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5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6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notesSlides/notesSlide7.xml" ContentType="application/vnd.openxmlformats-officedocument.presentationml.notesSlide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notesSlides/notesSlide8.xml" ContentType="application/vnd.openxmlformats-officedocument.presentationml.notesSlide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notesSlides/notesSlide9.xml" ContentType="application/vnd.openxmlformats-officedocument.presentationml.notesSlide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notesSlides/notesSlide10.xml" ContentType="application/vnd.openxmlformats-officedocument.presentationml.notesSlide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notesSlides/notesSlide11.xml" ContentType="application/vnd.openxmlformats-officedocument.presentationml.notesSlide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notesSlides/notesSlide12.xml" ContentType="application/vnd.openxmlformats-officedocument.presentationml.notesSlide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notesSlides/notesSlide13.xml" ContentType="application/vnd.openxmlformats-officedocument.presentationml.notesSlide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notesSlides/notesSlide14.xml" ContentType="application/vnd.openxmlformats-officedocument.presentationml.notesSlide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notesSlides/notesSlide15.xml" ContentType="application/vnd.openxmlformats-officedocument.presentationml.notesSlide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notesSlides/notesSlide16.xml" ContentType="application/vnd.openxmlformats-officedocument.presentationml.notesSlide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notesSlides/notesSlide17.xml" ContentType="application/vnd.openxmlformats-officedocument.presentationml.notesSlide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notesSlides/notesSlide18.xml" ContentType="application/vnd.openxmlformats-officedocument.presentationml.notesSlide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372" r:id="rId2"/>
    <p:sldId id="1437" r:id="rId3"/>
    <p:sldId id="423" r:id="rId4"/>
    <p:sldId id="424" r:id="rId5"/>
    <p:sldId id="426" r:id="rId6"/>
    <p:sldId id="427" r:id="rId7"/>
    <p:sldId id="384" r:id="rId8"/>
    <p:sldId id="387" r:id="rId9"/>
    <p:sldId id="390" r:id="rId10"/>
    <p:sldId id="391" r:id="rId11"/>
    <p:sldId id="392" r:id="rId12"/>
    <p:sldId id="393" r:id="rId13"/>
    <p:sldId id="394" r:id="rId14"/>
    <p:sldId id="395" r:id="rId15"/>
    <p:sldId id="257" r:id="rId16"/>
    <p:sldId id="258" r:id="rId17"/>
    <p:sldId id="259" r:id="rId18"/>
    <p:sldId id="1438" r:id="rId19"/>
    <p:sldId id="830" r:id="rId20"/>
    <p:sldId id="833" r:id="rId21"/>
    <p:sldId id="453" r:id="rId22"/>
    <p:sldId id="1203" r:id="rId23"/>
    <p:sldId id="1204" r:id="rId24"/>
    <p:sldId id="1362" r:id="rId25"/>
    <p:sldId id="1429" r:id="rId26"/>
    <p:sldId id="1206" r:id="rId27"/>
    <p:sldId id="1207" r:id="rId28"/>
    <p:sldId id="1208" r:id="rId29"/>
    <p:sldId id="1364" r:id="rId30"/>
    <p:sldId id="1211" r:id="rId31"/>
    <p:sldId id="1212" r:id="rId32"/>
    <p:sldId id="1213" r:id="rId33"/>
    <p:sldId id="1214" r:id="rId34"/>
    <p:sldId id="1215" r:id="rId35"/>
    <p:sldId id="1361" r:id="rId36"/>
    <p:sldId id="1223" r:id="rId37"/>
    <p:sldId id="1216" r:id="rId38"/>
    <p:sldId id="1255" r:id="rId39"/>
    <p:sldId id="1218" r:id="rId40"/>
    <p:sldId id="1219" r:id="rId41"/>
    <p:sldId id="1222" r:id="rId42"/>
    <p:sldId id="1224" r:id="rId43"/>
    <p:sldId id="1225" r:id="rId44"/>
    <p:sldId id="1253" r:id="rId45"/>
    <p:sldId id="1226" r:id="rId46"/>
    <p:sldId id="1228" r:id="rId47"/>
    <p:sldId id="1229" r:id="rId48"/>
    <p:sldId id="1232" r:id="rId49"/>
    <p:sldId id="1233" r:id="rId50"/>
    <p:sldId id="1234" r:id="rId51"/>
    <p:sldId id="1235" r:id="rId52"/>
    <p:sldId id="1236" r:id="rId53"/>
    <p:sldId id="1237" r:id="rId54"/>
    <p:sldId id="1238" r:id="rId55"/>
    <p:sldId id="1239" r:id="rId56"/>
    <p:sldId id="1240" r:id="rId57"/>
    <p:sldId id="1241" r:id="rId58"/>
    <p:sldId id="1242" r:id="rId59"/>
    <p:sldId id="1431" r:id="rId60"/>
    <p:sldId id="1434" r:id="rId6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0:2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4834 274 8392,'0'0'411,"-9"-3"-278,-18-6-126,-21-9 603,-1 2 1,-1 2-1,0 3 1,-53-6-1,-280-39 3,249 31-610,-173-10 1,-140 34 16,-21-1 243,394-5-191,-90-20 1,90 13-18,-87-5 1,2 20 362,0 6 0,-175 31 0,-73 6 228,290-35-632,1 5-1,-206 53 0,241-43 68,1 3-1,1 4 1,2 3 0,-121 73-1,187-99-77,-1 0-1,1 1 1,0 0-1,1 1 0,0 0 1,1 0-1,0 1 1,1 1-1,0-1 0,0 1 1,2 1-1,-1-1 1,-7 25-1,8-19-2,1 1 1,1 0-1,1 0 0,1 0 1,1 0-1,0 0 1,1 0-1,1 0 0,6 32 1,-5-39 19,1-1-1,0 1 1,1-1 0,0 0 0,1 0 0,0 0 0,1-1 0,0 1 0,0-1 0,1-1 0,1 1-1,8 8 1,-4-7-10,0-1 0,1 0 0,1-1 0,-1 0 0,1-1 0,1 0 0,29 10 0,10-2 16,1-3 1,1-2 0,0-3 0,60 2 0,-58-5 61,121 12-63,219 17 14,-277-29 7,157-14-1,-72-11 70,344-19 299,-407 38-373,1117-23 78,-839-1-61,791-12 391,-1011 50-459,59 1 36,84-34 129,-332 18-139,0 0 1,0-1 0,0-1 0,0 0 0,-1-1 0,0 0-1,0 0 1,0-2 0,0 1 0,-1-1 0,0 0 0,-1-1-1,0 0 1,0-1 0,-1 0 0,0 0 0,7-11 0,-5 6 7,-1 0-1,-1 0 1,-1-1 0,0 0 0,0 0 0,-2-1 0,0 0 0,0 0 0,-2 0 0,0 0 0,-1-1 0,0-18 0,-3 20 9,-1 0 1,0 1 0,-1-1-1,-1 0 1,-1 1-1,0 0 1,0 0 0,-1 1-1,-1-1 1,-1 1 0,0 1-1,0-1 1,-1 1 0,-1 1-1,0 0 1,-16-14 0,-9-6 303,-2 1 0,-1 1 1,-80-43-1,54 38-296,-2 2 0,-1 4 0,-2 2 0,-110-25 0,88 33-383,0 4 0,-1 4 0,-109 2 0,121 9-1641,0 3 1,-135 26 0,91-1-2059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78 8968,'0'0'929,"-13"-9"-64,0 0-404,-1 0 0,0 1 0,0 0 0,-1 1 0,0 1-1,0 1 1,-1 0 0,-18-4 0,8 8-187,0 0-1,1 2 1,-1 1-1,1 1 1,-1 1-1,1 1 1,0 1-1,1 1 1,-1 1-1,2 2 1,-1 0-1,1 2 1,1 0-1,0 1 1,-32 26-1,35-24-281,-1 1 0,2 1 0,0 0 0,1 1 0,1 1 0,1 1 0,1 0 0,0 1 0,2 1-1,0 0 1,2 0 0,0 1 0,1 0 0,2 1 0,0 0 0,-4 29 0,9-24 6,1 1 1,1-1-1,2 1 1,1-1 0,1 0-1,1 0 1,2 0-1,1-1 1,19 45-1,-20-55-70,1-1-1,1-1 0,0 0 1,1 0-1,1-1 1,0 0-1,1-1 0,1 0 1,0-1-1,1 0 0,0-1 1,1-1-1,1-1 0,-1 0 1,2 0-1,21 8 1,-27-14 77,1 0 0,-1-1-1,1 0 1,0-1 0,0-1 0,0 1 0,0-2 0,0 0 0,0 0 0,0-1 0,23-5 0,-18 1 95,-1-1 0,0 0 0,0-1 0,-1 0-1,1-1 1,-2-1 0,22-17 0,2-7 370,-2-2 0,-1-1 0,-1-2 0,48-71 0,-48 61-201,-1 0 0,-3-2 0,-1-2 0,41-106 0,-67 148-217,0 0 0,0 0 1,-1 0-1,0 0 0,0 0 0,-1-1 0,-1 1 0,0 0 0,0-1 0,-1 1 0,0 0 0,-1 0 1,0 0-1,-1 0 0,0 0 0,-1 0 0,0 0 0,0 1 0,-1 0 0,0 0 0,0 0 0,-1 1 1,0-1-1,-14-12 0,1 4-164,0 1-1,-1 1 1,-1 1 0,0 1 0,-1 1 0,0 1-1,-1 0 1,-46-13 0,45 18-838,0 0-1,0 2 1,-42-3-1,49 7-427,0 0 0,-1 1 0,1 1 1,0 1-1,-27 7 0,-17 15-6512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15278,'0'0'4602,"-8"11"-3385,-11 16-589,1 1 0,1 1-1,1 0 1,2 1-1,1 1 1,-14 51 0,23-57-571,0 0 0,1 28 0,22-81 1523,-1-13-1724,12-49 0,-29 88-6,0 30-469,-1-26 627,1 0 0,-1 0 1,1 0-1,0 0 1,-1 0-1,1 0 0,0 0 1,0 0-1,1 0 0,-1-1 1,0 1-1,1 0 0,-1-1 1,1 1-1,-1-1 1,1 1-1,-1-1 0,1 0 1,0 1-1,3 0 0,-1 0 15,0-1-1,1 1 0,-1-1 1,0 0-1,1-1 0,-1 1 0,1-1 1,-1 0-1,8 0 0,-1-1 11,0-1 0,0 0 0,0-1 0,0 0 0,0-1 0,-1 0 0,13-6 0,37-29 143,-79 78-48,3-17 370,11-16-401,0-1-1,0 1 1,1 0-1,0 1 0,1-1 1,-1 1-1,1 0 0,0-1 1,1 1-1,0 1 1,-3 11-1,6-18-212,0-1 1,0 0-1,0 1 0,0-1 1,0 0-1,-1 0 0,1 0 1,0 1-1,0-1 0,0 0 1,0 0-1,0 0 0,0-1 1,-1 1-1,1 0 0,0 0 1,0 0-1,0-1 0,0 1 1,1-1-1,0-1-574,0-1 1,1 0-1,-1 1 0,0-1 1,-1 0-1,1 0 1,0 0-1,-1 0 0,0 0 1,2-6-1,8-23-6858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18001,'0'0'5958,"-8"55"-7272,12-37-1312,4 4-2435,2-2-4067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10634,'0'0'4281,"-3"8"-2199,-1 1-1593,1-1 430,-1-1-1,1 1 1,1-1-1,-1 1 1,1 0-1,-1 15 1,3-22-880,1-1 1,-1 1-1,1 0 0,-1-1 0,1 1 1,-1 0-1,1-1 0,0 1 0,-1-1 1,1 1-1,0-1 0,-1 1 1,1-1-1,0 1 0,0-1 0,-1 0 1,1 1-1,0-1 0,0 0 0,0 0 1,-1 0-1,1 1 0,0-1 1,0 0-1,0 0 0,0 0 0,0-1 1,1 1-1,31-1 560,-30 1-506,15-3-74,0-1 0,0-1-1,0 0 1,0-1 0,16-8 0,-19 7-15,0 0 1,0 2-1,1 0 1,0 1-1,0 0 1,33-2-1,-33 55 1929,1-35-3856,-3-11-7958,-4-3-5723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2370,'0'0'10255,"-9"-2"-7431,-26-8-582,32 9-1760,0 0 0,-1 0 0,1 0 0,0 0 0,0 0 1,0-1-1,1 0 0,-1 1 0,0-1 0,0 0 0,1 0 1,-4-4-1,7 4-373,1 1 1,-1 0 0,1-1 0,-1 1 0,1 0-1,-1 0 1,1 0 0,0 0 0,0 0 0,0 1-1,-1-1 1,1 1 0,0-1 0,0 1 0,0-1-1,0 1 1,2 0 0,1-1 150,10-3-174,1 0 0,0 2-1,29-2 1,-40 3-98,-1 2 1,0-1-1,1 0 0,-1 1 0,0 0 0,0 0 1,1 0-1,-1 1 0,0-1 0,0 1 0,0 0 1,-1 0-1,1 0 0,0 1 0,-1-1 0,1 1 1,-1 0-1,0 0 0,3 4 0,-3-5 47,-1 0 0,0 0-1,0 0 1,0-1-1,1 1 1,-1-1 0,1 1-1,-1-1 1,1 0 0,0 0-1,-1 0 1,1 0 0,0-1-1,0 1 1,-1-1-1,1 1 1,0-1 0,0 0-1,0 0 1,0-1 0,0 1-1,-1 0 1,1-1 0,0 0-1,0 0 1,-1 1-1,1-2 1,0 1 0,-1 0-1,1 0 1,4-4 0,0 1 122,-1-1 0,1 1-1,0-1 1,-1 0 0,0-1 0,0 1 0,-1-1 0,0 0 0,0-1 0,6-8 0,-9 11-75,-1 0-1,1 0 1,-1 0 0,0 0 0,0 0 0,0 0-1,1-7 1,-7-5-1258,4 15 920,1 0 0,-1 1 1,1-1-1,-1 1 0,0-1 0,1 1 1,-1-1-1,0 1 0,0 0 0,0-1 1,1 1-1,-1 0 0,0 0 0,0-1 0,0 1 1,1 0-1,-1 0 0,0 0 0,-1 0 1,-10 0-6205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25 112 3683,'-2'-2'530,"0"0"0,0 0 0,0 0-1,0 0 1,0 0 0,1 0 0,-1-1-1,0 1 1,1-1 0,0 1-1,0-1 1,0 1 0,0-1 0,0 0-1,-1-3 1,2 5-268,0-1 0,0 0 1,0 0-1,1 0 0,-1 0 0,0 0 0,1 0 1,-1 0-1,1 0 0,0 0 0,-1 1 0,1-1 1,0 0-1,0 1 0,0-1 0,0 0 1,2-1-1,1 0-51,0-1 0,0 1 1,0 0-1,0 0 0,0 0 0,1 1 1,-1-1-1,1 1 0,0 0 0,0 1 1,0-1-1,0 1 0,0 0 1,0 0-1,6 0 0,-8 1-189,0-1 1,0 1-1,0 0 0,0 0 1,0 0-1,0 1 0,0-1 0,0 1 1,0-1-1,0 1 0,0 0 1,0 0-1,-1 1 0,1-1 0,0 1 1,-1-1-1,1 1 0,-1 0 1,1 0-1,-1 0 0,3 3 0,-3-1-18,1 0 0,-1 0 0,0 1 0,-1-1 0,1 1 0,-1 0 0,0-1-1,0 1 1,0 0 0,-1 0 0,1-1 0,-1 1 0,-1 6 0,0-3 29,0 0 1,-1-1-1,0 1 1,0 0-1,0-1 1,-1 0 0,0 1-1,-1-1 1,0 0-1,0-1 1,0 1-1,-11 11 1,3-4 11,-1 0 0,-1-1 0,0-1 0,-21 14 1,37-22-293,12-2 197,21-2 149,4-3-1025,50-11 0,-43 2-3692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6182,'0'0'10554,"6"-9"-9001,-2 4-1405,0-1 0,0 1 0,0 0-1,0 1 1,1-1 0,0 1 0,0 0 0,0 0-1,1 0 1,0 1 0,-1 0 0,1 0-1,0 0 1,0 1 0,0 0 0,1 0 0,-1 0-1,0 1 1,1 0 0,-1 0 0,9 1-1,-4-1-62,0 1 0,0 0 0,-1 0 0,1 1 0,14 4-1,-23-5-80,-1 0-1,1 1 0,-1-1 1,1 1-1,-1 0 0,0-1 0,1 1 1,-1 0-1,0 0 0,1 0 0,-1 0 1,0 0-1,0 0 0,0 0 0,0 0 1,0 1-1,0-1 0,0 0 0,0 2 1,0-1 12,-1 0 1,0 0 0,0 0 0,0 0 0,0 0 0,0 0 0,0 0 0,-1-1 0,1 1-1,0 0 1,-1 0 0,0 0 0,1 0 0,-1 0 0,0-1 0,0 1 0,0 0 0,0-1 0,-1 1-1,0 1 1,-5 4 34,-1 1 0,0-1 0,0 0 0,0-1-1,-1 0 1,0 0 0,0-1 0,0 0 0,-14 5 0,0 0 60,22-9-90,22-1-331,-3 0 275,0 1 1,0 1-1,-1 0 0,21 6 0,-34-7 30,0 0 0,0 0-1,0 0 1,0 0-1,0 1 1,0 0-1,0 0 1,-1 0 0,1 0-1,-1 1 1,1-1-1,-1 1 1,0 0-1,0 0 1,0 0-1,-1 0 1,1 0 0,-1 1-1,1-1 1,-1 1-1,0 0 1,-1 0-1,3 6 1,-4-8 23,0 0-1,0 0 1,0 0 0,0-1 0,0 1-1,-1 0 1,1 0 0,-1 0 0,0 0-1,1-1 1,-1 1 0,0 0 0,0-1-1,0 1 1,0 0 0,0-1 0,0 1-1,-1-1 1,1 0 0,0 1 0,-1-1-1,1 0 1,-1 0 0,0 0 0,1 0-1,-1 0 1,0 0 0,1 0-1,-1-1 1,0 1 0,-3 0 0,-9 3 318,1 0 1,-1-1 0,-15 2 0,23-4-165,-37 5 223,-59 0 0,101-6-1649,5-5-4704,6-3-896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11915,'0'0'5445,"-46"52"-4291,23-28-130,1 2-383,-4 1-417,4-3-160,5-4 0,4-3-32,5-8 0,7-6-96,1-7-3235,10-16-384,-1-7-3428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14125,'-10'0'1244,"8"0"-1149,-57 3 2597,54-2-2490,0 0 1,1 0-1,-1 0 1,1 0-1,0 0 1,-1 1-1,1 0 0,0 0 1,0 0-1,0 0 1,0 1-1,-6 5 1,9-8-199,1 1 0,-1-1 0,1 0 0,0 1 0,-1-1 0,1 1 0,-1-1 1,1 0-1,0 1 0,0-1 0,-1 1 0,1-1 0,0 1 0,0-1 0,-1 1 1,1-1-1,0 1 0,0 0 0,0-1 0,0 1 0,0-1 0,0 1 0,0-1 1,0 1-1,0-1 0,0 1 0,0 0 0,0-1 0,0 1 0,0-1 0,1 1 0,-1-1 1,0 1-1,0-1 0,1 1 0,-1-1 0,0 1 0,1-1 0,-1 1 0,0-1 1,1 0-1,-1 1 0,1-1 0,-1 0 0,0 1 0,1-1 0,-1 0 0,1 1 0,-1-1 1,1 0-1,-1 0 0,1 0 0,0 1 0,-1-1 0,1 0 0,-1 0 0,1 0 1,-1 0-1,1 0 0,-1 0 0,1 0 0,0 0 0,44 2 958,-39-3-891,4 2 62,46-4 89,-54 3-210,0 0-1,1 0 1,-1-1 0,0 1 0,0-1 0,0 0-1,1 1 1,-1-1 0,0 0 0,0 0 0,0 0 0,0-1-1,-1 1 1,1 0 0,0-1 0,0 1 0,-1-1-1,1 1 1,-1-1 0,2-2 0,-2 3-1,-1 0-1,0 0 1,1 1 0,-1-1 0,0 0 0,0 0-1,0 0 1,1 1 0,-1-1 0,0 0 0,0 0-1,0 0 1,-1 0 0,1 1 0,0-1 0,0 0 0,0 0-1,0 0 1,-1 1 0,1-1 0,0 0 0,-1 0-1,1 1 1,-1-1 0,1 0 0,-1 1 0,1-1-1,-2 0 1,-24-12 39,-32 6-205,53 8 125,1-1 0,0 1 1,-1 0-1,1 0 0,0 1 0,-1-1 0,1 1 0,0 0 1,0 0-1,0 1 0,1-1 0,-1 1 0,0 0 1,1 0-1,0 0 0,0 0 0,0 0 0,0 1 0,0-1 1,1 1-1,-1 0 0,1 0 0,0 0 0,0 0 1,1 0-1,-1 1 0,1-1 0,0 0 0,0 1 1,0-1-1,1 1 0,-1-1 0,1 1 0,1 4 0,-1-5-507,0 0 0,1-1 0,-1 1 0,1-1 0,0 1 0,0-1-1,1 1 1,-1-1 0,1 0 0,-1 0 0,1 1 0,0-1 0,0 0-1,1 0 1,-1-1 0,5 5 0,13 9-6285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16560,'0'0'3080,"-5"8"-1879,-8 11-564,-33 55 299,42-67-921,0 0-1,1 0 0,0 0 1,0 1-1,1-1 1,0 1-1,0 0 1,-1 10-1,3-17-1,1-1-1,-1 0 1,0 1 0,1-1-1,-1 1 1,1-1 0,-1 1 0,0-1-1,1 0 1,-1 1 0,1-1-1,-1 0 1,1 1 0,0-1-1,-1 0 1,1 0 0,-1 0 0,1 1-1,-1-1 1,1 0 0,0 0-1,-1 0 1,1 0 0,-1 0-1,1 0 1,0 0 0,-1 0 0,1 0-1,0-1 1,22-2 802,-13 0-648,0-1-1,0-1 1,0 1 0,0-2 0,-1 1 0,0-2 0,14-11 0,-18 15-145,-1-1 1,0 0-1,0 0 1,0 0 0,0 0-1,-1-1 1,1 1-1,-1-1 1,-1 0 0,1 0-1,-1 0 1,1 0-1,-1-1 1,-1 1 0,1-1-1,0-8 1,-2 13-56,0 0 1,0-1 0,-1 1 0,1 0-1,-1 0 1,1 0 0,-1 0 0,1-1-1,-1 1 1,0 0 0,0 0 0,1 0-1,-1 0 1,0 1 0,0-1-1,0 0 1,0 0 0,0 0 0,0 1-1,0-1 1,-1 0 0,1 1 0,0-1-1,0 1 1,0 0 0,-1-1-1,1 1 1,0 0 0,0 0 0,-1-1-1,1 1 1,-2 1 0,-51-1-4829,47 1 3377,-17 2-5515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11659,'0'0'7463,"-3"10"-7356,-8 30 517,1-1 1,3 1 0,-4 50-1,11-89-605,0-1 0,1 1 0,0-1-1,-1 1 1,1-1 0,-1 1 0,1-1 0,-1 1-1,1-1 1,0 0 0,-1 1 0,1-1-1,0 0 1,0 1 0,-1-1 0,1 0 0,0 0-1,-1 0 1,1 0 0,0 0 0,0 0 0,0 0-1,-1 0 1,1 0 0,0 0 0,0 0-1,-1 0 1,1 0 0,0-1 0,-1 1 0,1 0-1,1-1 1,28-7 637,-18 0-596,0 1 0,-1-1 0,0-1 0,0 0 0,-1-1 0,0 0 0,-1 0 0,10-15 0,29-29 222,-51 85-474,0-15 196,-6 47-8,9-62 5,1-1 0,-1 1-1,0-1 1,0 0 0,1 1 0,-1-1-1,0 0 1,1 1 0,-1-1 0,1 0-1,-1 1 1,0-1 0,1 0 0,-1 0-1,1 1 1,-1-1 0,1 0 0,-1 0-1,0 0 1,1 0 0,-1 0 0,1 1 0,-1-1-1,1 0 1,-1 0 0,1 0 0,-1 0-1,1-1 1,-1 1 0,1 0 0,-1 0-1,1 0 1,0 0 0,20-5 171,-8-2-58,0 0 1,0-1-1,-1 0 1,15-13 0,-17 13-107,0 0 0,0 1 0,1 0 0,0 0 0,0 1 0,23-8 0,-33 13-16,-1 1-1,1-1 1,0 1-1,0 0 0,0-1 1,0 1-1,0 0 0,1 0 1,-1 0-1,0 0 0,0 0 1,0 0-1,0 0 0,0 0 1,0 0-1,0 0 0,0 1 1,0-1-1,0 0 1,0 1-1,0-1 0,0 1 1,0-1-1,-1 1 0,1-1 1,0 1-1,0 0 0,0-1 1,-1 1-1,2 1 0,3 30 187,-5-30-172,0 0 0,0 1 0,0-1 0,0 0 0,0 1 0,0-1 0,1 0 0,-1 1 0,1-1 0,0 0 0,0 0 0,-1 0 0,1 0 0,1 0 0,1 3 0,-3-4-1,1-1 1,0 1-1,-1-1 1,1 0-1,0 1 0,0-1 1,0 0-1,0 1 1,-1-1-1,1 0 1,0 0-1,0 0 0,0 0 1,0 0-1,0 0 1,-1 0-1,1 0 1,0 0-1,0 0 1,0 0-1,0-1 0,0 1 1,-1 0-1,1-1 1,0 1-1,0 0 1,-1-1-1,1 1 0,0-1 1,0 1-1,-1-1 1,1 0-1,-1 1 1,1-1-1,0-1 0,10-13-1546,-6 1-3546,-4 4-2216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4837,'0'0'10959,"2"10"-10131,2 9-532,0 1 0,2-1 0,1 0 0,0 0 0,11 19 0,60 94 230,6 14-613,-66-95-1837,-17-50 1689,0 1-1,-1-1 1,1 0-1,-1 1 1,0 0-1,0-1 1,1 1-1,-1-1 1,0 1-1,0-1 1,0 1-1,-1-1 1,1 1-1,0-1 1,-1 1-1,1-1 1,0 1-1,-1-1 1,0 1-1,1-1 1,-1 1-1,0-1 1,0 0-1,0 0 1,0 1-1,0-1 0,0 0 1,0 0-1,0 0 1,-3 1-1,-17 5-3260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 13677,'0'0'8461,"-6"11"-8285,0 3-38,1 0-1,1 0 1,0 0-1,1 0 0,0 0 1,-1 25-1,4-35-72,0 0 0,0 0-1,1 0 1,-1 0 0,1 0 0,0 0-1,0 0 1,0-1 0,0 1-1,1 0 1,-1-1 0,1 1 0,0-1-1,4 5 1,-4-5-3,0-1 0,1 0 0,0-1 1,-1 1-1,1 0 0,0-1 0,0 1 0,0-1 0,0 0 0,0 0 0,0 0 0,0-1 1,1 1-1,-1-1 0,0 1 0,0-1 0,0 0 0,1 0 0,-1-1 0,0 1 0,4-1 1,-2 0 17,0-1 1,0 1 0,0-1 0,0 0 0,0 0 0,-1 0 0,1-1-1,-1 1 1,0-1 0,0 0 0,0 0 0,0-1 0,0 1 0,0-1 0,-1 0-1,0 0 1,0 0 0,0 0 0,0-1 0,-1 1 0,4-9 0,-1 0 9,-1 1-1,0-1 1,-1 1 0,0-1 0,-1 0 0,0 0 0,-1-19 0,0 32-96,-1 0 0,0-1 1,0 1-1,0-1 0,0 1 1,0 0-1,0-1 0,0 1 0,0-1 1,0 1-1,0 0 0,0-1 1,0 1-1,0-1 0,0 1 0,0 0 1,0-1-1,0 1 0,-1-1 1,1 1-1,0 0 0,0-1 0,0 1 1,-1 0-1,1-1 0,0 1 1,0 0-1,-1-1 0,1 1 0,0 0 1,-1 0-1,1-1 0,0 1 1,-1 0-1,1 0 0,0 0 0,-1-1 1,1 1-1,-1 0 0,1 0 1,0 0-1,-1 0 0,1 0 0,-1 0 1,1 0-1,0 0 0,-1 0 1,1 0-1,-1 0 0,1 0 0,0 0 1,-1 0-1,1 0 0,-1 1 1,1-1-1,0 0 0,-1 0 0,1 0 1,0 0-1,-1 1 0,1-1 1,0 0-1,-1 1 0,1-1 0,-19 21-215,17-19 216,1 0-1,0 1 0,0 0 1,0-1-1,0 1 0,1-1 1,-1 1-1,1 0 1,0-1-1,-1 1 0,1 0 1,0 0-1,1-1 0,-1 1 1,1 3-1,0-4 7,-1-1 0,1 1 0,0-1 0,0 1 1,0-1-1,0 0 0,0 1 0,0-1 0,0 0 0,1 1 0,-1-1 0,0 0 0,1 0 1,-1 0-1,1 0 0,-1-1 0,1 1 0,2 1 0,2-1 15,1 1-1,-1-1 1,1 0-1,-1 0 1,1-1-1,0 0 1,-1 0 0,1-1-1,-1 0 1,1 0-1,10-3 1,-10 1 0,1 1 1,-1-2 0,0 1-1,0-1 1,0 0 0,0 0-1,-1-1 1,0 0-1,7-6 1,-10 8-19,1-1-1,-1 1 1,0 0-1,-1-1 1,1 0 0,-1 0-1,1 1 1,-1-2-1,0 1 1,-1 0 0,1 0-1,-1 0 1,1-1-1,-1 1 1,-1-1-1,1 1 1,0-7 0,-2 11-6,1-1 0,0 1 0,0-1 0,-1 1 0,1 0 0,0-1 0,0 1 0,-1 0 1,1-1-1,0 1 0,-1 0 0,1-1 0,-1 1 0,1 0 0,0 0 0,-1 0 0,1-1 0,-1 1 1,1 0-1,0 0 0,-1 0 0,1 0 0,-1 0 0,1 0 0,-1 0 0,1 0 0,-1 0 1,1 0-1,-1 0 0,1 0 0,0 0 0,-1 0 0,1 0 0,-1 0 0,1 1 0,-1-1 0,0 0 1,-19 8-217,11-2 199,1 2 0,0-1 0,0 1-1,0 0 1,1 1 0,0-1 0,0 2-1,-5 10 1,8-14 38,1 0 0,-1 0-1,1 1 1,0-1 0,1 1 0,0 0 0,0 0 0,0 0-1,1 0 1,0 0 0,0 0 0,1 0 0,1 13-1,0-17-105,0-1 0,0 0 0,0-1 0,1 1 0,-1 0 0,1 0 0,0-1-1,-1 1 1,1 0 0,0-1 0,0 0 0,0 1 0,0-1 0,0 0 0,0 0-1,0 0 1,0 0 0,0-1 0,1 1 0,-1-1 0,0 1 0,1-1 0,-1 0-1,0 0 1,1 0 0,-1 0 0,0 0 0,3-1 0,6 1-776,0-1-1,-1 0 1,1 0 0,18-7 0,-15 3-515,0-2 0,-1 1 1,0-2-1,12-8 0,14-14-4408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10570,'0'0'5285,"-10"3"-4009,9-3-1295,-54 20 1891,52-19-1778,1 0-1,-1 0 1,1 0-1,-1 0 1,1 1-1,0-1 1,0 1-1,-1-1 1,1 1-1,0 0 1,1 0-1,-1 0 1,0 0-1,0 0 1,1 1-1,0-1 1,-1 0-1,1 1 1,0-1-1,0 1 1,0-1-1,-1 6 1,3-8-109,-1 1 1,1 0-1,-1 0 1,1 0-1,-1 0 1,1-1-1,0 1 1,-1 0 0,1-1-1,0 1 1,-1 0-1,1-1 1,0 1-1,0-1 1,0 1-1,0-1 1,0 0-1,-1 1 1,1-1-1,0 0 1,0 0 0,0 1-1,0-1 1,0 0-1,2 0 1,31 4-317,-29-4 232,4 1-64,3 0-140,-1 0-1,1 0 1,-1 2-1,23 6 1,-32-8 317,-1-1 1,1 1 0,-1-1 0,1 1 0,-1 0-1,0 0 1,1 0 0,-1 0 0,0 0 0,1 0 0,-1 0-1,0 0 1,0 0 0,0 0 0,0 1 0,0-1-1,0 0 1,-1 1 0,1-1 0,0 1 0,-1-1 0,1 1-1,-1-1 1,1 1 0,-1 0 0,0-1 0,0 1 0,1-1-1,-1 1 1,0 0 0,-1-1 0,1 1 0,0 0-1,0-1 1,-1 1 0,1-1 0,-1 1 0,1-1 0,-1 1-1,0-1 1,0 1 0,1-1 0,-1 0 0,0 1 0,-2 0-1,-4 9 337,0-2-1,-2 1 1,1-1-1,-1-1 0,0 1 1,-1-1-1,0-1 1,0 0-1,-1 0 1,1-1-1,-1-1 0,-1 0 1,-14 5-1,26-10-440,-1 0-1,1 0 0,-1 0 1,1 1-1,-1-1 0,1 0 1,-1 0-1,1 0 0,-1 0 1,0 0-1,1 0 1,-1 0-1,1-1 0,-1 1 1,1 0-1,-1 0 0,1 0 1,-1 0-1,1-1 0,-1 1 1,1 0-1,0-1 0,-1 1 1,1 0-1,-1-1 1,1 1-1,0 0 0,-1-1 1,1 1-1,0-1 0,-1 0 1,0-18-4700,2 14 3955,1-17-4178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16944,'0'0'950,"-8"10"433,2-1-1057,0 0 1,0 1-1,1 0 1,0 0 0,0 0-1,1 0 1,1 1-1,0-1 1,0 1-1,1 0 1,-1 20-1,1-1-151,0-7 1,1 0 1,1-1-1,1 1 1,1 0-1,7 33 0,-9-55-155,0 0 1,0-1-1,0 1 0,1 0 0,-1 0 0,0-1 0,0 1 0,0 0 0,1 0 0,-1-1 0,0 1 0,1 0 0,-1-1 0,1 1 0,-1 0 0,1-1 0,-1 1 0,1 0 0,-1-1 0,1 1 0,-1-1 1,1 1-1,1 0 0,4-17 777,-4-30-217,-10 6-857,8 39 240,-1-1-1,0 1 0,1 0 1,-1-1-1,0 1 1,1 0-1,-1 0 0,0-1 1,0 1-1,0 0 0,0 0 1,0 0-1,0 0 1,-1 0-1,1 0 0,0 1 1,0-1-1,-1 0 0,1 0 1,0 1-1,-1-1 1,1 1-1,-1 0 0,1-1 1,-3 1-1,4 0 26,-1 0 1,1 0-1,0 0 1,-1 1-1,1-1 0,-1 0 1,1 1-1,-1-1 0,1 0 1,0 1-1,-1-1 0,1 0 1,0 1-1,-1-1 1,1 1-1,0-1 0,-1 0 1,1 1-1,0-1 0,0 1 1,0-1-1,-1 1 0,1-1 1,0 1-1,0-1 1,0 1-1,0-1 0,0 1 1,0-1-1,0 1 0,0 0 1,0-1-1,0 1 0,0-1 1,1 1-1,-1-1 1,0 1-1,0-1 0,0 0 1,1 1-1,-1-1 0,0 1 1,0-1-1,1 1 1,0-1-1,13 24-141,-9-21 31,0 0-1,0-1 0,0 0 1,0 0-1,0-1 0,1 1 0,-1-1 1,1 0-1,-1 0 0,1-1 0,-1 0 1,1 0-1,-1 0 0,1-1 0,-1 1 1,9-3-1,18-9-4588,-6-7-4227,-19 13 4373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0 384,'0'0'9311,"-2"8"-1279,-3 24-4907,5-31-3100,0 0 0,0 0 1,0 0-1,0-1 0,1 1 1,-1 0-1,0 0 0,0 0 1,0 0-1,1 0 0,-1-1 1,1 1-1,-1 0 1,0 0-1,1 0 0,-1-1 1,1 1-1,0 0 0,-1-1 1,1 1-1,-1 0 0,1-1 1,0 1-1,0-1 0,-1 1 1,1-1-1,0 1 0,0-1 1,0 0-1,1 1 0,1 0 22,0-1 1,0 0-1,1 1 0,-1-1 0,0 0 0,1-1 0,-1 1 0,6-2 0,57-21 57,-65 23-116,0-1-1,0 0 1,0 0-1,0 0 1,1 1-1,-1-1 1,0 1 0,1-1-1,-1 1 1,0 0-1,1-1 1,-1 1 0,0 0-1,1 0 1,-1 0-1,1 0 1,-1 0 0,0 0-1,1 0 1,-1 0-1,1 1 1,-1-1-1,0 0 1,1 1 0,-1-1-1,2 2 1,-2 0 55,0 1 1,0-1 0,0 0-1,-1 0 1,1 0 0,-1 0-1,1 1 1,-1-1 0,0 0-1,0 0 1,0 1 0,-1 2-1,1-2 121,0 0-1,0 0 0,0 0 0,0 0 1,1 0-1,-1 0 0,1 0 0,-1 0 0,1 0 1,0 0-1,0 0 0,3 4 0,-3-6-143,1 0-1,0 0 1,-1 0 0,1 0-1,0 0 1,0 0 0,-1-1-1,1 1 1,0-1 0,0 1-1,0-1 1,0 0 0,0 1-1,0-1 1,0 0-1,0 0 1,0-1 0,0 1-1,0 0 1,0-1 0,0 1-1,-1-1 1,4-1 0,42-16 74,-8-6-572,-31 18 287,1 0 0,0 1 0,0 0 1,0 0-1,1 1 0,-1 0 0,1 1 0,0 0 1,17-3-1,-24 57 1712,-3-50-1477,0 0-1,0 0 1,1 0-1,-1 0 1,0 0-1,1 0 1,-1 0-1,1 0 0,-1 0 1,1 0-1,0 0 1,-1 0-1,1 0 1,0-1-1,0 1 1,-1 0-1,1 0 1,0-1-1,0 1 1,0 0-1,0-1 1,0 1-1,0-1 1,0 0-1,0 1 1,0-1-1,0 0 0,0 1 1,0-1-1,1 0 1,-1 0-1,0 0 1,0 0-1,0 0 1,0 0-1,0 0 1,0 0-1,0-1 1,0 1-1,3-1 1,62-15-499,-37 8-483,1 4-1822,-14 8-3507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10858,'0'0'6310,"10"-1"-4617,3-1-1286,-1 0 0,1-2 0,-1 1 1,0-2-1,0 1 0,17-10 1,-25 12-326,1-1 0,0 1 1,-1-1-1,0 0 1,0 0-1,0 0 0,0 0 1,0-1-1,-1 0 0,1 1 1,-1-1-1,0-1 1,0 1-1,-1 0 0,1-1 1,-1 1-1,0-1 0,0 0 1,-1 0-1,1 0 1,-1 0-1,1-6 0,-2 10-54,0 1 0,0-1 1,0 1-1,0-1 0,0 1 0,0-1 0,0 1 0,0 0 0,-1-1 0,1 1 0,0-1 0,0 1 0,0-1 0,-1 1 1,1-1-1,0 1 0,0 0 0,-1-1 0,1 1 0,0 0 0,-1-1 0,1 1 0,0 0 0,-1-1 0,1 1 0,-1 0 1,1 0-1,-1-1 0,1 1 0,0 0 0,-1 0 0,1 0 0,-1 0 0,0 0 0,-21 3 62,17-2-127,1 1 1,-1 0-1,1 0 0,0 1 1,0-1-1,0 1 0,-6 5 1,4-1 18,1 1-1,0 0 1,1 0 0,0 1 0,0-1 0,-3 12 0,6-17 9,1 0 0,-1 0 0,0 1 1,1-1-1,0 0 0,0 0 1,0 1-1,0-1 0,1 6 0,-1-8 7,1 0 0,-1 0 0,1 1 0,-1-1 1,1 0-1,0 0 0,-1 0 0,1 1 0,0-1 0,0 0 0,0 0 0,0 0 0,0 0 0,0-1 0,0 1 0,0 0 0,0 0 0,0-1 0,1 1 0,-1 0 0,0-1 0,0 1 0,3 0 0,3 0 27,0 1 0,0-1 0,1-1 0,-1 1-1,1-1 1,-1 0 0,1-1 0,-1 0 0,0 0 0,1 0-1,-1-1 1,11-4 0,6-5 76,-1 0 0,29-19 0,14-6-44,-66 35-65,1 1 0,0-1 0,-1 1 0,1-1 0,0 1 0,0 0 0,-1-1 0,1 1-1,0 0 1,0 0 0,0 0 0,-1-1 0,1 1 0,0 0 0,0 0 0,0 0-1,-1 0 1,1 0 0,0 1 0,0-1 0,0 0 0,-1 0 0,1 0 0,0 1-1,0-1 1,-1 0 0,1 1 0,0-1 0,0 1 0,-1-1 0,1 1 0,-1-1-1,1 1 1,0-1 0,-1 1 0,1 0 0,-1-1 0,1 1 0,-1 1 0,9 39-11,0 6 69,-8-46-54,-1 0 0,1 0-1,-1 1 1,1-1-1,0 0 1,-1 0 0,1 0-1,0 0 1,0 1-1,0-1 1,0-1 0,0 1-1,0 0 1,0 0-1,0 0 1,0 0 0,1-1-1,-1 1 1,0-1-1,0 1 1,1-1 0,-1 1-1,0-1 1,1 0-1,-1 1 1,1-1 0,1 0-1,3-1 14,0 0 0,0 0-1,0-1 1,-1 0 0,1 0-1,-1 0 1,1-1 0,-1 0 0,0 0-1,0 0 1,0-1 0,0 1 0,4-6-1,59-59-227,-63 62 156,12-12-276,-1-2 1,-1 0 0,0-1-1,-2 0 1,0-1-1,-2 0 1,0-1-1,-1-1 1,7-27-1,-29 93-222,4-13 745,0 0-1,2 0 1,-2 35 0,7-54-157,1 0 0,0-1 0,1 1-1,0-1 1,1 1 0,-1-1 0,2 0 0,-1 1 0,1-1 0,1-1-1,0 1 1,0 0 0,1-1 0,10 15 0,-84-69-528,54 36 631,0-1-1,1-1 1,1-1 0,0 0 0,-14-18 0,27 30-104,-1 1 1,1-1-1,0 1 1,0-1-1,0 1 1,0-1-1,-1 1 1,1-1 0,0 0-1,0 1 1,0-1-1,0 1 1,1-1-1,-1 0 1,0 1 0,0-1-1,0 1 1,0-1-1,1 1 1,-1-1-1,0 1 1,0-1-1,1 0 1,-1 1 0,0 0-1,1-1 1,-1 1-1,1-1 1,-1 1-1,0-1 1,1 1 0,-1 0-1,1-1 1,-1 1-1,1 0 1,-1 0-1,1-1 1,0 1-1,-1 0 1,1 0 0,-1 0-1,1 0 1,-1 0-1,1-1 1,0 1-1,-1 0 1,1 0-1,-1 1 1,2-1 0,41-5-241,-33 5 327,131-6-2099,-82 0-2460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14798,'0'0'151,"-1"0"1,1 0-1,0 0 0,-1 0 0,1 0 1,-1 0-1,1 0 0,-1 0 1,1 0-1,-1 0 0,1 0 1,-1 0-1,1 0 0,0 0 0,-1 0 1,1-1-1,-1 1 0,1 0 1,0 0-1,-1-1 0,1 1 1,0 0-1,-1 0 0,1-1 0,0 1 1,-1 0-1,1-1 0,0 1 1,-1-1-1,1 1 0,0 0 0,0-1 1,0 1-1,-1-1 0,1 1 1,0 0-1,0-1 0,0 1 1,0-2-1,9-20 1631,24-18-1518,-20 27-181,-4 2-46,1 1-1,0 1 1,16-12 0,-26 21-41,1 0 1,-1 0-1,1 0 0,-1 0 1,1 0-1,-1 0 0,1 0 1,-1 0-1,1 0 0,-1 0 1,1 0-1,-1 0 0,0 0 1,1 0-1,-1 0 1,1 1-1,-1-1 0,1 0 1,-1 0-1,0 1 0,1-1 1,-1 0-1,0 1 0,1-1 1,-1 0-1,0 1 0,1-1 1,-1 0-1,0 1 0,0-1 1,1 1-1,-1-1 0,0 0 1,0 1-1,0-1 1,0 1-1,0-1 0,1 1 1,-1-1-1,0 1 0,0-1 1,0 1-1,0-1 0,0 1 1,-1-1-1,1 0 0,0 1 1,0-1-1,0 1 0,1 36-35,0-26 85,-1-2-50,1 0 1,0 0-1,0 0 0,1-1 1,0 1-1,1 0 1,0-1-1,0 1 1,7 11-1,-8-18 20,0 1-1,0-1 0,0 0 1,0 1-1,0-1 1,1 0-1,-1-1 1,1 1-1,-1 0 1,1-1-1,0 1 1,-1-1-1,1 0 1,0 0-1,0 0 0,0 0 1,0 0-1,0-1 1,0 1-1,0-1 1,0 0-1,0 0 1,0 0-1,0 0 1,0-1-1,0 1 1,0-1-1,0 0 0,0 0 1,0 0-1,5-2 1,2-2 224,0 1 1,-1-2 0,1 1-1,-1-1 1,0-1 0,-1 0-1,1 0 1,-2 0-1,11-13 1,-12 14-179,-1-1 0,0 1 0,-1-1 0,0 0-1,0 0 1,0 0 0,-1-1 0,0 1 0,0-1 0,-1 0 0,0 1 0,0-1-1,0-12 1,-2 41-15233,0-17 7889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10666,'0'0'5499,"8"-4"-3006,0 0-1942,0 0 1,0 0-1,0 1 1,1 0 0,14-3-1,-21 5-524,-1 1 0,1 0-1,-1-1 1,1 1 0,0 0-1,-1 0 1,1 0 0,0 0-1,-1 1 1,1-1 0,-1 0-1,1 1 1,-1-1 0,1 1 0,-1-1-1,1 1 1,-1 0 0,1 0-1,-1 0 1,0 0 0,1 0-1,-1 0 1,0 0 0,0 0 0,0 0-1,0 0 1,0 1 0,0-1-1,0 0 1,0 1 0,0-1-1,-1 1 1,1-1 0,-1 1 0,1-1-1,-1 1 1,1 0 0,-1-1-1,0 1 1,0-1 0,0 1-1,0 0 1,0-1 0,0 1 0,-1 2-1,1 1 3,0 0 0,-1 0 1,0-1-1,0 1 0,0 0 0,0 0 0,-1 0 0,0-1 0,0 1 0,0-1 0,0 1 0,-5 5 0,-43 44 572,42-48-559,0 1 0,1 1 0,0-1 0,0 1 0,1 0 0,0 1 0,1-1 0,-1 1 0,-3 10 0,9-18-44,-1 0 0,1 0 0,0 0 0,-1 0 0,1 0 0,0 0 0,0 0 0,0 0 0,0-1 0,0 1 0,0 0 0,0 0 0,0 0 0,0 0 0,0 0 0,1 0 0,-1 0 0,0 0 0,1 0 0,-1 0 0,0 0 0,1-1 0,-1 1 1,1 0-1,0 0 0,-1 0 0,1-1 0,-1 1 0,1 0 0,1 0 0,1 0-9,-1 1 1,1-1 0,0 0-1,0 0 1,-1 0-1,1-1 1,0 1 0,0-1-1,0 1 1,4-1-1,6 0-429,0-1 0,0 0 0,-1-1 0,14-4 0,-15 3-1222,-1-1 0,0 0-1,0 0 1,15-11-1,2-4-6734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31 13453,'0'0'4495,"9"-6"-2776,-3 2-1524,0 1 1,0 0-1,0 0 1,0 0-1,0 1 1,1 0 0,8-1-1,-14 2-152,1 1 0,-1 0 0,1 0 0,-1 0 0,1 0 0,-1 0 0,1 0 0,-1 1-1,1-1 1,-1 1 0,0-1 0,1 1 0,-1-1 0,1 1 0,-1 0 0,0-1 0,0 1 0,2 1 0,-1 0-29,-1 0 1,0 0-1,0 0 1,1 0-1,-1 0 1,0 0-1,-1 0 1,1 0-1,0 0 1,-1 1-1,1-1 1,-1 0-1,0 1 1,1-1-1,-1 0 1,-1 4-1,1-2 109,0 1-1,-1-1 1,1 1-1,-1-1 1,0 0-1,-1 1 1,1-1 0,-1 0-1,0 0 1,0 0-1,0 0 1,0 0-1,-4 4 1,-44 42 1418,42-44-1424,0 1-1,1 0 1,-1 0 0,2 1 0,-1 0-1,1 0 1,-7 13 0,12-21-115,1 1 0,0 0 0,-1 0 0,1 0 0,0 0 0,0-1 0,-1 1 0,1 0 0,0 0 0,0 0 0,0 0 0,0 0 0,0 0 0,0-1 0,0 1 0,1 0 0,-1 0 0,0 0 0,0 0 0,1 0 0,-1-1 0,0 1 0,1 0 0,-1 0 0,1-1 0,-1 1 0,1 0 0,-1-1 0,1 1 0,0 0 0,-1-1 0,1 1 0,0-1 0,-1 1 0,1-1 0,0 1 0,0-1-1,0 1 1,-1-1 0,1 0 0,0 0 0,0 1 0,0-1 0,0 0 0,0 0 0,-1 0 0,1 0 0,0 0 0,2 0 0,58 0-808,-42-1-532,37-3-3512,-17-2-1350,-2 0-847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12332,'0'0'13452,"-3"11"-13356,-2 2-71,0 0-1,0-1 0,-1 0 0,-1 0 0,0-1 0,-1 0 0,-13 16 0,-7 1-5,16-16-757,0 0 0,-16 23 1,35-44-5895,1 1 3927,5-11-3445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45 7399,'0'0'4853,"-8"-4"-2414,2 2-2197,-1-1 0,1 1 0,-1 0 0,1 0-1,-1 0 1,0 1 0,1 0 0,-1 1 0,0 0 0,0 0-1,0 0 1,0 1 0,1-1 0,-1 2 0,0-1-1,1 1 1,-1 0 0,1 0 0,-9 5 0,-14 14 1970,33-14-813,20-5-1482,-17-2 141,0-1 0,1 1-1,-1-2 1,0 1-1,7-3 1,-13 4-46,0 0 0,0 0 0,0-1 0,-1 1 0,1 0 0,0 0 0,0-1 0,0 1 0,0-1 0,-1 1 0,1 0 0,0-1 0,0 1 0,-1-1 1,1 0-1,0 1 0,-1-1 0,1 0 0,-1 1 0,1-1 0,-1 0 0,1 1 0,-1-1 0,1 0 0,-1 0 0,0 0 0,0 0 0,1 1 0,-1-1 0,0 0 0,0 0 0,0 0 0,0 0 0,0 0 0,0 0 0,0 1 0,0-1 0,0 0 0,0 0 0,0 0 1,-1 0-1,1 0 0,0 1 0,-1-1 0,1 0 0,-1 0 0,1 0 0,0 1 0,-1-1 0,0 0 0,1 1 0,-1-1 0,1 0 0,-1 1 0,-1-2 0,-1-1 14,0 1 0,-1-1 0,1 1 0,0 0 0,-1-1 1,0 2-1,1-1 0,-1 0 0,0 1 0,0-1 0,0 1 0,0 0 0,0 1 0,0-1 0,0 1 0,0-1 0,-1 1 0,1 1 1,0-1-1,0 0 0,0 1 0,0 0 0,0 0 0,0 0 0,0 1 0,0-1 0,0 1 0,1 0 0,-1 0 0,1 0 0,-1 0 1,1 1-1,0-1 0,0 1 0,0 0 0,0 0 0,0 0 0,1 1 0,-1-1 0,1 0 0,0 1 0,0 0 0,0-1 0,1 1 1,-1 0-1,1 0 0,0 0 0,0 0 0,0 0 0,0 0 0,1 5 0,0-6-19,1-1 0,-1 1 0,1-1 0,0 0 0,0 1 0,0-1 0,0 0 0,0 1 0,0-1 0,0 0 0,1 0 1,-1 0-1,1 0 0,0-1 0,0 1 0,-1 0 0,1-1 0,0 1 0,0-1 0,1 1 0,-1-1 0,0 0 0,0 0 0,0 0 0,1 0 0,-1-1 0,1 1 0,-1 0 0,1-1 0,3 1 0,-2-1 13,1 1 0,-1 0 0,0-1 0,0 0 0,0 0 0,0 0 0,1 0 0,-1-1-1,0 0 1,0 0 0,0 0 0,0 0 0,0-1 0,0 1 0,0-1 0,-1 0 0,7-4 0,-9 5-10,0 0 1,0 0-1,1 0 1,-1 0-1,0 0 1,0 0 0,0 0-1,0-1 1,-1 1-1,1 0 1,0-1 0,-1 1-1,1 0 1,0-1-1,-1 1 1,0-1-1,1 1 1,-1-1 0,0 1-1,0-1 1,1 1-1,-1-1 1,-1 1-1,1-1 1,0 1 0,0-1-1,0 1 1,-2-4-1,1 4-118,0 0-1,0 0 1,0 0-1,-1 0 0,1 0 1,0 1-1,-1-1 1,1 0-1,-1 1 1,1-1-1,0 0 0,-1 1 1,0 0-1,1-1 1,-1 1-1,1 0 1,-1 0-1,1 0 0,-1 0 1,1 0-1,-1 0 1,1 1-1,-1-1 1,0 0-1,1 1 1,0-1-1,-3 2 0,0 0-942,1 0-1,0 0 0,0 0 1,-1 0-1,2 0 1,-1 1-1,0 0 0,-3 4 1,3-5-679,-3 5-2952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13581,'0'0'7367,"0"-70"-7015,29 37-224,10-6 0,3-3-64,2 1-32,-2 6 1,-6 5-226,-3 9-1793,-7 6-896,-8 1-1378,-4 2-705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17424,'0'0'8264,"-11"-1"-8226,5 0-31,0 1 0,0 0 0,0 0-1,0 1 1,0 0 0,0 0 0,0 0 0,-7 3 0,10-3 5,1 0 0,-1 1 1,0-1-1,0 1 0,1 0 0,-1-1 0,1 1 0,0 0 0,-1 1 1,1-1-1,0 0 0,0 1 0,0-1 0,1 1 0,-1 0 0,1-1 1,-1 1-1,1 0 0,0 0 0,0 0 0,0 0 0,0 5 0,0-8-7,1 1 0,0 0 0,0-1 0,0 1 0,0 0-1,0-1 1,0 1 0,0 0 0,0-1 0,0 1 0,1-1-1,-1 1 1,0 0 0,0-1 0,1 1 0,-1-1 0,0 1 0,0 0-1,1-1 1,-1 1 0,1-1 0,-1 1 0,1-1 0,-1 1-1,1-1 1,-1 0 0,1 1 0,-1-1 0,1 0 0,-1 1 0,2-1-1,26 5 198,29-14 135,-46 5-301,0 0-1,0-1 0,-1 0 0,0-1 0,0 0 1,9-7-1,-15 10-21,0 0 0,-1 0 0,1-1 1,-1 1-1,0-1 0,1 0 0,-2 1 0,1-1 1,0-1-1,-1 1 0,0 0 0,0-1 0,0 1 0,0-1 1,-1 1-1,0-1 0,1-5 0,-2 9-90,0 0 1,-1 0-1,1 0 0,0 0 1,-1 0-1,1 0 0,-1 0 1,1 0-1,-1 0 0,1 0 1,-1 0-1,1 0 0,-1 1 1,0-1-1,0 0 0,0 0 1,1 1-1,-1-1 0,0 0 1,0 1-1,0-1 0,0 1 1,0-1-1,0 1 0,0-1 0,0 1 1,0 0-1,0 0 0,0-1 1,0 1-1,0 0 0,-1 0 1,1 0-1,0 0 0,-1 0 1,-48 2-7997,44-1 5987,-18 2-6980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59 8392,'0'0'256,"-9"-5"-133,-3-3-65,-1 1 0,0 0 1,-1 1-1,1 1 0,-1 0 0,-1 1 0,1 0 0,0 1 1,-17-1-1,3 6-384,0 1-1,1 1 1,0 1 0,0 1 0,-51 20 0,32-10-829,-82 19 1516,-250 34 1,350-65-221,6-1-70,0 1-1,0 1 1,1 1 0,0 1-1,-27 12 1,37-13-25,0 1 1,0 0-1,0 0 0,0 1 1,1 1-1,1 0 1,0 0-1,0 1 1,0 0-1,-9 15 1,-18 30 565,-56 118-1,81-148-505,2 1 0,0 1 0,2 0 0,0 0 0,2 0 0,1 1 0,0 38 0,4-52-33,0 1-1,2-1 1,-1 0 0,2 1-1,0-1 1,1 0 0,7 17-1,-8-24-75,0-1 1,0 1-1,1-1 0,0 0 0,0 0 0,1 0 1,-1-1-1,1 1 0,1-1 0,-1 0 0,1-1 1,0 1-1,0-1 0,0 0 0,0-1 1,12 5-1,-1-2 27,1-1 0,0 0 0,1-2 0,-1 0 0,21 0 0,99-4-6,-67-1 17,157-14 100,10 1-2619,-230 15 2223,37-1-2603,51 8 0,-51-1 456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223 768 5125,'40'-17'-126,"11"-5"967,92-54 1,-130 68-602,-1 0 1,0-1-1,0-1 0,-1 0 1,-1 0-1,0-1 0,0 0 1,-1-1-1,0 0 0,-1 0 1,-1-1-1,9-17 1,-13 21-201,-1 0 0,0 0 0,0-1 0,0 1 0,-2 0 0,1-1 0,-1 1 0,0-1 0,-1 1 0,0 0-1,0-1 1,-1 1 0,-1 0 0,1 0 0,-1 0 0,-1 0 0,0 1 0,0-1 0,0 1 0,-1 0 0,-1 0 0,1 1 0,-11-11 0,-6-6-2,-2 0-1,0 2 1,-2 1 0,0 1-1,-41-23 1,33 24-432,-1 2 1,0 2 0,-1 1 0,-1 1-1,-64-12 1,22 8-1769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12780,'0'0'6977,"-1"9"-6512,-37 353 2156,28-392-13538,7 3 4981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9097,'0'0'15214,"66"-26"-14766,-38 18-255,1 2-129,2-1-32,-1 1-128,-4 2-801,-2 1-673,-7 3-448,-5 0-320,-9 0-1281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 13773,'0'0'8040,"80"17"-6599,-36-33-640,4 0-609,-1 2-128,-5 5-801,-10 4-1345,-13 5-1729,-14 0-2179</inkml:trace>
  <inkml:trace contextRef="#ctx0" brushRef="#br0" timeOffset="1">1 294 14125,'0'0'6855,"55"-2"-4453,-19-16-864,10-2-1058,2 0-416,4 1-32,-3 2-1025,-4 3-1505,-5 0-2435,-7 0-2626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15663,'0'0'4420,"-49"57"-3491,21-20-289,-6 6-447,-4 5-97,-2-1-32,5-7-64,3-4 32,7-10-64,9-9-256,8-10-513,7-7-641,1-6-511,1-16-3204,7-5-1538</inkml:trace>
  <inkml:trace contextRef="#ctx0" brushRef="#br0" timeOffset="1">80 111 10698,'0'0'9321,"29"62"-8584,-21-45-257,6 0-288,5-7-160,5-4-512,8-6-1634,3 0-1538,1-11-2337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13389,'0'0'4382,"-4"8"-3634,-12 24-163,3 1 0,0 0 1,2 1-1,2 0 0,1 0 1,1 1-1,2 0 0,2 1 0,1-1 1,3 38-1,-1-72-556,-1 0 1,1 0-1,0 0 0,0 0 0,0 1 1,0-1-1,0 0 0,0 0 1,0 0-1,1 1 0,-1-1 1,0 0-1,1 0 0,-1 0 1,1 0-1,-1 0 0,1 0 0,-1 0 1,1 0-1,0 0 0,0 0 1,-1 0-1,1 0 0,0 0 1,0-1-1,0 1 0,0 0 1,0-1-1,1 2 0,-1-3 1,0 0-1,1 0 0,-1 1 1,0-1-1,0 0 1,0 0-1,-1 0 1,1 0-1,0 0 0,0 0 1,0 0-1,-1-1 1,1 1-1,-1 0 1,1 0-1,-1-1 0,1 1 1,-1 0-1,0 0 1,0-1-1,1 1 1,-1 0-1,0-1 0,0 1 1,-1-2-1,3-9-7,2-56 22,-4 65-122,0-1 0,0 0 0,0 0 0,-1 0 0,1 1 0,-1-1 0,0 0 0,0 1 1,0-1-1,-1 0 0,1 1 0,-1 0 0,-4-7 0,6 10 60,0-1 0,0 1 0,0 0 0,-1-1 1,1 1-1,0 0 0,-1-1 0,1 1 0,0 0 0,-1 0 0,1-1 0,0 1 0,-1 0 0,1 0 0,-1 0 0,1-1 0,0 1 0,-1 0 1,1 0-1,-1 0 0,1 0 0,-1 0 0,1 0 0,0 0 0,-1 0 0,1 0 0,-1 0 0,1 0 0,-1 0 0,1 0 0,0 0 1,-1 0-1,1 1 0,-1-1 0,1 0 0,0 0 0,-1 0 0,1 1 0,-1-1 0,1 0 0,0 0 0,-1 1 0,1-1 0,0 0 0,0 1 1,-1-1-1,1 0 0,0 1 0,0-1 0,0 1 0,-1-1 0,1 0 0,0 1 0,0-1 0,0 1 0,0-1 0,0 1 0,0-1 0,0 0 1,0 1-1,0-1 0,0 1 0,0-1 0,0 1 0,0 0 0,0 0 2,0 1-1,0-1 1,0 1 0,0-1-1,0 1 1,0-1 0,0 1-1,1-1 1,-1 0 0,1 1-1,-1-1 1,1 1 0,-1-1-1,1 0 1,0 0 0,0 1-1,0-1 1,-1 0 0,1 0-1,0 0 1,1 0 0,1 2-1,5 0 14,1 0 0,0 0-1,0-1 1,1 0 0,-1 0 0,0-1-1,0-1 1,1 1 0,-1-1-1,0-1 1,1 0 0,12-3-1,-15 3 22,-1 0 0,1-1 0,-1 0 0,0 0 0,0 0 0,1-1 0,-2 0 0,1 0 0,0 0 0,-1-1 0,1 0 0,-1 0 0,0 0 0,0-1 0,-1 0 0,1 0 0,-1 0 0,5-7 0,-8 10 17,0 0 0,0 0 0,-1 0-1,1 0 1,0 0 0,-1 0 0,1 0 0,-1 0-1,0 0 1,0 0 0,0 0 0,0-3-1,0 5-17,0-1-1,0 1 0,0-1 1,0 1-1,-1-1 0,1 1 0,0-1 1,0 1-1,-1-1 0,1 1 0,0-1 1,-1 1-1,1-1 0,0 1 1,-1 0-1,1-1 0,-1 1 0,1 0 1,-1-1-1,1 1 0,-1 0 0,1 0 1,-1-1-1,1 1 0,-1 0 0,1 0 1,-1 0-1,0 0 0,-1 0 4,-1 0-1,1 0 0,-1 1 1,1-1-1,0 1 0,-1 0 1,1-1-1,0 1 1,0 0-1,-1 0 0,1 1 1,0-1-1,0 0 0,0 1 1,0-1-1,1 1 0,-1 0 1,-2 2-1,-1 0 53,1 1 0,0 0 0,-1 0 1,1 1-1,1-1 0,-1 1 0,1-1 0,0 1 0,0 0 0,1 0 0,0 1 0,0-1 0,-1 9 0,5-14-65,0 0 1,1 0-1,-1 0 0,1-1 0,-1 1 0,1 0 1,-1-1-1,1 0 0,-1 0 0,1 1 0,0-2 1,-1 1-1,1 0 0,-1 0 0,4-2 1,-5 2 4,12-2 25,1-1 1,-1-1-1,0 0 0,21-10 0,-26 10-53,0 0 1,1 0-1,-1 1 1,0 0-1,1 0 1,0 1-1,0 1 1,-1-1-1,1 1 0,0 1 1,0-1-1,0 2 1,13 1-1,-21-2 11,1 1 1,-1 0-1,0 0 0,0 0 0,0 0 0,0 0 0,0 0 1,0 0-1,0 0 0,-1 0 0,1 0 0,0 0 0,0 0 1,-1 1-1,1-1 0,-1 0 0,1 1 0,-1-1 0,0 0 0,1 1 1,-1-1-1,0 0 0,0 1 0,0 1 0,0 42 432,-1-30-92,2-15-330,-1 1-1,1-1 1,-1 1 0,1-1 0,-1 1 0,1-1-1,-1 1 1,1-1 0,0 0 0,-1 1 0,1-1-1,0 0 1,0 0 0,-1 0 0,1 1 0,0-1-1,-1 0 1,1 0 0,0 0 0,0 0 0,-1 0-1,1 0 1,0 0 0,-1-1 0,1 1 0,0 0-1,0 0 1,-1 0 0,1-1 0,0 0 0,27-6 161,22-17-65,-40 18-290,0 0 0,1 1 0,-1 1-1,1 0 1,0 0 0,0 1 0,0 0 0,22-2-1,-33 5 155,1 0-1,0 0 0,-1 0 0,1 0 0,0 0 1,-1 0-1,1 0 0,0 0 0,-1 1 0,1-1 1,-1 0-1,1 0 0,0 0 0,-1 1 1,1-1-1,-1 0 0,1 1 0,-1-1 0,1 1 1,-1-1-1,1 1 0,-1-1 0,1 0 1,-1 1-1,0 0 0,1-1 0,-1 1 0,0-1 1,1 1-1,-1-1 0,0 1 0,0 0 0,0-1 1,1 1-1,-1 0 0,0-1 0,0 1 1,0-1-1,0 1 0,0 0 0,0-1 0,0 1 1,0 0-1,-1-1 0,1 1 0,0 0 0,1 13-2222,-1-13 1994,1 0 0,-1-1-1,1 1 1,-1-1 0,0 1 0,1-1-1,-1 1 1,1-1 0,-1 0 0,1 1 0,-1-1-1,1 0 1,-1 1 0,1-1 0,-1 0-1,1 1 1,0-1 0,-1 0 0,1 0 0,0 0-1,-1 0 1,1 0 0,0 0 0,12 1-5593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108 204 8360,'0'0'6833,"-10"1"-3742,9-1-3037,-55 14 2414,53-13-2386,1 0 0,0 0-1,0 0 1,-1 0 0,1 0 0,0 0 0,0 1 0,0-1-1,0 1 1,1 0 0,-1-1 0,0 1 0,1 0 0,-1 0-1,1 0 1,-1 0 0,1 0 0,0 0 0,0 0 0,0 1-1,0-1 1,1 0 0,-1 1 0,0-1 0,0 5 0,2-6-81,-1-1 1,1 1 0,-1 0 0,1 0-1,-1-1 1,1 1 0,0 0-1,-1-1 1,1 1 0,0-1 0,-1 1-1,1 0 1,0-1 0,0 0-1,0 1 1,-1-1 0,1 1-1,0-1 1,0 0 0,0 0 0,0 0-1,0 1 1,0-1 0,-1 0-1,1 0 1,0 0 0,0 0 0,0 0-1,0-1 1,0 1 0,0 0-1,1-1 1,32-4 246,-20-2-191,0 0 1,0 0-1,-1-1 1,0-1-1,-1 0 0,0-1 1,17-17-1,-52 47 354,-26 29 1080,47-46-1388,0 0 1,0-1-1,0 1 0,0 0 0,0 0 1,1 1-1,0-1 0,-1 0 0,1 0 0,1 1 1,-1-1-1,0 1 0,1-1 0,-1 0 0,1 1 1,1 6-1,-1-9-93,1 0 1,0 0-1,0 0 0,0 1 0,0-1 1,0 0-1,0 0 0,0-1 1,0 1-1,0 0 0,0 0 1,1 0-1,-1-1 0,0 1 1,0 0-1,1-1 0,-1 0 1,0 1-1,1-1 0,-1 0 1,1 1-1,-1-1 0,3 0 1,38 3 114,-38-3-146,11 0-341,-3 1-23,1-1 0,0 0 1,0-1-1,20-4 0,-27 3 377,0 0 0,-1-1 0,1 0 0,0 1 0,-1-2 0,0 1-1,0-1 1,0 0 0,0 0 0,0 0 0,-1 0 0,5-7 0,37-42 63,-2-2 0,50-81 0,-92 134-35,-1 1 0,-1 0 0,1-1 0,0 1 0,0-1 0,0 1 0,-1-1 0,1 1 0,-1-1 0,1 0 0,-1 1 0,0-1 0,1 0 0,-1 1 0,0-1-1,0 0 1,0 1 0,0-1 0,-1-2 0,0 3-8,1 1-1,-1-1 1,0 1 0,1-1-1,-1 1 1,0-1-1,0 1 1,1-1-1,-1 1 1,0 0-1,0 0 1,0-1 0,1 1-1,-1 0 1,0 0-1,0 0 1,0 0-1,0 0 1,0 0 0,0 0-1,1 0 1,-1 0-1,0 0 1,0 0-1,-1 1 1,-5 1-9,1 0 0,-1 0 0,1 1 0,0 0-1,0 0 1,0 0 0,0 1 0,-6 4 0,0 3 155,0 1 1,1 0-1,0 1 0,1 0 0,0 1 1,-12 24-1,20-34-135,0 0-1,0 0 1,1 0 0,0 0 0,0 0 0,0 0-1,1 0 1,-1 0 0,1 0 0,0 0 0,0 1-1,0-1 1,2 7 0,-1-8-97,0 0 0,1 0-1,-1 0 1,1 0 0,0 0-1,-1 0 1,2-1 0,-1 1-1,0-1 1,0 0 0,1 1-1,-1-1 1,1 0 0,0 0 0,-1-1-1,1 1 1,0-1 0,0 1-1,0-1 1,4 1 0,21 5-3236,0-6-3150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98 10442,'3'-2'508,"-1"0"-1,0 0 1,0 0 0,-1-1-1,1 1 1,0-1 0,-1 1 0,0-1-1,1 0 1,-1 1 0,0-1-1,0 0 1,-1 0 0,1 0 0,-1 0-1,1 0 1,-1 0 0,0 0 0,0 0-1,0 0 1,0 0 0,-2-4-1,1 5-352,0 0-1,-1-1 0,1 1 1,-1 0-1,0 0 0,1 1 1,-1-1-1,0 0 0,0 1 0,0-1 1,-1 1-1,1-1 0,0 1 1,0 0-1,-1 0 0,1 0 1,-1 0-1,1 0 0,-1 1 1,1-1-1,-1 1 0,1 0 0,-1 0 1,1 0-1,-6 0 0,3 0-140,-1-1 0,0 2 0,0-1 0,1 0 0,-1 1 0,0 0 0,1 1-1,-1-1 1,1 1 0,-1 0 0,1 0 0,0 1 0,0-1 0,0 1 0,0 0-1,0 1 1,1-1 0,-1 1 0,1 0 0,0 0 0,0 0 0,1 1 0,-1-1 0,1 1-1,0 0 1,0 0 0,0 0 0,1 1 0,-3 8 0,3-9-19,0 0 0,0 1 0,1-1 0,0 0-1,0 0 1,0 1 0,1-1 0,-1 1 0,1-1 0,1 0 0,-1 1 0,3 9 0,-2-12-64,0-1 0,0 0 0,0 1-1,1-1 1,-1 0 0,1 1 0,0-1 0,0 0 0,0 0 0,0 0-1,0-1 1,0 1 0,0 0 0,0-1 0,1 0 0,-1 1 0,0-1-1,1 0 1,-1 0 0,1 0 0,0-1 0,-1 1 0,1 0-1,0-1 1,-1 0 0,1 0 0,3 0 0,6 1-720,0-1 0,0-1 0,1 1 0,-1-2 0,21-5 0,28-16-6024,-26 5 668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11915,'0'0'5307,"2"9"-4859,-1 4-423,-1 1 1,0-1-1,0 0 0,-2 1 1,0-1-1,0 0 1,-1 0-1,-1 0 0,0 0 1,0-1-1,-9 16 0,6-14-80,5-8-154,-1 1 1,0-1-1,0 1 1,-1-1-1,0 0 1,0 0-1,0-1 1,-1 1-1,-8 7 1,12-13 127,1 0-1,0 0 1,-1 0 0,1 0 0,0 0 0,-1 0 0,1 0 0,0-1 0,-1 1-1,1 0 1,0 0 0,-1 0 0,1-1 0,0 1 0,0 0 0,-1 0 0,1-1 0,0 1-1,0 0 1,-1 0 0,1-1 0,0 1 0,0 0 0,0-1 0,0 1 0,0 0-1,0-1 1,-1 1 0,1 0 0,0-1 0,0 1 0,0 0 0,0-1 0,0 1 0,0-1-1,0 1 1,0 0 0,0-1 0,1 1 0,-1 0 0,0-1 0,0 1 0,0 0 0,1-1-1,0-20-1926,10-24-1220,19-47 0,-17 58 5457,-8 21 5329,-6 50-7526,0-18 362,2 1 0,3 34 1,-3-47-217,1-1 0,0 0 0,0 0 0,0 1 0,0-1 0,1-1 0,0 1 0,1 0 0,-1-1 0,1 1 0,0-1 0,6 6 0,-176-168 1450,155 148-1648,-9-7 335,20 12-33,12 7 65,42 14-555,1-2 0,70 10 0,-21-15-3727,-30-8-1388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52 274 12588,'0'0'6475,"-7"11"-5108,0-2-1006,3-4-131,-1 1-1,1 0 1,0 0 0,0 0 0,1 1-1,0 0 1,0-1 0,1 1 0,-4 13 0,6-19-230,0-1 1,0 0 0,0 1 0,0-1 0,0 1 0,0-1 0,0 0 0,0 1 0,0-1-1,1 1 1,-1-1 0,0 0 0,0 1 0,0-1 0,0 0 0,1 1 0,-1-1 0,0 0-1,0 1 1,1-1 0,-1 0 0,0 0 0,1 1 0,-1-1 0,0 0 0,1 0 0,-1 1 0,0-1-1,1 0 1,-1 0 0,0 0 0,1 0 0,-1 0 0,1 1 0,21-1 117,20-11 112,14-17-122,-47 22-110,-1 1 1,1 0 0,0 1-1,0 0 1,0 0 0,0 1-1,1 0 1,-1 0 0,1 1-1,0 1 1,0 0 0,12 0-1,-21 1-1,0 0 1,0 1-1,0 0 0,0-1 0,0 1 0,0 0 1,0-1-1,-1 1 0,1 0 0,0 0 0,0 0 1,-1-1-1,1 1 0,0 0 0,-1 0 0,1 0 1,-1 0-1,1 0 0,-1 1 0,0-1 0,1 0 1,-1 0-1,0 0 0,0 0 0,0 0 0,0 0 1,0 2-1,0 40 88,0-31-257,1-13-4,0 1 1,1 0-1,-1-1 1,0 1-1,1-1 1,-1 1-1,0-1 0,0 0 1,1 0-1,-1 1 1,0-1-1,0 0 1,0 0-1,0 0 1,0 0-1,1-2 1,25-34-3508,-3-1 1,-1-1 0,33-78-1,-23 48 3351,1 3 4482,-51 91 3570,-2 2-5737,-19 39 0,34-59-1960,1 0 1,0 0 0,0 0 0,0 0 0,1 0 0,0 1-1,1-1 1,-1 1 0,1 0 0,1-1 0,0 1 0,0 9-1,1-16-19,-1 1-1,1-1 0,0 0 0,-1 0 0,1 0 1,0 0-1,0 0 0,0 0 0,-1 0 1,1 0-1,0 0 0,0-1 0,0 1 0,1 0 1,-1-1-1,0 1 0,0 0 0,0-1 1,0 0-1,1 1 0,-1-1 0,0 0 0,0 1 1,3-1-1,38 4 269,-28-4-219,-10 0-57,0 0 0,0 1-1,0-1 1,-1 1 0,1 0-1,0 0 1,-1 0 0,1 1 0,0-1-1,-1 1 1,0 0 0,1 0 0,-1 0-1,0 0 1,0 0 0,0 1 0,0 0-1,-1-1 1,5 7 0,-4-3 116,0 0 1,-1 0-1,0 1 1,0-1 0,0 1-1,-1-1 1,0 1-1,0 0 1,-1-1 0,0 12-1,0-18-87,0 0 0,0 0 0,0 0 0,1 0 0,-1 0 0,0 0 1,0 0-1,0 0 0,0 0 0,0 0 0,0-1 0,1 1 0,-1 0 0,0 0 0,0 0 0,0 0 0,0 0 0,0 0 0,1 0 0,-1 1 0,0-1 0,0 0 0,0 0 0,0 0 0,0 0 1,1 0-1,-1 0 0,0 0 0,0 0 0,0 0 0,0 0 0,0 0 0,0 0 0,0 0 0,1 1 0,-1-1 0,0 0 0,0 0 0,0 0 0,0 0 0,0 0 0,0 0 0,0 1 0,0-1 0,0 0 1,0 0-1,0 0 0,0 0 0,0 0 0,0 1 0,12-25 801,10-36-47,-11-7-443,-11 65-363,5 38-432,-3-34 456,0 0 0,0-1 0,1 1 0,-1-1 0,0 0-1,1 1 1,-1-1 0,1 0 0,0 0 0,-1-1 0,1 1-1,0 0 1,-1-1 0,1 0 0,0 1 0,0-1 0,-1-1-1,6 1 1,-1-1 18,1 1 0,-1-1-1,0 0 1,0 0 0,0-1-1,9-3 1,-10 2 13,1-1 1,-1 0-1,0 0 0,0 0 0,0 0 0,-1-1 1,0 0-1,0 0 0,0-1 0,0 0 0,-1 1 1,0-1-1,4-7 0,-30 63-382,17-41 193,0 1 0,1 0-1,0 0 1,1 0 0,0 1-1,0-1 1,-1 22 0,4-32-23,0 1 0,0-1 0,0 1 0,0-1 0,0 1 1,0 0-1,0-1 0,0 1 0,0-1 0,0 1 0,1-1 0,-1 1 0,0-1 0,0 1 1,1-1-1,-1 1 0,0-1 0,1 1 0,-1-1 0,0 0 0,1 1 0,-1-1 0,1 0 1,-1 1-1,1-1 0,-1 0 0,1 1 0,-1-1 0,1 0 0,-1 0 0,1 1 0,-1-1 1,1 0-1,-1 0 0,1 0 0,0 0 0,-1 0 0,1 0 0,-1 0 0,1 0 0,-1 0 1,1 0-1,-1 0 0,1 0 0,0-1 0,0 1 0,11-2-5726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15983,'0'0'5157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12556,'-4'11'1692,"-15"32"607,-32 81 5197,46-109-7157,1 1 0,0-1 0,1 1-1,1 0 1,0 0 0,1 24-1,1-37-342,0-1-1,1 1 0,-1-1 0,0 0 0,1 1 1,0-1-1,-1 0 0,1 1 0,0-1 0,0 0 1,2 3-1,-3-5-4,1 1 1,-1-1-1,1 1 0,-1-1 1,1 1-1,0-1 1,-1 1-1,1-1 0,0 1 1,-1-1-1,1 0 1,0 1-1,-1-1 0,1 0 1,0 0-1,0 0 0,-1 0 1,1 1-1,0-1 1,0 0-1,-1 0 0,1 0 1,1-1-1,3 0-76,0-1 0,1 0-1,-1-1 1,0 1-1,-1-1 1,1 0 0,7-5-1,-9 5 7,0 0 0,0 1 0,1 0-1,0 0 1,-1 0 0,1 0 0,0 1-1,7-3 1,-11 35-76,-1-26 192,-1 0-1,0 0 1,0 0-1,-1 0 0,1-1 1,-1 1-1,0-1 1,0 0-1,0 0 0,-1 0 1,1 0-1,-1 0 1,0-1-1,0 0 0,-1 0 1,1 0-1,-1 0 1,1-1-1,-1 1 1,0-1-1,0 0 0,0-1 1,0 1-1,0-1 1,0 0-1,0 0 0,-6-1 1,11 0-177,0 0 1,-1 0 0,1 0-1,0-1 1,-1 1-1,1 0 1,0 0 0,-1-1-1,1 1 1,0 0-1,-1 0 1,1-1-1,0 1 1,0 0 0,-1-1-1,1 1 1,0-1-1,0 1 1,0 0 0,0-1-1,-1 1 1,1-1-1,0 1 1,0 0-1,0-1 1,0 1 0,0-1-1,0 1 1,0 0-1,0-1 1,0 1 0,0-1-1,0 1 1,1 0-1,-1-1 1,5-18-6373,5 4-1010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14414,'0'0'8749,"-3"10"-7532,-1-1-969,-2 2-85,2 0 0,0 0 0,0 0 0,1 1 0,0 0 0,-1 17-1,4-28-168,0-1 0,0 1-1,1-1 1,-1 1 0,0-1-1,1 1 1,-1-1 0,1 1-1,-1-1 1,1 1 0,-1-1-1,1 0 1,-1 1 0,1-1-1,-1 0 1,1 1-1,-1-1 1,1 0 0,-1 0-1,1 1 1,0-1 0,-1 0-1,1 0 1,-1 0 0,1 0-1,0 0 1,-1 0 0,1 0-1,0 0 1,-1 0 0,1 0-1,-1 0 1,1 0 0,0-1-1,-1 1 1,1 0 0,-1 0-1,1-1 1,-1 1-1,1 0 1,0-1 0,-1 1-1,1-1 1,0 0 0,28-15 270,-8-5-177,-2 0 0,30-45 0,-47 63-70,-30 64 746,24-53-605,-1 0 0,2 0-1,-1 1 1,1-1 0,0 1 0,1-1-1,0 1 1,-1 13 0,3-21-164,0 0 0,1 0 0,-1 0 0,0 0-1,1 0 1,-1 0 0,1 0 0,0-1 0,-1 1 0,1 0 0,-1 0-1,1 0 1,0-1 0,0 1 0,0 0 0,-1-1 0,1 1 0,0-1 0,0 1-1,0-1 1,0 0 0,0 1 0,0-1 0,0 0 0,0 1 0,0-1-1,0 0 1,0 0 0,0 0 0,0 0 0,0 0 0,0 0 0,0 0 0,0 0-1,0-1 1,1 1 0,2 0-301,0-1 0,0 1 0,0-1-1,0 0 1,0 0 0,-1 0 0,1-1-1,0 1 1,3-3 0,12-13-4380,0-5-2723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9993,'0'0'14510,"0"12"-13843,-7 49 432,-19 79 0,14-86-707,2 0 0,-3 77 0,14-150-327,1 0 0,2 0-1,-1 1 1,8-20 0,5-27-351,-16 65 275,0-1 0,1 1 1,-1 0-1,0 0 0,0 0 1,0-1-1,0 1 0,0 0 1,0 0-1,1 0 0,-1 0 1,0 0-1,0 0 0,0-1 1,0 1-1,1 0 0,-1 0 1,0 0-1,0 0 0,0 0 1,1 0-1,-1 0 0,0 0 1,0 0-1,0 0 0,1 0 1,-1 0-1,0 0 0,0 0 1,0 0-1,1 0 0,-1 0 0,0 0 1,0 0-1,0 0 0,1 0 1,-1 0-1,0 0 0,0 0 1,0 1-1,1-1 0,-1 0 1,0 0-1,17 9-178,-12-6 133,-1 0 0,1 0 0,0-1 1,0 0-1,0 0 0,0 0 0,8 1 1,-13-3 50,42 0-420,-40 0 448,-1 0 0,1 0 0,-1-1 0,1 1 0,-1 0 0,1 0 1,-1-1-1,1 1 0,-1-1 0,1 0 0,-1 1 0,0-1 0,1 0 0,-1 0 0,0 0 0,1 0 1,-1 0-1,0 0 0,0 0 0,0 0 0,0 0 0,0 0 0,0-1 0,-1 1 0,2-2 1,-7 29 120,2-1 0,1 1 0,1 28 0,10-62-851,2-5-492,3-38-6088,-8 15 748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13229,'0'0'9897,"0"51"-10442,10-35-1344,-1 4-1058,0-2-1762,-2 0-95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10282,'0'0'11926,"-2"9"-9738,-1 2-1568,-4 30 1280,8-41-1883,-1 1-1,1 0 1,0 0-1,-1-1 1,1 1-1,0 0 1,-1-1-1,1 1 1,0-1-1,0 1 1,0-1-1,0 1 1,-1-1-1,1 1 1,0-1-1,0 0 1,0 0-1,0 1 1,0-1-1,0 0 1,0 0-1,0 0 1,0 0-1,0 0 1,0 0-1,0 0 1,0 0-1,0-1 1,0 1-1,0 0 1,-1-1-1,1 1 1,1-1 0,36-9-8,-32 8 5,73-27-164,-72 27 100,-1 1 0,1-1 1,-1 1-1,1 1 0,0-1 1,0 1-1,-1 0 0,1 0 0,0 1 1,7 1-1,-13-1 57,-1-1-1,1 0 1,-1 1-1,1-1 1,-1 1-1,1-1 1,-1 1-1,1-1 1,-1 1-1,0-1 1,1 1-1,-1-1 1,0 1-1,1 0 1,-1-1-1,0 1 1,0 0-1,1-1 1,-1 1-1,0-1 1,0 1-1,0 0 1,0-1-1,0 1 1,0 0-1,0 0 1,0 0-1,0 0 0,-1 0 0,1-1 1,0 1-1,0 0 0,0 0 0,0 0 0,0-1 0,1 1 0,-1 0 0,0 0 0,0-1 0,0 1 0,1 0 0,-1 0 1,0-1-1,1 1 0,-1 0 0,0-1 0,1 1 0,-1 0 0,1-1 0,-1 1 0,1-1 0,0 1 0,-1-1 0,1 1 1,-1-1-1,1 1 0,0-1 0,-1 0 0,1 1 0,0-1 0,0 0 0,-1 0 0,1 1 0,0-1 0,0 0 0,-1 0 1,1 0-1,0 0 0,1 0 0,52-14-625,-56 41-2051,-1-19-2641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16496,'0'0'4409,"-2"8"-2540,-29 119 128,16-72-1800,-11 70 0,27-105-1488,8-26-2342,10-30-4180,-8 4 190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13421,'0'0'10954,"60"-20"-10698,-27 15-128,7-1-64,-5-2-31,1 1-258,-7-2-672,-7 4-480,-11 4-256,-8 1-513,-10 5-6471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12748,'0'0'10730,"48"1"-8808,-18-12-801,10-3-801,-6 1-288,-1 4-96,-9 5-1473,-7 4-1666,-17 12-11467</inkml:trace>
  <inkml:trace contextRef="#ctx0" brushRef="#br0" timeOffset="1">1 260 12364,'0'0'10281,"52"-5"-8583,-20-5-1282,0-1-384,0 1-736,3 2-1186,-5 0-1793,-2-2-2788,-3-2-2337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 4132,'0'-3'-833,"-8"0"2851,-4 0-3780,0 2-1793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11691,'0'0'1249,"-67"70"-224,30-28 64,-3 5-416,3-3 352,3-4-320,5-5-385,6-7-128,9-10-160,4-6-160,5-11-609,4-1-736,1-5-1858,0-12-1890</inkml:trace>
  <inkml:trace contextRef="#ctx0" brushRef="#br0" timeOffset="1">50 61 16143,'0'0'4581,"-3"53"-3108,3-35-224,9 0-544,6-1-449,5 2-160,3-3-1057,2-3-1633,2-1-1826,-3-3-3588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11563,'0'0'14061,"63"1"-13676,-37-1-385,1-1-705,0-3-1345,-5 0-2338,-4-1-4132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13004,'0'0'5445,"-10"47"-4291,2-19-1,1 6-417,-1 1-415,3 0-257,1 0-32,2-4 0,1-2-288,1-1-289,0-4-864,0-3-609,0-6-2402,0-3-3300</inkml:trace>
  <inkml:trace contextRef="#ctx0" brushRef="#br0" timeOffset="1">1 342 4740,'0'0'19219,"66"-15"-17618,-31 9-672,2-5-641,2 2-224,-4 0-32,-3 2-608,-4 0-1410,-9-2-801,-7 0-704,-8 0-577,-4-1 32,-3-2-4452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15887,'0'0'4452,"54"0"-1985,-18-8-642,5 1-704,1-1-960,-1 0-161,-8 4-1154,-9 4-1568,-11-1-1858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9897,'0'0'6380,"0"8"-5243,-8 60 563,-6 119 1570,14-187-3231,0 0-1,0 0 1,0 0 0,0 1 0,0-1-1,0 0 1,0 0 0,0 0 0,0 0 0,0 1-1,0-1 1,0 0 0,0 0 0,1 0-1,-1 0 1,0 0 0,0 1 0,0-1 0,0 0-1,0 0 1,0 0 0,0 0 0,0 0-1,1 0 1,-1 1 0,0-1 0,0 0-1,0 0 1,0 0 0,0 0 0,0 0 0,1 0-1,-1 0 1,0 0 0,0 0 0,0 0-1,0 0 1,1 0 0,-1 0 0,0 0-1,0 0 1,0 0 0,0 0 0,1 0 0,-1 0-1,0 0 1,0 0 0,0 0 0,0 0-1,1 0 1,-1 0 0,13-8 987,8-11-246,-14 8-739,-1 0 0,0 0-1,0-1 1,-1 0 0,0 0 0,-1 0 0,0 0-1,3-25 1,-3-2-147,-1-61 1,-3 79-13,-3 7 31,-3 14-65,-5 21 22,10-16 174,-1 1-1,1 0 1,0 0-1,1 0 1,-1 0 0,1 0-1,0 0 1,1-1-1,-1 1 1,3 7-1,-2-11-26,0 0 0,0 0-1,1 0 1,-1 0-1,0 0 1,1 0 0,0 0-1,-1-1 1,1 1-1,0-1 1,0 0 0,0 1-1,0-1 1,0 0 0,0 0-1,0 0 1,1 0-1,-1 0 1,0-1 0,0 1-1,1-1 1,-1 1-1,0-1 1,1 0 0,-1 0-1,0 0 1,1 0-1,2-1 1,2 0 25,-1 1 0,1-2 0,0 1 0,0-1-1,-1 0 1,1 0 0,-1 0 0,0-1 0,0 0 0,0-1 0,0 1 0,0-1-1,-1 0 1,1-1 0,-1 1 0,9-11 0,31-23 164,-45 38-212,0 0 1,0 0-1,1 0 0,-1 0 0,0-1 0,0 1 1,0 0-1,0 0 0,1 0 0,-1 0 0,0 0 1,0 0-1,0 0 0,1 0 0,-1 0 0,0 0 1,0 0-1,0 0 0,0 0 0,1 0 0,-1 0 0,0 0 1,0 0-1,0 0 0,1 0 0,-1 1 0,0-1 1,0 0-1,0 0 0,0 0 0,0 0 0,1 0 1,-1 0-1,0 0 0,0 1 0,0-1 0,0 0 1,0 0-1,0 0 0,0 0 0,1 1 0,-1-1 0,0 0 1,0 0-1,0 0 0,0 0 0,0 1 0,0-1 1,0 0-1,0 0 0,0 0 0,0 1 0,1 17-63,-5 19 169,-4-3-429,-6 33 865,16-24-7496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56 174 10250,'0'0'6497,"-8"1"-3866,-24 0-479,31-2-2072,0 1 0,0 0 0,1 0 0,-1 0 1,0-1-1,1 1 0,-1 0 0,0-1 0,1 1 0,-1-1 1,0 1-1,1-1 0,-1 1 0,1-1 0,-1 1 0,1-1 1,-1 0-1,1 1 0,-1-1 0,1 0 0,-1 1 0,1-1 1,0 0-1,0 0 0,-1 1 0,1-1 0,0 0 1,0 0-1,0 1 0,0-1 0,0 0 0,0 0 0,0 0 1,0 1-1,0-1 0,0 0 0,0 0 0,0 1 0,1-1 1,-1 0-1,0 0 0,1-1 0,12-30 460,-6 18-498,2 0-1,0 1 1,0 0-1,1 0 0,1 1 1,0 0-1,16-13 0,-27 25-42,0 0-1,1 0 0,-1 0 0,0 0 0,1 0 0,-1 0 0,0 1 0,0-1 0,1 0 0,-1 0 0,0 0 0,1 0 0,-1 0 1,0 0-1,0 0 0,1 1 0,-1-1 0,0 0 0,0 0 0,0 0 0,1 1 0,-1-1 0,0 0 0,0 0 0,0 1 0,1-1 1,-1 0-1,0 0 0,0 1 0,0-1 0,0 0 0,0 0 0,0 1 0,0-1 0,0 0 0,0 1 0,0-1 0,0 0 1,0 1-1,0-1 0,0 0 0,0 0 0,0 1 0,0-1 0,0 0 0,0 1 0,0-1 0,0 22-157,0-18 128,-2 49 42,0-36 19,1-1 1,1 1-1,0-1 0,1 1 0,1 0 0,0-1 0,1 0 0,7 22 0,-8-35-16,-1 0-1,0-1 0,1 1 0,0 0 0,0-1 0,0 1 0,0-1 0,0 1 0,0-1 0,1 0 1,-1 0-1,1 0 0,0 0 0,-1 0 0,1-1 0,0 1 0,0-1 0,0 0 0,6 2 0,-4-2 38,0-1 0,0 0-1,0 0 1,1 0 0,-1 0 0,0-1-1,0 0 1,0 0 0,0 0-1,0-1 1,7-2 0,-1-1 68,0-1 0,-1 0 0,1 0 0,-1-1 0,-1-1 0,1 1 0,-1-2 0,0 1 0,13-18 0,-18 21-49,-1 0-1,0-1 1,0 1 0,0 0 0,-1-1-1,0 0 1,0 1 0,0-1-1,-1 0 1,0 0 0,0 0 0,0 0-1,-1 0 1,0 0 0,0 0-1,-1-7 1,0 13-128,1-1 0,0 1 0,0-1 0,0 1 0,0-1 0,0 1 0,-1 0 0,1-1 0,0 1 0,0-1 0,-1 1 0,1 0 0,0-1 0,-1 1 0,1 0 0,0-1 0,-1 1 0,1 0 0,-1-1 0,1 1 0,-1 0 0,1 0 0,0 0 0,-1-1 0,1 1 0,-1 0 0,1 0 0,-1 0 0,1 0 0,-1 0 0,1 0 0,-1 0 0,1 0 0,-1 0 0,1 0 0,-1 0 0,1 0 0,-1 0 0,1 0 0,0 0 0,-1 1 0,1-1 0,-1 0 0,1 0 0,-1 1 0,1-1 0,0 0 0,-1 0 0,1 1 0,-1-1 0,1 1 0,0-1 0,0 0 0,-1 1 0,1-1 0,0 0 0,0 1 0,-1 0 0,-17 25-7026,14-13 475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12684,'0'0'6064,"-2"10"-4179,-13 30 3,-2-1 0,-26 47 0,30-51-1941,13-34 34,0 0 0,0 0 0,0 0-1,0-1 1,0 1 0,1 0 0,-1 0 0,0-1 0,1 1 0,-1 0 0,0 0 0,1-1 0,-1 1 0,1-1 0,-1 1 0,1 0 0,0-1 0,-1 1 0,1-1 0,-1 1 0,1-1 0,0 1 0,-1-1 0,1 0 0,0 1 0,0-1 0,-1 0 0,1 0 0,0 1 0,0-1 0,0 0 0,-1 0 0,1 0 0,0 0 0,0 0 0,0 0 0,-1 0 0,1 0 0,0 0 0,1-1 0,21 1-630,-9-1 436,0 1-1,0 0 1,-1 1 0,1 1-1,19 4 1,-30-5 224,0 0 0,0 1-1,0-1 1,0 0 0,0 1-1,0 0 1,-1-1 0,1 1 0,0 0-1,-1 0 1,0 1 0,1-1 0,-1 1-1,0-1 1,0 1 0,0 0 0,-1-1-1,1 1 1,-1 0 0,1 0 0,-1 0-1,0 0 1,0 0 0,0 1 0,-1-1-1,1 0 1,-1 0 0,0 6 0,0-3 120,0 1 1,-1-1-1,0 0 1,-1 0 0,1 0-1,-1 1 1,-1-1 0,1-1-1,-1 1 1,0 0-1,0-1 1,0 1 0,-1-1-1,0 0 1,0 0 0,0 0-1,-1-1 1,0 0-1,1 0 1,-2 0 0,-5 4-1,2-2 60,-1 0 1,0-1-1,0 0 0,0 0 0,0-1 0,-1 0 0,0-1 0,1 0 0,-1-1 0,-1 0 0,-13 0 0,23-2-315,-1 0-1,1 0 0,0 0 0,0-1 0,-1 1 0,1-1 0,0 1 0,0-1 1,0 0-1,0 0 0,0 0 0,0 0 0,0 0 0,0-1 0,0 1 0,0-1 0,1 1 1,-1-1-1,0 0 0,-2-3 0,0-1-1029,1-1 0,-1 1 1,1-1-1,0 0 0,-2-10 0,-7-25-7093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17072,'0'0'4484,"56"-21"-2690,-22 16-545,7 3-544,0 0-545,-1 2-320,-3 0-1890,-10 0-2050,-4 0-4420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20211,'0'0'3331,"-60"65"-2050,38-31-864,-6 1-289,1 0 64,1-3 96,4-2 1,6-7-161,7-5-160,4-5-673,3-9-736,2-9-2211,0-13-1280,0-9-9066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20275,'0'0'1628,"-11"-2"187,1-1-1425,3 2 47,0-1 0,-1 1 0,1 0 0,0 0 0,-15 1 0,21 0-442,-1 0 0,0 1-1,1-1 1,-1 1 0,1-1 0,-1 1 0,0-1-1,1 1 1,-1 0 0,1-1 0,0 1 0,-1 0-1,1 0 1,0 0 0,0 0 0,-1 1-1,1-1 1,0 0 0,0 0 0,0 1 0,0-1-1,1 1 1,-1-1 0,0 1 0,0-1 0,1 1-1,-1-1 1,1 1 0,0-1 0,-1 1 0,1 0-1,0-1 1,0 1 0,0 0 0,0 2-1,0-2-7,1 1 0,-1-1 0,1 0-1,0 1 1,-1-1 0,1 0 0,0 0-1,0 1 1,0-1 0,1 0 0,-1 0-1,0 0 1,1 0 0,0-1-1,-1 1 1,1 0 0,0-1 0,0 1-1,0-1 1,0 1 0,0-1 0,0 0-1,0 0 1,0 0 0,0 0 0,1 0-1,-1-1 1,0 1 0,1-1-1,-1 1 1,0-1 0,1 0 0,-1 0-1,1 0 1,-1 0 0,1 0 0,2-1-1,-2 1 30,0 0 0,-1-1-1,1 1 1,-1 0 0,1-1-1,-1 1 1,1-1 0,-1 0-1,1 0 1,-1 0-1,0 0 1,1 0 0,-1-1-1,0 1 1,0-1 0,0 1-1,0-1 1,0 0 0,0 0-1,-1 0 1,1 0 0,-1 0-1,1 0 1,-1 0-1,0 0 1,1-1 0,-1 1-1,0 0 1,-1-1 0,1 1-1,0-1 1,-1 1 0,1-1-1,-1 0 1,0 1 0,0-4-1,0 6-34,-1-1 1,1 0-1,-1 0 0,0 1 0,1-1 1,-1 0-1,0 1 0,1-1 0,-1 1 1,0-1-1,0 1 0,1-1 0,-1 1 1,0-1-1,0 1 0,0 0 0,0-1 1,0 1-1,0 0 0,1 0 0,-1 0 1,0 0-1,0 0 0,0 0 0,0 0 1,0 0-1,0 0 0,0 0 0,0 0 1,0 1-1,1-1 0,-3 1 0,-31 9-1097,28-6 682,-1 0 0,1 1-1,0-1 1,0 2 0,0-1-1,1 1 1,0-1 0,-5 9 0,-16 31-5721,17-18-144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2984 41 5637,'0'0'3011,"-8"-3"-2968,-1 1-10,6 1-6,0 1 0,0-1 0,0 0 0,0-1 0,0 1 0,0 0 1,1-1-1,-1 1 0,0-1 0,-3-3 0,1 2 118,0 0 0,-1 1 0,1 0 0,-1 0 0,0 0 0,0 1-1,1-1 1,-1 1 0,0 1 0,0-1 0,0 1 0,-10 1 0,-74 8 192,-326 91 1376,373-89-1414,-42 17-160,0 3 0,2 5 0,-107 62-1,58-30-36,-148 88 207,159-79-266,9-6 109,-179 146 0,22 0-101,111-94-32,104-75-14,2 3-1,3 2 1,2 1 0,2 3 0,3 2-1,2 1 1,4 3 0,-42 93 0,76-151-9,-6 11-25,0 0 0,2 1 0,0 0 0,1 0 0,0 0 1,2 1-1,-3 24 0,6-40 31,0-1 0,0 1 0,1 0 0,-1 0 0,0-1 0,1 1 0,0 0 1,-1-1-1,1 1 0,0-1 0,0 1 0,0-1 0,0 1 0,0-1 0,0 0 0,0 1 1,0-1-1,0 0 0,1 0 0,-1 0 0,1 0 0,-1 0 0,1 0 0,-1 0 0,1 0 0,-1-1 1,1 1-1,0 0 0,-1-1 0,1 0 0,2 1 0,7 1 152,1-1 0,-1 0 0,21-1 0,-17 0-69,46-3-315,1-2-1,-1-3 0,0-3 0,-1-2 0,87-31 0,-23-3-2541,176-95 0,-187 80 140,-8-1-2925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 17264,'0'0'4415,"-7"9"-3304,2-3-929,0 0-53,0 0 0,0 1 0,0 0 0,1 0-1,0 0 1,0 0 0,0 1 0,1-1 0,1 1 0,-1 0 0,1 0-1,-2 15 1,4-22-105,0-1-1,0 1 0,0 0 1,0-1-1,1 1 0,-1 0 1,0 0-1,0-1 0,1 1 1,-1 0-1,0-1 0,0 1 1,1 0-1,-1-1 0,1 1 1,-1-1-1,1 1 0,-1 0 1,1-1-1,-1 1 0,1-1 1,-1 0-1,1 1 0,0-1 1,-1 1-1,1-1 0,0 0 1,-1 1-1,2-1 1,27 1 1182,-22-2-953,-1 0 0,1-1 0,0 0 0,-1 0 0,0-1 0,9-4 0,-11 5-163,-1-1 0,1 1 0,-1-1 0,0 0 0,0 0 0,0 0-1,0 0 1,0-1 0,-1 1 0,0-1 0,1 0 0,-2 1-1,1-1 1,0 0 0,-1 0 0,1 0 0,0-5 0,-2 7-111,0 0 0,0-1 0,-1 1 0,1 0 0,-1 0 0,1 0 0,-1-1-1,0 1 1,1 0 0,-1 0 0,0 0 0,0 0 0,-1 0 0,1 0 0,0 0 0,-1 1 0,1-1 0,-1 0 0,0 1 0,1-1 0,-1 1 0,0 0 0,0-1 0,0 1 0,0 0 0,0 0 0,0 0 0,0 0 0,0 1 0,-1-1 0,1 1 0,-3-1 0,-40-6-4540,31 6-103,2 0-6007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15150,'0'0'3694,"0"8"-2209,-2 87 926,0-26-1537,12 132-1,-10-200-849,0-1-1,-1 1 1,1-1 0,0 0-1,0 1 1,0-1 0,0 1-1,0-1 1,0 1 0,0-1-1,0 0 1,0 1 0,0-1-1,0 1 1,1-1 0,-1 0-1,0 1 1,0-1 0,0 1-1,0-1 1,1 0 0,-1 1-1,0-1 1,0 0-1,1 1 1,-1-1 0,0 0-1,1 1 1,-1-1 0,0 0-1,1 0 1,-1 1 0,0-1-1,1 0 1,-1 0 0,1 0-1,-1 0 1,1 1 0,7-18 695,5-31-97,-6 10-525,-2 0 0,-1-1 0,-2 1 0,-5-73 0,0 105 68,-1 15-248,1 16-68,3-23 144,0 0 0,0 0 1,0 0-1,0 0 0,1-1 0,-1 1 0,1 0 0,-1 0 1,1-1-1,0 1 0,0 0 0,0-1 0,-1 1 0,2-1 1,-1 1-1,0-1 0,0 1 0,0-1 0,1 0 1,-1 1-1,3 1 0,0-1 6,0 0 1,0 0-1,1-1 0,-1 1 0,0-1 1,0 0-1,1 0 0,8 1 1,4-2 31,1 0 0,0-1 0,28-5 0,-38 5-89,58-12-922,-26-3-4895,-27 8-414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13293,'0'0'6566,"-2"8"-5515,2-7-1038,0 1 45,-1-1-1,1 1 1,0 0 0,-1 0 0,1 0 0,0 0-1,0 0 1,0 0 0,0-1 0,1 1-1,-1 0 1,0 0 0,1 0 0,0 1-1,0-1 35,1-1 0,-1 0 0,1 0 0,0 0 0,-1 0 0,1 0 0,0 0 0,0-1 0,-1 1 0,1-1-1,0 1 1,0-1 0,0 1 0,0-1 0,0 0 0,0 0 0,0 0 0,-1 0 0,5-1 0,4 0 113,1-1 0,-1 0 1,0-1-1,0 0 0,0 0 1,0-1-1,0 0 0,-1-1 1,1 0-1,12-10 0,-14 10-163,0-1 0,-1 0 0,0 0 0,0 0 0,-1-1-1,0 1 1,0-2 0,-1 1 0,1-1 0,-2 1 0,1-1-1,5-14 1,-9 21-14,-1-1-1,1 1 0,-1-1 0,1 1 0,-1 0 1,0-1-1,0 1 0,1-1 0,-1 1 1,0-1-1,0 1 0,-1-1 0,1 1 0,0-1 1,0 1-1,-1-1 0,1 1 0,-1-1 1,1 1-1,-1 0 0,1-1 0,-3-1 1,2 2-11,0 0 1,0 0 0,0 1-1,-1-1 1,1 1 0,0-1-1,-1 1 1,1-1 0,0 1-1,-1 0 1,1 0 0,-1-1-1,1 1 1,0 0 0,-1 0 0,1 1-1,-1-1 1,1 0 0,-2 1-1,-3 0-15,-1 1 0,1 0 0,0 0 0,0 1 0,0 0 1,0 0-1,0 0 0,-9 8 0,4 0 32,1 0 1,0 1 0,0 1 0,1-1 0,1 1-1,-11 22 1,15-26 11,0 1 0,0-1 0,1 1-1,0 0 1,1 0 0,0 0 0,0 0 0,1 0-1,1 0 1,1 19 0,-1-26-56,1-1 1,0 1-1,0-1 1,0 0-1,0 0 1,0 1-1,0-1 0,1 0 1,-1 0-1,1 0 1,-1 0-1,1-1 1,0 1-1,0 0 0,0-1 1,0 1-1,0-1 1,0 0-1,0 1 1,1-1-1,-1 0 0,0 0 1,1-1-1,-1 1 1,0 0-1,1-1 1,-1 0-1,1 1 0,-1-1 1,1 0-1,-1 0 1,1 0-1,2-1 1,5 0-382,-1 1 1,0-1-1,0-1 1,0 0 0,0 0-1,0-1 1,16-7-1,-11 1-1843,0 0 0,0 0 0,21-20 0,1-7-5261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17104,'0'0'1997,"-11"12"-1148,-3 5-277,1 0 0,0 0 0,1 2 0,1-1 0,-16 40 0,12-16-7,3 0 1,1 1-1,3 0 0,1 1 0,2 0 0,2 0 1,4 72-1,-1-115-595,0 0 1,0 0 0,0 0 0,1 0-1,-1 0 1,0 0 0,0 0 0,1 0-1,-1 0 1,1 0 0,-1 0 0,1 0-1,-1 0 1,1 0 0,-1-1 0,1 1-1,0 0 1,-1 0 0,1-1 0,0 1-1,0-1 1,0 1 0,0 0 0,-1-1-1,1 1 1,0-1 0,0 0 0,0 1-1,0-1 1,0 0 0,0 0 0,0 1-1,0-1 1,0 0 0,0 0 0,0 0-1,0 0 1,0 0 0,0-1 0,0 1-1,0 0 1,1-1 0,0 1-385,-1 0 1,0-1-1,1 0 0,-1 1 0,0-1 1,1 0-1,-1 0 0,0 1 1,0-1-1,0 0 0,0 0 1,0 0-1,0 0 0,0-1 1,0 1-1,0 0 0,-1 0 0,2-3 1,4-14-7258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 17296,'0'0'5819,"-8"2"-5536,3 0-263,-1 1 0,1 0 0,0 0 0,0 0-1,0 0 1,0 1 0,1 0 0,-1 0 0,1 0 0,0 0 0,0 1 0,0-1-1,1 1 1,0 0 0,0 0 0,0 1 0,-2 6 0,0-4 124,0 0 1,1 1 0,0 0-1,1 0 1,0 0-1,0 1 1,1-1-1,0 1 1,1-1 0,0 1-1,0 17 1,2-26-139,-1 0 1,0-1-1,0 1 1,0 0 0,1-1-1,-1 1 1,0 0-1,1-1 1,-1 1-1,1 0 1,-1-1-1,1 1 1,-1-1 0,1 1-1,-1-1 1,1 1-1,0-1 1,-1 1-1,1-1 1,-1 1-1,1-1 1,0 0-1,0 0 1,-1 1 0,1-1-1,0 0 1,1 0-1,27-2 173,-22-1-120,1 1 0,-1-1 0,1 0 0,12-9-1,-10 5-27,0 0 0,-1-1-1,0-1 1,-1 0 0,0 0-1,0 0 1,-1-1-1,0 0 1,-1-1 0,0 0-1,0 0 1,-2 0 0,1 0-1,-1-1 1,-1 1-1,0-1 1,0 0 0,0-13-1,-4 29-45,-1 0 0,0 0 0,1 0-1,-1-1 1,-1 1 0,1-1 0,-5 6 0,-4 8-29,3-2 35,0 0 0,2 0 0,0 1 0,0 0 0,2 0 0,0 0 1,1 1-1,-2 17 0,5-33-35,0 0 0,0 0 1,1 0-1,-1 0 0,0 0 1,0 0-1,1 0 0,-1-1 1,0 1-1,1 0 0,-1 0 1,1 0-1,-1 0 0,1-1 1,-1 1-1,1 0 0,0 0 0,-1-1 1,1 1-1,0 0 0,0-1 1,-1 1-1,1-1 0,0 1 1,0-1-1,0 0 0,0 1 1,0-1-1,-1 0 0,1 1 1,0-1-1,0 0 0,0 0 1,0 0-1,0 0 0,0 0 1,0 0-1,0 0 0,0 0 1,0 0-1,0-1 0,0 1 0,0 0 1,0-1-1,-1 1 0,1 0 1,1-1-1,3-1-354,0 1 0,0-1 0,-1 0-1,1 0 1,-1-1 0,1 1 0,-1-1 0,4-4 0,15-20-3745,2-5-2941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7527,'0'0'8098,"-11"12"-4772,-65 80 1013,67-79-3888,1 1 0,-1 0 0,2 0 0,0 0 0,1 1-1,-8 27 1,9-15-375,1 1-1,1 0 1,1-1-1,2 1 1,1 0-1,6 45 1,-7-72-72,0 0 1,0 0-1,0 0 0,1 1 1,-1-1-1,0 0 0,0 0 1,1 0-1,-1 1 1,0-1-1,1 0 0,-1 0 1,1 0-1,0 0 0,-1 0 1,1 0-1,0 0 0,-1 0 1,1 0-1,0 0 1,0 0-1,0-1 0,0 1 1,1 1-1,-1-3 11,0 0 1,0 1-1,0-1 1,0 0-1,0 1 0,0-1 1,0 0-1,0 0 1,0 0-1,0 0 1,-1 0-1,1 0 0,0 0 1,-1 0-1,1 0 1,-1 0-1,1 0 0,-1-2 1,20-63 148,-16 46-416,-1 0 0,-1 0 0,-1 0 1,0 0-1,-4-26 0,-6 23-56,8 23 296,1-1 1,-1 1-1,1 0 0,0-1 0,-1 1 1,1 0-1,-1 0 0,0-1 1,1 1-1,-1 0 0,1 0 0,-1 0 1,1 0-1,-1-1 0,1 1 1,-1 0-1,0 0 0,1 0 0,-1 0 1,1 1-1,-1-1 0,1 0 1,-1 0-1,0 0 0,-1 1-4,0 0 0,1 0 0,-1 1 1,1-1-1,-1 0 0,1 0 0,0 1 0,-1-1 0,1 1 0,0-1 0,0 1 1,0-1-1,0 1 0,0 0 0,1 0 0,-1-1 0,0 1 0,1 0 0,-1 0 1,1 2-1,-2 5 1,1 1 0,0-1 0,0 0 0,1 1 1,0-1-1,3 14 0,-3-21 11,1 1-1,-1-1 1,1 1 0,0-1-1,0 1 1,0-1 0,1 1 0,-1-1-1,0 0 1,1 0 0,-1 0-1,1 0 1,0 0 0,0 0-1,0 0 1,0 0 0,0-1 0,0 1-1,0-1 1,1 0 0,-1 1-1,0-1 1,1 0 0,-1 0-1,1-1 1,0 1 0,3 0 0,3 0 45,-1-1 0,0 0 0,0 0 1,1-1-1,-1 0 0,0 0 1,0-1-1,0 0 0,0-1 0,0 1 1,-1-2-1,1 1 0,-1-1 1,0 0-1,0 0 0,0-1 0,-1 0 1,1 0-1,-1-1 0,0 0 0,-1 0 1,0 0-1,0-1 0,0 1 1,0-1-1,-1 0 0,0-1 0,-1 1 1,5-16-1,-8 23-38,0 0 0,0 0 0,0 0 0,0 0 0,0 0 0,0 0-1,0 0 1,0 0 0,-1 0 0,1 0 0,0 0 0,0 0 0,0 0 0,0 0 0,0 0 0,0 0 0,0 0-1,0 0 1,0 0 0,-1 0 0,1 0 0,0 0 0,0-1 0,0 1 0,0 0 0,0 0 0,0 0 0,0 0-1,0 0 1,0 0 0,0 0 0,0 0 0,0 0 0,0 0 0,0 0 0,0-1 0,-14 19 99,-13 28 3,23-40-84,1 1 1,-1-1-1,1 1 0,1 0 1,-1 0-1,1 0 0,1 0 1,-1 0-1,1 1 1,0-1-1,0 12 0,2-19-15,-1 1 0,1-1 0,-1 0-1,1 1 1,-1-1 0,1 0 0,-1 0-1,1 1 1,-1-1 0,1 0 0,-1 0-1,1 0 1,-1 0 0,1 0 0,0 0-1,-1 0 1,1 0 0,-1 0 0,1 0-1,-1 0 1,1 0 0,0 0 0,-1 0 0,1 0-1,-1 0 1,1-1 0,-1 1 0,1 0-1,0-1 1,17-7 131,33-33-120,-35 27-131,1 0 0,31-18 0,-44 30 93,0-1-1,0 1 0,1 0 0,-1 0 1,1 1-1,-1-1 0,1 1 0,0 0 1,0 0-1,0 1 0,-1 0 1,1-1-1,0 2 0,0-1 0,0 0 1,9 3-1,-13-2 5,1 0 0,-1 0-1,0 0 1,0 0 0,1 1 0,-1-1 0,0 0-1,0 1 1,0-1 0,0 0 0,-1 1 0,1-1-1,0 1 1,-1 0 0,1-1 0,0 1 0,-1-1 0,0 1-1,1 0 1,-1-1 0,0 1 0,0 0 0,0 0-1,0 1 1,-3 43-92,-3-18 134,-3 27 131,9-54-150,0-1-1,1 1 1,-1 0-1,0-1 1,1 1-1,-1 0 1,1-1-1,-1 1 1,0-1 0,1 1-1,-1-1 1,1 1-1,0-1 1,-1 1-1,1-1 1,-1 1-1,1-1 1,0 0-1,-1 1 1,1-1-1,0 0 1,-1 0 0,1 0-1,0 1 1,0-1-1,-1 0 1,1 0-1,0 0 1,-1 0-1,1 0 1,0 0-1,0 0 1,-1 0-1,1-1 1,0 1-1,-1 0 1,1 0 0,0-1-1,-1 1 1,1 0-1,0-1 1,-1 1-1,2-1 1,32-16 172,20-34-39,-51 48-132,0-1 1,0 1 0,0-1-1,-1 0 1,1 0-1,-1 0 1,0-1 0,0 1-1,-1 0 1,1-1 0,-1 1-1,0-1 1,1-6 0,-10 7 400,8 4-392,0 1 0,-1-1 0,1 0 0,0 0 0,-1 0 1,1 0-1,0 0 0,-1 0 0,1 0 0,0 0 0,-1 0 0,1 0 0,0 0 0,-1 0 0,1 0 0,0-1 0,-1 1 0,1 0 0,0 0 0,-1 0 1,1 0-1,0-1 0,-1 1 0,1 0 0,0 0 0,0 0 0,-1-1 0,1 1 0,0 0 0,0-1 0,0 1 0,-1 0 0,1 0 0,0-1 1,0 1-1,0 0 0,0-1 0,0 1 0,0 0 0,-1-1 0,1 1 0,0-1 0,0 1 0,0-1 0,8-22-302,-7 21-313,0 0 0,0 0 0,0 0 0,0 0 1,-1 0-1,1 0 0,-1 0 0,1 0 0,-1 0 0,0 0 0,1 0 0,-1-3 1,-3-8-6865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19827,'0'0'5733,"75"31"-5637,-40-26-608,-3-3-4485,-6-2-12331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12620,'0'0'2851,"61"0"-2691,10-14 480,25-6 33,23-6 128,23-4-193,15-6-287,9-2-193,-1 1-96,-5-1 64,-11 0-64,-15 1-64,-11 0-384,-13-1-545,-9-6-3363,-11-4-2371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73 7239,'0'0'3475,"6"-9"-1996,-3 3-1197,-1 2 80,0 0 0,0 0-1,1 0 1,-1 0 0,1 0 0,0 1 0,0-1-1,0 1 1,1 0 0,-1 0 0,1 0 0,0 0-1,-1 1 1,1 0 0,0-1 0,6-1 0,-19 27 1293,-47 41-675,-93 80 0,56-56-752,-43 39-105,-142 151 833,269-268-925,5-6-51,1-1-1,-1 1 1,1 0-1,-1 0 1,1 1-1,1-1 1,-1 1-1,1 0 1,-1-1-1,1 1 1,1 0-1,-3 8 1,8-17-5375,0-2 3487,0 0-46,9-10-4319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43 14350,'0'0'7260,"-9"-4"-6177,6 1-1055,0 1-1,-1 0 0,0 0 0,1 0 0,-1 1 0,0 0 0,0-1 0,1 1 0,-1 0 0,0 1 0,0-1 0,0 1 0,-1-1 0,1 1 0,0 1 0,0-1 0,0 0 1,0 1-1,0 0 0,0 0 0,1 0 0,-1 1 0,0-1 0,0 1 0,1 0 0,-1 0 0,1 0 0,-7 5 0,3 0 14,0 0 0,0 0 0,1 1-1,0 0 1,-9 14 0,13-19-8,0 0-1,1 1 1,-1-1 0,1 0-1,-1 1 1,1-1-1,0 1 1,0 0 0,1-1-1,-1 1 1,1 0 0,0-1-1,0 1 1,0 0 0,0 0-1,0-1 1,1 1-1,1 4 1,-1-7-28,0 0-1,0 0 1,0-1 0,0 1 0,0 0-1,0 0 1,0-1 0,0 1 0,0-1-1,1 1 1,-1-1 0,0 1-1,0-1 1,1 0 0,-1 0 0,0 1-1,1-1 1,-1 0 0,0 0 0,1 0-1,-1 0 1,0-1 0,2 1-1,32-7 166,-17 0-153,0-2 1,0-1-1,-1 0 0,-1-1 1,0 0-1,0-2 0,-1 0 1,-1 0-1,0-2 0,-1 1 1,21-32-1,-31 42 29,-6 7-3,-11 19 33,-20 37 31,28-47-117,0 0-1,1 1 0,1 0 1,0 0-1,1 0 0,0 1 1,1-1-1,0 1 0,1 0 1,1 14-1,0-28-78,1 1 0,-1 0 1,0 0-1,1 0 0,-1 0 0,1-1 0,0 1 1,-1 0-1,1 0 0,0-1 0,-1 1 0,1 0 1,0-1-1,0 1 0,0-1 0,-1 1 0,1-1 1,0 0-1,0 1 0,0-1 0,0 0 0,0 1 0,0-1 1,0 0-1,0 0 0,0 0 0,0 0 0,0 0 1,0 0-1,0 0 0,0 0 0,-1 0 0,1-1 1,0 1-1,0 0 0,0-1 0,0 1 0,0 0 1,1-2-1,36-16-5392,-14-6-962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176 664 3940,'-38'31'3828,"-30"21"-3055,46-42 4108,-10 9-5016,17-2 64,15-17 76,0 0 0,0 0 0,0 0 0,0 0 0,0 0 0,0 0 0,0 0 0,0 0 0,1 0 0,-1 0-1,0 0 1,0 0 0,0 0 0,0 0 0,0 0 0,0 0 0,0 0 0,0 0 0,1 0 0,-1 0 0,0 0 0,0 0 0,0 0 0,0 0-1,0 1 1,0-1 0,0 0 0,0 0 0,0 0 0,0 0 0,0 0 0,0 0 0,1 0 0,-1 0 0,0 0 0,0 0 0,0 0 0,0 1-1,0-1 1,0 0 0,0 0 0,0 0 0,0 0 0,0 0 0,0 0 0,0 0 0,0 0 0,0 1 0,0-1 0,0 0 0,0 0 0,0 0 0,0 0-1,0 0 1,0 0 0,0 0 0,0 0 0,-1 0 0,1 1 0,0-1 0,0 0 0,0 0 0,0 0 0,0 0 0,0 0 0,0 0 0,0 0-1,0 0 1,32-21 1088,78-70 104,135-86 0,132-57-1327,-335 208 214,19-10-132,87-69 0,-134 88 132,-14 16-82,0 1 0,-1 0 1,1-1-1,0 1 0,0 0 0,0 0 0,0-1 1,0 1-1,0 0 0,-1-1 0,1 1 0,0 0 1,0 0-1,0 0 0,-1-1 0,1 1 1,0 0-1,0 0 0,-1 0 0,1-1 0,0 1 1,-1 0-1,1 0 0,0 0 0,0 0 0,-1 0 1,1 0-1,0 0 0,-1 0 0,1-1 0,0 1 1,-1 0-1,1 0 0,0 1 0,-1-1 1,-41 7-129,9 6 123,0 2 1,0 1-1,-44 30 1,-87 73 56,119-86-61,31-22-1,-176 139 80,159-123-62,2 2-1,0 1 0,-44 63 0,72-89-413,8-9 178,22-19 139,39-38 148,-67 62-66,99-87 75,173-115 0,129-45-50,-371 227-273,-31 20 232,0 0 0,-1 0 0,1 0 0,0 0 1,0 0-1,0 0 0,0 0 0,0 0 0,0 0 0,0 0 0,0 0 0,-1 0 0,1 0 1,0 0-1,0 0 0,0 0 0,0 0 0,0 0 0,0-1 0,0 1 0,0 0 0,0 0 0,0 0 1,0 0-1,0 0 0,0 0 0,0 0 0,0 0 0,-1-1 0,1 1 0,0 0 0,0 0 1,0 0-1,0 0 0,0 0 0,0 0 0,0 0 0,0 0 0,1-1 0,-1 1 0,0 0 1,-59 25-1178,-663 403 3382,688-406-1939,1 1 1,-54 50-1,86-72-261,-1 0-1,1 0 1,0 1-1,0-1 1,0 0-1,0 0 1,0 1 0,0-1-1,0 1 1,1-1-1,-1 1 1,0-1-1,1 1 1,-1-1-1,1 1 1,-1 1-1,1-2-5,1 0 1,-1-1-1,0 1 0,0-1 0,1 1 0,-1-1 0,0 1 0,0-1 0,1 1 1,-1-1-1,1 1 0,-1-1 0,0 1 0,1-1 0,-1 1 0,1-1 0,-1 0 1,1 1-1,-1-1 0,1 0 0,-1 0 0,1 1 0,0-1 0,-1 0 1,1 0-1,-1 0 0,1 0 0,0 1 0,3-1-69,1 0-1,-1 1 0,0-2 1,0 1-1,1 0 1,-1-1-1,0 0 1,0 0-1,0 0 1,0 0-1,4-2 1,24-15 52,0-2 0,-2-1 1,-1-2-1,41-39 0,11-8 110,69-48 124,299-177 0,-590 400-3765,36-24 1449,7-12-180,0-5-806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13485,'-6'9'758,"-18"30"716,1 0-1,1 2 1,3 1 0,-26 81-1,27-59-974,-14 84-1,31-125-357,12-46 185,-3 2-307,51-129 73,-39 93-930,2 1-1,2 0 1,55-87-1,-73 135 828,0 1-1,0 0 0,1 1 1,0 0-1,0 0 1,13-8-1,-18 12 9,-1 1-1,1 0 0,0 1 0,0-1 0,0 0 1,0 0-1,-1 1 0,1-1 0,0 1 1,0 0-1,0-1 0,0 1 0,0 0 1,0 0-1,3 1 0,-3 0 3,-1-1 1,0 1-1,1 0 0,-1-1 0,0 1 1,0 0-1,0 0 0,0 0 0,0 0 0,0 0 1,0 1-1,0-1 0,-1 0 0,1 0 1,0 0-1,-1 1 0,1-1 0,-1 0 1,1 1-1,-1-1 0,1 1 0,-1-1 0,0 0 1,0 4-1,1 3 38,-1 0 1,-1 1 0,0-1-1,0 1 1,0-1-1,-1 0 1,0 0-1,-1 0 1,0 0-1,0 0 1,0-1-1,-1 1 1,0-1-1,-1 0 1,0 0-1,0 0 1,-11 10-1,-10 11 831,-2-1 0,-45 33 0,66-55-640,1 0-114,0 0-44,0 0 0,-1 0-1,1-1 1,-1 0 0,0 0 0,0 0 0,-14 4 0,21-8-126,0 0 0,-1 0 0,1 0 0,0 1 0,0-1 0,0 0 0,-1 0 0,1 0 0,0 0 0,0 0 0,0 0 1,-1 0-1,1 0 0,0 0 0,0 0 0,0 0 0,-1 0 0,1 0 0,0 0 0,0 0 0,0 0 0,-1-1 0,1 1 0,0 0 0,0 0 0,0 0 0,-1 0 0,1 0 0,0 0 1,0-1-1,0 1 0,0 0 0,-1 0 0,1 0 0,0 0 0,0 0 0,0-1 0,0 1 0,0 0 0,0 0 0,0 0 0,0-1 0,0 1 0,0 0 0,-1 0 0,1-1 0,5-13-2206,10-11-2477,7-1-1218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13132,'0'0'3449,"-3"11"-2024,-14 46 133,-3-1-1,-53 102 1,40-93-1030,-41 122-1,114-260 77,21-74-2368,17-37-2232,-73 173 3928,1 0 1,1 0 0,0 1 0,0 0-1,1 0 1,17-16 0,-20 21 57,0 1-1,0 0 1,1 1 0,-1-1 0,1 1-1,0 0 1,0 0 0,0 1 0,0 0-1,0 0 1,0 0 0,1 1 0,-1 0-1,13-1 1,-19 2 21,0 1 0,1-1 0,-1 0 1,1 0-1,-1 0 0,1 0 0,-1 0 0,1 1 0,-1-1 1,0 0-1,1 0 0,-1 1 0,1-1 0,-1 0 0,0 0 1,1 1-1,-1-1 0,0 1 0,0-1 0,1 0 0,-1 1 1,0-1-1,0 1 0,1-1 0,-1 0 0,0 1 0,0-1 1,0 1-1,0-1 0,0 1 0,0-1 0,0 1 0,1-1 1,-1 1-1,-1-1 0,1 0 0,0 1 0,0-1 0,0 1 1,0-1-1,0 1 0,0-1 0,0 1 0,-1-1 0,1 0 1,0 1-1,0-1 0,-1 1 0,-12 24 606,-18 10 400,-2-2 0,-46 37 0,18-18-129,60-51-1389,29-33-9263,-5 8 144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12172,'0'0'2108,"-8"11"380,-6 9-1427,-40 59 3424,49-72-4232,1 1 1,0-1 0,1 1-1,-1 0 1,2 0 0,-1 0-1,1 0 1,0 0 0,0 11-1,2-19-245,0 0 0,0 0 0,0 0 0,0 0-1,0 1 1,1-1 0,-1 0 0,0 0 0,0 0 0,0 0 0,1 0-1,-1 0 1,0 0 0,0 1 0,1-1 0,-1 0 0,0 0 0,0 0-1,0 0 1,1 0 0,-1 0 0,0 0 0,0 0 0,1 0 0,-1 0-1,0 0 1,0 0 0,0-1 0,1 1 0,-1 0 0,0 0 0,0 0-1,1 0 1,-1 0 0,0 0 0,0 0 0,0-1 0,0 1 0,1 0-1,-1 0 1,0 0 0,0 0 0,0-1 0,0 1 0,0 0 0,1 0-1,-1 0 1,0-1 0,0 1 0,0 0 0,11-11 136,-4-1-165,0 0 0,-1-1 0,-1 0 0,0 0 0,0 0 0,-2 0 0,1-1 0,-2 0 1,0 0-1,-1 1 0,0-18 0,-1 31 15,0 0 0,0 0 0,1 0-1,-1 0 1,0 1 0,0-1 0,0 0 0,0 0 0,0 0 0,0 0 0,0 0 0,0 1 0,0-1 0,0 0-1,0 0 1,0 0 0,-1 0 0,1 0 0,0 1 0,0-1 0,0 0 0,0 0 0,0 0 0,0 0 0,0 0 0,0 0-1,0 1 1,0-1 0,0 0 0,-1 0 0,1 0 0,0 0 0,0 0 0,0 0 0,0 0 0,0 0 0,-1 0-1,1 0 1,0 1 0,0-1 0,0 0 0,0 0 0,0 0 0,-1 0 0,1 0 0,0 0 0,0 0 0,0 0-1,0 0 1,0 0 0,-1 0 0,1 0 0,0-1 0,0 1 0,0 0 0,0 0 0,0 0 0,-1 0 0,1 0 0,0 0-1,0 0 1,0 0 0,0 0 0,0 0 0,0-1 0,0 1 0,0 0 0,-1 0 0,-5 14-108,6-13-85,0 1 1,-1-1 0,1 1-1,1-1 1,-1 1-1,0-1 1,0 0-1,0 1 1,1-1-1,-1 1 1,1-1 0,-1 0-1,1 1 1,0-1-1,-1 0 1,1 0-1,0 0 1,0 1-1,0-1 1,1 1 0,29 12-8378,-10-10 1482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 9257,'0'0'11525,"-11"-2"-11295,8 1-215,0 0 25,0 0 0,0 0 0,0 1 0,0-1 0,-1 1 0,1 0 0,0 0 0,0 0 1,0 0-1,0 0 0,-1 1 0,1-1 0,0 1 0,0 0 0,0 0 0,0 0 0,0 0 0,1 1 0,-1-1 0,0 1 0,0-1 0,1 1 1,-1 0-1,1 0 0,0 1 0,0-1 0,-1 0 0,1 1 0,-1 2 0,0-1 107,0 0 0,0 0-1,0 0 1,1 1 0,0-1 0,0 1 0,0-1-1,1 1 1,-1 0 0,1 0 0,0 0 0,1 0-1,-1 6 1,1-11-131,1 1 1,-1 0-1,1 0 0,0 0 0,-1 0 0,1-1 1,0 1-1,-1 0 0,1-1 0,0 1 0,0 0 1,0-1-1,0 1 0,-1-1 0,1 1 0,0-1 0,0 0 1,0 1-1,0-1 0,0 0 0,0 0 0,0 1 1,0-1-1,0 0 0,0 0 0,0 0 0,2-1 0,32-2 252,-27 0-275,0-1 0,0 0 0,0 0 0,-1-1-1,1 0 1,-1 0 0,0-1 0,-1 0 0,1 0 0,-1 0 0,0-1 0,-1 0-1,0 0 1,0-1 0,0 1 0,-1-1 0,6-17 0,-9 25 0,-1 0-1,0 0 1,0 0 0,0-1 0,-1 1 0,1 0-1,0 0 1,0 0 0,0 0 0,0-1-1,0 1 1,0 0 0,0 0 0,0 0 0,0-1-1,0 1 1,0 0 0,-1 0 0,1 0-1,0 0 1,0 0 0,0-1 0,0 1 0,0 0-1,-1 0 1,1 0 0,0 0 0,0 0 0,0 0-1,0 0 1,-1 0 0,1 0 0,0 0-1,0-1 1,0 1 0,-1 0 0,1 0 0,0 0-1,0 0 1,0 0 0,-1 0 0,1 0-1,0 1 1,0-1 0,0 0 0,0 0 0,-1 0-1,1 0 1,0 0 0,0 0 0,0 0 0,-1 0-1,1 0 1,0 0 0,0 1 0,0-1-1,0 0 1,0 0 0,0 0 0,-1 0 0,1 1-1,0-1 1,0 0 0,0 0 0,0 0-1,0 0 1,0 1 0,-13 9-31,8-5 34,0 0-1,1 1 1,-1 0-1,1 0 0,1 0 1,-1 0-1,1 0 1,0 1-1,1 0 1,-1-1-1,1 1 0,0 0 1,-1 13-1,4-19-78,-1 0-1,1 0 0,-1-1 1,1 1-1,-1 0 0,1-1 1,-1 1-1,1 0 1,0-1-1,0 1 0,-1-1 1,1 1-1,0-1 0,0 1 1,-1-1-1,1 0 0,0 1 1,0-1-1,0 0 1,0 0-1,-1 0 0,1 1 1,0-1-1,0 0 0,0 0 1,0 0-1,0 0 0,0-1 1,1 1-1,33-3-2532,-5-5-149,4-5-2963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3267,'0'0'11723,"-8"4"-10212,-115 67 4991,120-69-6379,-1 0 0,1 0 0,0 1 0,0-1 0,0 1 0,0 0 0,0 0 0,1 0 0,-1 0 0,1 1 0,0-1 0,0 1 0,0-1 0,1 1 0,-1-1 0,1 1 0,0 0 0,0 0 0,0 0 0,0 0 0,1 0 0,-1 0 0,1 0 0,1 6 0,-1-9-104,1 0 0,0 0 1,0-1-1,0 1 0,0 0 0,0-1 1,0 1-1,0-1 0,0 1 0,0-1 1,0 1-1,0-1 0,0 0 0,0 1 1,0-1-1,1 0 0,-1 0 0,0 0 1,0 0-1,0 0 0,0 0 0,0 0 1,1 0-1,1-1 0,31-5 189,-23 1-293,-1 0 1,1-1-1,-1 0 1,0 0-1,-1-1 1,1-1-1,-1 0 0,-1 0 1,0 0-1,0-1 1,0 0-1,-1-1 1,-1 0-1,1 0 1,-2 0-1,1-1 1,6-19-1,-15 27 389,-5 8-232,-8 10-85,11-8-49,0 0 0,0 0 0,1 0 0,0 0-1,0 1 1,0-1 0,1 1 0,0 0 0,1 0 0,0 0 0,0 0-1,1 1 1,-1 15 0,2-23-61,0-1 0,0 0 1,0 0-1,0 1 0,0-1 0,1 0 1,-1 0-1,0 0 0,0 1 0,0-1 0,0 0 1,0 0-1,1 0 0,-1 0 0,0 1 0,0-1 1,0 0-1,0 0 0,1 0 0,-1 0 1,0 0-1,0 0 0,0 1 0,1-1 0,-1 0 1,0 0-1,0 0 0,1 0 0,-1 0 0,0 0 1,0 0-1,1 0 0,-1 0 0,0 0 0,0 0 1,0 0-1,1 0 0,-1 0 0,0 0 1,2-1-919,6 1-5221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138 350 12204,'0'0'11354,"-2"-8"-10489,1 6-833,1 0-1,-1 0 0,0-1 1,0 1-1,0 0 0,0 1 1,0-1-1,0 0 1,-1 0-1,1 0 0,0 1 1,-1-1-1,0 0 1,1 1-1,-1 0 0,0-1 1,0 1-1,0 0 1,0 0-1,0 0 0,-2-1 1,1 2-17,0 0 0,1 0 1,-1 0-1,1 0 0,-1 0 0,0 0 1,1 1-1,-1 0 0,1-1 0,-1 1 1,1 0-1,0 0 0,-1 0 0,1 1 1,0-1-1,0 0 0,-1 1 1,1 0-1,1-1 0,-1 1 0,0 0 1,0 0-1,-2 4 0,-1-2 113,1 2-1,0-1 0,0 0 1,0 1-1,0 0 1,1 0-1,0 0 0,0 0 1,1 0-1,0 1 1,0-1-1,0 1 0,1 0 1,-1 10-1,2-16-113,1 0-1,-1 0 1,0 0-1,1-1 0,-1 1 1,1 0-1,-1 0 1,1 0-1,-1 0 0,1-1 1,-1 1-1,1 0 1,0 0-1,0-1 1,-1 1-1,1-1 0,0 1 1,0 0-1,0-1 1,0 0-1,0 1 0,-1-1 1,1 1-1,0-1 1,0 0-1,0 0 1,0 0-1,0 1 0,0-1 1,0 0-1,0 0 1,0 0-1,1-1 1,38-1 229,-28-1-223,1-1 1,-1 0 0,0-1 0,0 0-1,-1-1 1,14-9 0,64-48-236,-75 53 178,21-16 20,-1-3 0,34-37 1,-55 52 4,0-1 0,-1 0 1,-1-1-1,-1 0 0,0 0 0,-1-1 0,10-27 1,-18 42 1,0 0 0,0 1 0,-1-1 1,1 0-1,0 0 0,-1 0 0,0 0 1,1 0-1,-1 0 0,0 0 1,0 0-1,0 0 0,0 0 0,0 0 1,0 1-1,-1-1 0,1 0 0,-1 0 1,1 0-1,-1 0 0,0 0 0,0 0 1,1 1-1,-1-1 0,-1 0 0,0-1 1,-1 2-5,1 0 1,-1 0-1,1 0 1,0 1 0,-1-1-1,0 1 1,1-1-1,-1 1 1,1 0 0,-1 0-1,1 0 1,-1 1-1,1-1 1,-1 1 0,1-1-1,-1 1 1,1 0-1,-1 0 1,1 0 0,-3 2-1,-18 8 9,0 0 1,1 2-1,1 1 0,0 1 0,1 1 0,1 0 1,0 1-1,2 2 0,-30 36 0,46-53 7,-1 0-1,1 0 1,0 0-1,0 0 1,0 0-1,0 1 1,0-1-1,0 0 1,0 0-1,1 1 1,-1-1 0,1 0-1,0 1 1,0-1-1,0 0 1,0 3-1,0-4-32,1 1 0,-1-1 0,1 0 1,-1 0-1,1 0 0,0 0 0,-1 0 0,1 0 0,0 0 0,0 0 0,0 0 0,0 0 0,0 0 0,0-1 0,0 1 0,0 0 0,0-1 1,0 1-1,0-1 0,1 1 0,1 0 0,7 1-414,1 0 0,0 0-1,0-2 1,0 1 0,16-2 0,-8 1-383,25-2-1120,-24 1 1575,1 1 1,-1 0-1,25 4 1,-43-3 510,0-1 0,0 1 0,0 0 0,0 0 0,0 0 0,0 0 0,0 1 0,0-1 0,0 0 0,0 1 1,-1-1-1,1 1 0,-1 0 0,1-1 0,-1 1 0,1 0 0,-1 0 0,0 0 0,0 0 0,0 0 0,0 0 0,0 0 0,-1 1 0,1-1 0,-1 0 0,1 0 0,-1 1 1,0-1-1,0 0 0,0 0 0,0 1 0,0-1 0,-1 0 0,0 4 0,-1 10 466,-1 1 0,-1-1 0,-9 25 0,10-30-651,1-7-249,-5 20 539,5-7-6190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7271,'0'0'390,"-4"-10"175,-12-31-31,15 39-395,1 1 1,-1 0-1,1-1 0,-1 1 0,1-1 0,0 1 0,0 0 1,-1-1-1,1 1 0,0-1 0,1 1 0,-1-1 0,0 1 1,0 0-1,0-1 0,1 1 0,-1-1 0,1 1 0,-1 0 0,1 0 1,0-1-1,-1 1 0,1 0 0,1-2 0,-1 3-45,-1-1-1,1 1 0,-1 0 1,1-1-1,-1 1 1,1 0-1,0 0 0,-1-1 1,1 1-1,-1 0 1,1 0-1,0 0 0,-1 0 1,1 0-1,-1 0 1,1 0-1,0 0 0,-1 0 1,1 0-1,0 0 1,-1 0-1,1 0 0,-1 1 1,1-1-1,0 0 1,-1 0-1,1 1 0,-1-1 1,1 0-1,-1 1 1,1-1-1,-1 0 0,1 1 1,-1-1-1,1 1 1,-1-1-1,0 1 0,1-1 1,-1 1-1,0-1 1,1 1-1,-1 0 0,10 18 686,-2 1-1,0-1 0,-1 1 1,5 25-1,9 26 423,9 7-800,3-2-1,3-2 0,3-1 1,4-2-1,2-1 0,4-3 1,60 64-1,-98-119-452,50 62 388,-57-69-428,0 1 0,-1 0 1,1 0-1,-1 0 0,-1 0 1,1 0-1,-1 1 0,0-1 1,-1 1-1,1 0 0,0 8 0,-4-13-2913,-5-2-3086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13325,'0'0'9059,"-1"15"-8445,1-13-601,0 14 111,-1 0 0,-1 0 0,0 0 0,-2-1 0,0 1 0,-8 20 0,-24 41 586,-16 39 363,46-102-960,2 0 0,-1 1 0,2-1-1,0 1 1,1 0 0,0 17 0,2-31-108,0 1-1,0-1 1,0 1 0,0-1 0,0 1 0,1-1 0,-1 1-1,1-1 1,-1 1 0,1-1 0,-1 1 0,1-1 0,0 0-1,0 1 1,0-1 0,0 0 0,0 0 0,0 0 0,0 0-1,0 0 1,0 0 0,0 0 0,0 0 0,3 1 0,0 0-51,0-1 0,0 1 0,0-1-1,0 0 1,0-1 0,0 1 0,0-1 0,1 0 0,4 0 0,5-1-676,0-1 0,0 0 0,-1-1-1,27-9 1,9-10-3047,-3-1-2503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 11979,'0'0'7987,"-10"5"-6840,4-2-1021,0 0-1,0 1 0,1 0 1,-1 0-1,1 1 0,-7 6 1,10-9-81,1 0 0,-1 0-1,0 0 1,1 0 0,0 0 0,-1 1 0,1-1 0,0 0 0,0 1 0,0-1 0,1 1-1,-1-1 1,1 1 0,-1-1 0,1 1 0,0 0 0,0-1 0,0 1 0,0-1 0,0 1-1,1 0 1,-1-1 0,1 1 0,-1-1 0,3 5 0,-1-4-33,0-1 1,1 1 0,-1-1-1,0 0 1,1 0-1,0 0 1,-1 0-1,1 0 1,0 0-1,0-1 1,0 1 0,0-1-1,0 0 1,0 0-1,1 0 1,-1 0-1,0-1 1,0 1 0,1-1-1,-1 0 1,0 0-1,1 0 1,4-1-1,0 1 65,0-1-1,0 0 0,0 0 0,0-1 1,0 1-1,-1-2 0,1 1 0,13-8 1,-18 9 23,-1 0 0,1 0 0,-1-1 0,0 0 0,0 1 0,0-1 0,0 0 0,0 0 0,0 0 0,0 0 0,-1 0 0,1-1 1,-1 1-1,1 0 0,-1-1 0,0 1 0,0-1 0,0 1 0,0-1 0,-1 0 0,1 1 0,-1-1 0,1 0 0,-1 0 0,0 1 1,0-1-1,0 0 0,-1 0 0,1 1 0,-1-1 0,1 0 0,-1 1 0,0-1 0,0 1 0,0-1 0,0 1 0,0-1 0,-1 1 1,-2-4-1,1 2-249,-1-1-1,0 1 1,1 0 0,-1 1 0,-1-1 0,1 1 0,-1-1 0,-7-3 0,8 5-928,-1 0 1,0 0-1,0 0 1,0 0-1,0 1 1,0 0-1,0 0 1,0 0-1,-6 0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17360,'0'0'6946,"-7"11"-6076,3-4-770,-2 0 13,1 0 1,1 1-1,-1 0 1,1 0-1,0 0 0,1 0 1,0 1-1,1-1 1,-1 1-1,1 0 1,1 0-1,-1 16 1,2-24-123,1 0 1,-1 0-1,1 0 0,-1 0 1,1 0-1,0 0 1,-1-1-1,1 1 1,0 0-1,0 0 1,0 0-1,-1-1 0,1 1 1,0 0-1,0-1 1,0 1-1,0-1 1,0 1-1,0-1 1,0 0-1,0 1 0,0-1 1,0 0-1,1 0 1,1 1-1,39 3-652,-16-2 71,-22-1 579,-1 0-1,1 0 0,-1 0 1,1 1-1,-1-1 0,0 1 0,0-1 1,0 1-1,0 0 0,0 1 1,0-1-1,0 0 0,-1 1 1,1 0-1,-1-1 0,0 1 1,1 0-1,-2 0 0,1 0 0,0 1 1,0-1-1,-1 0 0,0 1 1,0-1-1,0 0 0,0 1 1,0 0-1,-1-1 0,1 1 1,-1-1-1,0 8 0,-1-4 118,0-1 0,0 1 0,0-1 0,-1 1-1,0-1 1,0 0 0,-1 1 0,1-1 0,-1 0 0,-1-1 0,1 1-1,-1-1 1,0 1 0,0-1 0,-1 0 0,-8 8 0,-42 20 1851,53-32-1919,-1 1 0,1-1 0,-1 0 0,0 0 0,0 0 0,1-1 0,-1 1 0,0 0 0,0-1 0,0 0 0,0 0 0,0 0 0,0 0 0,0 0 0,0 0 0,0-1 0,1 0 0,-1 1 0,-3-3 0,4 2-216,1 0 1,0 0-1,0 0 1,0-1-1,0 1 1,1 0-1,-1-1 1,0 1-1,0-1 0,1 1 1,-1-1-1,1 1 1,-1-1-1,1 1 1,0-1-1,0 1 1,0-1-1,0 0 1,0 1-1,0-1 1,0-2-1,1 0-1034,-1 0 0,1 0 0,0 1 0,-1-1 0,2 0 0,-1 1 0,0-1 0,3-4 0,8-9-8269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63 4132,'0'0'9588,"-3"-9"-8537,-10-25-351,11 32-654,1 1 1,0-1 0,0 1 0,0 0-1,-1-1 1,1 1 0,-1 0 0,1 0-1,-1 0 1,1 0 0,-1 0 0,0 0-1,1 1 1,-1-1 0,0 1 0,0-1-1,1 1 1,-1-1 0,0 1 0,0 0-1,0 0 1,0 0 0,-3 0 0,-38 7-144,17 2 88,0 2 0,1 1 1,1 0-1,0 2 0,0 1 1,2 1-1,-31 27 0,51-42-5,0 1-1,0-1 0,0 1 1,1-1-1,-1 1 0,1 0 1,-1-1-1,1 1 0,0 0 1,-1 0-1,1 0 0,0 0 1,0 0-1,0 1 0,1-1 1,-1 0-1,1 0 0,-1 0 1,1 1-1,0-1 0,-1 4 1,2-4 5,0 0 1,0 0 0,0 0-1,0 0 1,0 0-1,0-1 1,1 1 0,-1 0-1,1-1 1,-1 1 0,1-1-1,-1 0 1,1 1-1,0-1 1,0 0 0,0 0-1,0 0 1,3 1 0,12 4 36,1 0 1,-1-2 0,1 0 0,21 2 0,-29-5 31,5 1-52,0 1 1,-1 0-1,1 0 1,0 2-1,21 9 0,-33-12-5,1 0-1,0 0 1,-1 0-1,0 1 1,1-1-1,-1 1 1,0 0-1,-1 0 1,1 0-1,0 0 0,-1 1 1,1-1-1,-1 1 1,0 0-1,-1-1 1,1 1-1,0 0 1,-1 0-1,0 0 0,0 0 1,0 0-1,-1 0 1,1 0-1,-1 8 1,0-10 64,-1 0 0,1-1 0,-1 1 0,0 0 0,0-1 0,1 1 0,-1 0-1,0-1 1,0 1 0,0-1 0,-1 0 0,1 1 0,0-1 0,0 0 0,-1 0 0,1 0 0,-1 0 0,1 0 0,-1 0 0,-2 1 0,-43 19 1020,30-14-794,-176 83 1320,192-89-1636,0-1 1,0 0 0,0 1-1,0-1 1,0 1 0,0-1-1,0 1 1,0-1 0,0 1 0,1 0-1,-1 0 1,0-1 0,0 1-1,1 0 1,-1 0 0,0 0 0,1 0-1,-1-1 1,0 3 0,2-3-211,0 0 1,0 0 0,0-1 0,0 1 0,1 0-1,-1 0 1,0-1 0,0 1 0,0-1 0,0 1-1,0 0 1,0-1 0,-1 0 0,1 1-1,0-1 1,0 0 0,0 1 0,1-3 0,23-22-4648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82 12236,'0'0'9102,"-10"-2"-7645,5 1-1348,-55-5 1395,56 7-1454,-1-1-1,1 0 0,0 1 1,0 0-1,0 0 1,0 0-1,0 1 0,0-1 1,1 1-1,-1 0 1,0 0-1,1 0 0,-1 0 1,-5 6-1,4-4 74,1 1 0,-1 0 0,1 0 1,-1 0-1,2 1 0,-1-1 0,0 1 0,1 0 0,0 0 0,1 0 0,-1 1 1,1-1-1,1 1 0,-1-1 0,0 8 0,2-13-116,0-1 1,0 1-1,0 0 1,0-1-1,1 1 0,-1 0 1,0-1-1,0 1 1,0 0-1,1-1 0,-1 1 1,1-1-1,-1 1 1,0 0-1,1-1 0,-1 1 1,1-1-1,-1 1 1,1-1-1,-1 0 0,1 1 1,-1-1-1,1 1 1,0-1-1,-1 0 0,1 0 1,0 1-1,0-1 1,27 3 169,27-12 61,7-18-259,-52 21-77,0 1 0,0 1 0,0 0 0,0 0 0,0 1 0,1 0 1,0 0-1,14 0 0,-24 3 104,-1 0 0,1 0-1,-1 1 1,1-1 0,-1 1 0,1-1 0,-1 0 0,1 1 0,-1-1 0,0 1 0,1-1-1,-1 1 1,0-1 0,1 1 0,-1-1 0,0 1 0,1-1 0,-1 1 0,0-1 0,0 1 0,0 0-1,0-1 1,0 1 0,0-1 0,0 1 0,0 0 0,0-1 0,0 1 0,0-1 0,0 2-1,-2 26 995,1-19-335,1-8-345,2-1-260,-1-1 1,0 0-1,1 0 1,-1 0-1,0 0 0,0 0 1,0 0-1,0 0 0,0 0 1,0 0-1,0 0 0,0 0 1,0-1-1,-1 1 0,1 0 1,0-1-1,-1 1 0,1-2 1,10-27 217,5-88 155,-13 117-578,0 0 0,1 0 0,-1 0 0,0 0 0,1 1 0,-1 0 0,1 0 0,-1 0 0,0 0 0,7 1-1,-3-1-324,7 1-1076,-1-2-1,1 1 1,0-2 0,0 0-1,16-5 1,10-6-10551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12043,'0'0'10085,"1"9"-10021,8 26-22,-9-33-29,1-1-1,0 0 0,-1 0 0,1 0 1,0 0-1,0 0 0,0-1 0,0 1 1,0 0-1,0 0 0,0 0 0,0-1 0,0 1 1,0-1-1,0 1 0,1-1 0,-1 1 1,0-1-1,0 0 0,1 1 0,-1-1 1,0 0-1,0 0 0,1 0 0,-1 0 1,0 0-1,1 0 0,-1-1 0,2 1 1,34-11 650,-8-5-186,-26 13-389,1 0 1,1 0 0,-1 1-1,0-1 1,1 1 0,-1 0-1,1 0 1,-1 0-1,1 1 1,0 0 0,0 0-1,0 0 1,0 0 0,0 1-1,9 0 1,-13 1-5,0 0-1,1 1 1,-1-1 0,0 0 0,0 1 0,0-1-1,0 1 1,-1-1 0,1 1 0,0-1 0,0 1-1,-1-1 1,1 1 0,-1 0 0,0-1 0,1 1-1,-1 0 1,0 0 0,0-1 0,0 1 0,0 0-1,-1-1 1,1 1 0,-1 2 0,3 20 405,-2-23-482,1-1 1,-1 1-1,1-1 1,-1 0-1,1 1 1,-1-1-1,1 1 1,-1-1-1,1 0 1,-1 0-1,1 1 1,0-1-1,-1 0 1,1 0-1,0 0 1,-1 0-1,1 0 1,-1 1-1,1-1 1,0 0-1,-1-1 0,1 1 1,0 0-1,-1 0 1,1 0-1,0 0 1,-1 0-1,1-1 1,-1 1-1,1 0 1,-1 0-1,1-1 1,0 1-1,-1 0 1,1-1-1,-1 1 1,0-1-1,1 1 1,-1-1-1,1 1 1,-1-1-1,0 1 1,1-1-1,26-24 239,-26 23-234,7-6 2,-1 1 0,1-1 0,1 1 0,-1 1 0,17-10 0,-23 15-43,0 0 0,0 0 0,0 0 0,0 1 0,0-1 0,0 1-1,0-1 1,0 1 0,0 0 0,0 0 0,0 0 0,0 0 0,0 0 0,0 0 0,0 1 0,0-1 0,0 1 0,0-1 0,-1 1 0,1 0 0,0-1 0,0 1 0,0 0 0,-1 0 0,1 1 0,0-1 0,-1 0 0,1 0 0,-1 1 0,1-1-1,-1 1 1,0 0 0,0-1 0,0 1 0,0 0 0,0-1 0,2 5 0,-3-6-531,10 18-299,-7-13-2822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13869,'0'0'4004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 13645,'0'0'13890,"-8"-3"-13612,6 1-273,-1 1-1,0 0 1,1 1-1,-1-1 1,0 0-1,0 1 1,1 0-1,-1-1 1,0 1-1,0 0 1,0 0-1,1 1 1,-1-1-1,0 1 1,0-1-1,0 1 1,1 0 0,-1 0-1,1 0 1,-1 0-1,1 0 1,-1 1-1,1-1 1,-1 1-1,1 0 1,0 0-1,0 0 1,0 0-1,0 0 1,0 0-1,1 0 1,-3 5-1,-7 6 25,0 0-1,-13 26 1,21-35-16,1 0 0,0 0 0,0 0 1,0 1-1,1-1 0,-1 1 0,1-1 0,0 1 0,0-1 1,1 1-1,-1 0 0,1-1 0,0 1 0,2 9 0,-2-13-9,1 0-1,0 0 0,-1 0 0,1 0 0,0-1 1,0 1-1,-1 0 0,1 0 0,0 0 1,0-1-1,0 1 0,0 0 0,0-1 0,0 1 1,0-1-1,0 1 0,0-1 0,1 1 0,-1-1 1,0 0-1,0 0 0,0 1 0,0-1 1,3 0-1,35 0-223,-28-1-126,-3 0-534,0 0 0,0 0 1,0-1-1,0 0 0,0 0 1,-1-1-1,1 0 0,13-7 1,5-4-4935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13293,'0'0'12016,"-9"2"-11637,8-2-375,-1 0 23,-1 0 0,1 0 0,-1 1 0,1-1 1,-1 1-1,1 0 0,-1 0 0,1 0 1,-1 0-1,1 0 0,0 0 0,0 0 0,0 1 1,-1-1-1,1 1 0,1 0 0,-1-1 1,0 1-1,0 0 0,1 0 0,-1 0 0,1 1 1,-1-1-1,1 0 0,0 0 0,0 1 1,0-1-1,0 1 0,1-1 0,-1 1 1,1-1-1,-1 1 0,1 2 0,0-5-23,0 1 0,0-1 0,0 0 0,0 1 0,0-1 1,0 1-1,0-1 0,0 0 0,1 1 0,-1-1 0,0 1 0,0-1 0,0 0 0,1 1 0,-1-1 0,0 0 0,0 0 0,1 1 0,-1-1 0,0 0 0,1 1 0,-1-1 0,0 0 1,1 0-1,-1 0 0,0 1 0,1-1 0,-1 0 0,0 0 0,1 0 0,-1 0 0,1 0 0,-1 0 0,0 0 0,2 0 0,20-3 181,19-12-3,-30 9-169,32-15-9,-41 21-20,0-1 0,0 0 0,0 0 1,0 1-1,0-1 0,0 1 0,0-1 0,0 1 1,0 0-1,0 0 0,0 0 0,0 0 1,0 0-1,0 1 0,0-1 0,0 1 1,3 0-1,-3 3 7,-1 0 0,0 0 0,0 0 0,0 1 0,-1-1 0,1 0 0,-1 0 0,0 1 0,0-1 0,-1 0 0,0 6 0,0 1 26,1-10-14,0 0 0,0-1 0,0 1 0,0 0-1,0-1 1,0 1 0,0 0 0,0-1 0,0 1 0,1 0 0,-1-1 0,0 1-1,0 0 1,1-1 0,-1 1 0,0 0 0,1-1 0,-1 1 0,0-1 0,1 1 0,-1-1-1,1 1 1,-1-1 0,1 1 0,-1-1 0,1 1 0,0-1 0,-1 1 0,1-1 0,-1 0-1,1 0 1,0 1 0,1-1 0,0 0 9,0 0 1,1 0-1,-1 0 0,1 0 0,-1-1 1,0 1-1,0-1 0,1 0 0,-1 0 1,3-1-1,52-34-64,-56 35 31,1 0-24,38-25-1102,-39 24 1009,1 1 0,0 0 0,0 0-1,0 0 1,0 0 0,0 1 0,0-1 0,0 0 0,0 1 0,0-1-1,0 1 1,0 0 0,0 0 0,0 0 0,1 0 0,-1 0-1,0 0 1,2 1 0,-3 0 130,0-1-1,-1 1 1,1 0-1,-1 0 1,1 0-1,-1 0 1,0 0 0,1 0-1,-1 0 1,0 0-1,1 0 1,-1 0-1,0 0 1,0 0-1,0 0 1,0 0 0,0 0-1,0 0 1,0 0-1,-1 0 1,1 0-1,0 0 1,0 0-1,-2 1 1,1 17 94,1-18-86,0-1 0,0 1-1,0-1 1,1 1 0,-1-1 0,0 1-1,0-1 1,1 0 0,-1 1 0,0-1-1,1 1 1,-1-1 0,0 0 0,1 1-1,-1-1 1,1 0 0,-1 1 0,0-1-1,1 0 1,-1 0 0,1 0 0,-1 1-1,1-1 1,-1 0 0,1 0 0,-1 0 0,1 0-1,-1 0 1,1 0 0,-1 0 0,1 0-1,-1 0 1,1 0 0,15 1-52,-1-1 1,1-1-1,-1 0 0,0-1 1,1-1-1,-1 0 1,0-1-1,25-11 0,-32 10 134,0 0 0,-1-1 0,0-1 0,0 1 0,0-1 0,0 0 0,-1-1 0,-1 1 0,1-1 0,8-17 0,-18 34-37,0 1 0,1 0 0,0-1 0,1 1 0,0 0 0,1 0 0,-1 12 0,2-20-77,0 0 0,0 0 0,0-1 0,1 1 0,-1 0 0,1 0 0,-1 0 0,1 0 0,0 0 0,-1 0 0,1 0 0,0-1 0,0 1 0,0 0 0,1-1 0,-1 1 0,3 2 0,-2-3-233,0 0 1,0 1-1,1-2 0,-1 1 0,0 0 0,1 0 1,-1-1-1,0 1 0,1-1 0,-1 0 0,1 0 1,-1 0-1,1 0 0,-1 0 0,1 0 0,-1-1 1,0 1-1,5-2 0,20-9-10380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11531,'0'0'13666,"-11"2"-12705,-6 2-845,1 1 1,0 0-1,0 2 1,1 0-1,0 0 0,0 2 1,0 0-1,1 0 0,-17 16 1,-12 19 106,42-42-228,-1-1-1,1 1 1,-1 0-1,1 0 1,0 0-1,-1 0 1,1 0-1,0 0 1,0 1-1,0-1 0,1 0 1,-1 1-1,1-1 1,-1 0-1,1 1 1,0-1-1,-1 0 1,1 1-1,1-1 1,-1 0-1,0 1 0,2 4 1,0-6-144,1 1 1,0-1-1,1 1 0,-1-1 1,0 0-1,0 0 1,0 0-1,1-1 0,-1 1 1,0-1-1,1 0 0,-1 0 1,0 0-1,1 0 1,-1-1-1,4 0 0,4 1-452,6-1-667,0 0 0,1-1 0,17-4 0,21-10-5437,-5-1-3918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16848,'0'0'2392,"-11"1"-6,1 0-2047,0 0 0,1 1 0,-1 0 0,1 1 0,0 0 0,-11 5 1,17-7-256,-1 0 0,1 1 0,0 0 0,0-1 1,0 1-1,1 1 0,-1-1 0,0 0 0,1 0 1,-1 1-1,1 0 0,0-1 0,0 1 0,0 0 1,0 0-1,1 0 0,-1 0 0,1 1 0,0-1 1,-1 0-1,2 0 0,-1 1 0,0-1 1,0 7-1,1-8-81,1-1 1,0 0 0,-1 0-1,1 0 1,0 0 0,-1 0-1,1 0 1,0 0 0,0 0-1,0 0 1,0 0 0,0 0-1,0 0 1,0-1 0,0 1-1,0 0 1,0-1 0,0 1-1,1-1 1,-1 1-1,0-1 1,0 0 0,1 1-1,-1-1 1,0 0 0,0 0-1,1 0 1,-1 0 0,0 0-1,1 0 1,-1 0 0,2-1-1,48-6-257,-43 4 44,-1 0 0,1-1 0,-1 0 0,0 0 0,0-1 0,0 0 0,8-8 0,-12 10-72,0 0-1,0 0 0,0 0 1,0 0-1,0-1 0,-1 0 0,1 1 1,-1-1-1,0 0 0,0 0 1,0 0-1,-1 0 0,1 0 0,-1 0 1,1-7-1,-4 17-10063,-4 4 6273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28 10602,'0'0'6668,"-4"11"-5232,-32 85 573,15-45-913,3 0-1,-13 57 0,-12 68 560,57-214-342,30-57-1,-18 39-1316,-4 6-334,41-82-921,-52 113 932,0 0-1,1 1 1,1 0-1,23-23 0,-34 38 247,1 0 0,0 0 0,0 0-1,0 1 1,0-1 0,0 1 0,0 0-1,1 0 1,-1 0 0,0 1 0,1-1 0,0 1-1,-1 0 1,1 0 0,0 0 0,0 0-1,0 0 1,0 1 0,-1 0 0,1 0-1,0 0 1,7 1 0,-10 0 65,-1-1 1,1 1-1,0 0 0,0-1 1,0 1-1,0 0 0,-1 0 1,1 0-1,0 0 1,-1-1-1,1 1 0,-1 0 1,1 0-1,-1 0 0,1 0 1,-1 0-1,1 1 0,-1-1 1,0 0-1,0 0 1,0 0-1,0 0 0,0 0 1,0 0-1,0 0 0,0 0 1,0 1-1,0-1 0,0 0 1,-1 0-1,1 0 1,0 0-1,-1 0 0,1 0 1,-2 1-1,1 3 15,-1-1 0,0 0 0,0 0 0,-1 0 0,1 0 0,-1 0 0,-4 5 0,-6 2 457,-1 0 0,-28 17 0,35-24-448,0 0 0,1-1 1,-1 0-1,0 0 1,0-1-1,0 0 1,-1 0-1,1-1 0,-11 1 1,17-2-748,-1 0-473,3-9-11251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14221,'0'0'8360,"-57"63"-6630,45-42-865,1 0-353,4-3-320,5-5-192,2-3-32,0-6-1217,9-4-576,5 0-450,0-5-1120,1-12-2082,0-6-2402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14542,'0'0'1954,"-7"12"-107,4-6-1743,-56 111 3107,50-97-2848,1 1 0,0-1 0,2 1 0,-6 37 0,9 18-318,2-46 118,1-25 125,0-10 203,1-24-768,6-52-1,-7 80 255,0 1 0,1 0 0,-1-1 0,1 1 0,-1 0 0,1-1 0,-1 1 0,1 0 0,0 0 0,-1-1 0,1 1-1,-1 0 1,1 0 0,-1 0 0,1 0 0,0 0 0,-1 0 0,1 0 0,0 0 0,-1 0 0,1 0 0,-1 0 0,1 0 0,-1 0 0,1 1-1,0-1 1,-1 0 0,2 1 0,25 7 50,-18-5-100,4 0-287,-1-1 1,1-1-1,0 0 0,-1-1 0,1 0 1,22-4-1,-29 3 341,-1 0 0,0 0-1,1 0 1,-1-1 0,0 0 0,0 0 0,0 0-1,0-1 1,0 0 0,-1 1 0,1-2 0,-1 1-1,1 0 1,-1-1 0,0 0 0,-1 0 0,1 0-1,3-6 1,-7 10 65,0 0 0,0 0 1,1 0-1,-1 0 0,0 0 0,0-1 0,0 1 0,1 0 0,-1 0 0,0 0 0,0 0 0,0 0 1,0-1-1,0 1 0,0 0 0,1 0 0,-1 0 0,0-1 0,0 1 0,0 0 0,0 0 1,0 0-1,0-1 0,0 1 0,0 0 0,0 0 0,0 0 0,0-1 0,0 1 0,0 0 0,0 0 1,0 0-1,0-1 0,0 1 0,0 0 0,0 0 0,0 0 0,0-1 0,-1 1 0,1 0 1,0 0-1,0 0 0,0 0 0,0-1 0,0 1 0,0 0 0,-1 0 0,1 0 0,0 0 1,0 0-1,0-1 0,-1 1 0,-13 6 627,-16 16-170,0 20 935,29-40-1372,-1 0 0,1 1 0,0-1 0,0 0 1,1 0-1,-1 1 0,0-1 0,1 1 0,-1-1 1,1 1-1,0-1 0,0 0 0,0 1 0,0-1 1,0 1-1,0-1 0,1 1 0,0 3 1,1-5-50,-1 0 0,1 0 1,-1 0-1,1 0 0,-1 0 1,1-1-1,-1 1 1,1-1-1,0 1 0,-1-1 1,1 1-1,0-1 0,0 0 1,-1 0-1,1 0 1,0 0-1,0 0 0,-1 0 1,1 0-1,2-1 0,37-7 126,-29 4-132,-1-2 0,0 1 0,0-2-1,-1 1 1,1-2 0,13-11 0,-13 9-78,0 2 0,1-1 0,24-12-1,-36 22 63,0-1 0,1 0 0,-1 0 0,0 0-1,0 0 1,1 0 0,-1 0 0,0 0-1,0 0 1,1 1 0,-1-1 0,0 0-1,0 0 1,0 0 0,1 1 0,-1-1-1,0 0 1,0 0 0,0 0 0,1 1-1,-1-1 1,0 0 0,0 0 0,0 1-1,0-1 1,0 0 0,0 1 0,0-1-1,0 0 1,0 0 0,0 1 0,0-1-1,0 0 1,0 0 0,0 1 0,0-1 0,0 0-1,0 1 1,0-1 0,0 0 0,0 0-1,0 1 1,0-1 0,0 0 0,-1 0-1,1 1 1,0-1 0,0 0 0,0 0-1,0 1 1,-1-1 0,1 0 0,0 0-1,-1 1 1,-5 17-219,2-12-38,1 1 1,0 0-1,0 0 1,1 1-1,0-1 1,0 0-1,1 1 0,0-1 1,0 1-1,1 14 1,4-16-6279,6-6-7777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1 874 3876,'0'0'11483,"11"-12"-9871,42-46-293,227-236 303,185-193-1819,-453 469-723,-13 14-4625,-19 4 1840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12139,'0'0'6503,"-4"13"-6178,-12 37 1102,1 1-1,3 0 1,2 1-1,-4 79 0,14-130-1441,0 0-1,0 0 1,0 0-1,0 0 1,0 0-1,0 0 1,0 0-1,1 0 1,-1 0-1,0 0 1,1 0-1,-1-1 0,1 1 1,-1 0-1,1 0 1,-1 0-1,1-1 1,-1 1-1,1 0 1,0 0-1,1 0 1,1-2-1567,-8-8-498,-32-25-3684,-7-7 2641,42 39 3256,-1-1 0,1 1 1,1-1-1,-1 0 0,0 1 1,1-1-1,-1 0 1,1 0-1,0 0 0,0 0 1,0 0-1,0 0 0,0 0 1,0-4-1,2 5 73,0 1 1,-1-1-1,1 1 1,0 0-1,-1-1 1,1 1-1,0 0 0,0-1 1,0 1-1,0 0 1,1 0-1,-1 0 1,0 0-1,0 0 0,1 0 1,-1 1-1,0-1 1,1 0-1,-1 1 1,1-1-1,-1 1 0,1-1 1,-1 1-1,1 0 1,-1-1-1,1 1 0,2 0 1,57-5 1099,-47 4-833,56-2 221,9-1-1231,-27-3-5924,-34 4-2412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10346,'0'0'11226,"-4"8"-10446,3-6-738,-23 59 1635,22-57-1580,1 0-1,-1 0 0,1 1 1,0-1-1,1 0 1,-1 1-1,1-1 0,0 1 1,0-1-1,0 0 1,1 1-1,-1-1 1,1 1-1,2 5 0,-1-8-57,-1-1-1,1 0 1,0 0-1,0 0 1,0 0-1,0 0 1,-1 0-1,1 0 1,1 0-1,-1-1 1,0 1-1,0-1 1,0 1-1,0-1 1,0 0-1,0 0 1,0 0-1,1 0 1,-1 0-1,0-1 1,3 0-1,47-11 365,-19-5-363,-27 13-56,1 0 1,0 0-1,0 0 0,0 1 0,1 1 0,-1-1 1,1 1-1,14-2 0,-15 37 123,-6-31-78,1 0 0,-1 0-1,1 0 1,0-1 0,0 1 0,-1 0-1,1-1 1,0 0 0,0 1 0,1-1 0,-1 0-1,0 0 1,0 0 0,0 0 0,1-1-1,-1 1 1,1 0 0,-1-1 0,0 0 0,1 0-1,-1 1 1,1-1 0,-1-1 0,1 1-1,3-1 1,4 0 21,-1 0 0,0-1-1,0 0 1,1 0 0,12-6-1,14-11-114,20-7-3713,-55 25 2593,-11 8-8857,5-5 2259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9289,'0'0'10025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55 6662,'0'0'6839,"4"-8"-4287,9-24-412,-13 31-2053,0 1 0,0-1-1,0 0 1,0 1 0,0-1-1,0 1 1,0-1 0,0 1 0,-1-1-1,1 0 1,0 1 0,0-1-1,-1 1 1,1-1 0,0 1-1,-1-1 1,1 1 0,0-1 0,-1 1-1,1 0 1,-1-1 0,1 1-1,-1-1 1,1 1 0,-1 0-1,1 0 1,-1-1 0,1 1 0,-1 0-1,0 0 1,1 0 0,-1-1-1,1 1 1,-1 0 0,1 0-1,-1 0 1,0 0 0,1 0 0,-1 0-1,1 0 1,-1 0 0,0 0-1,1 1 1,-1-1 0,0 0-1,-29 2 325,24 0-291,-1 0-1,1 0 1,0 1 0,0 0 0,0 0-1,0 0 1,0 1 0,1 0-1,-1 0 1,1 0 0,0 1-1,1-1 1,-1 1 0,1 0 0,0 1-1,0-1 1,0 1 0,1 0-1,0 0 1,0 0 0,0 0 0,1 0-1,0 1 1,0-1 0,-1 13-1,3-17-112,0-1 0,1 0-1,-1 1 1,1-1 0,-1 0 0,1 0-1,-1 1 1,1-1 0,0 0 0,0 0-1,-1 0 1,1 0 0,0 0-1,0 0 1,0 0 0,0 0 0,0 0-1,1 0 1,-1-1 0,0 1-1,0 0 1,0-1 0,1 1 0,-1-1-1,0 1 1,1-1 0,-1 0 0,0 1-1,1-1 1,-1 0 0,0 0-1,3 0 1,53 0-868,-46-1 246,0 0-690,0 0 0,0-1 1,0 0-1,17-7 0,7-4-5923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13389,'0'0'4057,"-9"0"-2696,5 0-1222,-1 0 1,1 0-1,-1 1 1,1 0-1,0 0 0,-1 0 1,1 0-1,0 1 0,0-1 1,-5 3-1,7-2-61,0-1-1,0 1 1,0 0-1,0 0 0,1 0 1,-1 0-1,0 0 1,1 0-1,-1 0 1,1 0-1,0 1 1,0-1-1,0 1 1,0-1-1,0 1 1,0-1-1,1 1 1,-1-1-1,1 1 1,0-1-1,0 1 1,0 4-1,0-6-43,1 0 0,-1 0 0,1 0 0,-1 0 0,1 0-1,-1-1 1,1 1 0,0 0 0,0 0 0,-1 0 0,1-1 0,0 1 0,0 0-1,0-1 1,0 1 0,0-1 0,-1 1 0,1-1 0,0 0 0,0 1-1,0-1 1,0 0 0,0 1 0,1-1 0,-1 0 0,0 0 0,0 0 0,0 0-1,2 0 1,41 0 291,-33 0-235,3-1-66,0-1 1,0 0-1,1-1 0,24-8 1,12-3 66,-51 14-78,1 0-1,-1 0 0,0 0 1,1 0-1,-1 0 0,1 0 0,-1 0 1,1 0-1,-1 0 0,1 0 1,-1 0-1,1 0 0,-1 0 0,0 0 1,1 0-1,-1 0 0,1 1 0,-1-1 1,1 0-1,-1 0 0,0 1 1,1-1-1,-1 0 0,0 0 0,1 1 1,-1-1-1,0 0 0,1 1 0,-1-1 1,0 0-1,1 1 0,-1-1 1,0 1-1,0-1 0,0 0 0,1 1 1,-1-1-1,0 1 0,0-1 0,0 1 1,0-1-1,0 1 0,0 0 1,0 0 13,0-1 0,0 1 1,1 0-1,-1 0 0,0-1 1,1 1-1,-1 0 0,0 0 1,1-1-1,-1 1 0,1 0 1,-1-1-1,1 1 0,-1 0 1,1-1-1,-1 1 0,1-1 1,0 1-1,-1-1 0,1 1 1,0-1-1,-1 1 0,1-1 0,0 0 1,0 1-1,-1-1 0,1 0 1,0 0-1,0 0 0,0 1 1,1-1-1,17 0 1,0-1 0,0 0 1,0-2-1,0 0 0,0-1 0,18-7 0,-16 5-692,0 1-1,1 1 1,43-3-1,-65 7 681,1 0-1,-1 0 0,0 1 0,1-1 1,-1 0-1,0 1 0,1-1 0,-1 1 1,0-1-1,0 0 0,0 1 0,1-1 1,-1 1-1,0-1 0,0 1 0,0-1 0,0 0 1,0 1-1,0-1 0,0 1 0,0-1 1,0 1-1,0-1 0,0 1 0,0-1 1,0 1-1,0-1 0,0 0 0,0 1 1,0-1-1,-1 1 0,1-1 0,0 1 0,0-1 1,-1 0-1,1 1 0,-9 21 1134,8-21-927,1 0-185,0-1 0,0 0 0,0 0 1,0 1-1,0-1 0,0 0 1,0 1-1,0-1 0,0 0 0,0 0 1,0 1-1,0-1 0,0 0 1,0 1-1,0-1 0,0 0 0,0 0 1,0 1-1,1-1 0,-1 0 0,0 0 1,0 1-1,0-1 0,0 0 1,0 0-1,1 1 0,-1-1 0,0 0 1,0 0-1,1 0 0,-1 1 1,0-1-1,0 0 0,1 0 0,-1 0 1,0 0-1,0 0 0,1 0 1,-1 1-1,0-1 0,0 0 0,1 0 1,-1 0-1,1 0 0,21-1 408,20-8-428,74-34-3422,-116 43 3418,0 0 0,0 0-1,1 0 1,-1 0-1,0 0 1,0 0 0,1 1-1,-1-1 1,0 0 0,0 0-1,0 0 1,1 0-1,-1 1 1,0-1 0,0 0-1,0 0 1,0 0 0,1 1-1,-1-1 1,0 0-1,0 0 1,0 1 0,0-1-1,0 0 1,0 0-1,0 1 1,0-1 0,0 0-1,0 0 1,0 1 0,0-1-1,0 0 1,0 0-1,0 1 1,0-1 0,0 0-1,0 0 1,0 1 0,0-1-1,0 0 1,0 0-1,0 1 1,-1-1 0,1 0-1,0 0 1,0 1 0,0-1-1,-1 0 1,1 1 13,0-1 0,0 0 0,0 1 1,-1-1-1,1 1 0,0-1 0,0 1 1,0-1-1,0 1 0,0-1 0,0 0 1,0 1-1,0-1 0,0 1 0,0-1 0,0 1 1,0-1-1,0 1 0,0-1 0,0 1 1,0-1-1,0 1 0,1-1 0,-1 0 1,0 1-1,0-1 0,1 1 0,-1-1 0,0 0 1,0 1-1,1-1 0,-1 0 0,1 1 1,-1-1-1,0 0 0,1 1 0,-1-1 1,1 0-1,84-5-1847,1-1-4161,-85 6 6053,-1 0-1,0 0 1,1 0 0,-1 0-1,1 0 1,-1 0 0,0 0-1,1 0 1,-1 0 0,0 0-1,1 1 1,-1-1 0,0 0-1,1 0 1,-1 0 0,0 1-1,1-1 1,-1 0 0,0 0-1,1 1 1,-1-1 0,0 0-1,0 1 1,1-1 0,-1 0-1,0 1 1,0-1 0,0 0-1,0 1 1,0-1 0,1 1-1,-1-1 1,0 0 0,0 1-1,0-1 1,0 1 0,0-1-1,0 0 1,0 1 0,0-1-1,0 1 1,0-1 0,-1 0-1,1 1 1,0-1 0,0 0-1,0 1 1,-1 0 0,1-1-1,0 1 1,0-1 0,0 0 0,0 1-1,0-1 1,-1 1 0,1-1-1,0 0 1,0 1 0,0-1 0,0 1-1,0-1 1,0 0 0,0 1 0,1-1-1,-1 1 1,0-1 0,0 0-1,0 1 1,0-1 0,0 1 0,1-1-1,-1 0 1,0 1 0,0-1 0,1 0-1,-1 1 1,0-1 0,0 0-1,1 0 1,-1 1 0,0-1 0,1 0-1,-1 0 1,0 1 0,1-1-1,-1 0 1,1 0 0,-1 0 0,0 0-1,2 1 1,11-1-42,0 0 1,1-1-1,-1 0 0,0-1 0,0 0 1,0-1-1,0-1 0,0 0 0,-1 0 1,0-1-1,0-1 0,0 0 0,0-1 1,-1 0-1,0-1 0,14-13 1,-24 20-25,0 1 1,0-1-1,-1 1 1,1-1-1,0 1 1,-1-1-1,1 0 1,-1 0 0,1 1-1,-1-1 1,1 0-1,-1 0 1,1 1-1,-1-1 1,0 0-1,0 0 1,1 0 0,-1 0-1,0 0 1,0 0-1,0 1 1,0-1-1,0 0 1,0 0-1,0-1 1,-1 1 3,1 0-1,-1 1 1,0-1 0,1 1-1,-1-1 1,0 1-1,0-1 1,0 1 0,0-1-1,1 1 1,-1 0 0,0-1-1,0 1 1,0 0-1,0 0 1,0 0 0,0-1-1,0 1 1,-1 1 0,-3-2 57,0 2 0,0-1 1,0 0-1,0 1 1,0 0-1,0 0 0,0 1 1,-5 1-1,8-2 12,0 0 1,-1 1-1,1-1 0,0 0 1,0 0-1,0 1 0,1-1 1,-1 1-1,0 0 0,1-1 1,-1 1-1,1 0 0,-1 0 1,1 0-1,0 0 0,0 0 1,0 0-1,0 1 0,0-1 1,0 0-1,1 1 0,-1-1 1,0 4-1,2-4-100,-1 0-1,1 1 1,0-1 0,0 0 0,0 0-1,0 0 1,0 0 0,1 0 0,-1 0-1,1 0 1,-1 0 0,1-1-1,0 1 1,-1-1 0,1 1 0,0-1-1,0 1 1,0-1 0,0 0-1,0 0 1,0 0 0,1 0 0,3 1-1,36 7-6627,-22-9-2083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11211,'0'0'6213,"82"41"-5444,-22-41-384,10-2-289,8-8-96,1-1 0,-4 3-481,-9 2-992,-16 2-2307,-18 1-480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13837,'0'0'2819,"51"4"-1954,-1-13-161,10-4-287,11-1-353,5 1-32,1 3-1153,-4 1-2210,-8 1-385,-11-1-1729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10890,'0'0'4709,"60"-3"-4421,-25 9 449,4 4 160,0 3-609,-7 5-64,-9 5-160,-13 9-64,-10 8 64,-10 6 96,-20 11 0,-7 3-63,-8-2-514,2-6-1825,6-14-2050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13389,'0'0'4025,"-2"11"-3155,-8 22-497,0-1-1,-17 31 1,12-29-61,1 1 1,-15 63-1,28-96-290,0 1 0,1 0 0,-1 0 0,1 0-1,-1-1 1,1 1 0,0 0 0,0 0 0,1 0-1,-1 0 1,0 0 0,1-1 0,0 1 0,0 0 0,0 0-1,0-1 1,0 1 0,0-1 0,1 1 0,1 3-1,0-4-39,0 0-1,1 0 1,-1 0-1,0-1 0,1 1 1,-1-1-1,1 0 0,-1 0 1,1 0-1,0 0 1,0-1-1,-1 1 0,1-1 1,0 0-1,3 0 0,8 0-875,0 0-1,0-2 0,16-2 1,20-12-5436,-9-4-4261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13004,'-10'6'1815,"4"-3"-1439,-46 34 2758,50-35-2996,-1 0 1,1 1-1,-1-1 1,1 0-1,0 1 1,0 0-1,0-1 0,1 1 1,-1 0-1,1 0 1,-1 0-1,1 0 0,0 0 1,0 1-1,1-1 1,-1 0-1,0 0 0,1 1 1,0 3-1,1-5-116,0-1-1,0 1 0,0-1 0,0 0 1,0 1-1,0-1 0,1 0 1,-1 0-1,0 0 0,1 0 0,-1 0 1,1 0-1,-1 0 0,1 0 1,-1 0-1,1-1 0,0 1 0,-1-1 1,1 1-1,0-1 0,0 0 1,-1 0-1,1 0 0,0 0 0,0 0 1,-1 0-1,1 0 0,3-1 1,53-6 706,-49 4-682,-1-1 1,0 1-1,-1-1 1,1-1 0,-1 0-1,0 0 1,11-9 0,-16 12-11,0 1 1,0-1 0,0 0-1,-1 1 1,1-1 0,0 0 0,-1 0-1,1 0 1,-1 0 0,1-1-1,-1 1 1,0 0 0,0-1-1,0 1 1,0 0 0,-1-1 0,1 1-1,-1-1 1,1 1 0,-1-1-1,0 1 1,0-1 0,0 0-1,0 1 1,-1-1 0,1 1 0,-1-1-1,1 1 1,-1 0 0,-1-4-1,-1 4-147,1 0-1,-1 1 0,1-1 1,-1 0-1,0 1 0,1 0 1,-1 0-1,0 0 0,0 0 1,0 0-1,0 0 0,0 1 1,0 0-1,0-1 0,0 1 1,0 0-1,0 1 0,-1-1 1,-2 1-1,-4-1-2486,3 0-2783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10826,'0'0'2974,"-2"11"-2547,-10 47 667,-3-2 1,-2 1-1,-32 68 0,-38 41-50,-41 92 662,125-253-1706,1 0 1,0 1-1,0-1 1,1 1 0,-1-1-1,0 12 1,2-17-3,0 1-1,0-1 1,0 0 0,0 1-1,0-1 1,0 0 0,0 1-1,1-1 1,-1 0-1,0 1 1,0-1 0,0 0-1,0 1 1,1-1 0,-1 0-1,0 1 1,0-1 0,1 0-1,-1 0 1,0 0-1,0 1 1,1-1 0,-1 0-1,0 0 1,1 0 0,-1 1-1,0-1 1,1 0 0,-1 0-1,0 0 1,1 0 0,-1 0-1,0 0 1,1 0-1,-1 0 1,1 0 0,27-10-44,132-84 330,59-32-103,-197 115-199,241-133-3082,-168 84-2179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13036,'0'0'5131,"-3"12"-4005,-6 21-429,1-6-182,1-1 0,1 1 0,2 0 0,-2 29 0,6-55-503,1 0 0,-1-1 1,1 1-1,-1 0 0,1 0 0,-1 0 0,1 0 0,-1-1 0,1 1 0,0 0 0,-1 0 0,1-1 0,0 1 0,0-1 0,0 1 0,0-1 1,-1 1-1,1-1 0,0 1 0,0-1 0,0 0 0,0 1 0,0-1 0,0 0 0,0 0 0,0 0 0,0 0 0,0 0 0,0 0 1,2 0-1,36-2 238,-35 2-213,32-5 114,-26 3-172,0 0 0,0 1 0,0 0 0,1 0 0,-1 1 0,17 3 0,-25-3 29,0 1-1,0 0 0,0 0 0,0 0 0,0 0 1,0 0-1,0 0 0,0 1 0,0-1 0,0 1 1,0-1-1,-1 1 0,1 0 0,-1-1 0,1 1 1,-1 0-1,0 0 0,0 0 0,0 0 1,0 0-1,0 1 0,0-1 0,-1 0 0,1 0 1,0 1-1,-1-1 0,0 0 0,0 1 0,0-1 1,0 0-1,0 1 0,0-1 0,0 0 0,-2 4 1,2-2 64,-2 0 0,1 0 0,0 0 1,-1 1-1,0-1 0,0 0 1,0-1-1,0 1 0,0 0 0,-1-1 1,0 1-1,0-1 0,0 0 0,0 0 1,0 0-1,-1 0 0,1-1 1,-1 1-1,0-1 0,0 0 0,0 0 1,0 0-1,0 0 0,-4 0 1,-4 2 265,1 0 0,0-1 0,-1 0 0,0-1 0,0-1 0,1 0-1,-23-1 1,32 0-364,0 0-1,1 0 0,-1-1 1,0 1-1,0-1 0,1 0 1,-1 1-1,0-1 0,1 0 1,-1 0-1,1 0 0,-1 0 0,1 0 1,-1 0-1,1 0 0,0-1 1,0 1-1,-1-1 0,1 1 1,0 0-1,0-1 0,0 0 0,1 1 1,-2-4-1,1 4-166,1 0 0,0 0 0,0 0-1,0 0 1,0-1 0,0 1 0,0 0 0,0 0 0,0 0 0,0 0 0,0-1-1,1 1 1,-1 0 0,0 0 0,1 0 0,-1 0 0,1 0 0,-1 0-1,1 0 1,0 0 0,-1 0 0,1 0 0,0 0 0,0 1 0,0-1-1,0 0 1,-1 0 0,1 1 0,0-1 0,0 0 0,0 1 0,0-1 0,1 1-1,-1 0 1,0-1 0,0 1 0,0 0 0,2-1 0,17-4-3603,4-1-1056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6502,'0'0'15887,"-1"8"-15625,-4 26-173,-7 61-1470,12-95 1246,0 0 1,0 1-1,0-1 1,0 0 0,0 0-1,0 0 1,0 1-1,0-1 1,0 0-1,0 0 1,0 0-1,0 1 1,0-1-1,0 0 1,0 0-1,0 0 1,0 1-1,0-1 1,0 0 0,0 0-1,0 0 1,0 1-1,1-1 1,-1 0-1,0 0 1,0 0-1,0 0 1,0 1-1,0-1 1,1 0-1,-1 0 1,0 0-1,0 0 1,0 0 0,0 0-1,1 0 1,-1 1-1,0-1 1,0 0-1,0 0 1,1 0-1,-1 0 1,0 0-1,0 0 1,0 0-1,1 0 1,-1 0-1,0 0 1,0 0 0,0 0-1,1 0 1,-1 0-1,7 0-6346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88 11018,'0'0'8691,"1"-8"-6769,2-26-518,-4 33-1356,1 0-1,0 1 1,0-1 0,0 0-1,-1 0 1,1 1-1,-1-1 1,1 0-1,0 1 1,-1-1 0,1 0-1,-1 1 1,1-1-1,-1 1 1,0-1 0,1 1-1,-1-1 1,1 1-1,-1-1 1,0 1 0,0 0-1,1-1 1,-1 1-1,0 0 1,1 0 0,-1 0-1,0-1 1,0 1-1,0 0 1,1 0 0,-1 0-1,0 0 1,0 0-1,-1 1 1,-24 3-43,23-1-14,-1 0 0,0 0 0,1 1-1,0-1 1,0 1 0,0 0 0,0 0 0,1 0-1,-1 0 1,1 0 0,0 1 0,0-1 0,0 1 0,1-1-1,-2 8 1,1-3 52,0 1-1,0 0 0,1 0 1,1 0-1,-1 1 0,3 13 1,-2-22-37,0-1 1,1 0-1,-1 0 1,0 0 0,1 1-1,-1-1 1,1 0 0,0 0-1,-1 0 1,1 0 0,0 0-1,0 0 1,0 0 0,0 0-1,0 0 1,0 0 0,0 0-1,0-1 1,0 1 0,0 0-1,0-1 1,0 1 0,0-1-1,1 1 1,-1-1-1,0 0 1,0 1 0,1-1-1,-1 0 1,0 0 0,0 0-1,1 0 1,-1 0 0,0 0-1,1 0 1,-1 0 0,0-1-1,0 1 1,2-1 0,2 0 30,-1 0 1,1 0-1,0-1 0,-1 0 1,1 0-1,-1 0 1,1 0-1,7-6 1,-4-1-8,1 0 0,-1 0 0,0-1 1,11-19-1,1-2 75,-19 31-121,-1 0-1,1 0 1,-1 0-1,1-1 1,0 1 0,-1 0-1,1 0 1,0 0 0,-1 0-1,1 0 1,-1 0-1,1 1 1,0-1 0,-1 0-1,1 0 1,-1 0 0,1 0-1,-1 1 1,1-1-1,0 0 1,-1 1 0,1-1-1,-1 0 1,1 1 0,-1-1-1,0 1 1,1-1-1,-1 0 1,1 1 0,-1-1-1,0 1 1,1 0 0,-1 0-1,20 23 111,-16-20-138,8 16 29,10 11-18,-21-30 57,0-1 1,0 1-1,0-1 1,-1 1 0,1-1-1,0 1 1,0-1-1,0 0 1,0 0-1,0 1 1,0-1-1,0 0 1,0 0 0,0 0-1,0 0 1,0 0-1,0 0 1,0 0-1,0 0 1,0-1 0,0 1-1,0 0 1,0-1-1,0 1 1,-1 0-1,1-1 1,0 1-1,0-1 1,0 1 0,0-1-1,-1 0 1,1 1-1,0-1 1,1-1-1,3-4 32,0-1 0,0 1 0,0-1 0,-1 0 0,0-1 0,0 1 0,-1-1 0,0 1 0,0-1 0,2-9 1,-4 14-45,0 0 0,0 1 0,-1-1 0,1-1 1,0 1-1,-1 0 0,0 0 0,0 0 0,0 0 1,0 0-1,0 0 0,-1 0 0,1 0 0,-1 0 1,0 0-1,0 0 0,0 0 0,0 0 0,-1 0 1,1 1-1,-1-1 0,1 0 0,-1 1 0,0-1 1,0 1-1,0 0 0,0 0 0,-1 0 0,-3-3 1,11 4-281,1 0 1,0 0 0,-1 1 0,1 0-1,0 0 1,0 1 0,-1-1 0,1 1-1,9 3 1,6 0-728,35 1-3105,-19-5-2066,-6 0-2033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 9385,'0'0'384,"-58"-7"-384,35 7-192,3 0-449,1 0-1761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13613,'0'0'8968,"50"-28"-7975,-19 12-416,1 4-385,-2 3-192,-2 2-1217,-5 4-1538,-5 3-2562,-6 0-4260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13325,'0'0'9102,"-8"0"-8553,2 1-516,0 0-1,0 0 1,0 1-1,0 0 0,0 0 1,1 0-1,-1 0 1,1 1-1,-1 0 0,-5 5 1,7-6-33,1 1 1,0-1-1,0 1 1,0 0 0,0 0-1,1 0 1,-1 0-1,1 1 1,0-1-1,0 1 1,0-1 0,0 1-1,1 0 1,-1-1-1,1 1 1,0 0-1,0 0 1,0 0 0,1 0-1,-1 4 1,2-6-1,-1-1 1,0 0 0,1 0-1,-1 0 1,1 0 0,0 0-1,-1 1 1,1-1 0,0 0-1,0-1 1,0 1-1,0 0 1,0 0 0,0 0-1,0 0 1,0-1 0,0 1-1,0 0 1,0-1 0,0 1-1,0-1 1,1 0-1,-1 1 1,2-1 0,41 11-88,-30-8-93,-6-2 142,-1 1-1,1 1 1,-1 0 0,1 0 0,11 7-1,-18-10 40,0 1-1,1 0 0,-1 0 0,0 0 0,0 0 0,0 0 0,0 0 0,0 0 1,0 0-1,0 0 0,0 1 0,0-1 0,0 0 0,-1 1 0,1-1 1,0 1-1,-1-1 0,1 0 0,-1 1 0,0-1 0,0 1 0,1-1 0,-1 1 1,0 0-1,0-1 0,0 1 0,-1-1 0,1 1 0,0-1 0,0 1 1,-1-1-1,1 0 0,-1 1 0,1-1 0,-1 1 0,0-1 0,0 0 1,-1 2-1,-1 2 156,-1-1 0,-1 0 0,1 0 1,-1 0-1,1-1 0,-1 1 0,0-1 1,0 0-1,0-1 0,-1 1 0,1-1 0,-6 2 1,0-1 7,0 1 0,-1-1 0,1-1 0,0 0 1,-14 0-1,24-2-240,1 0 0,-1 0 0,1 0 0,0 0 0,-1 0 0,1-1 0,-1 1 0,1 0 1,0 0-1,-1 0 0,1-1 0,-1 1 0,1 0 0,0-1 0,0 1 0,-1 0 0,1 0 0,0-1 0,-1 1 0,1-1 0,0 1 0,0 0 1,0-1-1,-1 1 0,1-1 0,0 1 0,0 0 0,0-1 0,0 1 0,0-1 0,0 1 0,0-1 0,0 1 0,0 0 0,0-1 1,0 1-1,0-1 0,0 1 0,0-1 0,0 1 0,0 0 0,1-1 0,-1 1 0,0-1 0,0 1 0,0 0 0,1-1 0,-1 0 1,12-22-3567,9-8-2337,3-7-2722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15471,'0'0'4591,"-8"9"-2974,-4 6-1194,1 0 0,0 1 0,2 1-1,0 0 1,0 0 0,2 1 0,0 0 0,1 0-1,-4 20 1,10-36-407,-11 71 316,10-68-302,1 0-1,-1 1 0,1-1 0,1 0 1,-1 0-1,1 1 0,0-1 0,0 0 1,0 0-1,1 0 0,3 7 1,-3-10-9,-1 0 0,1 0 0,0 0 0,0 0 0,0-1 0,0 1 0,1-1 1,-1 1-1,0-1 0,1 0 0,-1 0 0,1 0 0,-1 0 0,1 0 1,-1-1-1,1 1 0,-1-1 0,1 0 0,0 1 0,-1-1 0,1 0 1,0-1-1,-1 1 0,1 0 0,-1-1 0,1 0 0,3-1 0,3 0 18,0-1-1,0-1 0,0 1 0,0-2 1,-1 1-1,10-8 0,17-19-7,-30 25-15,0 0-1,1 0 1,0 1-1,0 0 1,1 0-1,0 1 1,-1 0-1,11-5 1,-17 49 176,-7-3 98,4-26-103,0 1-1,1 1 0,-1 17 1,6-31-1163,0 1 0,0 0 0,1-1 0,-1 0 0,0 1 0,0-1 0,0 0 0,0-1 0,-1 1 0,5-2 0,6-7-4245,0 0-833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7495,'0'0'16287,"-7"0"-15923,5 0-303,-1 0 1,1 0 0,0 0 0,0 0 0,-1 0 0,1 0 0,0 1-1,0-1 1,0 1 0,0 0 0,0-1 0,0 1 0,0 0 0,0 0 0,0 0-1,0 1 1,0-1 0,0 0 0,1 1 0,-1-1 0,1 1 0,-1 0 0,1-1-1,-1 1 1,1 0 0,0 0 0,0 0 0,0 0 0,0 0 0,0 0 0,0 0-1,1 0 1,-1 0 0,1 0 0,-1 0 0,1 1 0,0-1 0,0 3-1,1-4-40,-1-1-1,1 1 0,0 0 0,-1-1 1,1 1-1,0-1 0,0 1 0,-1-1 0,1 0 1,0 1-1,0-1 0,0 0 0,0 1 0,-1-1 1,1 0-1,0 0 0,0 0 0,0 0 1,0 0-1,0 0 0,0 0 0,-1 0 0,1 0 1,0 0-1,0-1 0,0 1 0,0 0 1,0-1-1,31-6 66,-23 3-125,2-1-105,0 1 0,0 0 0,1 1 0,-1 0 0,1 0 0,0 1 0,12 0 1,-23 2 144,-1 0 0,1 0-1,-1 0 1,1 0 0,-1 0 0,1 0 0,-1 0 0,1 0 0,-1 1 0,0-1 0,1 0 0,-1 0 0,1 1 0,-1-1 0,1 0 0,-1 0 0,0 1-1,1-1 1,-1 0 0,0 1 0,1-1 0,-1 0 0,0 1 0,0-1 0,1 1 0,-1-1 0,0 1 0,0-1 0,0 0 0,1 1 0,-1-1 0,0 1-1,0-1 1,0 1 0,0-1 0,0 2 0,-2 23 217,1-24-163,1 1 0,-1 0-1,1 0 1,0 0 0,0 0-1,0-1 1,0 1 0,0 0-1,0 0 1,0 0 0,0 0 0,1 0-1,-1-1 1,2 4 0,19-45 569,-19 33-651,1 0-1,-1 0 0,1 0 0,1 0 1,7-12-1,-9 17 2,0 0-1,0 1 1,0-1-1,0 0 1,0 1 0,0-1-1,1 1 1,-1 0 0,1-1-1,-1 1 1,1 1-1,-1-1 1,1 0 0,0 0-1,-1 1 1,1 0-1,0-1 1,-1 1 0,5 1-1,94 5-452,-62-2-227,66-1 0,-94-4 672,-1 1-1,1-2 0,-1 0 0,0 0 0,0-1 0,0 0 0,0 0 1,0-1-1,-1-1 0,19-11 0,-27 15 76,1 0 0,-1 0 0,1 0 0,-1 0 0,1 0 0,-1-1 0,0 1 0,1 0 0,-1-1 0,0 0 0,0 1 0,0-1 0,0 1 0,0-3-1,-1 4-5,0-1-1,0 1 1,0-1-1,0 1 1,0-1-1,0 1 0,0-1 1,0 1-1,0-1 1,0 1-1,-1-1 1,1 1-1,0 0 0,0-1 1,-1 1-1,1-1 1,0 1-1,-1 0 1,1-1-1,0 1 1,-1 0-1,1-1 0,0 1 1,-1 0-1,1 0 1,-1-1-1,1 1 1,0 0-1,-1 0 0,1 0 1,-1-1-1,0 1 1,-3-1 15,1 1 0,-1-1 0,0 1 0,0 0 0,1 0 0,-1 0 1,0 0-1,1 1 0,-1 0 0,0-1 0,1 1 0,-6 3 0,2-1 5,1 0-1,0 1 1,0 0 0,0 1-1,0-1 1,0 1-1,1 0 1,0 0-1,0 1 1,1-1-1,0 1 1,-4 7-1,6-11-65,1 0 0,0 0 0,0 0 0,0 0 0,0 0 0,0 0 0,1 1 0,-1-1 0,1 0 0,-1 1 0,1-1 0,0 0 0,0 1 0,0-1 0,0 0 0,0 1 0,1-1 0,-1 0 0,1 1 0,-1-1 0,1 0-1,0 0 1,0 0 0,0 0 0,0 0 0,0 0 0,1 0 0,-1 0 0,0 0 0,1 0 0,0 0 0,-1-1 0,1 1 0,0-1 0,0 1 0,0-1 0,0 0 0,0 0 0,0 0 0,3 1 0,-1 1-857,1-1 0,1 0 0,-1-1 0,0 1 0,0-1 0,9 1 1,10-1-6586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14926,'-1'0'209,"0"0"0,1 1 0,-1-1 0,0 0 0,1 0 0,-1 0 0,0 0 0,1 0 0,-1 0 0,0 0 0,0 0 0,1-1 0,-1 1 0,1 0 0,-1 0-1,0 0 1,1-1 0,-1 1 0,0 0 0,1-1 0,-1 1 0,1-1 0,-1 1 0,1 0 0,-1-1 0,1 1 0,-1-1 0,1 1 0,0-1 0,-1 0 0,0 0 0,12-18 1932,35-17-1685,-19 17-421,1 2 1,1 2 0,0 0 0,1 2 0,0 1 0,39-10-1,-68 22-39,0 0-1,0-1 0,0 1 0,0 0 0,0 0 0,0 0 0,0 0 0,1 0 1,-1 0-1,0 0 0,0 0 0,0 0 0,0 0 0,0 1 0,0-1 0,0 0 0,0 1 1,0-1-1,0 1 0,0-1 0,0 1 0,0-1 0,-1 1 0,1 0 0,0-1 0,0 1 1,0 0-1,-1 0 0,1-1 0,0 1 0,-1 0 0,1 1 0,3 36 58,-1 3 63,-3-40-114,1 1-1,-1-1 1,1 0 0,-1 0 0,1 1 0,0-1-1,0 0 1,-1 0 0,1 0 0,0 0-1,0 0 1,0 0 0,0 0 0,0 0-1,0 0 1,0-1 0,1 1 0,-1 0-1,0-1 1,0 1 0,1-1 0,-1 1 0,0-1-1,1 1 1,1-1 0,3 1 16,-1-1-1,1 0 1,-1-1-1,1 1 1,-1-1 0,0 0-1,1 0 1,-1-1 0,0 0-1,0 0 1,0 0 0,0 0-1,0-1 1,7-5-1,-9 6-406,0 0 0,0-1-1,-1 1 1,1-1-1,-1 1 1,1-1-1,-1 0 1,2-4-1,-3 1-3806,-1 0-3176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0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1152 7 6278,'0'0'1879,"-8"0"-1292,-25-2-387,22 0-243,0 1 0,1 0 0,-1 0 0,0 1 0,0 1 0,0 0 1,0 0-1,0 1 0,0 0 0,-17 7 0,-24 25 269,-73 63 0,86-64-135,-1-2 0,-2-1 1,-62 33-1,-177 88 1451,247-129-1146,2 1 0,0 1 0,2 1 0,1 2 0,1 1-1,-25 33 1,46-53-378,1 0 0,1 1 1,0 0-1,0 0 0,1 0 0,0 1 0,0-1 0,1 1 0,0 0 0,1 0 1,0 0-1,1 0 0,0 0 0,1 1 0,0-1 0,1 11 0,2-7-26,0 0-1,0 0 0,1 0 0,1-1 0,1 1 1,0-1-1,0-1 0,1 1 0,1-1 1,0 0-1,10 10 0,5 5 102,1-1-1,1-1 1,2-1-1,0-1 1,1-2-1,1 0 1,1-2-1,35 16 1,-27-18-76,0-2 1,2-2-1,0-1 1,0-2 0,1-2-1,68 6 1,351-7 315,98 10 209,-537-15-478,772 60 1025,-144-88-1062,145 13-48,-237 12-49,-359-14 67,214-44 0,-91 10 9,-254 41-2,-1-2-1,0-4 1,0-2-1,-2-3 1,62-28 0,-103 37-1,-1-2 1,0-1 0,-1-1-1,-1 0 1,0-2-1,-1 0 1,18-20 0,-24 21 9,-1-1 0,0 0 0,-1-1 0,-1 0 0,-1-1 0,0 0 0,-1 0 0,-1-1 1,9-38-1,-11 37-77,-1 0 1,-2-1-1,0 0 1,-1 0 0,-1 0-1,0 1 1,-2-1-1,-1 0 1,-5-20-1,5 27 57,-2 1 0,0-1 1,-1 1-1,0 0 0,-1 1 0,0 0 0,-1 0 0,0 0 0,-1 1 0,-1 0 0,0 1 0,0 0 0,-23-17 0,12 13 19,-2 1 0,0 0 0,0 2 0,-1 1 0,0 0 0,-1 2 0,0 1 0,-39-6 0,-25 2 146,-101-1 1,71 7 52,-180-24 333,-162-6-928,-378 57 28,527-9-377,-675 76-661,5 64 1293,808-124-598,-145 26-4640,155-26-896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75 11211,'0'0'2989,"1"-11"-902,0-2-1451,-1 7-238,1-1 0,0 1 0,0 0 0,0 0 0,1-1 0,2-6 0,-2 116 1989,-33 118-2495,11-94-2443,19-119 1972,1-6 149,0 0 1,0-1-1,0 1 1,0 0-1,-1 0 1,1-1-1,0 1 0,-1 0 1,0 0-1,1-1 1,-1 1-1,0-1 1,-1 3-1,-7-2-4470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4452,'0'-5'775,"0"0"-1,0 0 1,1 0-1,0 0 1,0 1 0,0-1-1,0 0 1,0 0-1,1 1 1,0-1-1,0 1 1,5-8 0,-1 5-336,0 1 1,0 0 0,0 0 0,1 0 0,0 1 0,12-7 0,-4 1-58,2 1 0,-1 1 1,1 1-1,0 0 0,1 1 1,0 1-1,0 0 0,0 2 0,1 0 1,0 1-1,-1 1 0,24 0 1,-42 2-379,1 0 0,-1 0 0,1 0 0,0 0 0,-1 0 0,1 0 0,-1 0 0,1 1 0,-1-1 0,1 0 0,-1 0 0,1 0 0,-1 1 0,1-1 0,-1 0 0,1 1 1,-1-1-1,0 1 0,1-1 0,-1 0 0,0 1 0,1-1 0,-1 1 0,0-1 0,1 1 0,-1-1 0,0 1 0,0-1 0,0 1 0,1-1 0,-1 2 0,-4 20 222,-20 18 257,-2-15-299,-56 42-1,-9 8 277,90-75-429,0 1-1,0 0 1,1-1 0,-1 1-1,0 0 1,0-1-1,1 1 1,-1 0-1,0 0 1,1 0 0,-1-1-1,1 1 1,-1 0-1,1 0 1,-1 0 0,1 0-1,0 0 1,-1 0-1,1 0 1,0 0-1,0 0 1,0 0 0,0 0-1,0 0 1,0 0-1,0 2 1,1-2-6,0 0-1,0 0 1,0 0 0,0 0-1,0-1 1,0 1 0,0 0-1,1-1 1,-1 1-1,0-1 1,0 1 0,1-1-1,-1 0 1,0 1 0,0-1-1,1 0 1,1 0 0,69-3 256,-67 2-262,96-13-868,-60 5-6443,-37 8 261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13004,'0'0'9321,"84"-15"-8040,-27-7-576,8-2-545,2-3-128,0 2 0,-7 3 0,-8 5-64,-9 3-544,-12 7-866,-9 3-768,-12 3-1537,-5 1-1859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13293,'0'0'6320,"7"-10"-5225,-1 2-981,1 1 0,0 0 1,0 0-1,1 1 1,0-1-1,0 2 1,0-1-1,1 1 1,0 1-1,0-1 0,0 1 1,1 1-1,-1 0 1,1 0-1,13-1 1,-11 1-98,0 2-1,-1-1 1,1 2 0,0-1 0,21 3 0,-32-2-16,-1 0 0,1 0 0,0 1 0,0-1 0,0 0 0,-1 0 0,1 0 0,0 1 0,0-1 0,-1 0 0,1 1-1,0-1 1,0 1 0,-1-1 0,1 1 0,0-1 0,-1 1 0,1-1 0,-1 1 0,1-1 0,-1 1 0,1 0 0,-1 0 0,1-1 0,-1 1 0,0 0 0,1-1 0,-1 3 0,0-2 20,0 1 0,0 0 0,0-1 1,0 1-1,-1-1 0,1 1 0,-1 0 1,1-1-1,-1 1 0,0-1 0,1 1 1,-1-1-1,-1 2 0,-33 36 813,23-28-402,-1-1 0,0-1 1,-1 0-1,-27 13 1,45-24-445,0 1 0,1-1 0,-1 1 0,1 0 1,-1 0-1,1 1 0,0-1 0,-1 1 1,1 0-1,0 0 0,-1 1 0,1-1 1,0 1-1,-1 0 0,1 0 0,-1 1 0,1-1 1,-1 1-1,0 0 0,0 0 0,0 1 1,0-1-1,0 1 0,0 0 0,-1 0 1,1 0-1,-1 0 0,0 1 0,0-1 0,0 1 1,0 0-1,-1 0 0,1 0 0,-1 0 1,0 0-1,0 0 0,-1 1 0,1-1 1,-1 1-1,0-1 0,0 1 0,-1 0 0,1 7 1,-2-8 68,1 1 0,-1 0 0,0 0-1,0-1 1,-1 1 0,1 0 0,-1-1 0,0 0 0,0 1 0,-1-1 0,1 0 0,-1 0 0,0 0 0,0 0 0,0-1 0,-1 1-1,1-1 1,-1 0 0,0 0 0,0 0 0,0-1 0,-6 4 0,0-1 80,1 0-1,-1-1 1,0 0-1,0-1 1,0 0-1,-1-1 1,1 0-1,-1 0 1,-15 0-1,25-2-166,-1 0-1,1 0 1,-1-1 0,1 1-1,-1 0 1,1 0 0,-1-1-1,1 1 1,-1-1-1,1 0 1,0 1 0,-1-1-1,1 0 1,0 0-1,-1 0 1,1 0 0,0 0-1,0 0 1,0 0-1,0 0 1,0 0 0,0-1-1,0 1 1,0 0 0,1 0-1,-1-1 1,0 1-1,1-1 1,-1 1 0,1-1-1,0 1 1,-1-1-1,1-2 1,1-24-3731,10 2-3509,1 7-1032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13293,'0'0'1462,"-10"2"-191,-3 2-969,0 0-1,1 1 1,-1 0 0,1 1 0,1 0 0,-1 1 0,1 1-1,0-1 1,1 2 0,0-1 0,0 2 0,-11 13 0,6-6 206,2 0 1,0 1 0,1 0 0,0 1 0,-12 31 0,19-38-376,0 0 1,2 0 0,-1 0 0,2 0 0,-1 1 0,2 0 0,0-1 0,0 1 0,1 0 0,1-1 0,1 14 0,-1-22-144,0 1 0,1-1 0,-1 1 0,1-1 0,-1 0 0,1 0 0,1 0 0,-1 0 0,1 0-1,-1 0 1,1 0 0,0-1 0,0 0 0,1 1 0,-1-1 0,1 0 0,-1-1 0,1 1 0,0-1 0,0 1 0,6 1 0,43 11-2244,1-13-3850,-18-6-2080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14606,'0'0'6977,"12"-9"-6454,61-31 67,119-47 0,-191 87-588,-1-1 0,0 1 0,1 0-1,-1 0 1,1 0 0,-1-1 0,0 1 0,1 0 0,-1 0 0,1 0 0,-1 0-1,1 0 1,-1 0 0,0 0 0,1 0 0,-1 0 0,1 0 0,-1 0-1,1 0 1,-1 0 0,0 0 0,1 0 0,-1 0 0,1 1 0,-1-1-1,0 0 1,1 0 0,-1 0 0,1 1 0,-1-1 0,0 0 0,1 1 0,-1-1-1,0 0 1,0 1 0,1-1 0,-1 0 0,0 1 0,0-1 0,1 0-1,-1 1 1,0-1 0,0 1 0,0-1 0,0 0 0,0 1 0,0-1-1,1 1 1,-1-1 0,0 1 0,0-1 0,0 1 0,-1-1 0,1 0 0,0 1-1,0-1 1,0 1 0,0-1 0,0 0 0,0 1 0,-1-1 0,1 1-1,0-1 1,0 0 0,0 1 0,-1-1 0,1 1 0,-17 39 299,14-33-227,-12 24 267,1 1 1,1 0 0,2 1-1,2 0 1,1 1 0,1 0-1,-3 60 1,10-94-509,0 0-1,0 0 1,0 0-1,-1 1 1,1-1 0,0 0-1,0 0 1,0 1-1,0-1 1,-1 0-1,1 0 1,0 0 0,0 0-1,-1 1 1,1-1-1,0 0 1,0 0 0,-1 0-1,1 0 1,0 0-1,0 0 1,-1 0-1,1 0 1,0 0 0,0 0-1,-1 0 1,1 0-1,0 0 1,0 0-1,-1 0 1,1 0 0,0 0-1,0 0 1,-1 0-1,1 0 1,0 0 0,-1 0-1,1 0 1,0 0-1,0-1 1,0 1-1,-1 0 1,1 0 0,0 0-1,0 0 1,-1-1-1,-9-8-6088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8712,'0'0'6214,"50"-10"-3780,-15 4-1377,4-1-224,9-2-545,4-2-255,3 1-226,0-1-1825,-2 0-2626,-6-3 384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55 10442,'0'0'6609,"-9"-2"-4533,4 1-1963,-1 0 0,1 1 0,0-1 0,-1 1 0,1 0 0,-1 0 0,1 1 0,-1-1 0,1 1-1,0 1 1,0-1 0,-1 1 0,1 0 0,0 0 0,0 0 0,0 1 0,1-1 0,-1 1 0,-6 6 0,0 0 303,0 1 1,0 1-1,1 0 1,0 1-1,-10 16 1,16-23-276,1 1 0,-1 0 0,1 0 1,1 0-1,-1 1 0,1-1 0,1 0 1,-1 1-1,1 0 0,0-1 0,0 1 1,1 0-1,0-1 0,1 10 0,-1-13-116,1 0 0,1 0-1,-1 0 1,0 0-1,1 0 1,-1 0 0,1 0-1,0-1 1,0 1 0,0 0-1,0-1 1,1 0-1,-1 1 1,1-1 0,-1 0-1,1 0 1,0-1 0,0 1-1,0 0 1,0-1-1,0 0 1,0 0 0,0 0-1,0 0 1,0 0 0,0-1-1,1 1 1,-1-1-1,0 0 1,1 0 0,4 0-1,-1 0 0,0 0-1,-1-1 1,0 1-1,1-1 1,-1-1-1,1 1 1,-1-1-1,0 0 1,0 0-1,0-1 1,0 0-1,0 0 1,-1 0-1,1-1 1,7-6-1,-8 3 21,-1 0 0,1 0 0,-1 0 0,-1-1-1,1 0 1,-1 0 0,0 0 0,-1 0 0,0 0 0,0 0 0,-1-1 0,0-10-1,0 15-106,-1 0 0,1 0-1,-1 0 1,0 0-1,-1 0 1,1 0-1,-1 0 1,1 0-1,-1 0 1,-1 0-1,1 0 1,0 0-1,-1 1 1,0-1 0,0 0-1,0 1 1,0-1-1,0 1 1,-1 0-1,0 0 1,1 0-1,-1 0 1,0 1-1,-1-1 1,1 1-1,0-1 1,-5-1 0,7 3-71,1 1 0,0 0 0,-1 0 0,1-1 0,0 1 0,-1 0 0,1 0 0,0-1 0,-1 1 0,1 0 0,-1 0 0,1 0 0,-1 0 0,1 0 0,0-1 0,-1 1 0,1 0 0,-1 0 0,1 0 0,-1 0 0,1 0 0,0 1 0,-1-1 0,1 0 0,-1 0 0,1 0 0,0 0 0,-1 0 0,1 0 0,-1 1 0,1-1 0,0 0 0,-1 0 0,1 1 0,0-1 0,-1 0 0,1 1 0,0-1 0,-1 0 1,1 1-1,0-1 0,0 0 0,0 1 0,-1-1 0,1 0 0,0 1 0,0 0 0,0 0-217,0 0 1,0-1-1,0 1 0,1 0 1,-1 0-1,0-1 1,1 1-1,-1 0 1,1-1-1,-1 1 1,1 0-1,-1-1 0,1 1 1,-1 0-1,1-1 1,0 1-1,-1-1 1,1 1-1,0-1 1,-1 0-1,1 1 0,0-1 1,0 0-1,-1 1 1,2-1-1,15 4-5580</inkml:trace>
  <inkml:trace contextRef="#ctx0" brushRef="#br0" timeOffset="1">667 1 16528,'0'0'3139,"-13"12"-1842,-26 22-325,-84 79 2441,107-96-3255,0 0 0,1 1 0,1 0 0,0 1 0,-11 23 0,20-23-181,13-16-928,-6-3 693,0-1 0,1 0 0,-1 0-1,0-1 1,0 1 0,0 0-1,0-1 1,0 1 0,0-1-1,0 0 1,2-2 0,34-49-8828,-19 17-657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14670,'0'0'2616,"-10"-2"-577,-22-4-489,0 2 0,-51-1 0,82 5-1545,0 0 1,0 0 0,-1 0-1,1 0 1,0 0 0,0 1 0,0-1-1,0 0 1,0 1 0,0-1-1,0 1 1,0-1 0,0 1 0,0-1-1,0 1 1,0 0 0,0 0-1,0-1 1,0 1 0,1 0-1,-1 0 1,0 0 0,1 0 0,-1 0-1,0 0 1,1 0 0,-1 0-1,1 0 1,0 0 0,-1 0-1,1 0 1,0 0 0,0 0 0,-1 1-1,1-1 1,0 0 0,1 2-1,-1-1 7,0-1 1,0 1-1,0 0 0,1-1 0,-1 1 0,1 0 0,-1-1 0,1 1 0,0-1 0,-1 1 0,1-1 0,0 1 1,0-1-1,0 0 0,0 1 0,0-1 0,0 0 0,1 0 0,-1 0 0,0 0 0,1 0 0,-1 0 0,1 0 1,-1 0-1,1-1 0,-1 1 0,3 0 0,8 2 40,1-1 0,-1-1 0,1 0 1,-1 0-1,25-3 0,-31 1-37,1 1 1,-1-2-1,0 1 0,0-1 1,1 0-1,-1 0 1,0 0-1,-1-1 0,1 0 1,0 0-1,-1 0 1,0-1-1,7-5 0,-12 8-5,1 1-1,0-1 1,-1 1-1,1 0 0,-1-1 1,1 0-1,-1 1 0,1-1 1,-1 1-1,1-1 1,-1 1-1,0-1 0,1 0 1,-1 1-1,0-1 1,1 0-1,-1 0 0,0 1 1,0-1-1,0 0 1,0 0-1,0 1 0,0-1 1,0 0-1,0 0 1,0 1-1,0-1 0,0 0 1,0 1-1,0-1 0,-1-1 1,0 1-3,0 0 0,0 0 0,-1 0-1,1 1 1,0-1 0,-1 0 0,1 1 0,0-1 0,-1 1 0,1-1 0,-1 1-1,1 0 1,-1-1 0,-1 1 0,-58 0-37,59 0 30,-11 2-6,-1 0 0,1 1 0,0 1 0,0-1 0,0 2-1,-14 7 1,23-11-18,0 1-1,0 0 0,0 0 1,0 0-1,1 0 0,-1 1 0,1-1 1,0 1-1,0 0 0,0 0 1,0 0-1,0 0 0,0 1 1,1-1-1,0 1 0,0 0 1,0 0-1,0 0 0,0-1 1,1 2-1,0-1 0,-1 0 0,1 6 1,1-8-244,0-1 0,0 1 0,1 0 0,-1 0-1,1 0 1,-1-1 0,1 1 0,0 0 0,-1-1 0,1 1 0,0 0 0,0-1 0,0 1 0,1-1 0,-1 0 0,0 1 0,0-1 0,1 0 0,-1 0 0,1 0-1,-1 0 1,1 0 0,-1 0 0,1 0 0,0 0 0,0-1 0,2 2 0,19 7-6677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17328,'0'0'2883,"-9"8"-1698,2 1-749,-1 0-1,1 1 1,1-1-1,0 1 1,0 1-1,1-1 1,-6 17 0,9-24-354,1 0 0,0 1 0,0-1 0,0 0 1,0 0-1,1 1 0,-1-1 0,1 1 0,0-1 1,0 0-1,0 1 0,0-1 0,1 1 0,0-1 1,-1 0-1,1 0 0,0 1 0,0-1 0,1 0 0,-1 0 1,1 0-1,0 0 0,-1 0 0,1 0 0,0-1 1,1 1-1,-1-1 0,0 1 0,1-1 0,0 0 1,-1 0-1,1 0 0,0 0 0,0 0 0,5 1 1,-1 0 38,0 0 1,0-1-1,0 0 1,1 0 0,-1-1-1,1 0 1,-1 0 0,1-1-1,-1 0 1,1 0-1,14-3 1,-19 2-81,0 1-1,-1-1 1,1 0-1,0 0 1,0 0 0,-1 0-1,1-1 1,-1 1-1,1-1 1,-1 1 0,0-1-1,0 0 1,1 0-1,-1 0 1,-1 0 0,1 0-1,0-1 1,0 1 0,-1 0-1,1-1 1,-1 1-1,0-1 1,0 0 0,0 1-1,0-1 1,0 0-1,-1 0 1,1 0 0,-1 1-1,1-1 1,-1 0-1,0 0 1,-1-3 0,1 4-28,-1-1 0,0 1 0,1 0 0,-1 0 0,0 0 0,0 0 0,0 0 0,-1 0 0,1 1 0,0-1 1,-1 0-1,1 1 0,-1-1 0,0 1 0,1-1 0,-1 1 0,0 0 0,0-1 0,0 1 0,0 0 0,0 0 0,0 1 1,0-1-1,0 0 0,0 1 0,0-1 0,-3 1 0,-7-3-1299,0 1 0,0 0 0,-20 1 0,26 2-3641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13933,'0'0'619,"11"-4"107,-3 0-494,1 0-1,0 2 0,-1-1 0,1 1 0,1 0 0,-1 0 0,0 1 0,0 1 1,1 0-1,-1 0 0,0 0 0,0 1 0,1 1 0,-1 0 0,0 0 0,14 6 1,-12-2-135,-1 0 0,1 1 0,-1 0 0,-1 1 0,1 1 0,-2-1 0,1 1 0,-1 1 0,0-1 0,-1 1 1,0 1-1,-1-1 0,0 1 0,0 0 0,-1 1 0,6 23 0,-7-19-88,0 0 1,-2 0-1,0 1 1,0-1-1,-2 1 0,0-1 1,-1 1-1,-1-1 0,0 0 1,-1 0-1,-1 0 0,-9 25 1,-6 4 70,-3-1 0,-1-1-1,-43 60 1,-99 110-2273,109-148-2174,10-14-3197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4 227 10826,'-1'-9'1580,"1"7"-1538,-1-5 271,0 1 1,1-1-1,0 1 0,0-1 0,0 0 1,1 1-1,0-1 0,0 1 0,1 0 1,-1-1-1,2 1 0,-1 0 0,0 0 1,7-10-1,-2 7-66,1 0 1,1 1 0,-1 0-1,1 1 1,0-1-1,1 2 1,0-1-1,0 1 1,1 1-1,-1 0 1,1 0 0,22-5-1,-13 5-111,1 1 0,0 0 0,0 2 0,0 1-1,0 0 1,29 4 0,-43-2-139,-1 0 0,1 0 0,-1 0 0,0 1 0,1 0 0,-1 0 0,0 0-1,0 1 1,-1 0 0,1 0 0,0 1 0,-1 0 0,0-1 0,0 2 0,0-1 0,5 7 0,-4-4 50,-2 0 0,1 0 0,-1 1 0,0 0 0,0 0 0,-1 0 0,0 0 0,-1 0 0,1 0 0,-2 1 0,2 10 0,-2-5 260,0 1 0,-1-1 0,-1 0 0,0 0-1,-1 0 1,0 0 0,-1 0 0,-1 0 0,0 0-1,-1-1 1,0 0 0,-1 0 0,-1 0 0,-15 21-1,13-23-132,0-1-1,-2 0 0,1 0 0,-1-1 1,0-1-1,-1 0 0,0 0 0,0-1 1,-1-1-1,-13 5 0,16-7-127,0 0-1,-1-1 0,0 0 1,0-1-1,0-1 0,0 0 1,0 0-1,0-1 1,0 0-1,0-1 0,0 0 1,0-1-1,-14-4 0,20 5-88,1-2 0,-1 1 0,1 0 0,-1-1 0,1 0 0,0 0 0,0 0 0,0-1 0,0 1 0,-4-6 0,7 8-124,0-1-1,0 1 1,0 0 0,0-1-1,1 1 1,-1-1 0,0 1-1,1-1 1,-1 0-1,1 1 1,-1-1 0,1 1-1,0-1 1,0-3 0,0 4-89,0 0 1,1 0 0,-1-1 0,0 1 0,1 0 0,-1 0 0,1 0 0,0 0 0,-1 0 0,1 0 0,0 0-1,0 0 1,0 0 0,-1 0 0,1 0 0,0 0 0,0 0 0,0 1 0,1-1 0,-1 0 0,0 1-1,1-1 1,19-8-4624,4 0-2418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15150,'0'0'3588,"85"42"-2788,-20-41-255,11-1-417,5 0-96,3 0-32,-8-9-1025,-7-4-3747,-14-4-3172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11851,'0'0'4516,"61"-9"-4195,-14 0-65,10 2-32,3 4-64,2 3 129,-7 0-225,-13 7-32,-11 14-32,-21 6-32,-10 8 32,-18 5 128,-15 8-32,-12 3-577,-4 1-736,-3-6-833,2-6-2306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13965,'0'0'3032,"3"9"-1830,5 25-404,-2 0 0,-2 0 0,1 58 0,-5-79 2180,0-15-1225,1-30-792,1-55-1261,-2-10 348,52 117-625,-38-16 139,1-2-1,-1 0 1,26 1-1,17-3-3791,-25 0-190,-3 0-3070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12460,'0'0'7495,"-9"4"-7169,5-2-254,0-1-1,0 1 1,0 0 0,1 0 0,-1 0 0,1 1 0,-1-1 0,1 1 0,0 0 0,0 0 0,0 0 0,0 0 0,1 1 0,-1-1 0,1 1 0,0 0 0,0-1 0,0 1 0,1 0 0,-1 0 0,1 0 0,0 0 0,0 0 0,0 0 0,1 1 0,-1-1 0,1 0 0,0 0 0,0 1 0,1-1 0,-1 0 0,2 4 0,-1-6-48,-1 0 0,1 0 0,0 0 0,0-1 0,0 1-1,0 0 1,0-1 0,1 1 0,-1-1 0,0 1 0,1-1 0,-1 1 0,1-1-1,-1 0 1,1 0 0,0 0 0,0 0 0,-1 0 0,1 0 0,0 0 0,0-1 0,0 1-1,0-1 1,0 1 0,0-1 0,0 0 0,0 0 0,0 0 0,0 0 0,0 0-1,0 0 1,0 0 0,-1-1 0,4 0 0,1 0 6,0 0 1,0 0-1,0 0 0,0-1 0,-1 0 1,1 0-1,0-1 0,-1 0 1,1 0-1,5-4 0,-6 2-15,1 1 0,-1-1 0,0 0 0,0-1-1,-1 0 1,1 1 0,-1-1 0,-1 0 0,1-1-1,-1 1 1,0-1 0,0 0 0,-1 1 0,0-1 0,0 0-1,-1 0 1,1-15 0,-2 22-20,1 0 0,-1-1 0,0 1 0,0 0 0,0 0 0,0 0 0,0-1 0,0 1 0,0 0 0,0 0 0,0-1 0,0 1 0,0 0 0,0 0 0,0-1 0,0 1 0,0 0 0,0 0 0,0-1 0,0 1 0,0 0 0,-1 0 0,1 0 0,0-1 0,0 1 0,0 0 0,0 0 0,0 0 0,-1 0 0,1-1 0,0 1 0,0 0 0,0 0 0,0 0 0,-1 0-1,1 0 1,0-1 0,0 1 0,-1 0 0,1 0 0,0 0 0,0 0 0,0 0 0,-1 0 0,1 0 0,-11 9-85,-6 17 53,15-19 62,-1 0-1,1 0 0,0-1 0,1 1 0,-1 1 1,2-1-1,-1 0 0,1 0 0,0 0 0,1 11 0,-1-16-119,1 0-1,-1 0 0,1 0 0,0-1 0,-1 1 0,1 0 0,0 0 0,0 0 1,0-1-1,0 1 0,0 0 0,1-1 0,-1 1 0,0-1 0,1 0 0,3 3 1,-3-3-321,0 0 0,1 0 1,-1 0-1,1-1 0,-1 1 1,1 0-1,-1-1 1,1 0-1,-1 0 0,1 0 1,-1 0-1,1 0 1,-1 0-1,1-1 0,-1 1 1,5-2-1,6-4-5568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6406,'0'0'12310,"10"5"-10468,-2 0-1551,0-1 0,1 0 0,-1-1 0,1 0 0,0-1 0,0 0 0,0 0 0,0 0 0,0-1 0,1-1-1,-1 0 1,0 0 0,0-1 0,0 0 0,12-3 0,-5-1-181,0 0 0,-1-1-1,1-1 1,-1-1 0,-1 0-1,14-10 1,-22 14-97,0 0-1,0-1 1,0 1-1,-1-1 1,0 0 0,0 0-1,0-1 1,-1 1 0,0-1-1,0 0 1,0-1-1,-1 1 1,0 0 0,0-1-1,0 0 1,1-9-1,-3 15-7,-1 0-1,0 0 0,0-1 1,0 1-1,0 0 0,0-1 1,0 1-1,0 0 0,0-1 1,-1 1-1,1 0 0,-1 0 1,1-1-1,-1 1 0,1 0 1,-1 0-1,1 0 0,-1-1 0,0 1 1,0 0-1,0 0 0,1 0 1,-1 0-1,0 1 0,-2-2 1,1 1-5,0 0 1,-1 0 0,1 0-1,-1 0 1,1 0 0,-1 1 0,1-1-1,-1 1 1,1 0 0,-1 0-1,0 0 1,-3 1 0,-1-1-10,0 1 0,0 1 0,0 0 1,0 0-1,0 0 0,0 1 1,1 0-1,-12 6 0,3 3 1,1 1 1,0 0-1,1 1 0,0 1 0,-11 16 0,18-22 32,0 0 0,0 0-1,1 1 1,0 0 0,1-1-1,0 2 1,1-1 0,0 0-1,1 1 1,-3 15 0,5-23-21,0-1 1,1 0-1,-1 0 1,0 0 0,1 0-1,-1 0 1,1 0-1,-1 0 1,1 0 0,0-1-1,0 1 1,0 0-1,0 0 1,0 0 0,1-1-1,-1 1 1,0-1-1,1 1 1,-1-1 0,1 1-1,-1-1 1,1 0-1,0 0 1,0 0 0,-1 0-1,1 0 1,0 0-1,0 0 1,0-1 0,0 1-1,0-1 1,0 1-1,0-1 1,3 0 0,9 2-107,1-1 0,0-1 0,26-2 0,-24 1-257,1-1-1176,0 0 1,0-1 0,-1-1-1,28-10 1,-16 3-4711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13549,'0'0'1094,"-9"11"449,-1 3-870,1 0-1,0 0 1,1 1 0,0 1-1,1-1 1,-9 32-1,7 19 1026,2 0 0,4 116 0,3-146-1800,-2-53 68,-1 0 1,0 1-1,-1-1 1,-1 1-1,-1-1 1,0 2-1,-1-1 1,-1 1-1,0 0 1,-17-23-1,77 55 83,-34-13-602,0-1 1,0 0-1,21 0 1,24-2-7211,-35-1 1042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7751,'0'0'15396,"1"11"-14376,-1 2-724,0 1 0,-1 0 1,0 0-1,-1-1 0,-1 1 1,0-1-1,-8 21 0,-11 22 302,10-28-437,1 0-1,1 1 0,1 0 0,2 0 0,1 1 0,-3 38 0,9-66-152,1-1-1,-1 1 0,1-1 1,-1 1-1,1-1 1,-1 1-1,1-1 1,0 1-1,-1-1 0,1 0 1,0 1-1,0-1 1,0 0-1,0 0 1,1 1-1,-1-1 1,0 0-1,0 0 0,1-1 1,-1 1-1,0 0 1,1 0-1,-1 0 1,1-1-1,-1 1 1,1-1-1,-1 1 0,1-1 1,0 0-1,-1 0 1,1 0-1,-1 1 1,3-2-1,62 1 191,-57-1-179,7-1-477,0-1 0,0 0 1,0-1-1,28-12 0,22-16-10391,-46 19 2660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141 304 7847,'0'0'8755,"-2"-8"-6587,2 4-1914,-8-25 1018,8 29-1228,-1-1 1,1 0-1,-1 0 0,1 1 1,-1-1-1,0 0 0,0 1 1,1-1-1,-1 0 0,0 1 1,0-1-1,1 1 0,-1 0 1,0-1-1,0 1 1,0-1-1,0 1 0,0 0 1,0 0-1,0 0 0,0 0 1,1-1-1,-1 1 0,0 0 1,0 0-1,0 1 0,0-1 1,0 0-1,0 0 1,0 0-1,0 1 0,0-1 1,0 0-1,1 1 0,-2 0 1,-6 4 161,0 1 0,1-1 0,0 2 0,0-1 0,0 1 0,1 0 0,0 0 0,1 1 0,-1 0 0,2 0 0,-1 0 0,1 1 1,0-1-1,1 1 0,-1 0 0,2 0 0,0 0 0,0 0 0,-1 15 0,3-23-195,1-1 0,-1 1-1,1 0 1,-1 0 0,1 0 0,-1-1 0,1 1 0,0 0 0,-1-1-1,1 1 1,0-1 0,0 1 0,-1-1 0,1 1 0,0-1 0,0 1-1,0-1 1,0 0 0,0 1 0,-1-1 0,1 0 0,0 0-1,0 1 1,0-1 0,0 0 0,0 0 0,0 0 0,0 0 0,0-1-1,0 1 1,0 0 0,0 0 0,1-1 0,36-8 154,-26 2-205,0 0 0,-1-1 0,0 0 1,0-1-1,0 0 0,15-18 0,-21 21-8,1-1-1,-1 1 0,0-1 0,-1 0 0,1 0 1,-1-1-1,-1 1 0,1-1 0,-1 0 0,-1 0 1,0 0-1,2-11 0,-13 28-356,-3 11 356,6-9 60,1 0 1,1 1-1,0-1 0,1 1 0,0 0 0,1 1 1,0-1-1,1 0 0,1 13 0,0-23-21,0-1 0,0 0 0,1 0 1,-1 0-1,1 1 0,-1-1 0,1 0 0,0 0 0,-1 0 0,1 0 0,0 0 0,0 0 0,0 0 0,0 0 0,0 0 0,-1 0 0,2-1 0,-1 1 0,0 0 0,0 0 1,0-1-1,0 1 0,0-1 0,1 1 0,-1-1 0,0 0 0,0 0 0,1 1 0,-1-1 0,0 0 0,0 0 0,1 0 0,-1 0 0,0 0 0,1 0 0,-1-1 1,2 0-1,2 1-95,1-1 1,-1 0 0,1-1 0,-1 1-1,0-1 1,1 0 0,8-5-1,0-4-738,-1 0-1,1-1 1,-2 0-1,0-1 1,0 0-1,-1-1 0,-1-1 1,0 0-1,-1 0 1,7-18-1,-2 5-238,-2-1-1,-2-1 1,0 0 0,9-56-1,-17 71 891,-2-6 4690,-6 13-33,-9 18-2911,9-2-1207,0 1 0,0-1 0,1 1 0,0 0 1,1 1-1,0-1 0,0 1 0,1 0 0,0 0 0,-2 15 1,0 11 662,-1 56 1,5-77-913,2 135 749,-1-149-820,0 0 1,0 0-1,0 0 1,0 0-1,0 0 1,0 0-1,0 0 1,0 0 0,1 0-1,-1 0 1,0-1-1,1 1 1,-1 0-1,1 0 1,-1 0-1,1 0 1,-1-1-1,1 1 1,-1 0-1,1-1 1,0 2-1,13-8 490,8-28-241,-16 14-343,-2 0-1,0 0 0,0 0 0,-2-1 0,-1 1 0,-1-30 0,0 36-92,-2 8-132,-2 14 177,-2 15 42,5-19 74,1 0-1,0 0 1,0 0 0,1 0 0,-1 0 0,1 0 0,0-1 0,0 1 0,0 0 0,0-1 0,1 1 0,-1 0 0,1-1-1,0 0 1,3 4 0,-2-5 8,-1 1-1,1-1 1,0 0 0,0-1-1,1 1 1,-1-1-1,0 1 1,1-1-1,-1 0 1,0 0-1,1 0 1,-1-1 0,1 1-1,-1-1 1,1 0-1,7-1 1,-9 2-2,1-1-1,0 0 1,-1 0 0,1-1 0,0 1-1,-1 0 1,1-1 0,-1 0 0,1 0 0,-1 1-1,1-2 1,-1 1 0,1 0 0,-1 0-1,0-1 1,0 1 0,1-1 0,-1 0 0,0 1-1,-1-1 1,1 0 0,0 0 0,0-1-1,-1 1 1,1 0 0,-1 0 0,0-1 0,0 1-1,1-4 1,10-14-269,-11 18 249,0 1 0,0-1-1,0 1 1,0-1 0,0 1 0,0 0-1,0-1 1,1 1 0,-1 0 0,0 0 0,1 0-1,-1 0 1,1 0 0,-1 0 0,3-1-1,-3 2 8,-1 0 0,1 0-1,0 0 1,-1 0 0,1 0-1,-1 0 1,1 0-1,-1 1 1,1-1 0,-1 0-1,1 0 1,0 0 0,-1 1-1,1-1 1,-1 0-1,0 1 1,1-1 0,-1 0-1,1 1 1,-1-1 0,1 1-1,-1-1 1,0 1-1,1-1 1,-1 0 0,0 1-1,0 0 1,1-1 0,-1 1-1,0 0 1,1 2 11,0 0 0,0 0-1,-1 0 1,1 0 0,-1 1 0,0-1 0,0 0 0,0 0 0,0 1 0,0-1 0,-1 0 0,0 0-1,1 0 1,-1 1 0,-2 3 0,-3 6 124,0 0 0,1 0-1,1 1 1,0-1 0,0 1 0,2 0 0,-2 27-1,4-41-101,0 1 0,1-1 0,-1 1-1,1-1 1,0 1 0,-1-1-1,1 0 1,-1 1 0,1-1-1,0 0 1,-1 1 0,1-1-1,0 0 1,-1 0 0,1 0 0,0 1-1,-1-1 1,1 0 0,0 0-1,-1 0 1,1 0 0,0 0-1,-1 0 1,1-1 0,0 1-1,0 0 1,-1 0 0,1 0 0,-1-1-1,1 1 1,0 0 0,-1-1-1,1 1 1,0 0 0,-1-1-1,1 1 1,-1-1 0,1 1-1,-1-1 1,1 1 0,-1-1 0,0 1-1,1-1 1,-1 0 0,1 0-1,6-52-36,-7 53-28,0 0-53,-2 44-42,1-43 134,1 0 0,0 0 0,0-1-1,0 1 1,0 0 0,0 0 0,0 0 0,0-1 0,0 1-1,1 0 1,-1 0 0,0 0 0,0-1 0,1 1 0,-1 0 0,0 0-1,1-1 1,-1 1 0,1 0 0,-1-1 0,0 1 0,1-1-1,0 1 1,-1 0 0,1-1 0,-1 1 0,1-1 0,0 1 0,-1-1-1,1 0 1,0 1 0,0-1 0,-1 0 0,2 1 0,1-1 4,-1 0 0,1-1 0,-1 1 0,0-1 0,1 1 0,-1-1 0,0 0 0,1 0-1,-1 0 1,0 0 0,3-2 0,53-41 29,-25 11-336,36-32-27,-63 60 297,-1 1 0,1 0 0,0 0 0,0 0 0,0 1 0,0 0 0,0 1 0,1-1 0,-1 1 1,11-2-1,-17 4 27,1 0 1,-1 0 0,0 0-1,1 0 1,-1 0 0,0 0-1,0 0 1,1 0 0,-1 0-1,0 0 1,1 1 0,-1-1-1,0 0 1,1 0 0,-1 0 0,0 0-1,0 1 1,1-1 0,-1 0-1,0 0 1,0 0 0,1 1-1,-1-1 1,0 0 0,0 0-1,0 1 1,0-1 0,1 0-1,-1 1 1,0-1 0,0 0 0,0 0-1,0 1 1,0-1 0,0 0-1,0 1 1,0-1 0,0 0-1,0 1 1,0-1 0,0 1-1,-3 21-9,-12 18 71,15-40-57,-2 5-3,-13 41 378,15-45-361,-1 0 0,1-1 0,0 1 0,0 0 0,0 0 0,0 0 0,0 0 0,0 0 0,0 0 0,0 0 0,0 0 0,0-1 0,0 1 0,0 0 0,1 0 0,-1 0 0,0 0 0,1 0 0,-1-1 0,1 1-1,-1 0 1,1 0 0,-1-1 0,1 1 0,-1 0 0,1-1 0,0 1 0,-1-1 0,1 1 0,0 0 0,0-1 0,0 0 0,-1 1 0,1-1 0,0 1 0,0-1 0,0 0 0,0 0 0,-1 1 0,1-1 0,0 0 0,0 0 0,1 0 0,3 0 2,0-1 0,-1 1-1,1-1 1,-1 0 0,1 0 0,-1-1-1,0 1 1,1-1 0,-1 0-1,0 0 1,0 0 0,0-1 0,0 1-1,-1-1 1,1 0 0,-1 0-1,1 0 1,-1-1 0,0 1 0,-1-1-1,1 0 1,0 1 0,3-9-1,-1 2 3,0 0-1,-1 0 0,-1-1 1,1 1-1,-2-1 0,1 0 0,-1 1 1,-1-1-1,0-13 0,-1 25-20,1 1-1,-1-1 1,0 1-1,0-1 1,1 1-1,-1-1 1,1 1 0,-1-1-1,1 0 1,0 1-1,0-1 1,-1 0-1,1 0 1,0 0-1,0 1 1,0-1 0,0 0-1,0 0 1,1 0-1,-1 0 1,0-1-1,0 1 1,3 1-1,1 1-17,1-1-1,-1-1 1,1 1-1,-1 0 1,1-1-1,10 1 1,-6-2-3,0 1 1,-1-1 0,1-1-1,-1 0 1,1 0 0,0-1 0,-1 0-1,15-5 1,-9-2 20,1 0 1,27-21-1,-38 25 4,1 0 0,0 0-1,-1 0 1,0 0 0,0-1 0,-1 0 0,0 0-1,0 0 1,5-12 0,-8 17-1,-1 1 0,0 0 0,1-1-1,-1 1 1,0-1 0,0 1 0,0-1 0,1 1 0,-1-1-1,0 0 1,0 1 0,0-1 0,0 1 0,0-1 0,0 1-1,0-1 1,0 1 0,0-1 0,0 1 0,0-1 0,-1 1-1,1-1 1,0 1 0,0-1 0,0 1 0,-1-1 0,1 1-1,0-1 1,-1 1 0,1-1 0,0 1 0,-1-1 0,1 1-1,0 0 1,-1-1 0,1 1 0,-1 0 0,0-1 0,-25 3-77,-25 22-32,44-19 106,0 0 1,1 0-1,0 1 1,0 0-1,0 0 1,1 1 0,0-1-1,0 1 1,1 0-1,-7 14 1,10-19 20,0 1 0,0 0 0,0 0 1,1 0-1,-1 0 0,1 0 1,0 0-1,-1 0 0,1 0 1,1 0-1,-1 0 0,0 0 0,1 0 1,-1 0-1,1 0 0,0 0 1,0 0-1,0-1 0,0 1 1,1 0-1,-1-1 0,1 1 0,0-1 1,0 1-1,-1-1 0,1 0 1,1 0-1,-1 1 0,0-2 1,1 1-1,-1 0 0,5 2 0,4 2-47,0-1-1,0 0 0,0-1 0,1 0 0,0 0 1,0-1-1,0-1 0,0 0 0,0-1 0,1 0 1,17-2-1,-28 1-162,-1 0 0,0 0 1,0 0-1,0 0 1,0 0-1,0-1 0,0 1 1,1 0-1,-1-1 0,0 1 1,0-1-1,0 1 0,0-1 1,0 1-1,0-1 0,0 0 1,0 1-1,-1-1 0,1 0 1,0 0-1,0 0 1,0 1-1,-1-1 0,1 0 1,-1 0-1,1 0 0,-1 0 1,1 0-1,-1-1 0,1 1 1,-1 0-1,0 0 0,0 0 1,1 0-1,-1 0 0,0 0 1,0-1-1,0 1 0,-1-2 1,2-19-6263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13068,'-11'-7'4805,"5"3"-3011,4 4 1377,9 0-3075,6 0-96,4 0-1666,4 0-6181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14670,'0'0'5611,"-5"13"-4811,-10 25 23,1-1 1,2 2-1,2 0 0,-10 71 0,19-85-490,1-1 0,1 1 0,5 30 0,12 5-967,-13-50-305,0-1 1,0 0 0,1 0 0,7 10 0,-15-37-16422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13613,'0'0'7826,"11"4"-6641,-6-3-1112,0 1 0,-1-1 0,1 1 0,0-1-1,0-1 1,0 1 0,0-1 0,0 1 0,0-1 0,0-1 0,0 1-1,0-1 1,0 0 0,0 0 0,-1 0 0,1-1 0,0 0 0,-1 0 0,7-3-1,10-8 100,0-1 0,-1-1 0,-1-1 0,28-28-1,-42 39-83,-1 1 0,1-2-1,-1 1 1,0 0 0,0-1-1,0 0 1,-1 0-1,0 0 1,0 0 0,0-1-1,-1 1 1,0-1 0,0 0-1,-1 1 1,0-1-1,0 0 1,-1 0 0,1 0-1,-2 0 1,1 1-1,-2-12 1,1 16-56,0 1 1,0-1-1,0 0 0,0 0 1,0 0-1,0 0 0,0 1 0,-1-1 1,1 1-1,-1-1 0,1 1 0,-1-1 1,0 1-1,1 0 0,-1 0 1,0 0-1,0 0 0,0 0 0,0 0 1,0 0-1,0 0 0,0 1 1,0-1-1,0 1 0,0 0 0,0 0 1,0 0-1,0 0 0,-1 0 1,-3 0-1,2 1-33,-1-1 1,0 1-1,0 0 0,0 0 1,0 1-1,1 0 1,-1-1-1,1 1 0,-1 1 1,1-1-1,0 1 1,-5 3-1,-1 4-8,-1 0 0,1 1 0,1 0 0,0 0 1,1 1-1,0 0 0,1 1 0,0 0 0,1 0 0,1 0 0,0 1 0,0-1 0,1 1 0,-2 23 1,6-35 4,0-1 0,0 0 0,0 0 1,0 0-1,0 1 0,1-1 1,-1 0-1,0 0 0,1 0 0,-1 0 1,1 0-1,-1 0 0,1 0 0,0 0 1,-1 0-1,1 0 0,0 0 1,0 0-1,0 0 0,-1-1 0,1 1 1,0 0-1,0-1 0,0 1 1,0 0-1,1-1 0,-1 1 0,0-1 1,0 0-1,0 1 0,0-1 0,0 0 1,1 0-1,-1 1 0,0-1 1,0 0-1,0 0 0,0 0 0,1-1 1,-1 1-1,2-1 0,5 1 12,1-2-1,-1 1 0,0-1 1,0 0-1,10-5 0,16-9 32,0-2-1,-2-2 0,56-43 0,-2 1-4,-63 52-72,-22 10 35,-1 0 0,1 0 0,-1 0 1,1 0-1,-1 0 0,0 0 0,1 1 0,-1-1 0,1 0 0,-1 0 0,1 0 0,-1 0 0,1 1 0,-1-1 0,1 0 0,-1 0 0,0 1 1,1-1-1,-1 0 0,0 1 0,1-1 0,-1 1 0,0-1 0,1 0 0,-1 1 0,0-1 0,1 1 0,0 3-8,0 0-1,-1 1 0,1-1 1,-1 0-1,0 0 1,0 1-1,0-1 1,-2 7-1,-14 58 77,12-55-58,0-1 0,1 1 1,1 1-1,-2 17 1,4-31-3,0-1 0,0 0 0,0 1 0,0-1 1,0 1-1,1-1 0,-1 1 0,0-1 0,0 0 1,0 1-1,0-1 0,0 1 0,1-1 0,-1 0 1,0 1-1,0-1 0,1 1 0,-1-1 0,0 0 1,1 1-1,-1-1 0,0 0 0,1 0 0,-1 1 0,0-1 1,1 0-1,-1 0 0,0 1 0,1-1 0,-1 0 1,1 0-1,-1 0 0,1 0 0,0 0 0,20-2 186,18-16 264,25-22 149,-38 22-581,2 1 0,41-19 0,-50 34-131,-16 15 189,-22 35 362,5-13-96,34-42-278,10-14 98,38-35-1,-49 39-173,1 0-1,0 2 1,1 0-1,1 1 1,24-11 0,-44 24 0,1 0 1,-1 0 0,0 1 0,0-1-1,0 0 1,1 1 0,-1-1 0,0 1 0,1 0-1,-1 0 1,0 0 0,1 0 0,-1 0-1,0 0 1,5 2 0,-6-2 2,0 1 1,0 0-1,0-1 1,1 1-1,-1 0 0,0 0 1,0 0-1,0 0 1,0 0-1,0 0 0,-1 0 1,1 1-1,0-1 1,0 0-1,-1 0 0,1 1 1,-1-1-1,1 0 1,0 2-1,0 7 18,0 0 0,0 1 0,-1-1 0,0 0-1,-3 18 1,3-20 21,-3 13 58,1-16-71,1 1-1,1-1 1,-1 1 0,1-1 0,0 1 0,0-1-1,2 9 1,-2-14-138,1 1-1,-1-1 0,1 0 0,-1 1 1,1-1-1,-1 0 0,1 1 1,0-1-1,-1 0 0,1 0 1,-1 0-1,1 0 0,0 1 1,-1-1-1,1 0 0,0 0 1,-1 0-1,1 0 0,0-1 1,-1 1-1,1 0 0,-1 0 1,1 0-1,0 0 0,-1-1 0,1 1 1,-1 0-1,1 0 0,-1-1 1,1 1-1,0 0 0,-1-1 1,0 1-1,1-1 0,-1 1 1,1-1-1,-1 1 0,1-1 1,-1 1-1,0-1 0,1 0 1,8-18-6888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10634,'0'0'8691,"13"-5"-8638,-4 1-55,-1 0-2,0 1 1,0 0-1,0 0 0,0 1 1,1 0-1,-1 1 0,1 0 1,0 0-1,-1 1 0,13 0 1,17 5-171,212 20-10597,-141-22 12042,-109-2-1040,1-1 0,0 0 0,0 0 0,0 0-1,0 0 1,-1 0 0,1 0 0,0 0 0,0 0-1,0-1 1,-1 1 0,1 0 0,0 0-1,0-1 1,0 1 0,-1 0 0,1-1 0,0 1-1,-1-1 1,1 1 0,0-1 0,-1 1-1,1-1 1,-1 0 0,1 1 0,0-1 0,-1 0-1,0 1 1,1-1 0,-1 0 0,1 0 0,-1 1-1,0-1 1,0 0 0,1 0 0,-1 0-1,0 1 1,0-1 0,0 0 0,0 0 0,0 0-1,0-1 1,0 1-140,-1 0 0,1 0 0,-1 1 0,1-1 0,-1 0 0,1 0 0,-1 0 0,1 0 0,-1 1 0,0-1 0,1 0 0,-1 1 0,0-1 0,0 0 0,0 1 0,1-1 0,-1 1 0,0-1 0,0 1 0,0 0 0,0-1 0,0 1 0,-1 0 0,-8-2 21,-1 1 1,1 0-1,0 0 0,0 1 0,-1 1 1,1 0-1,0 0 0,0 1 1,0 0-1,-11 5 0,17-6-5,1 0-1,-1 0 1,1 0-1,-1 1 1,1-1-1,0 1 1,0 0 0,0 0-1,0 0 1,0 1-1,0-1 1,1 0-1,-1 1 1,1 0-1,0 0 1,-1 0-1,1 0 1,1 0-1,-1 0 1,0 0-1,1 1 1,-1-1 0,1 0-1,0 1 1,0-1-1,1 1 1,-1 0-1,1-1 1,-1 1-1,1-1 1,1 7-1,0-8-76,-1-1 0,1 0 0,0 1 0,-1-1-1,1 0 1,0 1 0,0-1 0,0 0 0,0 0 0,0 0-1,0 0 1,1 0 0,-1 0 0,0 0 0,0-1 0,1 1-1,-1 0 1,1-1 0,-1 1 0,0-1 0,1 1 0,-1-1-1,1 0 1,-1 1 0,1-1 0,-1 0 0,4 0 0,47 0 526,-45-1-469,4 0-65,-1 0 0,1-1 0,-1-1 0,1 0 0,-1 0 0,0-1 0,0-1 0,0 1 0,-1-1 0,0-1 0,0 0 0,0 0 0,-1-1 0,1 0 0,9-11 0,-17 17-50,0 0-1,0 0 0,0-1 0,1 1 0,-1 0 1,-1 0-1,1 0 0,0-1 0,0 1 0,0 0 1,-1-1-1,1 1 0,-1-1 0,1 1 0,-1-1 0,1 1 1,-1-1-1,0 1 0,0-1 0,0 0 0,0 1 1,0-1-1,0 1 0,0-1 0,-1-2 0,0 3-77,-1-1-1,1 1 0,-1 0 1,1 0-1,-1 0 1,1 0-1,-1 0 0,1 0 1,-1 1-1,0-1 0,1 0 1,-1 1-1,0 0 0,0-1 1,0 1-1,1 0 0,-1 0 1,-2 0-1,-8 0-1182,1 0 0,0 1-1,-1 0 1,1 1-1,-19 5 1,-2 5-4177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13357,'0'0'5872,"6"12"-5109,0 8-609,0 0 0,-1 1-1,-1 0 1,-2 0 0,1 0 0,-2 1-1,-1-1 1,-1 0 0,-4 26 0,-1-12-220,-2-1 1,-1 0 0,-19 44-1,22-68-2285,3-15-342,3-22-2072,0 20 3769,0-33-5655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11627,'0'9'710,"0"18"764,1 0 1,1-1-1,2 1 1,0-1-1,12 37 1,-13-53-1341,1-1 1,0 1-1,0-1 1,1 1 0,0-1-1,1 0 1,0-1-1,0 0 1,1 0 0,0 0-1,0-1 1,1 0-1,0 0 1,0-1 0,1 0-1,0 0 1,18 8-1,-22-12-118,0 1 0,0-2 0,0 1-1,0 0 1,1-1 0,-1 0-1,0 0 1,1-1 0,-1 0 0,1 0-1,-1 0 1,1 0 0,-1-1 0,1 0-1,-1 0 1,0 0 0,8-4-1,-9 3 9,1-1 0,-2 1 0,1-1-1,0 0 1,0-1 0,-1 1 0,0 0-1,0-1 1,0 0 0,0 0 0,0 0-1,-1 0 1,1 0 0,-1-1 0,0 1-1,-1-1 1,1 1 0,-1-1 0,1-9-1,3-11 263,-2-1-1,0 0 1,-3-46-1,-1 57-344,0 0-1,-1 0 1,-1 1 0,-1-1 0,0 0-1,-1 1 1,-11-25 0,15 37 19,1 1 1,-1 0-1,1 0 1,-1-1-1,0 1 1,1 0-1,-1 0 1,0 0-1,0 0 1,1 0-1,-1 0 1,0 0-1,0 0 1,0 1-1,0-1 1,0 0-1,-1 0 1,1 1-1,0-1 1,0 1-1,0-1 1,-1 1-1,1-1 1,-2 1-1,2 0-37,0 1-1,0-1 0,-1 1 0,1 0 0,0-1 0,0 1 0,0 0 0,0 0 0,0-1 0,0 1 0,1 0 0,-1 0 0,0 0 0,0 0 0,1 0 1,-1 1-1,0-1 0,1 0 0,-1 2 0,-2 5-1253,0 0 0,0 1-1,1 0 1,0-1 0,-1 16 0,3-1-4648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52 161 3267,'0'0'3155,"9"-10"-443,-3 3-2406,28-34 2765,-31 36-2329,0 0 1,0 0 0,0 0 0,-1-1 0,0 1 0,0 0-1,0-1 1,-1 0 0,2-9 0,-3 14-557,0-1 0,0 1 0,1-1 0,-1 1 0,0-1 0,0 1 1,0-1-1,0 1 0,-1-1 0,1 1 0,0 0 0,-1-1 0,1 1 0,-1-1 0,1 1 0,-1 0 0,0-1 1,1 1-1,-1 0 0,0 0 0,0-1 0,0 1 0,0 0 0,0 0 0,0 0 0,0 0 0,0 0 1,-3-1-1,2 2-150,0 0 0,1 0 0,-1 0 0,0 0 0,0 0 0,0 0 0,0 1 0,1-1 0,-1 1 0,0-1 0,0 1 0,1 0 0,-1-1 0,0 1 0,1 0 0,-1 0 0,1 0 1,-1 0-1,1 1 0,-1-1 0,1 0 0,0 1 0,-2 1 0,-5 7-40,0 0 1,1 0-1,0 1 0,0 0 1,-6 17-1,10-22 11,0 1 1,1 0-1,-1-1 0,2 1 0,-1 0 0,1 0 0,0 0 0,1 1 0,-1-1 1,1 0-1,2 9 0,-2-15-3,1 1 0,0 0 1,0-1-1,0 1 0,0-1 1,0 1-1,0-1 0,0 0 0,0 1 1,1-1-1,-1 0 0,0 0 1,1 0-1,-1 1 0,1-2 0,-1 1 1,1 0-1,0 0 0,-1 0 0,1-1 1,0 1-1,0-1 0,-1 0 1,1 1-1,0-1 0,0 0 0,0 0 1,-1 0-1,1 0 0,0 0 1,0-1-1,3 0 0,2 1 17,0-1 0,0-1 0,-1 1 0,1-1 0,0 0 0,-1-1 0,8-3 0,-3-1-14,0 0-1,-1-1 1,0 0 0,-1-1-1,9-10 1,-14 15-9,0 0 0,-1 0 1,1-1-1,-1 0 0,-1 1 1,1-1-1,-1 0 0,1 0 1,-1-1-1,-1 1 0,1 0 1,-1-1-1,1-10 1,-16 31-758,-17 54 656,29-64 78,1 0-1,0 0 1,-1 0 0,1 0-1,1 0 1,-1 0 0,1 0-1,0 0 1,0 0 0,0 0 0,1 0-1,2 9 1,-2-13-90,-1 0 0,1 1 1,0-1-1,0 0 0,0 0 0,0 0 1,0 0-1,0 0 0,0 0 0,0 0 1,1 0-1,-1-1 0,0 1 0,1 0 0,-1-1 1,0 1-1,1-1 0,-1 1 0,0-1 1,1 0-1,-1 0 0,1 1 0,-1-1 0,1 0 1,-1 0-1,1-1 0,-1 1 0,0 0 1,1 0-1,-1-1 0,1 1 0,-1 0 1,2-2-1,2 1-533,0-1 0,0 0 1,0 0-1,-1 0 0,1-1 0,-1 0 1,1 0-1,4-4 0,14-18-4946,0-5-3167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10186,'0'0'5824,"-5"8"-4586,-9 22 218,0 0 1,-16 58-1,26-74-1117,0 1-1,1-1 1,1 1 0,0 0 0,1 0 0,1 0 0,0 0-1,1-1 1,4 20 0,-4-31-332,0 0 0,0 0-1,0 0 1,0-1 0,0 1 0,1 0-1,-1-1 1,1 1 0,0-1 0,0 0 0,0 1-1,0-1 1,0 0 0,0 0 0,3 1-1,-5-2 1,1-1-1,-1 0 0,1 1 0,-1-1 0,1 0 0,-1 0 0,1 0 0,0 0 0,-1 1 0,1-1 0,-1 0 0,1 0 0,-1 0 0,1 0 0,0 0 0,-1 0 0,1 0 0,-1-1 0,1 1 0,-1 0 0,1 0 0,-1 0 0,1-1 0,0 1 0,-1 0 1,0 0-1,2-1 0,-1-1 9,0 1 0,0-1 1,0 1-1,0-1 0,0 0 0,-1 1 1,1-1-1,-1 0 0,1 1 1,-1-1-1,1 0 0,-1 0 1,0 0-1,0-1 0,0 0-7,5-80 115,-5 75-184,0 1 0,-1 0 0,0-1-1,0 1 1,-1 0 0,0 0 0,0 0 0,0 0 0,-5-7 0,7 13 52,0 1 0,0-1 1,0 0-1,0 1 1,-1-1-1,1 1 0,0-1 1,0 1-1,-1-1 1,1 1-1,0 0 0,-1-1 1,1 1-1,-1-1 1,1 1-1,0 0 0,-1-1 1,1 1-1,-1 0 1,1-1-1,-1 1 0,1 0 1,-1 0-1,1 0 1,-1-1-1,0 1 0,1 0 1,-1 0-1,1 0 1,-1 0-1,1 0 0,-1 0 1,1 0-1,-1 0 0,0 0 1,-10 19-179,4 27 48,7-44 130,0 0 1,0-1-1,0 1 0,1 0 0,-1 0 0,1 0 0,-1 0 0,1-1 0,0 1 0,0 0 0,0-1 0,0 1 0,0 0 0,0-1 0,0 1 0,0-1 0,1 0 0,-1 1 0,0-1 0,4 2 0,-1 0 7,0-1-1,0 0 1,1 0-1,0 0 1,-1 0-1,1-1 0,0 0 1,6 1-1,-4-1 4,0 0-1,0 0 0,0-1 0,0 0 0,0 0 1,0-1-1,0 0 0,0 0 0,0-1 1,-1 0-1,1 0 0,7-3 0,-9 1 19,1 0 0,-1 0 0,0-1 0,0 0 0,0 0 0,-1 0 0,1 0 0,-1-1 0,-1 0 0,1 0 0,-1 0 0,0 0 0,0 0 0,-1 0 0,1-1 0,-2 0 0,2-7 0,-19 42 296,12-19-175,0 1 0,1-1 0,1 0 0,-1 1 0,1 0 0,1-1 0,0 1 0,0 0 0,1 0 0,1 0 0,-1-1 0,3 13 0,-2-21-163,0 1 0,-1 0 1,1-1-1,0 1 0,0-1 0,0 1 0,0-1 0,1 0 0,-1 1 0,0-1 0,1 0 0,-1 0 1,0 0-1,1 0 0,-1 0 0,1 0 0,0 0 0,-1 0 0,1-1 0,0 1 0,-1-1 0,1 1 0,0-1 1,0 0-1,0 1 0,-1-1 0,1 0 0,0 0 0,0 0 0,0-1 0,-1 1 0,4-1 0,26-10-3226,-7-8-3508,-7-6-1202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17553,'0'0'5156,"-31"48"-5123,38-35-98,3 1-1440,-3-3-1602,0-1-3107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7239,'0'0'12369,"-8"-5"-10688,-24-13-741,30 17-904,1 1 0,-1 0 0,0 0 1,0-1-1,1 1 0,-1 0 0,0 0 0,0 1 0,1-1 0,-1 0 0,0 1 0,0-1 1,1 1-1,-1-1 0,0 1 0,1 0 0,-1 0 0,1 0 0,-1 0 0,1 0 1,0 0-1,-1 0 0,1 0 0,0 0 0,0 1 0,-1-1 0,1 0 0,0 1 0,0-1 1,1 1-1,-3 3 0,0 1 219,-1 0 0,1 0 0,1 0 0,-1 1 0,1-1 0,-3 11 0,5-16-220,0 1-1,-1-1 0,1 1 0,0-1 0,0 1 0,-1 0 0,1-1 1,0 1-1,1-1 0,-1 1 0,0-1 0,0 1 0,1-1 0,-1 1 1,1-1-1,-1 0 0,1 1 0,-1-1 0,1 1 0,0-1 0,0 0 1,0 0-1,0 1 0,0-1 0,0 0 0,0 0 0,0 0 0,2 1 1,1-1-17,0 0 0,-1 0 0,1 0 0,0-1 1,0 0-1,0 1 0,0-2 0,0 1 1,-1 0-1,8-2 0,-7 1-66,-1 0 0,1-1 0,0 1 0,-1-1 0,1 1-1,-1-1 1,0 0 0,1 0 0,-1-1 0,0 1 0,0-1 0,-1 1 0,1-1 0,4-6 0,22-18-1302,-28 27 1264,-3 44 172,7-43-59,-1 0 0,1 0 0,0-1 0,-1 1 1,1-1-1,0 0 0,0 0 0,-1-1 0,1 0 0,4-1 1,30-9-600,-31 8 450,0 0 0,-1 1 0,1 0 1,0 0-1,14-1 0,-21 3 126,-1 1-1,0-1 1,1 0 0,-1 0-1,0 0 1,1 1-1,-1-1 1,0 0 0,1 0-1,-1 1 1,0-1 0,1 0-1,-1 1 1,0-1-1,0 0 1,0 1 0,1-1-1,-1 1 1,0-1 0,0 0-1,0 1 1,0-1 0,0 1-1,0-1 1,0 0-1,0 1 1,0-1 0,0 1-1,0-1 1,0 0 0,0 1-1,0-1 1,0 1-1,0-1 1,0 0 0,-1 1-1,1 0-11,0 0 0,0-1 0,-1 1 0,1 0 0,0 0-1,0-1 1,0 1 0,0 0 0,0-1 0,0 1 0,0 0-1,0-1 1,0 1 0,1 0 0,-1-1 0,0 1 0,0 0 0,1-1-1,-1 1 1,0 0 0,1-1 0,-1 1 0,0-1 0,1 1-1,-1-1 1,1 1 0,-1-1 0,1 1 0,-1-1 0,1 1 0,-1-1-1,1 0 1,0 1 0,-1-1 0,1 0 0,0 1 0,-1-1-1,1 0 1,0 0 0,-1 0 0,2 1 0,4-1-1181,1 0 0,-1 0 1,0 0-1,1-1 0,-1 1 1,0-2-1,0 1 0,13-5 1,1-4-3537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67 273 12748,'0'0'8189,"-9"4"-7922,4-2-247,2-1-17,0 0-1,1 0 1,-1 0 0,0 0 0,0 1-1,1-1 1,-1 1 0,1 0 0,-1-1-1,1 1 1,0 0 0,0 1-1,0-1 1,0 0 0,0 1 0,0-1-1,0 1 1,1-1 0,-1 1-1,1 0 1,0 0 0,0-1 0,0 1-1,0 0 1,1 0 0,-1 0-1,0 6 1,2-9 2,0 1 0,-1 0 0,1 0-1,0-1 1,0 1 0,0-1 0,-1 1 0,1 0 0,0-1-1,0 0 1,0 1 0,0-1 0,0 0 0,0 1 0,0-1-1,0 0 1,0 0 0,0 0 0,0 0 0,0 0 0,0 0-1,0 0 1,0 0 0,1 0 0,28-3-78,-22 1-167,0-1-1,-1-1 1,0 1-1,0-1 1,0-1-1,0 1 1,-1-1-1,1 0 1,-1 0 0,-1-1-1,1 0 1,-1 0-1,0 0 1,0-1-1,-1 0 1,1 0-1,-2 0 1,1 0-1,-1-1 1,0 1-1,2-9 1,-8 14 1861,-6 8-817,-4 9 81,9-10-657,1 0-1,0 1 1,1-1 0,-1 1 0,1-1 0,0 1 0,1 0 0,-1-1 0,1 1-1,0 0 1,1 0 0,-1 0 0,1 0 0,0 0 0,2 7 0,-2-12-218,0 0 0,1 0 0,-1 0 0,1 0 0,-1 0 0,1 0 0,-1 0 1,1 0-1,-1 0 0,1-1 0,0 1 0,0 0 0,0 0 0,-1-1 0,1 1 0,0 0 0,0-1 1,0 1-1,0-1 0,0 1 0,0-1 0,0 1 0,0-1 0,2 1 0,33-2 70,-26-1-142,0 0 0,-1-1-1,1 0 1,16-9 0,-4-1-70,0-2-1,-1-1 1,-1 0 0,0-2 0,30-34-1,-39 38 133,0 0-1,-1 0 0,0-1 0,-2 0 1,1-1-1,-2 0 0,0 0 1,-1-1-1,5-24 0,-10 40 37,-1 0 0,1 0 0,-1 0 0,0 1 0,0-1 0,1 0 0,-1 0 0,0 0 0,0 0 0,0 1 0,0-1 0,0 0 0,0 0 0,0 0 0,0 0 0,-1 0 0,1 1 0,0-1 0,0 0 0,-1 0 0,1 0 0,-1 1 0,1-1 0,0 0 0,-1 0 0,1 1 0,-1-1 0,-1-1 0,1 2-16,0 0-1,0 0 1,-1 0 0,1 0 0,0 1 0,0-1 0,-1 0 0,1 0 0,0 1 0,0-1-1,0 1 1,-1-1 0,1 1 0,0-1 0,0 1 0,-1 1 0,-42 37 130,35-29 92,1 1 0,0-1 0,0 2 0,2-1-1,-1 1 1,2 0 0,-1 0 0,1 1 0,1-1-1,1 1 1,0 0 0,0 0 0,1 1 0,1-1-1,0 0 1,1 16 0,1-26-246,0-1 0,-1 1 0,1-1 0,0 0 0,0 1 0,0-1 0,1 0-1,-1 1 1,0-1 0,1 0 0,-1 0 0,1 0 0,0 0 0,0-1 0,0 1 0,0 0 0,0-1 0,0 1 0,0-1 0,1 0-1,-1 0 1,0 0 0,1 0 0,-1 0 0,1 0 0,3 0 0,34 4-2103,-4-11-3571,-8-8-2901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15855,'0'0'2328,"-6"11"-1330,4-7-923,-27 57 1138,27-58-1121,1 0 0,-1 1 0,1-1-1,0 1 1,0-1 0,1 1 0,-1 0 0,1-1-1,-1 1 1,1 0 0,0-1 0,1 1-1,-1 0 1,1-1 0,0 1 0,-1 0-1,1-1 1,3 5 0,-2-6-72,0 0 0,0-1 0,1 1 0,-1-1-1,1 1 1,-1-1 0,1 0 0,0 0 0,-1 0 0,1 0 0,0-1 0,0 1 0,-1-1 0,1 1-1,0-1 1,0 0 0,5-1 0,52-6 113,-9-12-50,-44 15 74,0 0 1,0 1 0,1 0-1,-1 1 1,0-1 0,1 1 0,0 1-1,-1-1 1,1 1 0,0 1-1,0 0 1,0 0 0,10 1-1,-5 10 368,-12-10-515,0 0-1,-1 0 1,1 0-1,0 0 1,0 0-1,-1 0 1,1 0-1,0-1 1,0 1-1,0 0 1,0-1-1,0 1 1,0-1-1,0 1 1,0-1 0,0 1-1,1-1 1,-1 0-1,1 1 1,6-1 35,0-1 1,0 1 0,0-1 0,0 0 0,0-1 0,0 0-1,-1 0 1,1-1 0,12-6 0,-11 5-911,0 1 0,0 0 1,0 0-1,0 1 0,0 0 1,18-2-1,-21 7-1314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10474,'0'0'5829,"51"57"-9672,-30-48-1891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193 139 10666,'4'-7'961,"0"0"-1,-1 0 0,0 0 1,0-1-1,-1 1 1,0-1-1,0 0 0,0 1 1,0-16-1,-2 21-823,0 0 0,-1 0 0,1 0 0,0 0 0,-1 0 0,1 0 0,-1 0 0,0 0 0,1 0 0,-1 0 0,0 0 0,0 0 0,0 0 0,0 1 0,-1-1 0,1 0 0,0 1 0,-1-1 0,1 1 0,-1-1 0,0 1 0,1 0-1,-1 0 1,0 0 0,0 0 0,0 0 0,0 0 0,0 0 0,0 1 0,0-1 0,0 1 0,0-1 0,0 1 0,0 0 0,0 0 0,0 0 0,0 0 0,0 0 0,0 0 0,-4 1 0,0 1-87,-1-1 0,0 1 0,1 0 0,-1 0 0,1 1-1,0 0 1,0 0 0,0 0 0,0 1 0,0 0 0,1 0 0,0 1 0,0-1 0,0 1 0,0 0 0,1 1 0,0-1 0,-6 10 0,4-6-50,0 1 1,0 0 0,1 0-1,1 1 1,0 0-1,0 0 1,1 0 0,0 0-1,1 0 1,-1 16-1,3-26 2,-1 1-1,1-1 0,1 1 0,-1-1 0,0 0 0,0 1 0,0-1 0,1 0 0,-1 1 1,0-1-1,1 0 0,-1 0 0,1 1 0,0-1 0,-1 0 0,1 0 0,0 0 0,0 0 1,0 0-1,0 0 0,0 0 0,0 0 0,0 0 0,0 0 0,0-1 0,0 1 1,2 0-1,1 1 12,-1-2 1,1 1-1,-1 0 0,1-1 1,-1 1-1,1-1 1,0 0-1,-1-1 0,1 1 1,4-1-1,6-2 117,-1-1 0,0 0-1,0 0 1,22-12 0,17-16 369,95-74 0,-147 105-492,1 1 0,-1 0-1,1-1 1,-1 1 0,0-1-1,1 1 1,-1 0 0,1-1-1,-1 1 1,1 0 0,-1 0 0,1-1-1,-1 1 1,1 0 0,-1 0-1,1 0 1,0 0 0,-1-1-1,1 1 1,-1 0 0,1 0 0,-1 0-1,1 0 1,0 0 0,-1 1-1,1-1 1,-1 0 0,2 0 0,3 17 107,-11 42-24,2-28-51,4-31-38,0 1 0,0-1 0,0 1 0,0-1 0,0 1 0,0-1 0,0 0 0,0 1 0,0-1 0,0 1 0,1-1 0,-1 0 0,0 1 1,0-1-1,0 0 0,1 1 0,-1-1 0,0 0 0,0 1 0,1-1 0,-1 0 0,0 1 0,1-1 0,-1 0 0,0 0 0,1 0 0,-1 1 0,0-1 0,1 0 0,-1 0 0,1 0 0,-1 0 0,0 0 0,1 1 1,-1-1-1,1 0 0,-1 0 0,0 0 0,1 0 0,0 0 0,23-7 127,22-18 189,-46 25-314,24-16 159,-13 8-134,-1 1 0,1 0-1,0 1 1,0 0 0,1 0-1,0 2 1,0-1-1,18-3 1,-29 8-31,0 0 1,0 0-1,-1 0 1,1 0-1,0 0 1,0 0-1,0 1 0,0-1 1,-1 0-1,1 1 1,0-1-1,0 0 0,0 1 1,-1-1-1,1 1 1,0-1-1,-1 1 1,1-1-1,0 1 0,-1-1 1,1 1-1,-1 0 1,1-1-1,-1 1 0,1 0 1,-1 0-1,1-1 1,-1 1-1,0 0 0,1 0 1,-1 0-1,0 0 1,0-1-1,0 1 1,0 0-1,0 1 0,2 43-93,1-5-3508,-2-40 3351,-1 1-1,1 0 0,0 0 0,0-1 0,0 1 0,-1 0 0,1-1 0,0 1 1,0 0-1,0-1 0,0 0 0,0 1 0,0-1 0,0 1 0,0-1 0,0 0 1,0 0-1,0 0 0,1 0 0,-1 1 0,0-1 0,0-1 0,0 1 0,0 0 1,0 0-1,0 0 0,0-1 0,0 1 0,0 0 0,0-1 0,0 1 0,0-1 1,1 0-1,34-20-4119,-4-4-1499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 12043,'0'0'5093,"-7"-2"-3342,0 0-1587,0 1-1,0 0 1,0 0 0,0 1-1,0-1 1,0 2-1,0-1 1,0 1 0,0 0-1,0 0 1,0 1-1,0 0 1,0 0 0,1 1-1,-1-1 1,-10 8 0,17-10-154,-57 42 2657,56-41-2610,-1 0 1,0 1-1,0-1 0,1 1 1,-1-1-1,1 1 1,-1 0-1,1 0 0,0 0 1,0 0-1,-1 0 0,1 0 1,1 0-1,-1 0 1,0 0-1,0 0 0,1 1 1,0-1-1,-1 0 0,1 0 1,0 1-1,0-1 1,0 0-1,0 0 0,0 1 1,1-1-1,-1 0 1,1 0-1,0 3 0,1-3-62,0 0-1,0 0 1,0 0 0,1-1-1,-1 1 1,0 0-1,1-1 1,-1 0-1,1 1 1,-1-1-1,1 0 1,0 0-1,0 0 1,-1-1 0,1 1-1,0-1 1,5 1-1,59 0-1186,-49-1 480,55-6-3243,-59 3 2078,0 0-1,0-1 1,-1 0-1,1-1 1,20-12 0,-8 2-3093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74 134 7335,'0'0'7458,"-9"7"-5254,3-4-2008,-32 27 1623,36-28-1658,0 0 0,0 1 0,0-1 1,1 0-1,-1 1 0,1-1 0,-1 1 0,1 0 1,0-1-1,0 1 0,0 0 0,1 0 0,-1 0 0,1-1 1,-1 1-1,1 0 0,0 0 0,0 5 0,1-7-130,-1 0 1,1 0-1,0 0 0,0 0 0,-1 0 1,1-1-1,0 1 0,0 0 0,0 0 1,0-1-1,0 1 0,0 0 0,0-1 1,0 1-1,0-1 0,0 1 0,0-1 1,0 0-1,0 1 0,0-1 0,0 0 0,0 0 1,1 0-1,-1 0 0,0 0 0,0 0 1,2 0-1,39-2 294,-39 2-276,16-3-120,-1-2 0,0 1-1,0-2 1,-1-1 0,0 0-1,0-1 1,0 0 0,-1-2-1,-1 0 1,18-14 0,-46 30 3232,12-4-3114,-1-1 0,1 0 0,0 0 1,-1 1-1,1-1 0,0 0 0,0 1 0,0-1 0,0 1 0,0 0 1,0-1-1,0 1 0,1 0 0,-1-1 0,1 1 0,-1 0 1,1 0-1,-1 2 0,2-3-25,0-1 1,-1 1-1,1 0 1,0-1-1,0 1 0,0-1 1,-1 1-1,1-1 1,0 1-1,0-1 1,0 1-1,0-1 1,0 0-1,0 1 1,0-1-1,0 0 0,0 0 1,0 0-1,0 0 1,0 0-1,0 0 1,0 0-1,2-1 1,29 0 52,-18-1-335,0-1 1,0-1 0,0 0-1,22-10 1,-21 7-92,1 1 0,0 1 0,20-4 0,-30 23 962,-6-12-592,0 0 1,1 1-1,0-1 1,-1 0-1,1 0 1,0 0-1,0 1 1,0-1-1,0 0 1,1 0-1,-1-1 1,3 3-1,2-1-4,0-1 0,0 0 0,1 0 0,-1-1 0,1 1 0,-1-2 0,1 1 0,0-1 0,-1 0 0,9-1 0,66-10-511,-47 2 796,-1-2 0,-1-1 0,0-1 0,-1-1 0,38-25-1,-53 31-371,-14 7 33,1 0 1,0 0-1,0 0 1,-1 0-1,1-1 1,0 1-1,-1-1 1,0 0-1,1 0 1,-1 0-1,0 0 1,0 0-1,0 0 1,0 0-1,0-1 1,0 1-1,-1-1 1,1 0-1,-1 1 1,0-1-1,0 0 1,0 0-1,0 1 1,0-1-1,-1 0 1,1 0-1,-1 0 1,0 0-1,0-4 1,0 6 50,0 1 0,0 0 0,0-1 0,-1 1 0,1 0 1,0-1-1,0 1 0,-1 0 0,1-1 0,0 1 0,0 0 1,-1-1-1,1 1 0,0 0 0,-1 0 0,1-1 1,0 1-1,-1 0 0,1 0 0,-1 0 0,1 0 0,0-1 1,-1 1-1,1 0 0,-1 0 0,1 0 0,0 0 0,-1 0 1,1 0-1,-1 0 0,1 0 0,0 0 0,-1 0 1,1 0-1,-1 0 0,1 1 0,0-1 0,-1 0 0,1 0 1,-1 0-1,1 0 0,0 1 0,-1-1 0,-19 9 29,15-5 90,0 1 0,1-1 1,-1 1-1,1 0 0,0 0 0,0 0 0,0 0 1,1 1-1,-1-1 0,1 1 0,1 0 0,-1 0 0,1 0 1,0 1-1,1-1 0,-1 0 0,1 1 0,1-1 0,-1 13 1,1-15-164,1-1 0,-1 1 1,1-1-1,0 1 1,0-1-1,0 1 0,0-1 1,1 0-1,-1 0 1,1 0-1,0 0 0,0 0 1,0 0-1,0 0 1,5 4-1,-4-5-369,1 1 1,0-1-1,-1 1 1,1-1-1,0 0 0,0-1 1,1 1-1,-1-1 0,0 1 1,1-1-1,-1-1 1,0 1-1,1 0 0,-1-1 1,6 0-1,5 0-8236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9225,'0'-13'-1185,"0"4"-2755,0 1 577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10954,'5'-12'315,"7"-15"3771,-9 32-1162,-2 20-52,-2 33-518,-11 69 0,4-76-2936,-23 78 0,26-120-955,5-24-17169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74 13549,'0'0'1286,"-2"11"289,0-3-1150,0 1 0,0-1 0,1 1 0,0-1 1,1 1-1,0 0 0,0-1 0,1 1 0,0 0 0,1-1 0,-1 1 0,2-1 0,-1 0 0,1 0 0,7 15 0,2-8-47,0 0 0,1-1 1,1 0-1,0-1 0,1 0 0,0-1 0,22 13 0,-5-6-238,1-1-1,64 23 1,-95-40-120,-1 0-1,1 0 1,0 0 0,-1 0 0,1-1 0,-1 1 0,1-1 0,0 1 0,0-1 0,-1 0 0,1 0 0,0 0 0,0 0 0,-1 0 0,1 0 0,0 0 0,0 0 0,-1-1 0,1 1 0,0-1 0,-1 1 0,1-1 0,-1 0 0,1 1 0,0-1 0,-1 0-1,0 0 1,1 0 0,-1 0 0,1-1 0,-1 1 0,0 0 0,0 0 0,0-1 0,0 1 0,0-1 0,1-1 0,1-5 146,-1 0 1,0 0-1,-1-1 1,0 1-1,0 0 1,-1-14-1,1 10-120,0-34 102,-8-80-1,5 106-157,-2 0 0,0 1 0,-1-1 0,-1 1 0,-1 0 0,-14-27 0,68 71-16272,-27-13 6085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18546,'0'0'5509,"0"78"-4132,0-46-608,0 6 0,0-2-193,2 0-256,3-1-224,0-3-31,0-3-65,1-2-545,-1-4-1345,-5-4-1249,0-9-1793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20 415 9961,'-19'16'2513,"19"-16"-2452,0 0-1,0 1 1,0-1-1,0 0 1,0 0-1,0 1 1,0-1-1,0 0 1,0 0 0,0 1-1,0-1 1,0 0-1,0 0 1,0 1-1,0-1 1,0 0-1,0 0 1,0 1-1,0-1 1,0 0 0,0 0-1,1 1 1,-1-1-1,0 0 1,0 0-1,0 0 1,0 1-1,1-1 1,-1 0 0,0 0-1,0 0 1,0 0-1,1 0 1,-1 1-1,0-1 1,0 0-1,1 0 1,-1 0 0,0 0-1,0 0 1,1 0-1,45 2 2155,19-11-1600,0-3-1,99-33 1,-24 7 189,411-56 1116,9 52-1753,-533 41-104,53-2 779,121-21-1,-194 23-824,-1 0 1,0-1-1,1 0 0,-1 0 1,0-1-1,0 1 0,10-8 0,-15 9-53,0 0 0,0 0 0,0 0-1,0 0 1,0 0 0,0 0 0,-1 0-1,1 0 1,0 0 0,-1 0 0,1-1-1,0 1 1,-1 0 0,0-1-1,1 1 1,-1 0 0,0-1 0,0 1-1,1 0 1,-1-1 0,0 1 0,-1 0-1,1-1 1,0 1 0,0 0 0,0-1-1,-1 1 1,1 0 0,-1 0-1,1-1 1,-1 1 0,1 0 0,-1 0-1,0 0 1,0-1 0,1 1 0,-1 0-1,0 0 1,0 0 0,0 0 0,0 1-1,0-1 1,-2-1 0,-13-12-1923,0 0 0,-1 1 0,-22-12 0,30 19 1082,-31-20-3601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274 17136,'-1'-9'1105,"-1"2"-944,1-1 0,-1 1 0,0 0 0,-1 1 0,0-1 0,0 0 0,0 1 0,-1 0 0,0 0 0,0 0 0,-1 0 0,1 0 0,-1 1 0,-1 0 0,1 0 0,-1 0 0,1 1 0,-11-6 0,-13-5-108,-2 1 0,0 1 0,-1 2 0,0 1 0,0 2 0,-1 1 0,-38-3 1,-238-2-94,243 14 16,-1 3 1,1 2-1,0 4 1,1 3 0,-121 41-1,141-38 169,0 2 0,1 2 0,2 2 0,0 1 0,1 3 0,2 1 0,1 2-1,-63 63 1,90-81-51,1 0-1,0 1 0,1 0 1,0 1-1,1 0 0,1 0 1,0 0-1,1 1 0,1 0 1,0 0-1,-4 26 1,7-31-85,2 0 1,-1 0 0,1 0 0,1 0 0,0 0 0,0 0 0,1 0 0,1 0 0,-1 0 0,1 0 0,1-1 0,0 0-1,0 0 1,1 0 0,0 0 0,1-1 0,0 1 0,0-1 0,9 9 0,10 6 8,0-2-1,1 0 1,1-2 0,1-1 0,1-1-1,0-1 1,47 17 0,17 1-12,117 26 1,-140-42-7,1-2 0,1-4 0,0-3 0,0-3 0,134-7 0,-178-3 89,0-1 1,-1-2 0,1-1-1,-1 0 1,-1-3 0,0 0-1,0-1 1,-1-2 0,-1-1-1,0 0 1,-1-2 0,0-1-1,20-21 1,-14 10 176,-1-1 0,-2-1 1,-1-1-1,-2-2 0,-1 0 0,-2-1 1,-1-2-1,21-57 0,-29 62-242,-2 0-1,-1 0 0,-2-1 1,-1 0-1,-2 0 1,-1-60-1,-2 77-277,-1 0 0,-1-1 0,0 1 0,-1 0-1,-1 0 1,0 1 0,-2-1 0,1 1 0,-2 0 0,0 0 0,-1 1-1,0 0 1,-1 0 0,-1 1 0,-18-20 0,22 28-58,1 1 0,-1 0 1,0 0-1,0 0 0,0 0 0,-1 1 1,1 0-1,-1 1 0,0-1 0,1 1 1,-11-1-1,9 2-631,0 0-1,-1 0 1,1 1 0,-1 0-1,-10 2 1,-27 11-7161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12524,'0'0'5269,"-4"8"-3155,-7 18-911,1 1 0,2 0 0,0 1-1,-5 39 1,7-18-361,-1 95 0,12-117-815,-5-27-23,0 1 0,0-1 0,0 1 0,0 0 0,0-1 0,0 1 0,1-1 0,-1 1 0,0-1 0,0 0 0,0 1 0,1-1 0,-1 1 0,0-1 0,0 1 0,1-1 0,-1 0 0,0 1 0,1-1 0,-1 1 0,1-1 0,-1 0 0,0 1 0,1-1 0,-1 0 0,1 0 0,-1 0 0,1 1 0,-1-1 0,1 0 0,-1 0 0,1 0 0,-1 0 0,1 0 0,-1 0 0,1 0 0,-1 0 0,1 0 0,-1 0 0,1 0 0,-1 0 0,1 0 0,-1 0 0,1 0 0,-1 0 0,1-1 0,0 1 0,0-4 38,1 0 0,-2 0 1,1 0-1,0-1 0,-1 1 1,0 0-1,0 0 0,0 0 1,0 0-1,-1-1 0,-1-5 1,2 9-34,-2-9 2,0-1 0,-1 0 0,-1 1-1,1-1 1,-2 1 0,0 0-1,0 0 1,0 1 0,-1 0-1,-1 0 1,0 0 0,0 0-1,0 1 1,-1 1 0,0-1-1,-13-8 1,21 16-19,-1-1 1,0 1-1,1 0 0,-1-1 1,1 1-1,-1 0 0,0 0 0,1-1 1,-1 1-1,1 0 0,-1 0 1,0 0-1,1 0 0,-1 0 1,0 0-1,1 0 0,-1 0 1,0 0-1,1 0 0,-1 0 1,0 0-1,1 1 0,-1-1 0,0 0 1,1 0-1,-1 1 0,1-1 1,-1 0-1,0 1 0,0 0 1,-5 21-146,6-18 138,0 0-1,1 0 1,-1 0-1,1 0 1,0 0 0,0 0-1,0-1 1,0 1-1,1 0 1,2 5-1,-1-6-148,1 0 0,0 0-1,-1-1 1,1 1-1,0-1 1,1 0-1,-1 0 1,0 0-1,0-1 1,1 1-1,-1-1 1,1 0-1,-1 0 1,1-1-1,4 1 1,77-2-4415,-70 0 3520,31-3-1008,61-17-9467,-43 4 10652,-45 12 12295,-23 6-6708,1-1-4559,0 1 0,-1 0-1,1 0 1,0 0 0,0 0 0,0 0 0,0 0 0,0 0-1,0 1 1,0-1 0,-2 3 0,-7 9 348,1-1 0,0 1-1,-9 16 1,17-25-418,-1-1 0,1 1 0,0 0 0,1 0 0,-1 0 0,0 1 0,1-1 0,0 0 0,0 1 0,1-1 0,-1 0 0,1 1 0,0-1 0,0 1 0,0-1 0,2 8 0,-1-11-67,0 0 0,0 1 0,0-1 0,0 0 0,0 0 0,0 0 1,1 0-1,-1 0 0,1 0 0,-1 0 0,0-1 0,1 1 0,-1 0 0,1-1 0,-1 1 0,1-1 0,0 0 0,-1 1 1,1-1-1,0 0 0,-1 0 0,1 0 0,-1 0 0,4-1 0,42-7 346,-40 6-257,-1-1 0,0-1 0,0 1 1,0-1-1,-1 0 0,1 0 0,-1-1 0,0 1 1,7-9-1,-10 11-50,1-1 1,-1 0-1,0 0 1,0 0 0,0 0-1,0-1 1,-1 1-1,1 0 1,-1-1 0,0 1-1,0-1 1,0 1-1,-1-1 1,1 0 0,-1 1-1,0-1 1,0 0-1,0 1 1,-1-7 0,1 9-70,-1-1 0,0 1-1,0 0 1,1-1 0,-1 1 0,0 0 0,0 0 0,0 0 0,0-1 0,0 1 0,-1 0 0,1 0 0,0 1 0,0-1 0,-1 0 0,1 0-1,-1 1 1,1-1 0,0 0 0,-1 1 0,1-1 0,-1 1 0,1 0 0,-4-1 0,-19-1-1612,1 2-3543,13 0-114,1 0-5232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132 210 9897,'0'0'14382,"-9"6"-13677,-4 3-538,0 2 1,1 0 0,0 0 0,-12 15 0,19-19-86,-1 0 1,1 0-1,0 1 0,1-1 1,-1 1-1,2 0 1,-1 0-1,1 0 0,0 1 1,-3 15-1,6-24-82,0 1 0,0-1-1,0 1 1,0-1 0,0 1-1,1-1 1,-1 1 0,0-1-1,0 1 1,0-1 0,0 0-1,1 1 1,-1-1 0,0 1-1,0-1 1,1 0 0,-1 1-1,0-1 1,1 0 0,-1 1-1,0-1 1,1 0 0,-1 0-1,1 1 1,-1-1 0,0 0-1,1 0 1,-1 0 0,1 1 0,-1-1-1,1 0 1,-1 0 0,1 0-1,-1 0 1,0 0 0,1 0-1,-1 0 1,1 0 0,-1 0-1,1 0 1,0 0 0,22-5 77,-15 0-46,1 1 0,-2-1-1,1 0 1,-1-1 0,0 0 0,0 0-1,7-8 1,44-56 54,-50 60-74,20-25 325,-2-2 1,-1-1-1,-2 0 0,31-74 1,-93 203-243,-11 31 100,46-109-180,0 0-1,1 0 0,1 0 1,0 0-1,0 0 0,2 0 0,1 22 1,-1-33-48,1 0-1,-1 0 1,1 0 0,0 0 0,0-1 0,0 1 0,0 0 0,0 0-1,0-1 1,0 1 0,1-1 0,-1 1 0,1-1 0,-1 0 0,1 0 0,-1 1-1,1-1 1,0 0 0,-1 0 0,1 0 0,0-1 0,0 1 0,0 0-1,0-1 1,0 1 0,0-1 0,0 0 0,0 1 0,0-1 0,0 0-1,0 0 1,2-1 0,3 1-363,1 0 0,-1 0 0,0-1 0,1 0 0,-1-1 0,0 0 0,12-4 0,16-15-6345,-1-8-7806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60 8776,'0'0'4437,"2"-9"-1528,-1 5-2723,0 2 66,-1-1 0,1 1 0,-1 0-1,0-1 1,1 1 0,-1-1 0,0 1 0,0 0 0,-1-1-1,0-4 1,0 6-131,0 0 0,1 0 0,-1 0 0,0 0 0,0 0-1,0 0 1,0 0 0,-1 0 0,1 0 0,0 0 0,0 1-1,0-1 1,-1 0 0,1 1 0,0-1 0,-1 1 0,1-1 0,-1 1-1,1 0 1,0 0 0,-1 0 0,1 0 0,-1 0 0,1 0-1,-1 0 1,-1 0 0,-4 1-41,0 0 1,0 1-1,0-1 0,0 1 1,0 1-1,0-1 0,1 1 0,0 0 1,-1 1-1,1 0 0,0 0 0,1 0 1,-1 0-1,1 1 0,-1 0 1,2 0-1,-9 11 0,-6 9 232,1 0 0,-24 48 0,32-53 35,0 0-1,-10 34 1,18-47-288,0 2 0,0-1-1,0 0 1,1 0 0,0 0 0,1 1 0,0-1 0,0 0-1,1 1 1,1 8 0,-1-15-51,0 1-1,0-1 1,0 1-1,0-1 1,0 1-1,1-1 1,-1 0 0,1 0-1,0 0 1,-1 0-1,1 0 1,0 0-1,0 0 1,0 0 0,0-1-1,1 1 1,4 2-1,-1-2 9,0 1 0,0-1-1,0 0 1,0-1 0,1 1-1,-1-1 1,9 0 0,-2-1 23,0 0 1,0 0-1,0-2 0,0 1 1,0-2-1,0 0 0,12-4 1,-19 4 88,0 0 1,0 0 0,0-1 0,-1 1-1,1-1 1,-1 0 0,0-1 0,0 1-1,7-10 1,-11 13-86,0 0 1,0-1-1,0 1 1,0 0-1,-1-1 1,1 1-1,0 0 1,-1-1-1,1 1 1,-1-1-1,0 1 1,1-1-1,-1 1 1,0-1-1,0 1 0,0-1 1,0 1-1,0-1 1,-1 1-1,1-1 1,0 1-1,-1-1 1,1 1-1,-1-1 1,1 1-1,-1 0 1,1-1-1,-1 1 1,0 0-1,0-1 0,0 1 1,0 0-1,0 0 1,0 0-1,0 0 1,0 0-1,-1 0 1,1 0-1,0 0 1,0 0-1,-1 1 1,1-1-1,-1 0 0,1 1 1,0 0-1,-1-1 1,-1 0-1,-16-4-117,-1 1 0,1 1 0,0 0 0,-30 1 0,49 2-121,15-1 72,-1-1 0,1-1 0,-1 0 0,1-1 0,20-9 1,-24 8-36,0 1 0,1 0 0,-1 1 0,0 0 0,1 1 0,0 0 0,0 1 0,-1 0 0,23 2 0,-33 0 147,1 0 0,0 0 1,0 0-1,-1 0 0,1 1 1,-1-1-1,1 0 0,-1 1 1,1-1-1,-1 1 0,0 0 1,0-1-1,0 1 0,0 0 1,0 0-1,0 0 0,0 0 1,-1 0-1,1 0 0,-1-1 1,1 2-1,-1-1 0,0 0 1,0 0-1,0 0 0,0 0 1,0 2-1,-3 60 203,3-62-181,-1 8 34,-2 0 1,1-1 0,-1 1 0,-6 12 0,-8 30 13,34-69-5787,1-7 379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19218,'0'0'5509,"-31"57"-4868,24-24-417,2 3-96,1 1-64,3-3 0,-1-2-96,2-5-288,0-6-481,0-4-544,0-7-353,0-7-1024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42 11883,'0'0'11339,"9"-7"-11190,2 2-70,0 0 0,0 0-1,1 1 1,0 0-1,0 1 1,0 0-1,0 1 1,0 0-1,0 1 1,1 1-1,-1 0 1,0 0 0,21 5-1,-19-3-50,1 0-1,0 2 1,0 0 0,-1 0-1,0 2 1,19 9 0,-28-13-4,0 1 1,-1 0 0,1-1-1,-1 2 1,0-1 0,0 0 0,0 1-1,0 0 1,-1 0 0,1 0-1,-1 0 1,0 1 0,0-1-1,-1 1 1,1 0 0,-1-1-1,0 1 1,0 0 0,-1 0-1,0 1 1,2 7 0,-3-5 111,0 0-1,0 0 1,-1 0 0,0 0 0,0 1 0,-1-1-1,0 0 1,0-1 0,-1 1 0,0 0-1,-1-1 1,1 0 0,-7 9 0,3-6 46,-1-1 1,1 0-1,-2 0 0,1-1 1,-1 0-1,-1 0 0,1-1 1,-16 9-1,8-7-90,-1-1 1,1 0-1,-1-1 0,-1-1 1,1-1-1,-1-1 0,0 0 0,0-2 1,0 0-1,0-1 0,-25-1 1,7-10-908,35 9 640,1 1-1,-1-1 1,1 0-1,0 0 0,0 1 1,-1-1-1,1 0 1,0 0-1,0 0 1,0 0-1,0 0 0,0 0 1,0-1-1,0 1 1,1 0-1,-1 0 0,0-1 1,1 1-1,-1 0 1,1-1-1,-1 1 1,0-3-1,2 3-237,0 0 1,0 0-1,0-1 0,0 1 0,0 0 1,0 0-1,0 1 0,0-1 0,1 0 1,-1 0-1,0 1 0,0-1 1,1 0-1,-1 1 0,0-1 0,1 1 1,-1 0-1,1-1 0,-1 1 1,1 0-1,-1 0 0,0 0 0,1 0 1,-1 0-1,3 1 0,0-2-835,25-1-5404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17457,'-20'35'3058,"14"-20"-2777,1 1-1,0-1 0,1 1 0,1 0 0,-2 28 0,3 85-381,3-77 176,-1-51-181,-2 11-1216,-6-11-5967,-1-6 1555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12 159 9833,'0'0'5824,"-3"-9"-3848,2 6-1836,0 0-26,0 1 1,0 0-1,0-1 0,0 1 0,0-1 0,1 0 0,-1 1 0,1-1 0,0 1 0,0-1 0,0 0 0,0 1 0,0-1 0,0 0 0,1 1 0,-1-1 0,1 1 1,0-1-1,0 1 0,0-1 0,0 1 0,0-1 0,0 1 0,1 0 0,-1 0 0,1 0 0,0 0 0,2-2 0,7-5 150,0 1 0,0 0-1,1 1 1,0 0 0,1 1 0,-1 1-1,1 0 1,0 1 0,1 0 0,-1 1-1,1 0 1,-1 1 0,1 0 0,0 2-1,0-1 1,16 3 0,-1 0-265,1 1 0,-1 2 1,-1 1-1,1 1 0,-1 2 1,43 18-1,-61-22-33,-1 0-1,0 0 1,0 0-1,12 11 1,-20-15 28,0 0 1,1 0 0,-1 0 0,-1 0 0,1 0 0,0 0-1,0 1 1,0-1 0,0 0 0,-1 0 0,1 1 0,-1-1-1,1 0 1,-1 1 0,1-1 0,-1 0 0,0 3 0,0-2 14,0-1 1,-1 0 0,1 0 0,-1 1-1,0-1 1,1 0 0,-1 0-1,0 0 1,0 0 0,0 0 0,0 0-1,0 0 1,0 0 0,0-1 0,0 1-1,0 0 1,0 0 0,0-1-1,0 1 1,0-1 0,-1 1 0,1-1-1,-3 1 1,-204 65 1758,67-32-3520,147-37-5583,22-12-400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11851,'0'0'1089,"65"-4"385,2-16 95,22-9-544,22-12-544,21-10-161,13-4-32,9-6-160,8-3-64,3-3-544,-8 2-865,-9-1-289,-17 1-1441,-21 4-1345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66 9545,'-83'-13'1465,"-239"-32"1087,259 40-2412,0 3-1,0 2 1,-71 10-1,108-6 18,-1 2 0,1 0 0,0 2 0,0 1-1,1 1 1,0 1 0,1 1 0,0 1 0,1 1 0,1 1 0,0 1 0,1 1 0,0 1-1,-29 35 1,30-29-13,1 1 0,2 0 0,1 2 0,1 0-1,1 0 1,1 2 0,1-1 0,2 1-1,1 1 1,2 0 0,0 0 0,-3 52 0,8-48-122,1 1 0,2-1 1,1 1-1,2-1 1,1 0-1,12 37 0,-9-45-24,1 0 0,1-1 0,2 0 0,0-1 0,2 0 0,0-1 0,2 0 0,23 25 0,-9-17 10,1-1-1,1-2 0,2-1 0,0-1 0,2-2 0,1-2 0,0-1 0,2-2 0,62 21 0,-42-21 10,1-2 1,0-3-1,1-3 0,0-3 1,0-2-1,66-2 1,-86-7 155,0-1 1,0-2 0,-1-1-1,0-3 1,0-1 0,-1-2-1,-1-2 1,0-1 0,-1-2-1,-1-1 1,-1-2 0,0-2-1,-2-1 1,36-33 0,-43 33-63,0-1 1,-1-1-1,-1-2 1,-2 0-1,-1-1 1,-1-1-1,-1-1 1,-2-1-1,-1-1 1,-2 0-1,-1-1 1,-2 0-1,-1-1 0,-2 0 1,-1 0-1,3-49 1,-10 69-100,0 0 0,0 0 0,-2 0-1,0 0 1,0 1 0,-2-1 0,0 1 0,0 0 0,-1-1 0,-1 2 0,-9-16 0,9 18-6,-1 1 1,-1 0 0,0 1 0,0 0 0,-1 0 0,0 1 0,0 0-1,-1 0 1,0 1 0,-1 0 0,1 1 0,-1 0 0,0 1 0,-13-4-1,-1 1-3,-1 1-1,0 1 0,0 1 0,0 2 0,-1 0 0,-46 2 0,-161 27-1387,68-4-3773,76-16-2060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8072,'0'0'10506,"1"12"-10106,4 319 745,-7-185-2824,-3-126-1963,4-19 3502,1-1 0,-1 0 0,1 1 1,0-1-1,-1 0 0,1 1 0,-1-1 1,1 0-1,-1 0 0,0 1 0,1-1 0,-1 0 1,1 0-1,-1 0 0,1 0 0,-1 0 1,1 0-1,-1 0 0,0 0 0,1 0 1,-1 0-1,1 0 0,-1 0 0,1 0 1,-1 0-1,0-1 0,1 1 0,-1 0 1,1 0-1,-1-1 0,1 1 0,-1 0 0,1 0 1,0-1-1,-1 1 0,0-1 0,-11-13-2988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7335,'0'-11'2408,"0"5"-2080,-1 0-54,1 1 0,0-1 0,0 1 0,1-1 0,0 1 0,-1-1 0,2 1 0,-1-1 0,1 1 0,0 0 0,0-1 0,0 1 0,1 0 0,-1 0 0,1 1 0,5-7 0,2 3-46,0 0 1,1 0 0,0 1-1,0 0 1,0 1 0,1 0 0,0 0-1,0 2 1,1 0 0,23-5-1,-12 4 152,0 2 0,1 0 0,-1 2 0,49 4-1,-71-3-352,1 0-1,-1 0 1,0 0-1,1 0 1,-1 0-1,1 1 1,-1-1-1,0 1 1,1 0-1,-1 0 1,0 0-1,1 0 0,-1 0 1,0 0-1,0 1 1,0-1-1,0 1 1,0-1-1,-1 1 1,1 0-1,0 0 1,-1 0-1,1 0 1,-1 0-1,0 0 1,1 0-1,-1 0 0,0 0 1,0 1-1,-1-1 1,1 0-1,0 1 1,-1-1-1,0 1 1,1-1-1,-1 1 1,0-1-1,0 0 1,0 1-1,-1 2 0,0 2 104,-1 1 0,0-1 0,-1 0 0,1 0-1,-1 0 1,-1 0 0,1-1 0,-1 1 0,0-1-1,-1 0 1,-9 11 0,-5 1 418,0-1 1,-1-1 0,-1-1-1,0 0 1,-1-2-1,-1 0 1,-29 11-1,58-28-5675,26-18-983,-9 5-19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8264,'0'0'9913,"-3"10"-8685,-2 6-717,-2 3 22,0 1 0,2 1 0,0-1 0,-3 38 0,8-58-517,0 1 1,0 0-1,0 0 0,0-1 0,0 1 0,0 0 0,1-1 0,-1 1 1,0 0-1,0 0 0,1-1 0,-1 1 0,0 0 0,1-1 0,-1 1 0,1-1 1,-1 1-1,0 0 0,1-1 0,0 1 0,-1-1 0,1 1 0,-1-1 1,1 0-1,-1 1 0,1-1 0,0 0 0,-1 1 0,1-1 0,0 0 0,0 0 1,-1 1-1,1-1 0,0 0 0,-1 0 0,1 0 0,0 0 0,0 0 1,-1 0-1,1 0 0,0 0 0,0 0 0,1-1 0,-1 1 44,1-1 1,-1 1-1,1 0 0,-1-1 0,0 0 0,1 1 0,-1-1 1,1 0-1,-1 0 0,0 1 0,0-1 0,1 0 1,-1-1-1,0 1 0,0 0 0,0 0 0,0 0 1,0-1-1,0 1 0,-1 0 0,2-3 0,0-4 78,0-1 0,0-1 0,-1 1-1,0-15 1,-1 20-123,0 1 0,0-1 0,-1 0 0,1 1 0,-1-1 0,0 0 0,0 1 0,0-1 0,0 1-1,0 0 1,-1-1 0,0 1 0,1 0 0,-4-4 0,4 6-111,3 3-183,0-1 218,0 0 1,0 0 0,0 0-1,0 0 1,0 0-1,0 0 1,0-1 0,0 1-1,0-1 1,0 1 0,0-1-1,1 0 1,-1 0-1,4 0 1,11 1-1628,0 0 0,0-2 0,0 0 1,1 0-1,19-6 0,-1-5-3560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16592,'0'0'9160,"50"3"-9128,-16-11 0,4 1-128,3 0-1665,-4-1-962,-1 2-1601,-6-1-2595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12620,'0'0'3043,"-12"6"-1201,10-4-1791,-14 6 536,2 0 1,-1 1-1,-20 17 1,32-23-468,0-1 0,0 1 0,0-1 0,0 1 0,1 0 0,-1 0 0,1 0 0,-1 1 0,1-1 0,0 1 0,0-1 0,1 1 0,-1-1 0,1 1 1,0 0-1,0 0 0,0 0 0,0 0 0,1 0 0,-1 0 0,1 0 0,0 0 0,0 0 0,2 6 0,-1-8-113,0-1 0,0 1 0,0-1 0,0 1 0,0-1 0,0 0 0,0 1 0,1-1 0,-1 0 0,1 0 0,-1 0 0,1 0 0,-1 0 0,1 0 0,-1-1 0,1 1 0,0 0 0,0-1 0,-1 1 0,1-1 0,0 0 0,0 1 0,1-1 0,50 2 188,-44-2-131,5 0-32,0-1 0,0-1 0,-1 0 0,18-5 0,-29 7 15,1-1 0,0 1 0,0-1 0,-1 0 0,1 0 0,0 0 0,-1 0 1,1 0-1,-1-1 0,1 1 0,-1-1 0,0 0 0,0 0 0,0 0 0,0 0 0,0 0 1,0 0-1,0 0 0,-1 0 0,1-1 0,-1 1 0,1-1 0,-1 1 0,0-1 0,0 0 1,0 1-1,0-6 0,-2 6 14,0-1 0,0 1 0,0-1 0,0 1 0,0 0 0,-1 0 0,1 0 0,-1-1 0,0 1 0,1 1 0,-1-1 0,0 0 0,0 0 0,0 1 0,-1-1 0,1 1 0,0 0 0,-1-1 0,1 1 0,-4-1-1,-52-20-198,54 21-164,-8-4-540,7-1-4671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90 276 10025,'0'0'3935,"6"-9"-1181,16-28-704,-22 36-1831,1 1 1,0-1-1,-1 0 0,1 0 0,-1 0 0,1 0 0,-1 0 0,0 0 0,1 0 0,-1 0 0,0 0 0,0 0 0,0 0 0,0 0 0,0 0 0,0 0 0,0 0 0,0 0 0,0 0 0,0 0 0,-1-1 1,1 1-158,-1 1 0,1-1 1,-1 1-1,0-1 1,1 1-1,-1-1 0,1 1 1,-1 0-1,0 0 1,1-1-1,-1 1 0,0 0 1,1 0-1,-1 0 1,0-1-1,0 1 0,1 0 1,-1 0-1,0 0 1,1 0-1,-2 1 1,-34 9-100,30-6 19,1 0 0,0 0 0,0 1 1,0-1-1,0 1 0,1 0 1,0 0-1,0 1 0,0-1 0,1 1 1,0 0-1,0 0 0,0 0 1,1 0-1,0 1 0,0-1 0,0 0 1,1 1-1,0 0 0,0-1 1,1 13-1,0-19 15,1 1 0,-1 0-1,0-1 1,1 1 0,-1 0 0,0-1 0,1 1-1,-1-1 1,1 1 0,-1-1 0,1 1 0,0-1 0,-1 1-1,1-1 1,-1 0 0,1 1 0,0-1 0,-1 0 0,1 1-1,0-1 1,-1 0 0,1 0 0,0 0 0,0 0-1,-1 0 1,1 0 0,0 0 0,-1 0 0,1 0 0,0 0-1,0 0 1,-1 0 0,1 0 0,1-1 0,27-7 77,-15 1-27,0 0 1,-1-2-1,0 1 0,0-2 1,-1 0-1,19-20 1,59-78 47,-85 101-89,44-65 74,-46 67-58,0 0 0,0-1 0,-1 1 1,1-1-1,-1 1 0,-1-1 0,1 0 0,-1 1 0,0-1 1,0 0-1,-1-11 0,0 17-19,-1-1 1,1 1-1,-1 0 1,1 0-1,-1 0 1,0-1-1,1 1 0,-1 0 1,1 0-1,-1 0 1,0 0-1,1 0 1,-1 0-1,1 0 1,-1 0-1,0 0 0,1 0 1,-1 1-1,1-1 1,-1 0-1,1 0 1,-1 0-1,0 1 1,1-1-1,-1 0 0,1 1 1,-1-1-1,1 0 1,-1 1-1,0 0 1,-5 5-21,0 0 1,0 1-1,0 0 1,1 0 0,0 0-1,0 1 1,-6 14-1,-25 63 39,35-82-19,-5 13 35,1-1 0,0 1 0,1 1 0,1-1 0,1 0 0,0 1 0,1 0 0,2 27 0,-1-42-33,1 0 1,-1 0-1,1-1 0,0 1 1,-1 0-1,1 0 1,0-1-1,0 1 1,0 0-1,0-1 1,0 1-1,0-1 1,1 1-1,-1-1 1,0 0-1,1 0 1,-1 1-1,1-1 1,-1 0-1,1 0 0,0 0 1,0-1-1,-1 1 1,1 0-1,0-1 1,0 1-1,0-1 1,-1 1-1,1-1 1,0 0-1,0 0 1,0 0-1,0 0 1,0 0-1,0 0 1,0-1-1,-1 1 1,3-1-1,5-1 46,-1 1 1,0-2-1,0 1 1,0-1-1,0 0 0,0-1 1,9-5-1,-1-2-3,-1 0 1,0-1-1,26-27 0,-35 32-25,0 0 0,-1 0-1,0 0 1,0-1 0,0 1 0,-1-1-1,0 0 1,-1 0 0,0-1 0,4-13-1,-32 60 21,23-34-11,1 1 0,-1 0 0,1-1 0,0 1 0,0 0-1,0 0 1,0-1 0,1 1 0,0 9 0,0-14-20,1 1 0,-1 0 1,0 0-1,0 0 0,1 0 0,-1-1 0,0 1 0,1 0 0,-1 0 1,1-1-1,-1 1 0,1 0 0,-1-1 0,1 1 0,0 0 0,-1-1 1,1 1-1,0-1 0,-1 1 0,1-1 0,0 1 0,1-1 1,0 1 3,0-1 0,0 1 1,0-1-1,1 0 0,-1 0 1,0 0-1,0 0 0,0-1 1,0 1-1,0-1 0,1 1 1,-1-1-1,2-1 0,8-4 27,-1 0 0,1-1-1,-2 0 1,1-1-1,-1-1 1,0 0 0,0 0-1,-1 0 1,9-14-1,-13 17-25,-5 6-24,0 0-1,0 0 0,0-1 0,1 1 0,-1 0 1,0 0-1,0 0 0,0-1 0,0 1 0,1 0 1,-1 0-1,0 0 0,0 0 0,0-1 0,1 1 0,-1 0 1,0 0-1,0 0 0,0 0 0,1 0 0,-1 0 1,0 0-1,0 0 0,1 0 0,-1 0 0,0 0 1,0 0-1,1 0 0,-1 0 0,0 0 0,0 0 0,1 0 1,-1 0-1,0 0 0,0 0 0,0 0 0,1 0 1,-1 0-1,0 0 0,1 1 0,3 12-65,-1 35 126,-1-12-551,-2-35 359,0 0-1,1 1 1,-1-1 0,1 0-1,-1 0 1,1 0-1,-1 0 1,1 0-1,0 0 1,-1 0-1,1 0 1,0 0 0,0 0-1,0-1 1,-1 1-1,1 0 1,0 0-1,0-1 1,0 1-1,0-1 1,1 1-1,-1-1 1,1 1 0,29 0-7165,-12-5-330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12940,'0'0'7816,"-9"2"-6380,-6 3-964,2 1 1,-1 0-1,-23 14 1,32-17-342,0 0 0,1 0 0,0 1-1,0 0 1,0-1 0,0 2 0,-4 5 0,7-9-138,-1 1 0,1 0 0,1 0 0,-1-1 1,0 1-1,0 0 0,1 0 0,-1 0 0,1 0 0,-1 0 0,1 0 0,0 0 0,0 0 0,0 0 0,0 0 0,0 0 0,1 0 0,-1 0 1,0 0-1,2 4 0,-1-5-38,0 0 0,0 0 0,0 0 0,0 0 0,0 0 0,0 0 0,0 0 0,0 0 0,1 0 0,-1 0 0,0 0 0,1-1 0,-1 1 0,0-1-1,1 1 1,-1-1 0,1 1 0,-1-1 0,1 0 0,-1 0 0,2 0 0,37 2-1286,-32-2 743,43-6-5551,-24-4-219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16367,'-7'8'380,"-6"11"45,1 0 0,0 1 0,1 0 1,1 0-1,1 1 0,1 1 1,1-1-1,1 1 0,1 0 0,1 1 1,1-1-1,1 1 0,0 0 1,4 40-1,-2-62-422,0-1-1,0 1 1,0 0 0,0-1 0,0 1-1,0 0 1,0 0 0,0-1-1,0 1 1,0 0 0,0-1 0,0 1-1,1 0 1,-1-1 0,0 1 0,1 0-1,-1-1 1,0 1 0,1-1-1,-1 1 1,1-1 0,-1 1 0,1-1-1,-1 1 1,1-1 0,-1 1-1,1-1 1,-1 1 0,1-1 0,0 0-1,-1 1 1,1-1 0,-1 0 0,1 0-1,0 0 1,0 1 0,-1-1-1,1 0 1,1 0 0,-1-1 26,0 1-1,1-1 1,-1 1 0,0-1 0,0 0-1,0 1 1,1-1 0,-1 0-1,0 0 1,0 0 0,0 0-1,-1 0 1,1 0 0,0 0 0,0 0-1,0 0 1,-1 0 0,1-1-1,0-1 1,5-16-44,-1-1 0,-1 1-1,-1-1 1,0 0 0,-2 0 0,-2-39-1,1 59 10,1-1 0,-1 1 0,0-1 0,0 1-1,0-1 1,0 1 0,0-1 0,0 1 0,0-1-1,0 1 1,0-1 0,0 1 0,0-1 0,0 1-1,0-1 1,0 1 0,-1-1 0,1 1 0,0-1-1,0 1 1,0 0 0,-1-1 0,1 1 0,0-1-1,-1 1 1,1 0 0,0-1 0,-1 1 0,1 0-1,-1-1 1,1 1 0,0 0 0,-1-1 0,1 1-1,-1 0 1,1 0 0,-1 0 0,1 0 0,-1-1-1,1 1 1,-1 0 0,1 0 0,-1 0 0,1 0-1,-1 0 1,1 0 0,-1 0 0,1 0 0,-1 0-1,1 0 1,-1 1 0,-1-1-6,1 1-1,0 0 1,0 0-1,0-1 1,0 1-1,0 0 1,0 0 0,0 0-1,0 0 1,1 0-1,-1 0 1,0 0-1,0 1 1,1-1-1,-1 0 1,1 0 0,-1 0-1,1 1 1,-1 0-1,1 0 12,-1 0 0,1 0 0,-1 0 0,1 0 0,0 1 0,0-1 0,0 0 0,0 0-1,0 0 1,0 0 0,1 0 0,-1 0 0,1 0 0,-1 0 0,1 0 0,0 0 0,-1 0 0,1 0 0,0 0 0,1-1-1,-1 1 1,0 0 0,0-1 0,1 1 0,-1-1 0,1 1 0,-1-1 0,1 0 0,0 1 0,-1-1 0,1 0 0,3 1-1,2 0 23,0-1-1,0 1 0,0-1 0,0-1 0,0 1 0,-1-1 0,1-1 0,0 1 1,9-3-1,-3 1 15,-1-2 0,1 1 0,0-2 1,-1 1-1,0-2 0,17-10 0,-21 12 5,-1 0 0,0-1-1,0-1 1,0 1 0,0-1 0,-1 0-1,0-1 1,0 1 0,-1-1-1,9-14 1,-24 39 1082,-21 46-422,30-60-647,-1 0 1,1 1 0,0-1-1,0 0 1,0 0 0,0 0-1,1 1 1,0-1 0,0 0-1,0 1 1,0-1 0,1 0-1,-1 0 1,3 6 0,-2-9-44,0 0 1,0 0 0,0 0 0,1 0 0,-1 0 0,0 0 0,1 0 0,-1-1 0,1 1 0,-1 0 0,1-1 0,-1 1-1,1-1 1,0 1 0,-1-1 0,1 0 0,-1 0 0,1 0 0,0 0 0,-1 0 0,1 0 0,1-1 0,38-5-1191,-38 5 684,0-1 1,0 0-1,0 1 1,0-1 0,0 0-1,-1 0 1,1 0-1,3-5 1,15-22-7981,-8 3-2217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16944,'0'0'5509,"12"48"-13356,3-40 95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13805,'0'0'2018,"-6"8"165,2-3-1930,-28 33 2192,30-35-2206,0 0 0,0 0 0,1 0 0,-1 0 0,1 1 0,-1-1 0,1 0 0,0 0 0,0 1 0,1-1 0,-1 1 0,1-1-1,-1 7 1,2-10-223,0 1 0,0 0-1,0 0 1,0-1 0,0 1-1,0-1 1,0 1 0,0-1-1,0 1 1,0-1 0,0 0-1,1 1 1,-1-1 0,0 0-1,0 0 1,0 0 0,1 0-1,-1 0 1,0 0 0,0 0-1,0 0 1,0 0 0,1-1-1,-1 1 1,2-1 0,33-8 185,13-14-243,-40 17-131,1 1 0,0 0 0,0 1 0,0 0 0,1 1 0,-1 0 0,1 0 0,0 1 0,21-1 0,-31 4 254,-1 0 1,1 0 0,0 1 0,-1-1 0,1 0 0,-1 1 0,0-1-1,1 0 1,-1 1 0,0-1 0,0 0 0,0 1 0,0-1-1,0 0 1,0 1 0,0-1 0,0 1 0,-1-1 0,1 2-1,1 19 1966,4-21-2094,0-1-1,-1 0 1,1 0 0,-1-1-1,1 0 1,0 1-1,6-4 1,-6 3-363,0 0-1,-1 0 1,1 0 0,0 0-1,0 1 1,0 0-1,6 0 1,-10 1 349,0 0 0,0 0-1,0 0 1,0 0 0,-1 0 0,1 0-1,0 0 1,0 0 0,-1 0 0,1 1-1,-1-1 1,1 0 0,-1 0 0,1 1-1,-1-1 1,0 0 0,0 1 0,1-1-1,-1 0 1,0 1 0,0-1 0,-1 0 0,1 3-1,-2 33-2098,0-28-2479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 9961,'0'0'10341,"-12"-5"-9679,5 0-542,4 3-83,0 0 0,0 0-1,0 1 1,0-1 0,0 1 0,-1 0 0,1-1-1,0 1 1,-1 1 0,1-1 0,-1 0-1,1 1 1,-1 0 0,1 0 0,-1 0 0,1 0-1,0 0 1,-1 1 0,1-1 0,-1 1 0,1 0-1,-5 2 1,-2 3 102,1 0-1,0 0 1,0 0 0,1 1-1,0 1 1,0-1-1,-11 15 1,16-18-101,0 0 0,0 1 0,0-1 0,1 1 0,0-1 0,0 1 0,0 0 0,0 0 0,0 0 0,1 0 0,0 0 0,0 0 0,1 0 0,-1 0 0,1 0 0,0 1 0,0-1 0,2 5 0,-2-8-28,1-1 0,0 0 0,0 0 0,0 0 0,-1 0 0,1-1 0,0 1 0,0 0 0,0 0-1,0 0 1,1-1 0,-1 1 0,0-1 0,0 1 0,0-1 0,0 1 0,1-1 0,-1 1 0,0-1 0,0 0 0,1 0 0,-1 0 0,0 0 0,1 0-1,-1 0 1,0 0 0,0 0 0,1 0 0,-1-1 0,0 1 0,0 0 0,3-2 0,41-14 538,-26 3-461,-2 0 0,1-1 1,-1-1-1,-1 0 1,-1-1-1,0-1 1,18-27-1,-46 66-147,1 1 0,2 1 1,0 0-1,-8 29 0,17-47-31,-1-1 0,1 0 0,0 1 0,1-1 1,-1 1-1,1-1 0,0 1 0,0-1 0,1 1 0,0 5 0,0-10-6,-1 0-1,0 0 1,1 0 0,-1 0-1,1 0 1,-1 0 0,1 0-1,-1-1 1,1 1 0,0 0-1,-1 0 1,1 0-1,0-1 1,0 1 0,-1 0-1,1-1 1,0 1 0,0-1-1,0 1 1,0-1 0,0 0-1,1 1 1,0-1-94,1 1 0,-1-1 0,0-1 0,1 1 1,-1 0-1,0 0 0,1-1 0,-1 0 0,0 1 0,0-1 1,1 0-1,-1 0 0,0 0 0,2-2 0,22-17-3647,2-9-2355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2530,'0'0'3908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58 5830,'1'-16'-963,"3"-15"8979,-2 21 12,-1 32-5877,-2 1-1851,-2 0-1,-1 0 1,-1-1 0,-8 26-1,-5 23 408,-7 83-71,-3 19-434,53-272-644,5 0 1,67-150 0,-95 247 435,30-57-99,-30 57 13,0-1 0,-1 1 0,1-1 0,0 1 0,0 0 0,0 0 1,1 0-1,-1 0 0,0 0 0,1 1 0,-1-1 0,1 1 0,0-1 0,-1 1 1,1 0-1,0 0 0,0 0 0,0 1 0,3-1 0,-5 1 76,-1 0 0,1 0 0,-1 0 0,1 1 0,-1-1 0,1 0 0,-1 1 0,0-1 0,1 0 0,-1 1 0,1-1 0,-1 0 0,0 1-1,1-1 1,-1 1 0,0-1 0,0 1 0,1-1 0,-1 1 0,0-1 0,0 1 0,0-1 0,0 1 0,1-1 0,-1 1 0,0-1 0,0 1 0,0-1 0,0 1 0,0-1-1,0 1 1,-1-1 0,1 1 0,0-1 0,0 1 0,0-1 0,0 1 0,-1-1 0,1 1 0,0-1 0,0 1 0,-1 0 0,-10 25 66,-2-8 123,-1-1 0,-1 0 0,0-1 0,-2-1 0,-29 22 0,21-17 172,-38 38 1,115-80-4414,13-24-4452,-30 20 1575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48 8840,'0'0'6422,"-1"13"-4697,-12 62 276,-4 0 1,-35 97-1,-1 6-1578,52-175-384,-10 36-25,8-29 320,6-25 603,14-49-596,28-71-1,-19 64-519,-4 0-732,22-59 179,-38 114 539,2 1-1,-1 0 1,2 0 0,0 1 0,19-23-1,-27 36 169,-1 0-1,1 0 1,-1 0-1,1 0 1,0 0-1,-1 1 1,1-1-1,0 0 1,0 0-1,-1 1 1,1-1-1,0 1 1,0-1-1,0 1 1,0-1-1,0 1 0,0-1 1,0 1-1,0 0 1,0-1-1,0 1 1,0 0-1,0 0 1,2 0-1,-3 1 20,1 0-1,-1-1 1,1 1-1,-1 0 1,1 0-1,-1 0 0,0 0 1,1 0-1,-1 0 1,0 0-1,0 0 1,0 0-1,0 0 1,0 0-1,0 0 0,0 0 1,0 0-1,0 0 1,0 1-1,-2 7 32,1 0-1,-1-1 1,0 0 0,-7 16-1,-5 0 325,-2 0-1,0-1 1,-2-1-1,0-1 1,-2 0-1,-26 22 1,115-104-11442,-41 38 4938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12908,'-9'0'3534,"-3"-1"-2987,0 1 0,0 1 0,0 0 0,0 0 0,0 1 0,1 1 0,-1 0 0,1 0 0,-1 1 0,-14 8 0,22-10-517,1-1 1,-1 1 0,0 0 0,1 1-1,-1-1 1,1 1 0,0-1 0,0 1-1,0 0 1,0 0 0,0 0 0,1 1-1,-1-1 1,1 1 0,0-1 0,0 1-1,0 0 1,0 0 0,1 0 0,-2 7 0,6-9-30,0-1 0,1 1 0,-1-1 0,0 0 0,1 0 1,-1 0-1,1-1 0,0 1 0,-1-1 0,1 0 1,-1 0-1,7-1 0,0 1 32,4 1-27,0 1 0,0 0 0,0 1 0,-1 0 0,1 1 0,14 6 0,-24-8-7,0 0 0,-1 0 0,1 0 0,-1 0 1,1 0-1,-1 1 0,0-1 0,0 1 0,0 0 1,0 0-1,0 0 0,-1 0 0,0 0 0,1 1 1,-1-1-1,0 1 0,-1 0 0,1 0 0,-1-1 1,1 1-1,-1 0 0,0 0 0,-1 0 0,1 0 1,0 7-1,-2-4 52,0 1 0,0 0-1,-1-1 1,0 1 0,0-1 0,-1 1 0,0-1-1,0 0 1,-1 0 0,0 0 0,0-1 0,0 1 0,-1-1-1,0 0 1,-8 7 0,-4 4 683,-2-1-1,0 0 1,-33 20-1,50-35-662,0 0-1,0 1 0,-1-1 0,1 0 0,0 0 0,0 0 0,-1 0 0,1 0 0,-1-1 0,1 1 0,-5 0 0,6-2-83,1 1 0,-1 0 0,1 0 0,-1 0 0,1 0 0,-1 0 0,1 0 0,-1-1 0,1 1 0,-1 0 0,1 0 0,0-1 0,-1 1 0,1 0 1,-1-1-1,1 1 0,0 0 0,-1-1 0,1 1 0,0-1 0,-1 1 0,1-1 0,0 1 0,0 0 0,-1-1 0,1 1 0,0-1 0,0 1 0,0-1 0,0 1 0,0-1 0,0 1 0,0-2 0,0-1-324,0 0 0,1-1-1,0 1 1,0 0 0,0 0 0,0 0-1,0 0 1,0 0 0,1 0-1,0 0 1,-1 0 0,1 0 0,0 1-1,1-1 1,3-3 0,44-40-10324,-20 18-315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 13773,'0'0'6337,"-4"9"-5483,-1 7-540,-2 1 267,0 0 0,2 1 0,0 0 1,1 0-1,-1 21 0,5-38-480,1-2-56,0 1-1,0-1 0,0 1 1,0-1-1,0 0 1,-1 1-1,1-1 1,0 0-1,0 0 0,0 0 1,0 1-1,-1-1 1,1 0-1,-1 0 0,1 0 1,0 0-1,-1 0 1,0 0-1,1-1 1,0 0-1,9-29 2,-9 27-5,2-9-37,-1 0 0,-1 0-1,0-1 1,-1-21 0,0 20-199,0 15 24,0 2-70,0 0 1,0 0-1,0 1 0,1-1 1,-1 0-1,0 0 1,1 0-1,0 0 0,-1 0 1,1 0-1,0 0 1,0 0-1,1 1 0,2 0-391,0-1-1,0 0 0,1-1 1,-1 1-1,1-1 0,-1 0 1,1 0-1,-1 0 0,1 0 0,-1-1 1,1 0-1,8 0 0,-7 0-169,22 0-4077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8616,'0'0'7965,"-8"0"-6123,2 0-1638,-1 1 1,1 0-1,-1 0 0,1 0 1,0 0-1,-1 1 0,1 0 1,0 1-1,0-1 1,1 1-1,-1 1 0,0-1 1,1 1-1,0-1 1,0 1-1,0 1 0,0-1 1,1 1-1,0 0 0,-4 5 1,-12 33 891,20-42-1091,-1 0 0,1 0 1,-1 0-1,1 0 1,0-1-1,-1 1 1,1 0-1,0 0 0,0 0 1,0 0-1,0 0 1,0 0-1,0 0 1,0 0-1,0 0 0,0 0 1,0 0-1,1 0 1,-1 0-1,0-1 1,1 1-1,-1 0 0,0 0 1,1 0-1,-1 0 1,1-1-1,0 1 1,-1 0-1,1 0 0,-1-1 1,1 1-1,0 0 1,0-1-1,-1 1 1,1-1-1,0 1 0,0-1 1,0 1-1,0-1 1,-1 0-1,1 1 0,0-1 1,0 0-1,2 0 1,1 0 24,-1 0 0,1 0 0,0 0 0,0-1 0,0 0 0,0 0 0,0 0 0,-1 0 0,1 0 0,-1-1 0,1 0 0,-1 0 0,1 0 0,-1 0 0,0 0 0,0 0 0,0-1 0,0 0 0,0 0 0,-1 0 0,1 0 0,-1 0 0,4-6 0,-3 3-39,0 1-1,0-1 1,-1 0-1,0 0 0,0 0 1,0 0-1,-1 0 1,0 0-1,0-1 0,-1 1 1,0 0-1,0-1 1,0 1-1,-2-10 0,2 17-55,0 0-1,0-1 0,0 1 1,0 0-1,0 0 0,0 0 1,0-1-1,0 1 0,0 0 0,0 0 1,-1-1-1,1 1 0,0 0 1,0-1-1,-1 1 0,1 0 1,-1-1-1,1 1 0,0 0 1,-1-1-1,1 1 0,-1-1 1,0 1-1,1-1 0,-1 1 0,1-1 1,-1 1-1,0-1 0,1 0 1,-1 1-1,0-1 0,1 0 1,-1 1-1,0-1 0,0 0 1,1 0-1,-1 0 0,0 0 1,0 0-1,1 0 0,-1 0 1,0 0-1,0 0 0,1 0 0,-1 0 1,0 0-1,0 0 0,1-1 1,-1 1-1,0 0 0,0-1 1,1 1-1,-1 0 0,1-1 1,-1 1-1,0-1 0,1 1 1,-1-1-1,1 1 0,-1-1 0,1 0 1,-1 1-1,1-1 0,-1 0 1,1 1-1,0-1 0,-1 0 1,1 0-1,1 18-6062,5-10 1606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12300,'0'0'6411,"-7"2"-5722,0 0-482,1 1 1,0 0-1,-1 0 0,2 0 1,-1 1-1,0 0 1,1 0-1,-1 0 1,1 1-1,0 0 0,1 0 1,-1 0-1,1 0 1,0 1-1,0 0 1,1 0-1,0 0 1,0 0-1,0 0 0,-2 9 1,4-14-202,1 1 1,-1 0-1,1-1 0,-1 1 1,1 0-1,0-1 1,-1 1-1,1 0 0,0 0 1,0-1-1,0 1 1,1 0-1,-1 0 0,1 2 1,-1-3-1,1-1 0,-1 1 0,0-1 0,1 0 0,-1 1 0,1-1 0,-1 0 0,1 1 0,-1-1 0,0 0 0,1 0 0,-1 1 0,1-1 0,-1 0 0,1 0 0,-1 0 0,1 0 0,-1 0 0,1 0 0,-1 0 0,1 0 0,0 0 0,-1 0 0,1 0 0,-1 0 0,1 0 0,-1 0 0,1 0 0,-1 0 0,1-1 0,4-1-80,-1 0 0,0 0 0,0 0-1,0-1 1,0 0 0,0 0 0,0 0 0,-1 0 0,4-5 0,2-2-138,-1 0 1,0-1-1,0 0 1,-2-1-1,1 1 1,-1-1-1,7-24 0,-31 87 1005,14-44-678,1 0 0,0 1-1,0-1 1,1 1 0,-1 0 0,2 0 0,-1 0-1,1 0 1,0 0 0,1 0 0,0 0-1,2 16 1,-1-23-179,-1 0-1,1 0 1,-1-1-1,1 1 1,0 0-1,0 0 1,0 0-1,-1-1 1,1 1-1,0 0 0,0-1 1,0 1-1,0-1 1,0 1-1,0-1 1,0 1-1,0-1 1,0 0-1,0 0 1,0 1-1,1-1 1,-1 0-1,0 0 1,0 0-1,0 0 1,0 0-1,0 0 1,0-1-1,0 1 1,0 0-1,1 0 0,-1-1 1,0 1-1,1-2 1,37-14-5611,-11-3 97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119 171 12139,'0'0'2120,"-9"5"37,-4 2-1297,0 1 1,1 1 0,-17 14-1,25-20-676,0 1 0,1 0-1,-1-1 1,1 1 0,0 0 0,0 1-1,0-1 1,1 0 0,0 1 0,-1 0-1,2-1 1,-1 1 0,0 0 0,1 0-1,0 0 1,-1 9 0,2-13-181,0 0 0,0-1 0,0 1 0,1 0 0,-1 0 0,0 0 0,0-1 0,0 1 0,1 0 0,-1 0 0,0-1 0,1 1 0,-1 0 0,1 0 0,-1-1 0,1 1 0,-1-1 0,1 1 0,-1 0 0,1-1 0,0 1 0,-1-1 0,1 1 0,0-1 0,-1 0 0,1 1 0,0-1 0,0 0 0,0 1 0,32 1 179,-24-4-133,0 0 0,0 0 0,0 0 0,16-8 1,-7-1-78,-1 0 1,0-1-1,-1 0 1,0-2-1,-1 0 1,24-29 0,-29 31-36,-1 0 1,0-1-1,-1 0 1,-1 0-1,0-1 1,0 0-1,-2-1 1,0 1-1,6-25 1,-11 38 67,0 0-1,1 0 1,-1 0 0,0-1 0,0 1 0,0 0 0,0 0 0,0 0-1,0 0 1,0 0 0,0 0 0,0 0 0,0 0 0,0 0-1,-1 0 1,1 0 0,0 0 0,-1 0 0,1 0 0,-1 0-1,1 0 1,-1 0 0,1 1 0,-1-1 0,0 0 0,0 0 0,1 0-1,-1 1 1,0-1 0,-1 0 0,0 0 11,0 1 1,0-1-1,-1 1 0,1 0 1,0 0-1,0 0 0,0 0 1,0 0-1,-1 1 0,1-1 1,0 1-1,0-1 0,-3 2 1,-6 3 126,0 0 0,1 0 0,-1 1 0,-12 10 0,23-16-141,-52 46 1794,48-42-1671,1-1 0,0 1 0,-1 0 0,1 0 1,1 1-1,-1-1 0,1 1 0,-1-1 0,1 1 0,1 0 0,-3 7 0,5-11-130,-1 0 0,1-1 0,0 1 0,0 0 0,0 0 0,-1 0 0,1-1 0,0 1 0,0-1 0,0 1 0,0 0 0,0-1 0,0 0 0,0 1 0,0-1 0,1 0 0,-1 1 0,0-1 0,0 0 0,0 0 0,0 0 0,0 0 0,0 0 0,1 0 0,-1 0 0,0 0 0,0-1 0,0 1-1,1-1 1,41-3-554,-9-4-76,-25 6 453,0-1 1,0 1-1,0 0 1,0 1-1,0 0 1,0 0-1,0 1 1,0 0-1,0 1 1,18 3-1,-25-2 230,0-1 0,0 1-1,0 0 1,0 0 0,0 0-1,0 0 1,0 0 0,-1 0-1,1 0 1,-1 1-1,1-1 1,-1 0 0,0 1-1,0-1 1,0 1 0,0 0-1,-1-1 1,1 1-1,-1 0 1,1-1 0,-1 6-1,0 69 1553,-1-50-1317,1 25-2493,4-49-3561,5-3-7212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6566,'0'0'14675,"2"12"-14247,-1 22-200,-2 1 1,-1-1 0,-1 1 0,-9 33 0,4-18 699,-4 83 0,12-56 1276,3-74-948,2-9-461,2-9 32,25-95-139,-14 41-1318,44-109 1,-61 175 590,0 1 0,-1 0 0,1 0 0,0 1 0,0-1 0,0 0 0,0 0 0,1 0 0,-1 1 0,0-1 1,1 0-1,-1 1 0,1-1 0,0 1 0,-1 0 0,1 0 0,0-1 0,0 1 0,0 0 0,0 1 0,0-1 0,0 0 0,0 0 1,0 1-1,0-1 0,0 1 0,0 0 0,0 0 0,0 0 0,3 0 0,-5 0 41,1 1-1,-1-1 1,0 0-1,0 1 0,0-1 1,0 1-1,1-1 1,-1 1-1,0-1 1,0 1-1,0-1 1,0 1-1,0-1 1,0 0-1,0 1 1,0-1-1,0 1 0,-1-1 1,1 1-1,0-1 1,0 1-1,0-1 1,0 1-1,-1-1 1,1 0-1,0 1 1,0-1-1,-1 0 1,1 1-1,0-1 0,-1 1 1,-5 1-24,3-16-329,4 12 329,0-1-1,0 1 0,0-1 1,0 1-1,0 0 0,0 0 0,1 0 1,-1-1-1,1 1 0,0 0 0,-1 1 1,1-1-1,0 0 0,0 0 0,0 1 1,0-1-1,1 1 0,-1 0 1,0 0-1,0 0 0,1 0 0,-1 0 1,1 0-1,-1 0 0,1 1 0,-1-1 1,1 1-1,3 0 0,0-2 0,0 1-1,0 1 1,0-1 0,0 1-1,1 0 1,-1 0 0,0 1-1,0-1 1,0 1 0,0 1-1,7 1 1,-11-1 17,0-1 0,0 1 0,0 0-1,0 0 1,0-1 0,-1 1 0,1 0 0,0 1 0,-1-1 0,0 0 0,1 0 0,-1 1-1,0-1 1,0 0 0,-1 1 0,1-1 0,0 1 0,-1-1 0,1 1 0,-1 0-1,0-1 1,0 1 0,0-1 0,0 1 0,-1 0 0,1-1 0,-1 1 0,-1 4 0,0 1 23,0 0 1,-1 0-1,0-1 1,0 1-1,-1-1 1,0 0-1,-9 13 1,6-12 167,0 0 1,0-1-1,-1-1 1,1 1-1,-2-1 1,1-1 0,-1 1-1,0-1 1,0-1-1,0 0 1,-19 6-1,23-8-131,0-1 0,0 0 0,0 0 0,0-1-1,0 1 1,0-1 0,0 0 0,-1-1-1,1 1 1,0-1 0,0 0 0,0 0-1,0-1 1,0 1 0,0-1 0,1 0-1,-1 0 1,0-1 0,1 0 0,0 1-1,0-1 1,0-1 0,0 1 0,0-1 0,-4-4-1,7 7-201,1 1-1,-1-1 0,1 1 0,-1-1 0,1 0 0,-1 1 1,1-1-1,0 0 0,-1 0 0,1 1 0,0-1 0,-1 0 1,1 0-1,0 1 0,0-1 0,0 0 0,-1 0 1,1 0-1,0 1 0,0-1 0,0 0 0,1 0 0,-1 0 1,0 0-1,0 1 0,0-1 0,1 0 0,-1 0 0,0 1 1,1-1-1,-1 0 0,0 0 0,1 1 0,0-2 1,25-15-8605,-19 13 6656,15-8-5990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16047,'0'0'5851,"1"9"-4938,-2 15-395,-1-1-1,-9 44 1,-1 8-245,27-108 2590,7-29-2886,-16 35 118,-2 12-485,-2 39 87,-2-22 303,0 0 0,0 1 0,0-1 1,0 0-1,0 1 0,1-1 0,-1 0 0,1 0 1,0 1-1,-1-1 0,1 0 0,0 0 1,1 0-1,-1 0 0,0 0 0,0 0 0,1 0 1,-1 0-1,1-1 0,0 1 0,-1 0 0,1-1 1,0 0-1,0 1 0,0-1 0,0 0 1,0 0-1,0 0 0,1 0 0,-1 0 0,0-1 1,0 1-1,1 0 0,-1-1 0,0 0 0,1 0 1,-1 0-1,0 0 0,1 0 0,-1 0 1,0 0-1,1-1 0,2 0 0,5-1 21,0-1 0,0 0 0,0 0 0,0-1 0,-1 0 0,0 0-1,0-1 1,16-12 0,-16 11-40,-1-1 0,0 0-1,0 0 1,-1-1 0,0 0-1,0 0 1,7-13-1,-28 50-26,2 1 0,-11 36 0,23-65 74,-1 0 0,1 1 0,-1-1 0,1 0 0,0 1 1,-1-1-1,1 0 0,0 1 0,0-1 0,0 1 0,0-1 0,0 1 1,0-1-1,0 0 0,1 1 0,-1-1 0,0 0 0,1 1 0,-1-1 1,1 0-1,0 1 0,-1-1 0,1 0 0,2 3 0,-2-4-4,1 1 1,-1 0-1,1-1 0,0 1 0,-1-1 0,1 0 0,0 1 1,-1-1-1,1 0 0,0 0 0,-1 0 0,1 0 0,0 0 0,-1 0 1,1-1-1,0 1 0,2-1 0,10-4 66,1 0 1,-1-1-1,19-11 0,-30 15-79,24-14-48,-20 11-77,1 0 1,-1 0-1,1 1 1,0 0-1,0 1 1,1 0-1,-1 0 0,1 1 1,-1 0-1,11-1 1,-18 3 104,1 1 1,-1 0-1,0-1 1,1 1-1,-1 0 1,0 0-1,0 0 1,0 0-1,0 0 1,0 0-1,0 0 0,0 1 1,0-1-1,-1 0 1,1 0-1,0 1 1,-1-1-1,1 1 1,-1-1-1,1 0 1,-1 1-1,0-1 1,1 1-1,-1-1 1,0 1-1,0-1 0,0 1 1,0-1-1,-1 3 1,0 56 158,0-54-130,1-5-4,0 0-1,0 0 1,0-1-1,0 1 0,0 0 1,0 0-1,0 0 0,0 0 1,0 0-1,0-1 0,0 1 1,0 0-1,1 0 0,-1 0 1,0 0-1,1-1 0,-1 1 1,1 0-1,-1 0 0,1-1 1,-1 1-1,1 0 0,-1-1 1,1 1-1,0 0 0,-1-1 1,2 1-1,0 0 8,0-1 0,0 0-1,0 1 1,0-1 0,0 0-1,0 0 1,0 0 0,0-1-1,0 1 1,-1 0 0,1-1-1,0 1 1,2-2 0,-1 1-124,0 0 0,-1 0 0,1 0 1,-1 0-1,1 0 0,-1-1 0,0 1 0,1-1 0,-1 0 1,0 0-1,0 0 0,0 0 0,0 0 0,-1 0 0,4-5 1,-3 3-878,0 0 0,-1 0 0,1 0 0,-1 0 0,0 0 0,-1 0 0,1-1 1,0 1-1,-1-8 0,0-13-8925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13164,'0'0'-256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63 178 16560,'0'0'1446,"-9"3"-848,-28 11-219,36-14-362,0 0 0,0 1 0,0-1 1,0 0-1,0 1 0,0 0 0,1-1 0,-1 1 0,0-1 0,0 1 0,1 0 0,-1-1 0,1 1 0,-1 0 0,0 0 0,1 0 0,-1-1 0,1 1 1,0 0-1,-1 0 0,1 0 0,0 0 0,-1 0 0,1 0 0,0 0 0,0 0 0,0 0 0,0 0 0,0 0 0,0-1 0,0 1 0,0 0 0,0 0 1,1 0-1,-1 0 0,0 0 0,1 0 0,-1 0 0,0 0 0,1 0 0,-1-1 0,1 1 0,-1 0 0,1 0 0,0 0 0,-1-1 0,1 1 0,0 0 1,-1-1-1,1 1 0,0-1 0,0 1 0,0-1 0,0 1 0,-1-1 0,1 0 0,0 1 0,0-1 0,0 0 0,1 1 0,4 0-209,-1-1-1,0 1 0,1-1 0,-1 0 0,1 0 1,-1-1-1,1 1 0,-1-1 0,0 0 1,1-1-1,-1 1 0,0-1 0,0 0 0,0 0 1,0-1-1,-1 0 0,1 0 0,-1 0 1,1 0-1,-1 0 0,0-1 0,0 0 0,0 0 1,-1 0-1,0 0 0,5-8 0,-8 12 428,-8 23 966,7-21-1050,0 0 0,0 0 0,0 0 0,0 0 0,0 0 0,0 1 0,1-1 0,-1 0-1,1 1 1,0-1 0,0 0 0,0 1 0,0-1 0,0 0 0,0 1 0,1-1 0,-1 0-1,2 4 1,-1-5-62,-1 0 0,1 0 0,0-1 0,0 1 0,0 0 0,0-1 0,0 1 0,1-1 0,-1 1 0,0-1 0,0 1 0,0-1 0,0 0 0,0 1 0,1-1 0,-1 0 0,0 0 0,0 0 0,1 0-1,-1 0 1,0 0 0,0-1 0,0 1 0,2-1 0,8-2 148,0 0 0,0-1-1,-1-1 1,1 1 0,-1-2-1,11-7 1,-4 2-199,0-2-1,-1 0 1,-1-1 0,22-24 0,-31 30-88,0 1 1,0-1 0,-1-1 0,0 1 0,0-1 0,-1 0 0,0 0 0,-1 0 0,0 0 0,0-1 0,2-18 0,-5 28 43,0 0 0,0 0 0,0 0 0,0 0 0,0 0 0,0 0 0,0-1 0,0 1 0,0 0 0,0 0 0,0 0 0,0 0 1,0 0-1,0 0 0,0-1 0,0 1 0,0 0 0,0 0 0,0 0 0,0 0 0,0 0 0,0 0 0,0-1 0,-1 1 0,1 0 0,0 0 0,0 0 0,0 0 1,0 0-1,0 0 0,0 0 0,0 0 0,0 0 0,0-1 0,-1 1 0,1 0 0,0 0 0,0 0 0,0 0 0,0 0 0,0 0 0,0 0 0,-1 0 0,1 0 1,0 0-1,0 0 0,0 0 0,0 0 0,0 0 0,0 0 0,-1 0 0,1 0 0,0 0 0,0 0 0,0 0 0,0 0 0,0 0 0,0 0 0,0 0 0,-1 1 1,1-1-1,0 0 0,-12 9 13,-8 13 173,6-1 138,1 1-1,1 0 1,-9 25 0,17-38-205,1 0 0,0 0 1,0 1-1,1-1 1,1 1-1,-1-1 1,1 1-1,1-1 0,0 1 1,0 0-1,3 11 1,-2-19-118,0 1 0,0 0 1,0-1-1,1 1 0,-1-1 1,1 0-1,-1 1 0,1-1 0,0 0 1,0 0-1,0 0 0,0 0 1,0 0-1,1-1 0,-1 1 1,0-1-1,1 1 0,-1-1 0,1 0 1,0 0-1,-1 0 0,1 0 1,0-1-1,-1 1 0,1-1 1,0 1-1,4-1 0,-1 0-62,0 1 0,-1-1 0,1 0 0,0-1 0,-1 0 0,1 1 1,0-2-1,-1 1 0,1-1 0,-1 0 0,0 0 0,10-5 0,-8 1 85,1 0 0,-1 0 1,0 0-1,0-1 0,-1 0 0,0-1 1,0 1-1,-1-1 0,0 0 1,0-1-1,-1 1 0,0-1 0,-1 0 1,0 0-1,0 0 0,-1 0 1,3-17-1,-5 25 2,0 1 1,0-1 0,0 0-1,0 1 1,0-1-1,0 0 1,0 1-1,-1-1 1,1 0 0,0 1-1,0-1 1,0 1-1,-1-1 1,1 1 0,0-1-1,-1 0 1,1 1-1,0-1 1,-1 1 0,1-1-1,0 1 1,-1 0-1,1-1 1,-1 1-1,1-1 1,-1 1 0,0 0-1,1-1 1,-1 1-1,1 0 1,-1 0 0,0-1-1,-24 5 266,19-1-214,1-1 0,-1 1 0,1 0 0,0 0 1,0 1-1,-8 7 0,11-9-47,0 0 0,0 0 0,0 1 0,0-1 0,0 1 0,1-1 0,-1 1 0,1-1 0,-1 1 1,1 0-1,0 0 0,0 0 0,1 0 0,-1 0 0,0 0 0,1 0 0,0 0 0,0 0 0,0 0 1,0 0-1,0 0 0,0 0 0,1 0 0,0 0 0,-1-1 0,1 1 0,0 0 0,1 0 0,-1 0 1,0-1-1,1 1 0,-1 0 0,1-1 0,0 0 0,0 1 0,0-1 0,4 4 0,1-1-15,1 0 0,-1 0 0,1-1-1,0 1 1,0-2 0,0 1 0,0-1 0,1-1-1,0 1 1,-1-1 0,18 1 0,-12-2-792,0 0 1,0-1-1,1-1 1,17-2-1,15-14-5886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313 102 8840,'10'-17'3558,"4"-4"3281,-10 23-4778,-4 14-2118,-7 13 451,0 0-1,-2 0 1,-1 0-1,-1-2 1,-1 1-1,-2-1 0,0-1 1,-2 0-1,-20 24 1,21-29-88,-2-1-1,0 0 1,-1-1 0,-1 0 0,0-2 0,-30 21 0,48-38-299,0 1 1,0 0 0,0 0-1,0-1 1,0 1 0,0 0 0,0-1-1,0 1 1,0-1 0,0 1 0,0-1-1,0 0 1,0 1 0,0-1 0,0 0-1,-1 0 1,1 0 0,0 0-1,0 0 1,0 0 0,0 0 0,-1 0-1,1 0 1,0-1 0,0 1 0,0 0-1,0-1 1,0 1 0,0-1 0,0 1-1,0-1 1,0 0 0,0 1-1,0-1 1,0 0 0,0 0 0,1 1-1,-1-1 1,0 0 0,0 0 0,1 0-1,-1 0 1,1 0 0,-1 0 0,1 0-1,-1 0 1,1 0 0,-1 0-1,1-1 1,0 1 0,0 0 0,0-2-1,-2-9-120,1 0-1,0 0 0,1 0 1,2-15-1,-2 12-10,1 4 85,0 0 1,1 0 0,0 0 0,1 0-1,0 0 1,0 1 0,1-1 0,1 1-1,0 0 1,6-10 0,9-9-233,43-49 0,-42 55 39,-2-1-1,31-48 0,-49 70 234,0 0 0,0 0 0,0 0 0,0-1 0,0 1 1,0 0-1,0-1 0,-1 1 0,1-1 0,-1 1 0,1-1 0,-1 1 0,0-1 0,0 1 0,-1-5 0,0 5-19,1 1 0,-1-1 1,0 1-1,0 0 1,1-1-1,-1 1 0,0 0 1,0-1-1,0 1 0,0 0 1,-1 0-1,1 0 0,0 0 1,0 0-1,-1 0 0,1 0 1,-1 1-1,-2-2 0,-4-1-28,0 1-1,-1 1 0,1-1 0,-1 1 0,1 0 0,-1 1 0,-14 1 0,20 0 33,-1-1 0,1 1 0,0 0 0,0 0-1,-1 1 1,1-1 0,0 1 0,0-1-1,0 1 1,1 0 0,-1 0 0,0 0 0,1 0-1,-1 1 1,1-1 0,0 1 0,0-1 0,0 1-1,0 0 1,0 0 0,1 0 0,-1 0 0,1 0-1,0 0 1,0 0 0,0 1 0,0-1-1,0 7 1,-3 10 40,1 0 0,1 1 0,1 29 0,1-42-1,0-4-3,0 1-1,0-1 1,0 0-1,1 1 0,0-1 1,-1 0-1,1 1 1,1-1-1,-1 0 0,1 0 1,-1 0-1,1 0 1,1 0-1,-1 0 0,0-1 1,1 1-1,0-1 0,-1 1 1,2-1-1,-1 0 1,0 0-1,0 0 0,1-1 1,7 5-1,3-2 162,0 1 1,0-2-1,1 0 0,-1-1 0,29 3 1,20 4-137,-61-9-54,0 0 0,0-1 0,0 1 0,0 0-1,0 0 1,0 0 0,-1 0 0,1 1 0,0-1 0,-1 0 0,1 1 0,0-1 0,-1 1 0,0 0-1,1-1 1,-1 1 0,0 0 0,0 0 0,0 0 0,0 0 0,0 0 0,-1 0 0,1 0-1,0 0 1,-1 0 0,0 0 0,1 0 0,-1 0 0,0 1 0,0-1 0,0 0 0,-1 3-1,-10 33-1816,10-35 1094,-1 0-1,0 0 1,1-1-1,-1 1 1,0-1-1,-1 1 1,1-1-1,0 0 1,-4 3-1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11531,'0'0'6166,"-3"14"-5777,-32 210 2382,-12 62 891,47-322-529,8-32-3138,4 17-205,38-93-1,-44 128 173,1 1 0,0 0 0,2 0 0,0 1 0,0 0 1,1 0-1,1 1 0,0 0 0,1 1 0,14-11 0,-23 21-49,0 0-1,0 0 0,1 0 0,-1 0 0,0 1 0,1-1 1,-1 1-1,1 0 0,-1 0 0,1 0 0,-1 1 0,1-1 0,0 1 1,-1 0-1,1 0 0,0 0 0,6 2 0,-8-2 50,-1 1 0,0-1 1,0 1-1,0-1 0,0 1 0,0-1 0,0 1 0,0 0 0,0 0 0,0-1 0,0 1 0,-1 0 0,1 0 0,0 0 0,0 0 1,-1 0-1,1 0 0,-1 0 0,1 0 0,-1 0 0,1 2 0,0 0 33,-1-1 0,0 1 1,0-1-1,0 1 0,0 0 0,0-1 1,-1 1-1,1-1 0,-1 1 0,0-1 0,0 1 1,0-1-1,-2 5 0,-5 6 120,-1 0 0,-1 0 1,0-1-1,-1 0 0,0-1 0,-15 12 1,-53 41-1728,76-62 410,69-54-5791,-24 19 2108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113 204 16784,'0'0'5958,"-25"56"-5446,13-28-416,2 4-32,-4 1-32,0-1-32,2-2 32,0-3 0,3-6-288,4-9-513,5-8-736,2-15-7496,10-16-1857</inkml:trace>
  <inkml:trace contextRef="#ctx0" brushRef="#br0" timeOffset="1">110 1 13965,'0'0'9065,"-2"11"-20180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12460,'0'0'5995,"-7"10"-4938,7-10-1057,-48 72 1761,43-64-1438,1 0 0,0 1-1,0-1 1,1 1 0,0 0-1,0 0 1,1 1 0,-2 13 0,4-22-313,0 0 0,0 0 1,1-1-1,-1 1 0,0 0 1,0 0-1,0-1 0,1 1 1,-1 0-1,0 0 0,1-1 1,-1 1-1,1 0 0,-1-1 0,1 1 1,-1-1-1,1 1 0,-1 0 1,1-1-1,0 1 0,-1-1 1,1 0-1,0 1 0,-1-1 1,1 1-1,0-1 0,0 0 1,-1 0-1,1 1 0,0-1 1,0 0-1,0 0 0,-1 0 1,1 0-1,0 0 0,0 0 1,0 0-1,-1 0 0,1 0 1,0-1-1,0 1 0,-1 0 1,1 0-1,0-1 0,0 1 1,-1 0-1,2-1 0,39-17 397,-23 7-360,-1 0 0,0-2 0,-1 0 0,0 0 0,-1-2 0,-1 0 0,0-1 0,-1 0 0,14-23 0,-37 57-53,1 0 1,1 1-1,1 0 1,0 0 0,2 1-1,-5 28 1,10-47 13,0-1 0,0 1 0,0-1 1,1 1-1,-1-1 0,0 1 0,1-1 0,-1 1 0,0-1 0,1 1 0,-1-1 0,1 1 1,-1-1-1,1 0 0,-1 1 0,1-1 0,-1 0 0,1 1 0,-1-1 0,1 0 0,-1 1 1,1-1-1,-1 0 0,1 0 0,0 0 0,-1 0 0,1 0 0,-1 0 0,1 0 0,0 0 1,-1 0-1,1 0 0,-1 0 0,1 0 0,0 0 0,-1 0 0,1 0 0,-1-1 0,1 1 1,0 0-1,0-1 0,27-9 169,31-23-2724,-20 8-5561,-20 11-1694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8488,'0'0'9892,"-4"11"-8819,-20 37 109,-26 58 2106,45-94-3075,0 1 0,1-1 1,1 1-1,0 0 0,0 0 1,0 17-1,3-30-225,0 1-1,1-1 1,-1 1 0,0-1-1,1 1 1,-1-1 0,1 1-1,-1-1 1,0 0 0,1 1 0,-1-1-1,1 0 1,-1 1 0,1-1-1,-1 0 1,1 0 0,-1 1-1,1-1 1,0 0 0,-1 0-1,1 0 1,-1 0 0,1 0-1,-1 0 1,1 0 0,0 0-1,-1 0 1,1 0 0,-1 0-1,1 0 1,-1 0 0,1 0-1,-1-1 1,1 1 0,-1 0 0,1 0-1,-1-1 1,1 1 0,0-1-1,24-9-519,-18 6 209,-1 0 0,0 0 0,1 1-1,0 0 1,0 0 0,0 0 0,0 1 0,1 0 0,-1 1 0,0 0-1,1 0 1,-1 0 0,1 1 0,9 1 0,-16-1 309,0 0 1,-1 0-1,1 1 1,0-1-1,-1 0 1,1 1-1,0-1 0,-1 0 1,1 1-1,-1-1 1,1 1-1,-1-1 1,1 1-1,-1-1 1,1 1-1,-1 0 0,0-1 1,1 1-1,-1-1 1,0 1-1,1 0 1,-1-1-1,0 1 1,0 0-1,0-1 1,1 1-1,-1 0 0,0-1 1,0 1-1,0 0 1,0 0-1,0-1 1,0 1-1,-1 0 1,1-1-1,0 1 0,0 0 1,-1 0-1,-12 28 676,-1-14 26,-1-1-1,0 0 1,-1-1-1,-1-1 1,0 0-1,0-1 1,-1-1-1,-36 14 0,53-23-694,0 0-1,-1-1 0,1 1 0,0-1 0,-1 1 0,1-1 0,-1 1 0,1-1 0,-1 0 0,1 0 0,-1 0 0,1 0 0,-1 0 0,1 0 0,-1 0 0,1 0 0,-1 0 0,1-1 0,0 1 0,-3-2 1,3 1-102,1 0 1,-1 1 0,1-1-1,0 0 1,-1 0 0,1 0 0,0 0-1,0 0 1,0 0 0,0 0 0,0 0-1,0 0 1,0 0 0,0 0 0,0 0-1,0 0 1,0 0 0,1 0 0,-1 0-1,0 0 1,1 1 0,-1-1 0,1-1-1,6-11-2270,0 0 0,17-23-1,-21 32 1804,25-35-5264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6118,'0'0'15647,"-1"13"-14291,-2 7-798,-1-1 1,0 1 0,-2 0 0,0-1-1,-15 29 1,16-38-525,-24 60 455,27-64-611,0 0-1,1 0 0,0 0 0,0 0 0,0 0 1,0 0-1,1 0 0,0 0 0,2 12 0,-2-17 12,1 0-1,0 0 0,-1 0 1,1 0-1,0-1 0,0 1 1,0 0-1,-1 0 0,1 0 1,0-1-1,0 1 0,0 0 1,0-1-1,0 1 0,1-1 1,-1 1-1,0-1 0,0 0 0,0 1 1,0-1-1,0 0 0,1 0 1,-1 0-1,0 0 0,0 0 1,0 0-1,0 0 0,2-1 1,36-5-2683,21-24-4269,-28 10 2878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87 109 8840,'0'0'11825,"-9"11"-10442,6-7-1329,-44 62 2153,43-59-2001,0 0-1,0 0 0,1 1 0,0-1 0,1 1 0,0 0 0,0 0 1,0 0-1,0 14 0,3-21-230,-1 1 0,0-1 0,1 0-1,0 0 1,-1 0 0,1 0 0,0-1 0,-1 1 0,1 0 0,0 0-1,0 0 1,0 0 0,0-1 0,0 1 0,0 0 0,0-1 0,0 1 0,0-1-1,0 1 1,0-1 0,0 0 0,0 1 0,0-1 0,0 0 0,1 0-1,-1 0 1,0 0 0,0 0 0,0 0 0,2 0 0,2 0-903,-1 0 0,0 0 1,0 0-1,1-1 0,-1 1 0,0-1 1,0 0-1,4-1 0,4-7-4997</inkml:trace>
  <inkml:trace contextRef="#ctx0" brushRef="#br0" timeOffset="1">131 0 9865,'0'0'11019,"-14"14"-28220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12043,'0'0'10554,"-9"5"-10431,-11 4 45,1 2-1,-26 18 1,40-26-122,1 0-1,-1 1 1,1-1 0,-1 1 0,1 0 0,0 0 0,1 1 0,-1-1 0,1 1 0,-1 0 0,2 0 0,-1 0 0,0 0 0,1 0 0,0 1 0,0-1-1,-1 6 1,3-9-43,0-1-1,0 1 0,1-1 1,-1 0-1,0 1 0,0-1 1,1 0-1,-1 1 0,1-1 1,-1 0-1,1 1 0,-1-1 1,1 0-1,0 0 0,0 0 1,-1 0-1,1 1 0,0-1 1,0 0-1,0-1 1,0 1-1,1 0 0,-1 0 1,2 1-1,1 0 11,1 0 0,-1 0 0,1-1 0,-1 1 0,1-1 0,0 0 0,6 0 0,8 0-1265,-1 0 0,37-5 1,-11-5-4856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11082,'0'0'2782,"6"-10"351,2 0-2221,-5 7-638,0 0-1,0-1 1,-1 1 0,1-1-1,-1 1 1,0-1 0,0 0 0,0 0-1,-1 0 1,1 0 0,1-8-1,-4 11-214,1 1-1,0-1 0,0 1 0,0-1 0,-1 1 0,1 0 0,0-1 0,-1 1 1,1-1-1,0 1 0,-1 0 0,1-1 0,0 1 0,-1 0 0,1-1 0,-1 1 1,1 0-1,-1 0 0,1 0 0,-1-1 0,1 1 0,-1 0 0,1 0 0,-1 0 1,1 0-1,-1 0 0,1 0 0,-1 0 0,1 0 0,-1 0 0,1 0 0,-1 0 1,1 0-1,-1 0 0,1 0 0,0 0 0,-1 1 0,1-1 0,-1 0 0,0 1 1,-24 5 189,9 2-192,1 1-1,-1 0 0,1 1 1,1 0-1,0 1 0,0 1 0,1 0 1,0 1-1,2 0 0,-13 18 1,23-30-64,1 0 0,-1 0 0,1-1 1,-1 1-1,1 0 0,0 0 0,-1-1 1,1 1-1,0 0 0,0 0 0,0 0 0,0-1 1,-1 1-1,1 0 0,0 0 0,1 0 1,-1 0-1,0-1 0,0 1 0,0 0 1,0 0-1,1 0 0,-1-1 0,0 1 0,0 0 1,1 0-1,-1-1 0,1 1 0,-1 0 1,1 0-1,-1-1 0,1 1 0,-1-1 0,1 1 1,0-1-1,-1 1 0,1-1 0,0 1 1,0-1-1,-1 1 0,1-1 0,0 0 0,0 1 1,-1-1-1,1 0 0,0 0 0,1 1 1,55 8-756,-26-6 132,-28-2 613,-1-1 0,1 1 0,-1-1-1,0 1 1,1 0 0,-1 0 0,0 0 0,0 0 0,0 0 0,0 0 0,0 0 0,0 1 0,0-1 0,0 1 0,0 0 0,-1-1 0,1 1-1,-1 0 1,1 0 0,-1 0 0,0 0 0,1 0 0,-1 1 0,0-1 0,-1 0 0,1 0 0,0 1 0,0 2 0,-2-2 91,1 0 1,-1 0-1,0 0 1,1 1-1,-2-1 1,1 0-1,0 0 1,-1-1-1,1 1 1,-1 0-1,0 0 1,0-1-1,0 1 1,0-1-1,0 1 1,0-1-1,-1 0 1,1 0-1,-1 0 1,-4 2-1,-3 3 114,0 0-1,-1-1 0,0-1 1,0 0-1,0 0 1,-1-1-1,1 0 0,-1-1 1,0-1-1,-12 2 0,23-4-216,0 0-1,0 0 0,0 0 0,0 0 1,0 0-1,0 0 0,0-1 0,0 1 1,1 0-1,-1-1 0,0 1 0,0 0 1,0-1-1,0 1 0,0-1 0,1 0 0,-1 1 1,0-1-1,1 1 0,-1-1 0,0 0 1,1 0-1,-1 1 0,1-1 0,-1 0 1,1 0-1,-1 0 0,1 0 0,0 0 1,-1 1-1,1-1 0,0 0 0,0 0 1,-1 0-1,1 0 0,0 0 0,0 0 1,0 0-1,0 0 0,1 0 0,-1 0 1,0 0-1,0 0 0,0 0 0,1 0 1,-1 0-1,1 1 0,-1-1 0,1-1 0,1-5-554,1 0 0,0 0-1,0 0 1,0 0 0,6-6-1,13-15-3204,4 2-2248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64 184 8296,'8'0'2445,"2"0"-1347,-1 0 1,0 0-1,1-1 1,-1 0-1,0-1 1,12-3-1,-19 4-914,1 0-1,-1 0 1,0 0 0,1 0-1,-1-1 1,0 1 0,0 0-1,0-1 1,0 0-1,0 1 1,-1-1 0,1 0-1,0 0 1,-1 0 0,1 0-1,-1 0 1,0 0 0,0 0-1,0-1 1,0 1 0,0 0-1,0-1 1,0 1 0,-1-1-1,1 1 1,-1-1-1,0 1 1,0-1 0,0 1-1,0-1 1,0 1 0,-1-1-1,0-3 1,1 4-142,-1 1 1,0-1-1,1 1 0,-1-1 0,0 1 1,0-1-1,0 1 0,0-1 0,0 1 1,0 0-1,-1 0 0,1 0 0,0-1 1,-1 1-1,1 0 0,0 1 0,-1-1 1,1 0-1,-1 0 0,0 1 0,1-1 1,-1 0-1,0 1 0,1 0 0,-1-1 1,0 1-1,1 0 0,-1 0 0,0 0 1,1 0-1,-4 1 0,1-1-61,0 0 0,-1 0-1,1 1 1,0 0 0,0 0 0,0 0-1,0 0 1,0 1 0,0-1 0,0 1-1,-7 4 1,3 2 10,0 0 0,0 0-1,1 1 1,0 0 0,0 0 0,1 1-1,1 0 1,-1 0 0,2 0 0,-1 0-1,1 1 1,1 0 0,0 0 0,-3 20-1,6-29 12,0-1 0,1 0-1,-1 0 1,0 0 0,0 1-1,1-1 1,-1 0 0,1 0-1,-1 0 1,1 0 0,-1 0-1,1 0 1,0 0 0,0 0-1,-1 0 1,1 0 0,0 0-1,0-1 1,0 1 0,0 0-1,0 0 1,0-1 0,0 1-1,0-1 1,0 1 0,0-1 0,0 1-1,0-1 1,1 0 0,-1 1-1,0-1 1,0 0 0,0 0-1,1 0 1,-1 0 0,0 0-1,0 0 1,2-1 0,52-7 119,-27-2-285,0-1 0,-1-1 0,0-2 0,33-22 1,4-2-833,-64 38 965,1-1 1,0 0-1,-1 1 1,1-1-1,0 1 0,0-1 1,-1 1-1,1-1 1,0 1-1,0 0 0,0-1 1,0 1-1,-1 0 0,1 0 1,0 0-1,0-1 1,0 1-1,0 0 0,0 0 1,0 0-1,0 1 1,-1-1-1,1 0 0,0 0 1,0 0-1,0 1 1,0-1-1,0 0 0,0 1 1,0 0 35,-1 1 1,0-1 0,0 1-1,1-1 1,-1 0-1,0 1 1,0-1 0,0 1-1,-1-1 1,1 0 0,0 1-1,0-1 1,-1 0 0,1 1-1,-1-1 1,0 2-1,-34 68 1204,29-61-1061,-16 33 1555,21-42-1516,3-2-111,0 0 1,-1 1-1,1-1 0,-1 0 1,0 0-1,1 0 1,-1 0-1,1 0 0,-1 0 1,0-1-1,0 1 1,0 0-1,0-1 1,0 1-1,0-1 0,1-1 1,17-31-144,-15 27 148,19-47-34,8-15 12,-29 65-70,0 0 0,0 1 0,1-1 0,0 0 0,0 1 0,0 0 0,0 0 0,0 0 0,1 0 0,-1 0 0,1 0 0,8-3 0,-10 4-31,1 1 0,-1 0 0,0 0 0,1 0 0,0 0 0,-1 0 0,1 1 0,-1-1 0,1 1 0,0 0 0,-1-1 0,1 1 0,0 0 0,0 1 0,-1-1 0,1 0 0,0 1 0,-1 0 0,1-1 0,-1 1 0,1 0 0,-1 0 0,1 0 1,-1 1-1,0-1 0,1 1 0,-1-1 0,0 1 0,0 0 0,0 0 0,0 0 0,-1 0 0,1 0 0,0 0 0,-1 0 0,1 1 0,-1-1 0,0 0 0,0 1 0,1 3 0,0 1 22,0 1 0,0-1 0,-1 0 0,0 1 0,0-1 0,-1 1-1,0 0 1,-1-1 0,1 1 0,-2-1 0,1 1 0,-1-1 0,-3 10 0,-10 15 206,11-25-136,0-1 0,1 1 0,0 0 0,0 0 0,1 0-1,0 1 1,0-1 0,0 13 0,2-19-48,0-1 1,0 0-1,0 0 0,0 1 0,0-1 1,0 0-1,0 0 0,0 0 1,0 1-1,0-1 0,0 0 1,0 0-1,0 1 0,1-1 1,-1 0-1,0 0 0,0 0 1,0 0-1,0 1 0,1-1 0,-1 0 1,0 0-1,0 0 0,0 0 1,1 0-1,-1 1 0,0-1 1,0 0-1,0 0 0,1 0 1,-1 0-1,0 0 0,0 0 1,1 0-1,-1 0 0,0 0 0,0 0 1,1 0-1,-1 0 0,0 0 1,0 0-1,1 0 0,16-5 222,11-12 147,-16 6-355,0-1 1,-1-1-1,-1 1 0,0-1 0,-1-1 1,0 0-1,-1 0 0,-1-1 1,0 0-1,-1 0 0,-1-1 1,0 0-1,-1 0 0,-1 0 1,0 0-1,-1 0 0,-1-25 1,-12 62-461,10-19 444,1 0-1,0-1 0,0 1 0,0 0 0,0 0 1,0 0-1,0 0 0,0 0 0,1 0 0,-1 0 0,1 0 1,-1-1-1,1 1 0,0 0 0,0 0 0,0-1 1,0 1-1,0 0 0,0-1 0,0 1 0,0-1 0,1 0 1,-1 1-1,0-1 0,1 0 0,-1 0 0,1 0 1,0 0-1,2 2 0,3-1 23,0-1 1,0 1 0,1-1-1,-1 0 1,1-1-1,11 0 1,-13 0-12,0-1 1,0 0-1,0 0 1,0 0-1,0-1 1,0 1 0,0-2-1,-1 1 1,1 0-1,-1-1 1,7-4-1,51-45 173,-32 25-148,-30 26-79,-7 15-181,-33 44 227,-14 22 476,49-72-440,1-1 0,-1 0-1,1 1 1,1 0 0,-1 0 0,1 0-1,1 0 1,0 0 0,-1 10 0,2-17-45,0 0 0,1 0 0,-1 0 0,0 1-1,0-1 1,1 0 0,-1 0 0,1 0 0,-1 0 0,1 0 0,0 0 0,-1 0 0,1 0 0,0 0 0,-1 0 0,1 0 0,0 0-1,0 0 1,0 0 0,0-1 0,0 1 0,0 0 0,0-1 0,0 1 0,0-1 0,1 1 0,-1-1 0,0 0 0,0 1 0,0-1-1,0 0 1,1 0 0,-1 0 0,0 0 0,0 0 0,1 0 0,-1 0 0,0 0 0,0 0 0,3-1 0,-1 0-475,0 1 0,0-1 0,0 1 0,1-1 0,-1 0 0,0 0 0,0-1 1,0 1-1,-1-1 0,1 1 0,0-1 0,-1 0 0,1 0 0,-1 0 0,4-4 0,6-15-6859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17969,'-10'9'1794,"6"-1"-33,4 2-1408,0 2-321,5-3 32,10 0 32,4-1-288,-1-3-1666,2-2-2754,-2-2-4613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4228,'0'0'11627,"-53"43"-9321,33-22-768,0-1-321,5 1-577,2 0-383,6-2-193,7-2-64,0-3 0,4-2-192,12-3-353,3-5 289,4-4 64,6 0-897,2-7-833,-1-8-2498,1-6-2883</inkml:trace>
  <inkml:trace contextRef="#ctx0" brushRef="#br0" timeOffset="1">276 15 14542,'0'0'4655,"-7"8"-2974,-20 29-613,26-36-1021,0 0 1,1-1-1,-1 1 0,1 0 0,-1 0 1,1 0-1,-1 0 0,1 0 0,-1-1 0,1 1 1,0 0-1,0 0 0,-1 0 0,1 0 1,0 0-1,0 0 0,0 0 0,0 0 1,0 0-1,0 0 0,1 0 0,-1 0 1,0 0-1,0 0 0,1 0 0,-1 0 1,0 0-1,1 0 0,0 1 0,1-1-5,-1 0 1,1 0-1,0 0 0,-1 0 0,1 0 0,0 0 1,0 0-1,0 0 0,-1-1 0,1 1 0,0-1 0,0 0 1,4 1-1,3-1 16,0 1-1,0-2 1,1 1 0,-1-1 0,9-2-1,-11 0-28,-1 0 0,0 0-1,1 0 1,-1 0 0,0-1-1,-1 0 1,9-8 0,-11 10-14,0-1 1,0 1 0,-1-1-1,1 0 1,-1 0 0,0 0 0,0 0-1,0 0 1,0 0 0,0 0-1,-1-1 1,0 1 0,1-1-1,-1 1 1,1-8 0,-4 10-15,0 1 0,0-1 0,-1 0 0,1 1 0,0-1 0,0 1 0,-1-1 0,1 1 0,0 0 0,-1 0 0,1 0 0,0 0 0,0 1 0,-1-1 0,-2 2 0,-4 0 81,0 1 0,1 0 1,0 1-1,0 0 0,0 0 0,0 1 1,0 0-1,1 0 0,-11 12 1,13-13 18,0 0 0,1 0 1,0 1-1,0-1 1,1 1-1,-1 0 0,1 0 1,0 0-1,0 1 0,1-1 1,-1 1-1,1 0 1,0 0-1,1 0 0,-2 7 1,4-11-102,-1 0 1,0 0-1,1 0 1,0 0 0,-1 0-1,1 0 1,0 0-1,0 0 1,0 0-1,0 0 1,0-1 0,0 1-1,1 0 1,-1-1-1,1 1 1,-1-1-1,1 0 1,-1 1 0,1-1-1,0 0 1,-1 0-1,1 0 1,0 0 0,0 0-1,0-1 1,0 1-1,3 0 1,6 2-887,-1 0-1,1-1 1,-1 0 0,13 0 0,9-1-5958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61 10314,'0'0'790,"-9"2"464,4-2-527,-38 6 1401,16 7 6127,30-14-8052,-1 0 1,1 0 0,-1 0 0,1 0 0,-1 0 0,1 0 0,-1 0 0,0-1-1,1 1 1,-1-1 0,2-2 0,4-2 99,12-6-122,1 0 0,22-8 0,-37 17-192,0 1-1,1-1 1,-1 2-1,1-1 1,-1 1-1,1 0 1,0 0-1,0 0 1,-1 1-1,1 0 1,13 2 0,-18-1-1,0 0 1,1 0 0,-1 0 0,0 0-1,0 0 1,0 0 0,0 0 0,0 1-1,-1-1 1,1 1 0,0-1 0,-1 1-1,1 0 1,-1 0 0,0-1 0,1 1-1,-1 0 1,0 0 0,0 1 0,1 2 0,11 51-81,-12-48 102,0-1 0,1 0 0,0 1 0,0-1 1,4 10-1,-5-16-7,0 0 0,-1 0 1,1 0-1,0 0 1,0 0-1,0 0 1,0 0-1,1 0 1,-1 0-1,0-1 1,0 1-1,0 0 0,1-1 1,-1 1-1,0-1 1,1 1-1,-1-1 1,0 0-1,1 1 1,-1-1-1,0 0 0,1 0 1,-1 0-1,1 0 1,-1 0-1,0-1 1,1 1-1,-1 0 1,1-1-1,-1 1 0,0-1 1,0 1-1,1-1 1,-1 1-1,0-1 1,0 0-1,0 0 1,2-1-1,3-2 44,0-1 0,0 1 0,0-1 0,-1 0 0,9-11 0,22-44-771,-24 39-2159,0-1-3429,-5 11 157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200 288 16976,'-9'5'1009,"-7"5"-671,1 1 0,1 0-1,0 1 1,0 1 0,1 0 0,1 0 0,-18 27 0,22-29-178,1 1 1,0 0-1,0 0 1,1 1-1,1-1 0,0 2 1,1-1-1,0 0 1,1 1-1,1-1 1,-2 23-1,4-35-157,0 1-1,0-1 0,0 0 0,0 0 1,0 1-1,0-1 0,1 0 0,-1 0 1,0 0-1,1 1 0,-1-1 0,1 0 1,-1 0-1,1 0 0,0 0 0,-1 0 0,1 0 1,0 0-1,0 0 0,0 0 0,0 0 1,0 0-1,0-1 0,0 1 0,0 0 1,0-1-1,2 2 0,0-1 13,1 0 0,-1-1 0,0 1-1,1-1 1,-1 0 0,1 0 0,-1 0 0,0 0-1,1-1 1,4 0 0,3-2 64,1 0 0,-1-1 0,0 0 0,0-1 0,16-9 0,2-7 158,-1-1 0,-1-1 0,-1-2 0,-2 0 0,0-2 0,-1-1-1,-2 0 1,-1-2 0,-1 0 0,-2-1 0,-1-1 0,-2-1 0,0 0 0,-3-1 0,-1 0 0,-1-1 0,7-59 0,-16 94-226,0 0 0,0 0 0,0 0 0,0 0 0,-1 0 0,1 0 0,0 0-1,0 0 1,0 0 0,0 0 0,0 1 0,0-1 0,0 0 0,-1 0 0,1 0 0,0 0 0,0 0 0,0 0 0,0 0 0,0 0-1,0 0 1,-1 0 0,1 0 0,0 0 0,0-1 0,0 1 0,0 0 0,0 0 0,0 0 0,0 0 0,-1 0 0,1 0 0,0 0-1,0 0 1,0 0 0,0 0 0,0 0 0,0 0 0,0 0 0,0-1 0,0 1 0,0 0 0,0 0 0,-1 0 0,1 0 0,0 0-1,0 0 1,0 0 0,0-1 0,0 1 0,0 0 0,0 0 0,0 0 0,0 0 0,0 0 0,0 0 0,0-1 0,0 1 0,0 0 0,0 0-1,0 0 1,0 0 0,0 0 0,1-1 0,-13 15 131,-10 21-220,6-5 75,-22 37 51,-29 75-1,58-122-36,2 1-1,0 0 1,1 0-1,2 1 1,0 0-1,1-1 1,1 1-1,2 33 1,0-52-192,1 0 0,-1 1 0,1-1 0,0 0 0,0 1 0,0-1 0,1 0 0,-1 0 0,1 0 0,-1 0 0,1 0 0,0 0 0,1 0 0,-1-1 0,0 1 0,1-1 0,-1 0 0,1 1 0,0-1 0,-1 0 0,1-1 0,0 1 0,6 2 0,-2-1-564,0-1 0,0 0 0,0 0 0,0-1 0,0 1-1,1-2 1,-1 1 0,0-1 0,1 0 0,8-2 0,1-1-8912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15599,'0'0'9475,"-4"11"-8551,-36 87 576,40-97-1501,-1 1-1,0-1 1,0 1 0,1-1 0,-1 1-1,1-1 1,-1 1 0,1 0-1,0-1 1,0 1 0,0 0 0,0-1-1,0 1 1,0-1 0,0 1-1,0 0 1,1 1 0,0-2-23,-1 0 0,1 0-1,-1 0 1,1-1 0,0 1 0,0 0 0,-1-1 0,1 1 0,0 0 0,0-1-1,0 1 1,-1-1 0,1 0 0,0 1 0,0-1 0,0 0 0,0 1 0,0-1-1,0 0 1,0 0 0,2 0 0,7 0-268,1 0 0,0-1 1,0 0-1,17-5 0,12-1-71,-37 7 312,1 0-1,0 0 1,-1 1-1,1-1 0,0 1 1,-1 0-1,1 0 1,-1 0-1,1 1 0,-1-1 1,0 1-1,1 0 1,-1 0-1,0 0 0,0 0 1,0 0-1,-1 1 1,4 2-1,-5-3 52,0 0 0,0 0 0,1 0 0,-1 0 0,-1 0 0,1 0 0,0 1 0,0-1-1,-1 0 1,1 0 0,-1 1 0,0-1 0,0 0 0,0 0 0,0 1 0,0-1 0,0 0 0,-1 1 0,1-1 0,-1 0 0,1 0 0,-1 1 0,0-1 0,0 0 0,0 0-1,0 0 1,0 0 0,-1 0 0,1 0 0,-3 2 0,-11 12 247,0 0 0,-2-1 1,0 0-1,-1-1 0,0-1 0,-1-1 0,0-1 1,-1-1-1,-28 12 0,45-21-322,0 0-1,1 0 1,-1 0 0,0 0-1,0-1 1,0 1 0,0-1-1,1 1 1,-1-1 0,0 0-1,0 0 1,0 0 0,-5-2-1,7 2-212,0-1 0,0 0-1,-1 0 1,1 0 0,0 0-1,0-1 1,0 1-1,0 0 1,0 0 0,0-1-1,1 1 1,-1 0 0,0-1-1,1 1 1,-1-1 0,1 1-1,-1-1 1,1 1-1,0-1 1,-1 1 0,1-1-1,0 1 1,0-1 0,0 1-1,1-4 1,-1-33-8227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17040,'0'0'7399,"57"-8"-6886,-30 6-257,4 0-160,1 1-32,4 0-673,1-3-1505,-4 1-1153,1-2-833,-5-2 545,-3 0 192,-4-1-1346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3427,'0'0'250,"0"0"-1,1 0 1,-1 0-1,0 0 1,0 0-1,0-1 1,1 1-1,-1 0 1,0 0-1,0 0 1,1 0-1,-1 0 1,0 0-1,0 0 1,1 0-1,-1 0 1,0 0-1,0 0 1,0 0-1,1 0 1,-1 1-1,0-1 1,0 0-1,1 0 1,-1 0-1,0 0 1,0 0-1,0 0 1,1 0-1,-1 1 1,0-1-1,0 0 1,0 0-1,0 0 1,1 1-1,-1-1 1,0 0-1,0 0 1,0 0-1,0 1 1,0-1-1,0 0 1,0 0-1,0 0 1,0 1-1,0-1 1,0 0-1,0 0 1,0 1-1,0-1 1,0 0-1,0 0 1,0 1-1,0-1 1,-2 24 3427,-11 21-2670,10-39-786,1 0 0,0 0 0,1 0-1,0 0 1,0 0 0,0 0 0,0 10 0,1-14-228,1-1 0,-1 1-1,0-1 1,1 1 0,-1 0 0,1-1 0,-1 1 0,1-1-1,0 1 1,0-1 0,0 0 0,0 1 0,0-1 0,0 0-1,0 0 1,0 0 0,0 0 0,0 1 0,1-2 0,-1 1-1,0 0 1,1 0 0,-1 0 0,1-1 0,-1 1-1,1 0 1,-1-1 0,1 0 0,0 1 0,-1-1 0,3 0-1,70 8-4868,-58-8 3263,0 1-1,0 1 1,1 0 0,-1 1 0,-1 1 0,1 1-1,16 6 1,-30-10 1676,0 0 0,-1 0 0,1 0 0,0 0 0,-1 0 0,1 0 0,-1 0 0,1 0 0,-1 1 0,0-1-1,0 1 1,1-1 0,-1 1 0,0-1 0,1 3 0,-2-2 230,0-1-1,1 1 1,-1 0 0,0-1-1,0 1 1,0-1 0,-1 1-1,1 0 1,0-1-1,0 1 1,-1-1 0,1 1-1,-1-1 1,0 1 0,1-1-1,-1 1 1,0-1 0,0 1-1,0-1 1,0 0-1,0 0 1,-1 2 0,-36 30 6770,13-17-5464,21-13-1845,-30 18 2773,-54 26 0,78-43-2448,0 1 1,0-1-1,-1-1 0,1 0 0,-1 0 1,0-1-1,0-1 0,0 0 0,0 0 1,-16-2-1,24 1-317,1-1 0,-1 0 0,1 0 0,-1 0 0,1 0 0,0 0 0,-1 0 0,1-1 0,0 1 0,0-1 0,0 1 0,0-1 0,0 0 0,0 0 0,1 0 0,-1 0 0,0 0 0,1 0 0,0 0 0,-3-5 1,-14-52-8295,18 57 8074,-9-39-6466</inkml:trace>
  <inkml:trace contextRef="#ctx0" brushRef="#br0" timeOffset="1">122 24 10122,'0'0'3074,"53"-13"706,-25 9-1506,-2 0-800,3 4-802,3 0-480,0 0-160,1 0-1505,4 0-2307,0 0-6757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17457,'0'0'5220,"-66"66"-4707,43-40-289,-1 3 64,1 1-224,4-2 1,5-1-33,3-3-129,6-6-960,5-7-832,0-7-866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13901,'-10'-4'956,"-3"0"-448,1 1 0,-1 0 0,1 1 0,-1 0 0,0 1-1,-24 1 1,34 0-433,0 0-1,0 1 1,0-1-1,0 1 1,0-1-1,0 1 1,1 0-1,-1 0 1,0 0-1,1 1 1,-1-1-1,0 1 1,1-1-1,-1 1 1,1 0-1,0 0 1,0 0-1,0 0 0,0 0 1,0 0-1,0 1 1,0-1-1,1 1 1,-1-1-1,1 1 1,0 0-1,0-1 1,0 1-1,0 0 1,0 0-1,1 0 1,-1 0-1,1 0 1,0 0-1,-1 0 1,2 0-1,-1 0 0,0 0 1,0 0-1,1-1 1,1 6-1,-1-5 5,0-1 0,1 0 0,-1 1 0,0-1-1,1 0 1,0 0 0,-1 1 0,1-1-1,0-1 1,0 1 0,0 0 0,0 0 0,1-1-1,-1 1 1,0-1 0,1 0 0,-1 0 0,1 0-1,-1 0 1,1 0 0,0 0 0,-1-1-1,1 1 1,0-1 0,-1 0 0,1 1 0,5-2-1,-1 2 26,1-1-1,0 0 1,-1 0-1,1-1 1,-1 0-1,1 0 0,-1-1 1,1 0-1,7-3 1,-12 3-116,0 0 0,0 0 0,0 0 0,-1 0 0,1 0 0,-1 0 0,0 0 0,1-1 0,-1 0 0,0 1 0,-1-1 0,1 0 0,0 0 0,-1 0 0,1 0 0,-1 0 0,0 0 0,0 0 0,0 0 0,-1-1 0,1-3 0,-1 5-28,0 0-1,0 0 1,0 0-1,-1 0 1,1 0-1,0 0 1,-1 0-1,0 0 1,1 1-1,-1-1 1,0 0-1,0 0 1,0 1-1,0-1 1,0 0-1,-1 1 1,1-1-1,0 1 1,-1 0-1,1-1 1,-1 1-1,1 0 1,-1 0-1,0 0 1,0 0-1,1 0 1,-1 0 0,0 1-1,0-1 1,0 1-1,0-1 1,0 1-1,1 0 1,-1-1-1,0 1 1,-3 0-1,1 0 28,1 0-1,-1 0 1,1 0-1,-1 0 0,0 1 1,1-1-1,-1 1 1,1 0-1,-1 0 1,1 0-1,0 0 1,-1 1-1,1-1 1,0 1-1,0 0 1,0 0-1,0 0 0,0 1 1,1-1-1,-1 1 1,1-1-1,-1 1 1,-2 4-1,2-3-249,1 1 1,0-1-1,-1 1 0,1 0 0,1-1 0,-3 10 1,1 34-5234,7-24 355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 18546,'0'0'4377,"-11"9"-2818,4-3-1372,-6 4 246,0 1 1,1 1-1,-13 15 1,23-24-401,-1 0 1,1 0-1,-1 0 1,1 0-1,0 1 1,0-1 0,0 1-1,1 0 1,-1-1-1,1 1 1,0 0-1,0 0 1,1 0-1,-1 0 1,1 0-1,-1 0 1,1 0-1,1 0 1,-1 0-1,0 0 1,2 5-1,-1-8-23,0 1 0,0 0-1,-1-1 1,1 1 0,0-1-1,1 1 1,-1-1 0,0 0-1,0 1 1,0-1 0,1 0-1,-1 0 1,1 0 0,-1 0-1,1 0 1,-1 0 0,1-1-1,0 1 1,-1 0 0,1-1-1,0 1 1,-1-1 0,1 0-1,0 0 1,0 1-1,0-1 1,-1 0 0,1 0-1,0-1 1,0 1 0,-1 0-1,1-1 1,0 1 0,0-1-1,1 0 1,1 0 24,1 0-1,-1-1 1,0 0 0,0 0-1,0 0 1,0 0-1,0-1 1,-1 1 0,1-1-1,0 0 1,-1 0-1,5-6 1,-5 5-22,-1 0 0,0 0 0,0 0 1,0 0-1,0 0 0,-1 0 0,0-1 0,0 1 0,0 0 0,0-1 0,-1 1 0,0-1 1,0 1-1,0 0 0,0-1 0,0 1 0,-1-1 0,0 1 0,0 0 0,0-1 1,-1 1-1,0 0 0,1 0 0,-1 0 0,0 0 0,-1 0 0,-4-5 0,5 6-748,-1 0 0,0 0 0,0 1 0,-1-1 0,1 1 0,0-1 0,-1 1 0,1 0 0,-1 1 0,0-1 0,-7-2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13068,'0'0'6481,"12"-13"-6331,-5 6-126,71-66 74,-69 65-68,0 0 1,1 1 0,0 1 0,0-1 0,0 2-1,1 0 1,21-8 0,-31 13-22,0 0 0,1 0 0,-1 0 0,0 0 0,0 0 0,0 1 0,0-1 0,0 0 1,1 1-1,-1-1 0,0 1 0,0-1 0,0 1 0,0-1 0,0 1 0,0 0 0,0-1 0,-1 1 0,1 0 0,0 0 0,0 0 0,0 0 0,-1 0 0,1-1 0,0 1 1,-1 1-1,1-1 0,-1 0 0,1 0 0,-1 0 0,0 0 0,0 0 0,1 0 0,-1 0 0,0 1 0,0-1 0,0 0 0,0 0 0,0 0 0,0 2 0,-1 65 552,0-48-415,1-12-144,0-1 0,0 1 0,1-1 0,0 0-1,0 1 1,0-1 0,1 0 0,3 9 0,-3-14 19,-1 0 1,0 0-1,1 0 1,-1-1-1,1 1 1,0 0-1,-1-1 1,1 1-1,0-1 1,0 0-1,0 0 1,0 1-1,0-1 1,0-1-1,0 1 1,1 0-1,-1 0 1,0-1-1,0 1 1,1-1-1,-1 0 1,0 0 0,1 0-1,-1 0 1,0 0-1,1 0 1,-1-1-1,0 1 1,0-1-1,5-1 1,1-1 119,0 0 0,0 0 0,0-1 0,0 0 0,-1-1 0,0 1 0,0-2 0,0 1 0,0-1 0,-1 0 0,9-11 0,25-33-1426,-12 1-5630,-23 38 50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32 12364,'0'0'11376,"9"-6"-11136,28-17-197,-37 23-43,1-1 0,0 1 0,-1 0 1,1-1-1,0 1 0,0 0 0,-1 0 1,1-1-1,0 1 0,0 0 0,-1 0 0,1 0 1,0 0-1,0 0 0,-1 0 0,1 0 1,0 0-1,0 0 0,-1 1 0,1-1 1,0 0-1,-1 0 0,1 1 0,0-1 0,0 0 1,-1 1-1,1-1 0,-1 1 0,1-1 1,0 1-1,-1-1 0,1 1 0,-1-1 1,1 1-1,-1-1 0,1 1 0,-1 0 0,0-1 1,1 1-1,-1 0 0,0-1 0,0 1 1,1 0-1,-1 0 0,0-1 0,0 2 1,3 33-19,-3-33 25,0 2 8,0 1-1,-1 0 1,0 0 0,0-1 0,-1 1 0,1-1-1,-1 1 1,0-1 0,0 0 0,0 1 0,-1-1-1,1 0 1,-4 4 0,-49 46 210,46-47 8,0 0 1,1 1-1,0 0 1,1 0-1,0 1 0,-12 19 1,18-28-229,1 1 1,-1 0 0,1 0-1,-1 0 1,1 0-1,-1-1 1,1 1 0,0 0-1,0 0 1,-1 0-1,1 0 1,0 0 0,0 0-1,0 0 1,0 0-1,0 0 1,0 0 0,0 0-1,0 0 1,1 0-1,-1 0 1,0 0 0,0 0-1,1-1 1,-1 1 0,1 0-1,-1 0 1,1 0-1,-1 0 1,1-1 0,0 2-1,1-1-11,0 0 0,1 0 0,-1 0-1,0 0 1,0-1 0,0 1 0,0-1 0,1 1-1,-1-1 1,0 0 0,0 0 0,5 0 0,4-1-467,0-1 1,0 1-1,0-2 1,18-6-1,44-30-7609,-36 14-262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16335,'0'0'4559,"-7"9"-3512,-4 4-853,-30 36 675,38-44-793,0-1 0,0 1 1,0 0-1,0 0 0,1 0 0,0 0 1,0 0-1,0 1 0,-1 7 0,3-12-94,1 0 0,-1 0 0,0 0-1,1 0 1,-1 0 0,1 0-1,-1 0 1,1 0 0,-1 0-1,1 0 1,0 0 0,-1 0-1,1 0 1,0-1 0,0 1-1,0 0 1,0 0 0,-1-1-1,1 1 1,0-1 0,0 1-1,0-1 1,0 1 0,1-1-1,-1 0 1,0 1 0,0-1 0,0 0-1,0 0 1,0 0 0,2 0-1,48 4-721,-35-4 438,-11 1 280,0 0 0,-1-1 0,1 2-1,0-1 1,-1 0 0,1 1-1,-1 0 1,0 0 0,0 0 0,1 1-1,-1-1 1,-1 1 0,7 5 0,-9-7 66,0 1 1,0-1-1,0 0 1,0 1-1,0-1 1,0 1-1,-1-1 1,1 1 0,0-1-1,-1 1 1,1 0-1,-1-1 1,0 1-1,0 0 1,1-1-1,-1 1 1,0 0-1,0-1 1,-1 1-1,1 0 1,0-1-1,-1 1 1,1 0 0,-1-1-1,1 1 1,-1 0-1,1-1 1,-1 1-1,0-1 1,0 0-1,0 1 1,0-1-1,0 0 1,0 1-1,0-1 1,-1 0-1,1 0 1,0 0 0,-1 0-1,1 0 1,-3 1-1,-7 7 113,-1 0 0,-1-1 0,0 0 0,0-1-1,-1 0 1,1-1 0,-1 0 0,-1-2 0,1 1 0,-1-2 0,0 0-1,-16 1 1,30-4-395,0 0 0,1 0 0,-1 0 0,0 0 0,0 0-1,0-1 1,0 1 0,0 0 0,1 0 0,-1-1 0,0 1 0,0-1-1,1 1 1,-1-1 0,0 1 0,0-1 0,1 1 0,-1-1 0,1 1-1,-1-1 1,1 0 0,-1 1 0,1-1 0,-1 0 0,1 0 0,-1 1-1,1-1 1,0 0 0,-1 0 0,1 0 0,0 0 0,0 1 0,0-1-1,-1 0 1,1 0 0,0 0 0,0 0 0,1 0 0,-1 0 0,0 1-1,0-1 1,0 0 0,0 0 0,1-1 0,-1-6-1965,0-21-9749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11819,'0'0'7784,"67"-24"-7624,-37 23-128,6 1-481,5 0-2049,4 0-2659,3 0-3331</inkml:trace>
  <inkml:trace contextRef="#ctx0" brushRef="#br0" timeOffset="1">924 0 18001,'0'0'4324,"-63"49"-2850,28-23-930,-4 4-64,-1 2 257,5 2-320,7-3-289,7-4-96,9-2-128,8-3-705,4-4-608,0-9-770,0-6-319,0-19-13581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27 104 18161,'0'0'2958,"10"2"-2078,8 2-567,0-1-1,0-1 0,0-1 0,1 0 0,18-3 0,-32 2-212,-1 0 0,1-1 0,-1 0 0,1 0 1,-1 0-1,0 0 0,1 0 0,-1-1 0,0 0 1,0 0-1,0 0 0,0 0 0,-1-1 0,1 0 1,0 0-1,-1 0 0,0 0 0,0 0 0,0 0 1,0-1-1,0 0 0,-1 1 0,0-1 0,1 0 1,-1 0-1,-1 0 0,1-1 0,1-7 0,-2 11-30,-1 0-1,0 0 0,1 0 1,-1 0-1,0 0 0,0 0 1,0 0-1,0 0 1,0 0-1,0-1 0,0 1 1,0 0-1,0 0 0,0 0 1,-1 0-1,1 0 0,-1 0 1,1 0-1,0 0 0,-1 0 1,0 0-1,1 0 0,-1 0 1,0 0-1,1 1 1,-1-1-1,0 0 0,-1-1 1,0 1-29,0 0 1,-1 1-1,1-1 1,0 1 0,0 0-1,0-1 1,0 1-1,-1 0 1,1 0 0,0 1-1,0-1 1,0 0-1,-4 2 1,-3 0-51,0 1 0,1 0 0,0 0 0,-1 1 0,1 0 0,-10 8 0,4-2 36,1 2 0,1-1 0,0 2 0,1-1 0,0 2 0,1-1 0,0 2 0,1-1 0,1 1 0,1 1 0,0-1 0,0 1 0,2 0 0,0 1 0,1-1 0,-4 34 0,8-48-27,0 0-1,0 0 1,0 0 0,0 0-1,0 0 1,1-1 0,-1 1-1,1 0 1,-1 0 0,1 0-1,0-1 1,0 1 0,-1 0-1,1 0 1,0-1 0,1 1-1,-1-1 1,0 1 0,0-1 0,1 0-1,-1 1 1,2 0 0,1 0 10,-1 0 1,1-1 0,-1 1 0,1-1-1,-1 0 1,1 0 0,0 0 0,0 0-1,0-1 1,5 1 0,6-1-272,0-1-1,0-1 1,-1 0-1,29-8 1,-26 4-1365,-1 0 0,0-1 0,0 0 0,21-15 0,8-11-6740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18 11627,'-11'0'1863,"-2"-1"-1403,2 1 309,0-1 1,0 2-1,0-1 1,-20 5-1,29-5-643,-1 1 0,1-1 0,0 1 0,0 0-1,-1 0 1,1 0 0,0 0 0,0 0 0,0 1 0,0-1-1,0 0 1,0 1 0,1-1 0,-1 1 0,0 0-1,1 0 1,0 0 0,-1 0 0,1 0 0,0 0-1,0 0 1,0 0 0,0 0 0,0 0 0,0 1-1,1-1 1,-1 0 0,1 1 0,-1-1 0,1 0 0,0 3-1,0-3-90,1-1 0,-1 1-1,1-1 1,-1 1-1,1-1 1,0 1 0,0-1-1,-1 1 1,1-1 0,0 0-1,0 1 1,0-1 0,0 0-1,1 0 1,-1 0-1,0 0 1,0 0 0,1 0-1,-1 0 1,1 0 0,-1 0-1,1-1 1,-1 1 0,1-1-1,-1 1 1,1-1-1,-1 1 1,1-1 0,0 0-1,2 0 1,59 4 1399,-55-4-1240,8-1-96,0 0 1,-1-1 0,1 0 0,-1-1 0,17-6 0,-23 6-56,-1 0 0,0 0 0,0-1 0,0 0 1,-1 0-1,0-1 0,1 0 0,-1 0 0,-1 0 0,12-13 0,-17 17-36,0 1 0,-1-1 1,1 1-1,0-1 0,-1 0 0,1 1 0,-1-1 0,1 0 0,-1 1 1,1-1-1,-1 0 0,1 1 0,-1-1 0,0 0 0,1 0 0,-1 0 1,0 0-1,0 1 0,0-1 0,0 0 0,1 0 0,-1 0 0,0 0 1,0 0-1,-1 1 0,1-1 0,0 0 0,0 0 0,0 0 0,-1 0 1,1 1-1,0-1 0,-1 0 0,0-1 0,-1 1-61,0 0-1,0 0 1,0 0 0,0 0 0,0 1-1,0-1 1,0 1 0,0-1 0,0 1-1,-1 0 1,1 0 0,0 0-1,-3 1 1,-6-1-282,0 2 0,1-1 1,-1 2-1,0-1 0,-9 5 0,13-4 48,0 1 1,1 0-1,0 0 0,0 1 0,0-1 1,1 1-1,0 1 0,-10 10 1,13-13-431,0 1 0,0-1 0,0 0 0,1 1 0,-1 0 0,1-1 0,0 1 0,0 0 0,0 0 0,0 0 0,0 6 0,1 8-5250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15246,'0'0'1671,"-12"9"-80,3-4-1175,-41 27 909,46-29-1081,0 0 0,0 1 0,0-1 0,0 1 0,0 0-1,1 0 1,0 0 0,0 0 0,-5 9 0,8-13-221,0 1 0,0-1 1,-1 0-1,1 1 0,0-1 0,0 1 0,0-1 1,0 1-1,0-1 0,0 0 0,0 1 0,0-1 0,0 1 1,0-1-1,0 1 0,0-1 0,1 0 0,-1 1 1,0-1-1,0 1 0,0-1 0,1 0 0,-1 1 1,0-1-1,0 0 0,1 1 0,-1-1 0,0 0 0,0 1 1,1-1-1,-1 0 0,1 0 0,-1 1 0,0-1 1,1 0-1,-1 0 0,0 0 0,1 0 0,-1 1 0,1-1 1,26 2 614,28-11 197,-45 5-755,0 0 0,-1-1 0,1 0-1,9-8 1,-17 12 54,1-1-1,-1 0 1,0 0-1,0 0 1,0 0-1,0 0 1,0 0-1,-1 0 1,1-1-1,-1 1 1,1-1-1,-1 1 1,0-1-1,0 0 1,0 1-1,0-1 1,-1 0-1,1 1 1,-1-1-1,1-5 1,-2 7-92,1-1 0,-1 0 0,0 1 0,1-1 0,-1 0 0,0 1 0,0-1 0,0 1 0,-1 0 0,1-1 0,0 1 0,0 0 0,-1 0 0,1-1 0,-1 1 0,1 0 0,-1 0 0,1 1 0,-1-1 0,0 0 0,1 0 0,-1 1 1,0-1-1,0 1 0,0 0 0,1-1 0,-1 1 0,-3 0 0,-59-4-2046,58 4 1513,-19 3-5061,19-2-785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16560,'0'0'1585,"-8"6"-597,1-2-798,-13 10 893,-1 0 0,2 1 0,0 1 0,-24 26 0,42-41-1075,1-1-1,-1 0 0,1 1 1,0-1-1,-1 0 1,1 1-1,-1-1 1,1 1-1,0-1 0,0 1 1,-1-1-1,1 1 1,0-1-1,0 1 1,0-1-1,-1 1 1,1-1-1,0 1 0,0 0 1,0-1-1,0 1 1,0-1-1,0 1 1,0-1-1,0 1 0,0-1 1,0 1-1,1 0 1,-1-1-1,0 1 1,0-1-1,0 1 1,1-1-1,-1 1 0,0-1 1,1 1-1,-1-1 1,0 0-1,1 1 1,-1-1-1,1 1 1,-1-1-1,0 0 0,1 1 1,-1-1-1,1 0 1,-1 0-1,1 1 1,-1-1-1,1 0 0,-1 0 1,1 0-1,0 0 1,-1 1-1,1-1 1,-1 0-1,1 0 1,-1 0-1,2 0 0,42 0-305,-33-1-10,0 1 168,-1 0 0,0 1-1,0 1 1,0-1 0,-1 2 0,20 6 0,-26-8 141,-1 0 0,1 0 0,0 0 0,-1 0 0,0 1 0,1 0 0,-1-1 0,0 1 0,0 0 0,0 0 0,0 0 0,0 0 0,0 0 0,0 1 0,-1-1 0,1 0 0,-1 1 0,0 0 0,0-1 0,0 1 0,0-1 0,0 1 0,0 0 0,-1 0 0,0 0 1,1-1-1,-1 1 0,0 0 0,0 4 0,-1-4 71,-1 1 0,1-1 0,0 1 0,-1-1 0,0 0 0,0 0 0,0 0 0,0 0 0,0 0 0,0 0 1,-1 0-1,0-1 0,1 1 0,-1-1 0,0 0 0,-4 3 0,-56 31 1066,56-32-1078,1-2-55,-45 22 454,48-23-539,-1 1-1,1-1 1,-1 0-1,1 0 1,-1 0-1,1-1 1,-1 0 0,0 1-1,1-1 1,-1 0-1,0-1 1,-4 0-1,8 1-98,-1-1 0,0 1-1,1-1 1,-1 1-1,1-1 1,-1 1 0,1-1-1,-1 0 1,1 1-1,0-1 1,-1 0 0,1 1-1,0-1 1,-1 0-1,1 0 1,0 1 0,0-1-1,0 0 1,-1 0-1,1 1 1,0-1 0,0 0-1,0 0 1,1 0-1,-1 1 1,0-1 0,0-1-1,0-2-1101,0-19-5584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14414,'0'0'6982,"19"1"-6181,-7 1-192,0 3-225,0-4-256,-2 1-64,-3-2-704,-2 0-2564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9097,'0'0'17211,"6"-1"-16592,139-8-859,-142 8-1804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9321,'0'0'8616,"1"-11"-8055,1 4-504,0 0 1,0-1 0,0 1 0,1 0 0,0 0-1,0 1 1,1-1 0,0 1 0,0 0 0,1-1 0,-1 2-1,1-1 1,1 1 0,-1-1 0,1 2 0,0-1 0,10-6-1,-11 7-28,26-19 70,37-20-1,-59 39-99,0-1-1,0 1 0,0 0 0,0 1 1,0 0-1,1 1 0,-1-1 0,1 2 0,18-2 1,-27 3 1,0 0 0,1 1 0,-1-1-1,0 0 1,0 0 0,0 0 0,0 1 0,0-1 0,0 1 0,0-1 0,0 1 0,0-1 0,0 1 0,0-1 0,-1 1 0,1 0 0,0 0 0,0-1 0,0 1 0,-1 0 0,1 0 0,-1 0-1,1 0 1,0 1 0,5 31 330,-16 36 634,-9-8-221,11-41-547,2 1-1,1-1 1,-4 26 0,9-45-189,0 0 0,-1 0 0,1 0 0,0 0 0,0 0 0,0-1 0,0 1 0,0 0 0,0 0 0,0 0 0,0 0 0,1 0 0,-1 0-1,0 0 1,0-1 0,1 1 0,-1 0 0,1 0 0,-1 0 0,1-1 0,-1 1 0,1 0 0,-1 0 0,1-1 0,-1 1 0,1-1 0,0 1 0,0 0 0,-1-1-1,1 1 1,0-1 0,0 0 0,1 1 0,1 0 30,0-1 1,0 0-1,-1 0 0,1 0 0,0-1 0,0 1 0,-1-1 1,1 1-1,0-1 0,-1 0 0,4-2 0,8-3 120,0-1-1,-1-1 1,15-10-1,40-34-5462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10442,'0'0'4036,"-4"5"-2819,-10 8 64,-3 4-288,-3 9-705,-4 4 65,-3 2-161,3 3-128,1 0-32,2-5 0,3-5 0,3-2 32,4-7-128,2-4 128,-2-4-673,4-5-1344,-1-3-2243,0-7-2915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38 11563,'0'0'3710,"-10"-1"-2071,9 1-1625,-5 0 98,0-1 1,0 1 0,-1 0 0,1 0 0,0 1-1,0 0 1,0 0 0,0 0 0,0 1-1,0 0 1,0 0 0,0 1 0,1-1-1,-1 1 1,1 0 0,0 1 0,0-1-1,0 1 1,-7 7 0,10-8-117,0 0 0,-1-1 1,1 2-1,1-1 0,-1 0 1,0 0-1,1 1 0,0-1 1,0 0-1,0 1 0,0-1 1,0 1-1,1 0 0,-1-1 1,1 5-1,0-8-5,1 1-1,-1-1 1,1 1-1,0 0 1,-1-1-1,1 0 1,0 1 0,-1-1-1,1 1 1,0-1-1,-1 0 1,1 1-1,0-1 1,0 0-1,-1 0 1,1 1 0,0-1-1,0 0 1,-1 0-1,1 0 1,0 0-1,0 0 1,0 0-1,-1 0 1,1-1 0,1 1-1,24-2 73,-5-3 19,0-1 1,0-1-1,-1 0 1,0-2-1,0 0 1,-1-1-1,0-1 1,25-20-1,-42 30-56,0-1 0,-1 1-1,1-1 1,-1 1 0,1-1 0,-1 0 0,0 0 0,1 1 0,-1-1-1,0 0 1,0 0 0,-1 0 0,2-3 0,-2 4-5,0 0 1,0 1-1,0-1 1,0 0-1,0 1 1,0-1-1,0 0 1,0 1-1,0-1 1,-1 0-1,1 1 1,0-1-1,0 1 1,-1-1-1,1 1 1,0-1-1,-1 0 1,1 1-1,-1-1 1,1 1-1,-1 0 1,1-1-1,-1 1 1,1-1-1,-1 1 1,1 0-1,-1-1 1,1 1-1,-1 0 1,0 0-1,1-1 1,-1 1-1,0 0 1,1 0-1,-1 0 1,0 0-1,1 0 1,-1 0-1,1 0 1,-1 0-1,0 0 1,1 0-1,-2 0 1,-9 0-4,0 1 1,-1 0-1,1 1 0,0 0 1,0 0-1,1 1 0,-1 1 1,-10 5-1,16-8-31,1 1 0,0 0 1,0 0-1,0 1 0,1-1 0,-1 1 1,0 0-1,1 0 0,0 0 0,0 0 1,0 1-1,0-1 0,0 1 0,1 0 1,-1 0-1,1 0 0,0 0 0,1 0 1,-1 0-1,0 0 0,1 1 0,-1 8 1,2-11-151,0 0 1,0 0 0,0 1-1,0-1 1,1 0 0,-1 0-1,1 0 1,0 0-1,-1 0 1,1 0 0,0 0-1,0 0 1,0 0 0,1 0-1,-1 0 1,0 0-1,1-1 1,-1 1 0,1-1-1,-1 1 1,4 1 0,1 1-950,1 0 1,-1 0 0,1-1 0,0 0 0,8 3 0,20 4-3801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8232,'0'0'9160,"-8"10"-7980,-2 1-1051,-35 39 899,41-47-913,1 2 0,0-1 1,0 0-1,1 1 1,-1-1-1,1 1 0,0 0 1,0-1-1,1 1 1,-1 0-1,0 6 0,2-10-114,0 0 0,0-1 1,0 1-1,0 0 0,0-1 0,1 1 0,-1 0 0,0-1 0,0 1 0,0-1 0,1 1 0,-1-1 0,0 1 0,1 0 0,-1-1 0,1 1 0,-1-1 1,0 1-1,1-1 0,-1 0 0,1 1 0,-1-1 0,1 1 0,-1-1 0,1 0 0,0 0 0,-1 1 0,2-1 0,24 3 327,25-12 728,-41 5-917,0 0-1,-1-1 1,0 0 0,0-1 0,14-11-1,-20 15 5,0-1 0,0 0-1,0 0 1,0 0 0,0 0-1,-1 0 1,1-1 0,-1 1-1,0-1 1,0 1 0,0-1-1,0 0 1,-1 0 0,0 0 0,1 0-1,-1 0 1,0-5 0,-1 8-102,0 0 1,0 1-1,0-1 1,-1 0 0,1 0-1,0 0 1,-1 1-1,1-1 1,0 0 0,-1 0-1,1 1 1,-1-1-1,1 0 1,-1 1-1,1-1 1,-1 0 0,1 1-1,-1-1 1,0 1-1,1-1 1,-1 1 0,0-1-1,1 1 1,-1 0-1,-1-1 1,-30-6 245,-29 10-497,56-3 53,1 1 1,-1 0-1,0 0 0,0 1 1,1-1-1,-1 1 0,1 0 1,-6 3-1,-2 11-6195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 3716,'0'0'5920,"-9"6"-3310,-51 29 924,54-28-2378,9-4-161,15-5-194,60-32 742,17-6-1273,-88 38-248,0 0 0,1 0 0,-1 1 0,1-1 0,-1 2 0,1-1 0,0 1 0,-1 0 0,1 1 1,11 2-1,-16-2-8,-1 0 0,1 0 0,-1 0 1,1 1-1,-1-1 0,1 1 0,-1 0 1,0 0-1,0-1 0,0 1 1,0 1-1,0-1 0,0 0 0,-1 0 1,1 1-1,-1-1 0,1 1 0,-1-1 1,0 1-1,1 4 0,13 64 208,-11-46-167,-3-20-49,0 1-1,0-1 0,1 0 1,-1 0-1,1 0 0,0 0 1,1 0-1,-1 0 0,1-1 1,6 9-1,-7-11-1,0-1 0,0 1-1,0-1 1,0 0 0,0 0 0,0 0 0,0 0-1,1 0 1,-1 0 0,0-1 0,0 1 0,1-1 0,-1 1-1,0-1 1,1 0 0,-1 0 0,1 0 0,-1 0-1,0 0 1,1-1 0,-1 1 0,0-1 0,1 0-1,-1 1 1,0-1 0,0 0 0,4-2 0,0 0-208,1-1 0,-1 1 0,0-1 1,0-1-1,0 1 0,-1-1 0,0 0 1,10-10-1,-13 12-565,0-1-1,1 1 1,-1-1-1,0 1 1,-1-1-1,1 0 1,-1 0-1,1 0 1,-1 0-1,1-6 1,-2-6-6747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1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7924 177 11018,'-172'-37'138,"-256"-49"-763,-5 32-3345,-678 60 7683,600 10-3107,241-11-528,-1421-1 1114,737 0-771,767 9-290,1 8 0,1 8 0,-196 57 0,-289 144 1120,552-179-1988,3 5 0,3 6-1,-159 113 1,255-163 830,0 0 1,1 2-1,0 0 0,1 0 0,-14 21 0,25-30-14,0-1-1,0 1 1,0 0 0,1 0 0,0 0 0,0 0 0,0 0 0,1 0 0,0 1 0,-1 8-1,2-11-47,0 1-1,0-1 0,1 1 1,-1-1-1,1 0 0,0 1 1,0-1-1,0 0 0,0 0 1,1 1-1,0-1 0,-1 0 0,1 0 1,0-1-1,0 1 0,0 0 1,1-1-1,2 4 0,6 3-38,0-1 0,1 0-1,-1-1 1,1 0 0,1-1 0,-1 0-1,1-1 1,0 0 0,19 3-1,14 2-176,66 5 0,331 6 129,-269-18 165,1053-1 380,-553-8-316,287 47 1255,-439-11-646,1256-5-479,-1096-25-248,-55 17-50,48 1 0,203-57-37,-485 19 65,-159 12-36,316-51 0,-399 25-18,-127 28 46,-2-2 1,1-1 0,-1 0-1,28-17 1,-46 23 26,0 0-1,0 0 1,0 0 0,-1-1 0,0 1-1,0-1 1,0 0 0,0 0 0,0 0-1,-1 0 1,1 0 0,-1 0 0,0-1-1,-1 1 1,1-1 0,-1 0 0,0 1-1,0-1 1,0 0 0,-1 0 0,0 0-1,0 0 1,0 1 0,0-1 0,-1 0-1,0 0 1,0 0 0,0 1 0,0-1-1,-3-6 1,-1-2-32,0 1-1,-1-1 1,0 1-1,-1 0 1,0 0-1,-1 1 0,-1 0 1,1 0-1,-16-14 1,0 6-18,1 2 1,-2 0 0,-1 2-1,0 1 1,0 1-1,-31-10 1,-176-50 0,192 62-3,-593-123 59,-8 45 14,584 82-71,-734-64-178,450 65-2713,127 8-2027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17681,'0'0'8904,"7"67"-7751,-20-21-640,-2 8-321,-5 3-96,3 4-32,-1 0-224,1 0-1698,4-5-2338,1-8-2338,5-11-5766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4548,'0'0'15535,"-32"60"-15055,15-28 193,-1 4-289,2 1-159,2-1-129,7-4-96,4-2 32,3-5-32,0-6-961,0-6-1698,4-8-2754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18353,'-8'6'1506,"-7"7"-980,3-5-262,0 1 1,1 1 0,0 0-1,0 1 1,1 0-1,1 0 1,-10 15-1,19-26-272,0 1-1,0-1 1,0 0-1,-1 1 1,1-1-1,0 0 0,0 1 1,0-1-1,0 0 1,0 1-1,0-1 1,0 0-1,0 1 1,0-1-1,0 0 1,0 1-1,0-1 1,0 0-1,0 0 0,0 1 1,0-1-1,0 0 1,0 1-1,0-1 1,1 0-1,-1 1 1,0-1-1,0 0 1,0 0-1,1 1 0,-1-1 1,0 0-1,0 0 1,0 1-1,1-1 1,-1 0-1,0 0 1,1 0-1,-1 1 1,0-1-1,0 0 0,1 0 1,-1 0-1,1 0 1,22 0-343,23-11-483,-27 4-61,55-15-2322,-69 21 3161,-1 0 1,1 1-1,-1-1 1,1 1-1,0 0 1,-1 0-1,1 0 0,0 1 1,-1 0-1,1 0 1,-1 0-1,1 0 0,5 3 1,-8-3 98,-1 0 1,1 0-1,-1 1 1,0-1 0,1 0-1,-1 1 1,0-1-1,0 1 1,0-1-1,0 1 1,0 0-1,0-1 1,-1 1-1,1 0 1,0 0-1,-1-1 1,1 1-1,-1 0 1,0 0-1,0 0 1,0 0 0,0 0-1,0-1 1,0 1-1,0 0 1,0 0-1,-1 0 1,1 0-1,-1 0 1,-1 3-1,0 2 335,-1 1-1,0-1 1,-1 0-1,0 0 0,-8 11 1,-2 1 335,-1-2 0,-1 0 0,-19 16 0,30-28-618,-1 0 1,0-1 0,0 1-1,-1-1 1,1-1-1,-1 1 1,0-1 0,0 0-1,0 0 1,0-1 0,0 0-1,0-1 1,-9 2 0,14-3-336,1-1 0,-1 1 1,1-1-1,0 1 1,-1-1-1,1 0 0,0 1 1,-1-1-1,1 0 1,0 0-1,0 0 1,0 0-1,0 0 0,0 0 1,0 0-1,0 0 1,0 0-1,0-1 0,1 1 1,-1 0-1,0 0 1,1-1-1,-1 1 1,1-1-1,-1 1 0,1 0 1,0-1-1,0 1 1,0-1-1,-1 1 1,1-1-1,1 1 0,-1-1 1,0-2-1,0 3-23,-1-33-7728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9705,'0'0'10506,"64"0"-9641,-38 0-192,2 0-513,2 0-96,-5-2-1281,-1-1-3620,-1-6-5989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5509,'0'0'15887,"-53"36"-15951,26-15 128,-1 5-64,-1 0 32,3 0-32,4-2 0,7-6 32,5-3-32,2-6 0,6-5-640,4-21-10090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12812,'-10'0'2466,"2"0"-2228,0 1-1,-1 0 0,1 0 0,0 1 0,0 0 0,0 1 0,0 0 0,0 0 0,0 0 0,1 1 0,0 0 0,0 1 1,0 0-1,0 0 0,1 0 0,-8 8 0,10-9-136,-1 1 0,1-1 0,0 1 0,0-1 1,1 1-1,0 0 0,0 1 0,0-1 0,0 0 0,1 1 0,0 0 0,0-1 0,0 1 1,1 0-1,0 0 0,-1 11 0,2-16-97,1 0 1,-1 0-1,0 1 1,1-1-1,-1 0 1,1 0-1,0 0 1,-1 0 0,1 0-1,0 1 1,0-1-1,0-1 1,-1 1-1,1 0 1,0 0-1,0 0 1,0 0-1,1-1 1,-1 1-1,0 0 1,0-1-1,0 1 1,0-1-1,1 0 1,-1 1-1,0-1 1,0 0-1,1 1 1,-1-1-1,2 0 1,47 0 140,-36-1-83,-1 1-76,1-1 0,0-1 0,-1 0-1,1-1 1,-1-1 0,0 0 0,0-1 0,-1 0 0,1-1 0,-1 0 0,0-1 0,-1 0-1,20-16 1,-30 22 14,-1 1-1,1 0 0,0-1 0,-1 1 0,1 0 0,-1-1 0,1 1 1,-1-1-1,1 1 0,-1-1 0,1 0 0,-1 1 0,1-1 1,-1 1-1,0-1 0,1 0 0,-1 1 0,0-1 0,0 0 0,1 1 1,-1-1-1,0 0 0,0 1 0,0-1 0,0 0 0,0 0 1,0 1-1,0-1 0,0 0 0,0 1 0,0-1 0,-1 0 1,1 1-1,0-1 0,0 0 0,-1 1 0,1-1 0,0 0 0,-1 1 1,1-1-1,0 0 0,-1 1 0,1-1 0,-1 1 0,1-1 1,-1 1-1,1-1 0,-1 1 0,0 0 0,1-1 0,-1 1 0,0 0 1,1-1-1,-1 1 0,0 0 0,1 0 0,-1 0 0,0-1 1,1 1-1,-1 0 0,0 0 0,1 0 0,-1 0 0,-1 0 1,-53-3-556,49 4 478,-3-1 92,0 0 0,0 1 1,0 1-1,0-1 1,0 2-1,1-1 0,-1 1 1,-13 7-1,19-8-141,-1 0 0,0 0 1,1 0-1,-1 1 0,1 0 0,0 0 0,0 0 0,0 0 0,0 0 1,-4 8-1,5-9-281,1 1 1,0 0-1,0 0 0,0 0 1,0 0-1,0 0 1,0 0-1,1 0 0,0 0 1,-1 4-1,1 3-4594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 13613,'0'0'4126,"-10"9"-2604,3-3-1202,0-1-143,0 0-1,1 0 0,0 1 0,0 0 0,0 0 0,1 0 0,0 0 1,0 1-1,1 0 0,-4 8 0,8-15-164,0 1 0,1-1 0,-1 1-1,0-1 1,1 0 0,-1 1 0,1-1 0,-1 0 0,1 1 0,-1-1-1,1 0 1,-1 0 0,1 0 0,-1 1 0,1-1 0,-1 0 0,1 0 0,-1 0-1,1 0 1,-1 0 0,1 0 0,0 0 0,-1 0 0,1 0 0,-1 0-1,1 0 1,-1 0 0,1-1 0,-1 1 0,1 0 0,-1 0 0,1 0-1,-1-1 1,1 1 0,-1 0 0,1-1 0,23-7 643,-12 0-390,-1 1 0,0-1 0,19-19 0,-26 24-121,0-1 0,0 0-1,-1 0 1,1 0-1,-1-1 1,0 1-1,-1-1 1,1 0-1,-1 0 1,0 0-1,0 0 1,0 0-1,0-5 1,-2 9-92,0 0 0,0 0 0,0 1 0,0-1 0,0 0 0,0 0 0,0 1 0,0-1 0,-1 0 0,1 1 0,0-1 0,0 0 0,-1 1 0,1-1 0,-1 1 0,1-1 0,0 0 0,-1 1 0,1-1 0,-1 1 0,1-1 0,-1 1 0,0-1 0,1 1 0,-1 0 0,1-1 0,-1 1 0,0-1 0,-27-4 264,-28 10-576,52-4 168,1 0-1,-1 0 1,1 0 0,-1 0-1,1 1 1,0 0 0,0-1-1,0 1 1,0 0 0,0 1-1,-4 2 1,0 14-5211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 9833,'1'3'7297,"-1"10"-3507,-5 85-2182,-1-66-1371,-3 55-15,9-87-221,0 0 1,0 1-1,0-1 0,0 0 1,0 1-1,0-1 0,0 1 0,0-1 1,0 0-1,0 1 0,0-1 1,0 0-1,0 1 0,1-1 0,-1 0 1,0 0-1,0 1 0,0-1 0,1 0 1,-1 1-1,0-1 0,0 0 1,1 0-1,-1 0 0,0 1 0,0-1 1,1 0-1,-1 0 0,0 0 1,1 0-1,-1 1 0,0-1 0,1 0 1,-1 0-1,0 0 0,1 0 1,17-4 157,14-13 259,-3-8-324,0-1 0,-2-1 1,-2-1-1,0-1 0,38-60 1,-78 142-528,0-27 479,11-20 20,-1 1 1,2-1-1,-1 1 0,1 0 1,0 0-1,0 0 0,-1 10 1960,16 41-2015,-12-58-11,0 1 1,1-1-1,-1 0 1,0 0-1,0 0 1,1 1-1,-1-1 1,0 0-1,0 0 1,1 0-1,-1 0 1,0 0-1,0 0 1,1 0-1,-1 1 1,0-1-1,1 0 1,-1 0-1,0 0 1,1 0-1,-1 0 1,0 0-1,1 0 1,-1-1-1,0 1 1,0 0 0,1 0-1,-1 0 1,0 0-1,1 0 1,-1 0-1,0 0 1,0-1-1,1 1 1,-1 0-1,0 0 1,0 0-1,1-1 1,-1 1-1,0 0 1,13-9 63,10-14 29,-1-1 0,31-41 1,13-16-11,-66 81-84,0 0-1,0 0 1,0 0-1,0 0 1,0 0-1,0 0 1,0 0-1,0 0 1,0-1-1,1 1 1,-1 0 0,0 0-1,0 0 1,0 0-1,0 0 1,0 0-1,0 0 1,1 0-1,-1 0 1,0 0-1,0 0 1,0 0 0,0 0-1,0 0 1,0 0-1,1 0 1,-1 0-1,0 0 1,0 0-1,0 0 1,0 0-1,0 0 1,1 0 0,-1 0-1,0 0 1,0 0-1,0 0 1,0 0-1,0 1 1,0-1-1,0 0 1,0 0-1,1 0 1,-1 0-1,0 0 1,0 0 0,0 0-1,0 0 1,0 1-1,0-1 1,0 0-1,0 0 1,0 0-1,0 0 1,0 0-1,0 1 1,0-1 0,0 0-1,3 15-185,-2 25-157,-1-35 326,-1 1 25,1 1 0,-2-1 0,1 0 0,0 0 1,-1 0-1,-5 10 0,5-11 3,0 1 1,0-1-1,0 1 0,0 0 1,1 0-1,-1 10 0,2-15 252,5-13-665,9-12-6273,-6 12 847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48 4228,'0'0'12081,"-11"0"-11371,5 0-704,0 0 0,0 1 1,0 0-1,0 1 0,0-1 0,1 1 1,-1 0-1,0 0 0,1 1 0,-1 0 1,1 0-1,0 0 0,0 0 1,0 1-1,0 0 0,1 0 0,-1 0 1,1 1-1,0-1 0,1 1 0,-1 0 1,-4 8-1,2-3-7,2-6-6,0 1-1,1 0 0,0 0 1,0 0-1,0 0 0,1 0 0,-1 1 1,1-1-1,1 1 0,-3 9 0,5-15 12,-1 1 0,1-1 0,-1 0 0,0 1 0,1-1 0,-1 0 0,1 0 0,0 0 0,-1 1 0,1-1 0,-1 0 0,1 0 0,-1 0 0,1 0 0,-1 0 0,1 0 0,-1 0 0,1 0 0,-1 0 0,1 0 0,0 0 0,-1-1 0,1 1 0,-1 0 0,1 0 0,-1 0 0,1-1 0,-1 1 0,0 0 0,1-1 0,-1 1 0,1-1 0,19-8 345,-1-5-124,0-1 0,-1 0-1,0-2 1,-2 0 0,0-1 0,0 0 0,-2-1-1,12-21 1,-25 38 314,-6 33-5,1-21-355,-9 25-40,13-34-122,-1 1 1,1-1 0,-1 0-1,1 1 1,0-1 0,0 1-1,-1-1 1,1 1 0,0-1-1,0 1 1,1-1 0,-1 1-1,0-1 1,0 1 0,1-1-1,-1 1 1,2 2-1,-1-4 8,0 1 0,0-1 0,0 1 0,1-1 0,-1 0 0,0 1-1,0-1 1,0 0 0,1 0 0,-1 0 0,0 0 0,0 0-1,0 0 1,1 0 0,-1-1 0,0 1 0,0 0 0,0-1-1,0 1 1,0 0 0,2-2 0,24-10 475,32-27-84,-50 31-424,1 0 0,1 1 0,0 0 0,-1 1 0,2 0 0,-1 1 0,1 0 0,0 1 0,21-5 0,-32 9 13,0 0-1,0 0 1,-1 1-1,1-1 1,0 1-1,0-1 1,0 0 0,-1 1-1,1-1 1,0 1-1,-1-1 1,1 1-1,0 0 1,-1-1 0,1 1-1,-1 0 1,1 0-1,-1-1 1,1 1-1,-1 0 1,1 0-1,-1-1 1,0 1 0,1 0-1,-1 0 1,0 0-1,0 0 1,0 0-1,0 0 1,0-1-1,0 1 1,0 0 0,0 0-1,0 0 1,0 0-1,0 0 1,0 0-1,-1-1 1,1 2 0,-9 39 1040,5-32-935,-8 29 388,12-37-488,0-1 1,0 1-1,0-1 0,0 1 1,0-1-1,0 0 1,1 1-1,-1-1 1,0 1-1,0-1 1,0 1-1,0-1 1,0 0-1,1 1 0,-1-1 1,0 1-1,0-1 1,1 0-1,-1 1 1,0-1-1,1 0 1,-1 1-1,0-1 1,1 0-1,-1 1 0,1-1 1,0 0-1,21-3 312,-13-1-281,0-1 0,0 0 0,-1-1 0,0 0-1,0 0 1,10-11 0,-10 10-89,-1 0 1,1 1-1,1 0 0,-1 0 1,1 0-1,11-4 0,-20 10 39,0 0 0,0 0-1,0-1 1,1 1-1,-1 0 1,0 0 0,0 0-1,1 0 1,-1 0 0,0 0-1,0 0 1,1 0-1,-1 0 1,0 0 0,0 0-1,1 0 1,-1 0-1,0 0 1,0 0 0,1 0-1,-1 0 1,0 0 0,0 0-1,1 0 1,-1 0-1,0 0 1,0 0 0,1 1-1,-1-1 1,0 0-1,0 0 1,0 0 0,1 0-1,-1 0 1,0 1 0,0-1-1,0 0 1,0 0-1,1 1 1,-1-1 0,0 0-1,0 0 1,0 0-1,0 1 1,0-1 0,0 0-1,0 0 1,0 1 0,-3 18-31,-12 18 32,13-32-327,-6 9-247,2-5-4736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6374,'0'0'18156,"-9"5"-18177,5-3 11,-32 25-7,34-25 12,0 0 0,1 0 0,-1 0 0,1 0 0,-1 0-1,1 0 1,0 1 0,0-1 0,0 0 0,0 1 0,1-1 0,-1 1 0,0-1 0,1 1 0,0-1 0,0 1-1,0-1 1,0 1 0,0-1 0,1 5 0,-1-6 7,1 0 0,0 0 0,-1 0 0,1 0 0,0 0 0,0 0 0,0 0 0,0-1 0,-1 1 0,1 0 0,0-1 0,0 1 0,0 0 0,1-1 0,-1 0-1,0 1 1,0-1 0,0 1 0,0-1 0,0 0 0,0 0 0,1 0 0,-1 0 0,0 0 0,0 0 0,0 0 0,0 0 0,1 0 0,1-1 0,37-8 163,-21-1-185,-1-1-1,0 0 0,-1-2 1,0 0-1,17-17 0,3-2 39,-36 31-61,-11 34-342,2-19 434,5-9 51,0 0 0,0-1 1,0 1-1,1 0 0,0 0 0,0 0 1,0 0-1,0 1 0,1-1 0,0 1 1,0-1-1,1 1 0,-1 6 0,2-12-80,0 1-1,0-1 1,0 0-1,0 1 1,-1-1-1,1 0 0,0 0 1,0 0-1,0 1 1,0-1-1,0 0 0,0 0 1,0 0-1,0-1 1,0 1-1,0 0 0,0 0 1,0 0-1,0-1 1,0 1-1,0 0 1,1-2-1,21-7-17,-15 5-317,13-7-1410,-10 1-2684,-6 2-3065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30 8264,'0'-29'8460,"-1"29"-8327,1 0 0,-1 0 0,1 0 0,-1 0 0,1 0 0,-1 0 0,1 1 0,-1-1 0,1 0 0,-1 0 0,1 1 0,-1-1 0,1 0 0,-1 1 0,1-1 0,-1 0 0,1 1 0,0-1 0,-1 1 0,1-1 1,0 1-1,0-1 0,-1 0 0,1 1 0,0-1 0,0 1 0,-1 0 0,-27 55 862,-9 31-14,3 1 0,4 2 0,-22 108 0,47-177-526,5-43 313,1 2-523,-2-23-186,0 8-167,2 0-1,7-53 0,-7 86 10,-1 1-1,1 0 1,0 0 0,0 0-1,-1 0 1,1 0 0,0 0-1,0 0 1,0 0 0,0 0-1,1 0 1,-1 0 0,0 1-1,0-1 1,0 0-1,1 1 1,-1-1 0,0 1-1,1-1 1,-1 1 0,0 0-1,1-1 1,-1 1 0,0 0-1,1 0 1,1 0 0,50 1-2306,-34 0 905,44-7-5600,-33-1 2354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15086,'0'0'5670,"-22"62"-4037,22-45-960,0-8-609,0-5-1441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52 8264,'0'0'11771,"2"-9"-10143,5-24-347,-7 33-1259,0-1 0,0 1-1,0-1 1,0 1 0,0 0-1,0-1 1,-1 1 0,1-1 0,0 1-1,0 0 1,0-1 0,0 1-1,-1 0 1,1-1 0,0 1-1,0 0 1,-1-1 0,1 1-1,0 0 1,0-1 0,-1 1-1,1 0 1,0 0 0,-1 0-1,1-1 1,0 1 0,-1 0 0,1 0-1,-1 0 1,1 0 0,0 0-1,-1-1 1,1 1 0,0 0-1,-1 0 1,1 0 0,-1 0-1,1 0 1,0 0 0,-1 0-1,1 0 1,-1 1 0,1-1-1,-1 0 1,-16 5-74,11-1 74,0 1 1,0 0 0,1 0-1,0 0 1,0 0-1,1 1 1,-8 10-1,10-12 15,-1 0-1,1 0 0,0 0 1,0 0-1,0 0 0,0 0 0,1 1 1,0-1-1,0 0 0,0 1 1,0-1-1,1 1 0,0 7 1,0-11-29,1-1-1,0 1 1,-1-1 0,1 1 0,0-1 0,0 0 0,-1 1 0,1-1 0,0 1 0,0-1 0,0 0 0,-1 0 0,1 0 0,0 1 0,0-1 0,0 0 0,0 0 0,0 0 0,0 0 0,-1 0 0,1-1 0,0 1 0,1 0 0,23-5 190,-14 1-168,0 0 1,0-1-1,-1-1 0,1 0 0,-1 0 0,-1-1 0,1 0 0,-1-1 0,0 0 1,-1-1-1,0 1 0,0-2 0,6-9 0,-12 14-3,-29 56-413,23-44 372,0-1 0,0 0 0,1 1 0,0 0 0,0-1 0,0 1 0,1 1 0,0-1 0,0 0 0,0 11 1,2-18-82,0 0 0,0 1 0,1-1 0,-1 0 0,1 1 1,-1-1-1,0 0 0,1 1 0,-1-1 0,0 0 1,1 1-1,-1-1 0,1 0 0,-1 0 0,1 0 1,-1 1-1,1-1 0,-1 0 0,1 0 0,-1 0 1,1 0-1,-1 0 0,1 0 0,-1 0 0,1 0 1,-1 0-1,1 0 0,-1 0 0,1 0 0,-1-1 1,1 1-1,-1 0 0,0 0 0,1 0 0,-1-1 1,1 1-1,-1 0 0,1-1 0,-1 1 0,0 0 0,1-1 1,-1 1-1,22-12-2939,0-9-3378,3-1-4152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10346,'0'0'9262,"-9"4"-8472,-9 6-164,1-1 0,1 2 1,-26 21-1,37-28-539,-1 0 1,1 0-1,1 1 1,-1 0 0,1 0-1,-1 0 1,2 0-1,-1 1 1,0 0-1,1-1 1,0 1-1,1 0 1,-1 1-1,1-1 1,0 0 0,-1 11-1,3-16-88,0 0 0,0 0 0,0 0 1,0-1-1,0 1 0,0 0 0,1 0 0,-1 0 0,0-1 0,1 1 0,-1 0 1,0 0-1,1-1 0,-1 1 0,1 0 0,-1-1 0,1 1 0,-1 0 0,1-1 1,0 1-1,-1-1 0,1 1 0,0-1 0,-1 1 0,1-1 0,0 1 0,1-1 1,29 3-78,-24-4-202,1 0 0,0 0 0,-1-1-1,1 0 1,13-7 0,32-29-4366,-22 7-1566,-5 0-4097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5926,'0'0'7009,"-8"9"-4254,-27 28-137,-48 64 0,69-82-2322,1 1 0,1 1 0,1-1 0,0 2 0,2-1 0,-8 28 0,16-45-303,0-1 1,0 1 0,1 0-1,-1-1 1,1 1 0,0-1-1,0 1 1,0 0-1,2 5 1,-2-8 13,0 0-1,1-1 1,-1 1-1,1 0 1,-1-1-1,1 1 1,-1 0-1,1-1 1,-1 1-1,1-1 1,0 1-1,-1-1 1,1 1-1,0-1 1,0 1-1,-1-1 1,1 0-1,0 1 1,0-1-1,0 0 1,-1 0-1,1 1 1,0-1-1,0 0 1,0 0-1,0 0 1,-1 0-1,1 0 1,0 0 0,0 0-1,0-1 1,0 1-1,-1 0 1,1 0-1,0-1 1,0 1-1,0 0 1,-1-1-1,1 1 1,0-1-1,-1 1 1,1-1-1,0 1 1,0-2-1,5-2-42,-1 0 1,0 0-1,0 0 0,0-1 0,-1 0 0,1 0 0,-1 0 1,-1 0-1,1-1 0,3-7 0,23-51-416,-25 54 279,-5 12 167,-1-1 0,1 1 0,0-1 0,0 1 0,0 0 0,0-1 0,0 1 0,1-1 1,-1 1-1,0 0 0,1-1 0,-1 1 0,1-1 0,-1 1 0,1-1 0,0 1 0,0-1 0,0 0 0,0 1 1,0-1-1,0 0 0,0 1 0,0-1 0,0 0 0,0 0 0,1 0 0,-1 0 0,3 1 0,0-1 20,0 0 1,0 0-1,1 0 0,-1-1 0,0 0 0,0 0 0,1 0 0,-1 0 0,0-1 1,8-1-1,-3 0 11,0-1 0,-1 0 0,1 0 0,-1-1 0,0 0 0,0-1 0,0 1 0,9-9 0,53-50 171,-77 71-39,2 1-1,-1 0 0,1-1 0,0 2 1,-4 11-1,0 0 204,6-16-269,-2 5 71,0 0 0,0 0 0,1 0 0,1 1 0,-1-1 0,2 1 0,-3 21 1,5-31-168,0-1 1,0 1-1,0-1 1,0 1-1,0-1 1,1 1-1,-1-1 1,0 0-1,0 1 1,1-1-1,-1 1 1,0-1-1,1 0 0,-1 1 1,0-1-1,1 0 1,-1 1-1,0-1 1,1 0-1,-1 0 1,1 1-1,-1-1 1,1 0-1,-1 0 1,0 0-1,1 0 1,-1 1-1,1-1 1,-1 0-1,1 0 1,-1 0-1,1 0 1,-1 0-1,1 0 1,-1 0-1,1 0 1,-1-1-1,1 1 1,-1 0-1,1 0 1,-1 0-1,0 0 1,1-1-1,-1 1 1,1 0-1,-1 0 1,0-1-1,1 1 1,-1 0-1,1-1 1,-1 1-1,0 0 1,1-2-1,23-16-2559,-13-2-1301,-1-4-2782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14926,'0'0'5637,"9"54"-7046,5-46-2274,3 0-1474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6438,'0'0'7068,"2"8"-4100,0-3-2425,0 1 0,0-1-1,-1 1 1,0-1 0,0 1 0,-1-1-1,1 1 1,-1-1 0,0 1 0,-1 0-1,-1 6 1,2-11-502,0-1 0,0 1 1,0 0-1,0-1 0,-1 1 0,1 0 0,0-1 0,0 1 0,0 0 1,0 0-1,1-1 0,-1 1 0,0 0 0,0-1 0,0 1 0,0 0 1,1-1-1,-1 1 0,0-1 0,1 1 0,-1 0 0,0-1 0,1 1 1,-1-1-1,1 1 0,-1-1 0,1 1 0,-1-1 0,1 1 0,-1-1 1,1 0-1,0 1 0,-1-1 0,2 1 0,30 1 424,35-17-417,-66 14-26,27-7-180,-6 0-232,0 1 0,0 2 0,0 0 0,1 1 0,25 0 0,-47 4 389,-1 0 1,1 0-1,-1 0 0,1 0 1,0 1-1,-1-1 1,1 0-1,-1 0 0,1 1 1,-1-1-1,1 0 1,-1 0-1,1 1 0,-1-1 1,1 1-1,-1-1 1,1 0-1,-1 1 0,0-1 1,1 1-1,-1-1 1,0 1-1,1-1 0,-1 1 1,0-1-1,0 1 0,1 0 1,-1-1-1,0 1 1,0-1-1,0 1 0,0 0 1,0 0-4,1 0 0,-1 0 0,0 0 0,0 0 0,1 0 0,-1 0 1,0-1-1,1 1 0,-1 0 0,1 0 0,0 0 0,-1-1 0,1 1 0,-1 0 0,1 0 1,0-1-1,0 1 0,-1-1 0,1 1 0,0-1 0,0 1 0,0-1 0,0 1 0,1-1 0,8 2-590,0-1-1,-1-1 1,1 0-1,0 0 1,-1-1-1,1 0 1,-1 0-1,1-1 1,-1-1-1,1 0 1,11-5-1,25-6-1801,2 8 3348,-48 11 1943,-6 16-2117,-2 3-306,2-1 0,0 1 1,2 0-1,0 1 1,2-1-1,1 0 1,0 1-1,5 36 0,-1 32-506,-4-87 107,0 1 1,0-1 0,0 0-1,-1 0 1,0 1-1,0-1 1,-1 0 0,1-1-1,-1 1 1,-1 0-1,-4 6 1,7-10 28,-1 0-1,1 0 1,0-1-1,-1 1 1,1 0-1,-1-1 1,0 1-1,1-1 1,-1 1-1,0-1 1,0 0-1,0 0 1,0 0-1,0 0 1,0 0-1,0 0 1,-1-1-1,1 1 1,0-1-1,0 0 1,0 1-1,-1-1 1,1 0-1,0 0 1,0 0-1,-1-1 1,1 1-1,0 0 1,0-1-1,0 1 1,0-1-1,-1 0 1,1 0-1,0 0 1,0 0-1,-2-2 1,0-1 12,0 1 1,1-2-1,-1 1 0,1 0 0,0-1 1,0 1-1,1-1 0,-1 0 1,1 0-1,0 0 0,0 0 1,1 0-1,-1-1 0,1 1 1,0 0-1,0-7 0,0 2-199,0 1-1,1-1 1,0 1 0,0-1-1,1 0 1,1 1-1,-1 0 1,6-16-1,-5 19 15,2 1-1,-1-1 0,0 1 1,1-1-1,0 1 0,0 0 1,1 1-1,0-1 0,-1 1 1,1 0-1,8-5 0,66-34-3170,-58 32 1461,23-10-3536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10858,'0'0'10127,"-12"-1"-9246,4 0-851,0 0 0,-1 1 0,1 0 0,0 0 0,0 1 0,-1 0 0,1 1 0,0 0 0,0 0 0,0 1 0,0 0 0,1 0 0,-1 1 0,1 0 0,-12 8 0,5-2-45,1 0 0,0 1-1,1 0 1,1 1 0,-15 18-1,22-25 2,0 1 0,0-1-1,1 1 1,0 0-1,0 0 1,1 0 0,-1 1-1,1-1 1,0 1 0,1-1-1,0 1 1,0 0 0,0-1-1,1 1 1,0 0 0,1 7-1,0-12 9,-1 0 1,1 1-1,0-1 0,0 0 1,1 1-1,-1-1 0,0 0 0,1 0 1,-1 0-1,1 0 0,0 0 1,0 0-1,-1-1 0,1 1 0,0 0 1,1-1-1,-1 0 0,0 1 1,0-1-1,1 0 0,-1 0 0,0 0 1,1-1-1,-1 1 0,1 0 1,-1-1-1,1 0 0,-1 0 0,1 1 1,-1-1-1,1-1 0,3 1 1,6-1-131,1 0 0,-1 0 0,1-1 0,-1-1 0,16-4 1,-2-3-1631,0-2 1,32-18 0,-7-2-4369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14606,'0'0'2247,"-10"6"-485,-5 3-1185,0 0-1,-23 21 1,33-26-401,0 1 0,0-1 1,0 1-1,1 1 0,0-1 0,0 1 0,1-1 0,-1 1 0,1 0 0,0 0 1,1 1-1,-3 8 0,5-14-170,-1 0 0,1 0 0,0 0 0,0 0 0,0-1 0,1 1 0,-1 0 0,0 0 0,0 0 0,0 0 0,1 0 0,-1 0 0,0-1 0,1 1 0,-1 0 0,1 0 0,-1 0 0,1-1 0,-1 1 0,1 0 0,-1-1 0,1 1 0,0 0 0,-1-1 0,1 1 0,0-1 0,0 1 0,-1-1 0,1 0 0,0 1 0,0-1 0,0 0 0,0 1 0,0-1 0,-1 0 0,1 0 0,0 0 0,0 0 0,0 0 0,0 0 0,1 0 0,45-2 181,-41 2-140,15-4 9,0 0 1,0-2 0,27-10-1,-31 9-121,-1 1 0,2 1-1,-1 1 1,0 0-1,35-2 1,-52 6 57,1 0 1,-1 0-1,1 0 1,-1 0-1,1 0 0,-1 0 1,1 1-1,-1-1 0,1 0 1,-1 0-1,1 0 1,-1 0-1,1 1 0,-1-1 1,1 0-1,-1 1 0,0-1 1,1 0-1,-1 1 1,1-1-1,-1 0 0,0 1 1,1-1-1,-1 1 1,0-1-1,0 0 0,1 1 1,-1-1-1,0 1 0,0-1 1,0 1-1,1 0 1,-1 21 204,-1-21-270,1 0-1,0 0 1,-1 0-1,1 0 1,0 0-1,0 0 1,-1 0-1,1 0 1,0 0-1,0 0 1,0 0-1,0 0 1,1 0-1,-1 0 1,0 0-1,0 0 1,0 0-1,1 0 1,-1 0-1,1 0 1,-1 0-1,1 0 1,-1-1-1,1 1 1,-1 0-1,1 0 1,0 0-1,-1-1 1,1 1-1,0 0 1,0-1-1,-1 1 1,1-1-1,1 2 1,5-3-665,0 1 1,0-1-1,0 0 1,0 0-1,0-1 1,0 0-1,-1 0 1,1-1-1,-1 0 1,0 0-1,11-7 1,-8 5-695,26-13-6949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14350,'0'0'2872,"-8"0"-726,-5 0-1475,0 1 0,1 1 1,-22 4-1,29-5-548,0 1 1,1-1-1,-1 1 1,0-1-1,1 1 1,-1 1-1,1-1 1,0 0-1,0 1 1,0 0-1,0 0 1,0 1-1,1-1 1,-7 7-1,10-9-141,0-1-1,0 1 0,0 0 0,0-1 1,0 1-1,0-1 0,0 1 1,0-1-1,0 1 0,0 0 0,0-1 1,1 1-1,-1-1 0,0 1 1,0-1-1,0 1 0,1-1 0,-1 1 1,0-1-1,1 1 0,-1-1 1,0 1-1,1-1 0,-1 0 0,1 1 1,-1-1-1,1 1 0,-1-1 1,1 0-1,-1 0 0,1 1 1,-1-1-1,1 0 0,-1 0 0,1 1 1,-1-1-1,1 0 0,-1 0 1,1 0-1,-1 0 0,1 0 0,0 0 1,0 0-1,34 6-1356,-29-6 1096,7 2 142,0 0 1,0 1-1,-1 0 0,1 1 0,-1 0 0,0 1 1,22 13-1,-33-18 142,0 1 1,-1 0 0,1 0-1,0 0 1,0 0-1,0 0 1,-1 0 0,1 0-1,-1 0 1,1 1-1,-1-1 1,1 0 0,-1 0-1,1 0 1,-1 1-1,0-1 1,0 0 0,0 0-1,0 1 1,0-1-1,0 0 1,0 0-1,0 1 1,0-1 0,-1 0-1,1 0 1,0 0-1,-1 1 1,1-1 0,-1 0-1,0 0 1,1 0-1,-1 0 1,0 0 0,1 0-1,-1 0 1,0 0-1,0 0 1,-2 1-1,-42 36 1555,39-33-1229,-2 1-121,0-1-1,0 1 1,-1-1 0,0-1 0,0 1-1,-10 3 1,19-8-219,-1 0 1,1 0-1,0 0 1,0 0-1,0 0 1,0 0-1,0 0 1,-1 0-1,1 0 1,0-1-1,0 1 1,0 0-1,0 0 1,0 0-1,0 0 1,-1 0-1,1 0 1,0 0-1,0 0 1,0 0-1,0 0 1,0 0-1,0-1 1,0 1-1,0 0 1,-1 0-1,1 0 1,0 0-1,0 0 1,0 0-1,0 0 1,0-1-1,0 1 1,0 0-1,0 0 1,0 0-1,0 0 1,0 0-1,0-1 1,0 1-1,0 0 1,0 0-1,0 0 1,0 0-1,0 0 1,0-1-1,0 1 1,0 0-1,0 0 1,0 0-1,0 0 1,0 0-1,1 0 1,-1-1-1,0 1 1,0 0-1,0 0 1,7-16-1261,11-12-2318,5-4-1485,5-6-2914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14798,'0'0'5579,"-3"12"-4917,-14 32 203,-24 46 0,8-20-247,30-63-578,0-1-1,0 1 1,1 0-1,0 0 0,0 1 1,-1 10-1,3-16-36,0-1 0,0 1 0,1-1 0,-1 1 0,0-1 0,1 1 0,-1-1-1,0 1 1,1-1 0,0 1 0,-1-1 0,1 0 0,0 0 0,0 1 0,0-1 0,0 0 0,0 0 0,0 0 0,0 0 0,0 0 0,0 0 0,0 0 0,1 0 0,-1 0 0,0-1-1,1 1 1,-1 0 0,0-1 0,1 1 0,-1-1 0,1 0 0,-1 1 0,1-1 0,-1 0 0,1 0 0,1 0 0,8 1-99,1 0 0,-1 0 0,1-2-1,-1 1 1,0-1 0,0-1 0,1 0 0,-1-1 0,-1 0 0,1-1 0,12-5 0,-22 9 95,0-1 1,-1 1 0,1 0 0,0-1-1,-1 1 1,1 0 0,0 0-1,0 0 1,-1-1 0,1 1-1,0 0 1,0 0 0,-1 0 0,1 0-1,0 0 1,0 1 0,-1-1-1,1 0 1,0 0 0,0 0-1,-1 1 1,2-1 0,-2 1 17,1-1 0,-1 1 0,0-1 0,0 1 0,0-1 0,0 0-1,0 1 1,1-1 0,-1 1 0,0-1 0,0 1 0,0-1 0,0 1 0,0-1 0,-1 1 0,1-1 0,0 1 0,0-1 0,0 0 0,0 1 0,0-1 0,-1 1 0,1-1 0,0 0 0,0 1-1,-1-1 1,1 1 0,0-1 0,0 0 0,-1 1 0,1-1 0,0 0 0,-1 1 0,1-1 0,-1 0 0,0 1 52,19-27 193,17-46-732,-33 75 458,1 0 1,-1 0-1,1 0 0,0 0 0,0-1 1,1 1-1,-1-1 0,0 1 0,7 2 1,-4-3 43,-1 0-1,1 0 1,0 0 0,0-1 0,0 1 0,0-2 0,0 1 0,0 0 0,0-1-1,0 0 1,0-1 0,0 0 0,0 0 0,0 0 0,9-3 0,0-1 6,-2-1-1,1-1 1,-1 0 0,0-1 0,13-9-1,-26 17-42,0 0 1,-1 0-1,1 0 0,0 0 0,0 0 0,0 0 0,0 0 0,0 0 0,0 1 0,0-1 0,0 0 0,0 0 0,0 0 0,0 0 0,0 0 0,0 0 0,0 0 0,0 0 0,0 1 0,0-1 0,0 0 1,0 0-1,0 0 0,0 0 0,0 0 0,0 0 0,0 0 0,0 0 0,1 1 0,-1-1 0,0 0 0,0 0 0,0 0 0,0 0 0,0 0 0,0 0 0,0 0 0,0 0 0,0 0 0,0 0 1,0 0-1,1 0 0,-1 0 0,0 0 0,0 0 0,0 1 0,0-1 0,0 0 0,0 0 0,0 0 0,1 0 0,-1 0 0,0 0 0,0 0 0,0 0 0,0-1 0,0 1 0,0 0 0,0 0 0,0 0 1,1 0-1,-1 0 0,0 0 0,0 0 0,0 0 0,0 0 0,-4 16 68,-9 18 467,12-33-504,0 0 0,0 1 1,0-1-1,0 1 0,1 0 0,-1-1 0,0 1 1,1 0-1,0-1 0,-1 1 0,1 0 1,0-1-1,0 1 0,0 0 0,0 0 0,0-1 1,0 1-1,1 0 0,-1-1 0,0 1 0,1 0 1,1 2-1,-1-4-13,0 1 1,0 0-1,0-1 1,1 1-1,-1-1 1,0 1-1,0-1 0,1 0 1,-1 0-1,0 1 1,1-1-1,-1 0 1,0 0-1,1 0 1,-1 0-1,0-1 1,1 1-1,-1 0 0,0 0 1,1-1-1,1 0 1,9-3 15,1-1 1,-1-1-1,0 0 1,15-10-1,79-67-2217,-105 82 1360,-17 56-9550,15-43 5008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15246,'0'0'4132,"-58"8"-3075,34 6-192,2 5 192,2 2 224,7-3-416,6-1-577,7-1-223,0-6-65,10-2-65,4-4-351,4-3-609,-1-1-128,4 0-609,-1-1-896,-2-8-2403,-1-3-4900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58 305 4644,'-8'4'3657,"-1"-1"-3045,6-2-507,0 0 1,0 0 0,0 0-1,0 0 1,0 1 0,0-1 0,0 1-1,0 0 1,1 0 0,-1 0 0,1 0-1,-4 4 1,6-6-87,0 0-1,0 0 1,0 0 0,0 1 0,0-1-1,0 0 1,0 0 0,-1 0-1,1 0 1,0 1 0,0-1 0,0 0-1,0 0 1,0 0 0,0 0-1,0 0 1,0 1 0,0-1 0,0 0-1,0 0 1,1 0 0,-1 0-1,0 1 1,0-1 0,0 0 0,0 0-1,0 0 1,0 0 0,0 0-1,0 0 1,0 1 0,0-1 0,1 0-1,-1 0 1,0 0 0,0 0-1,0 0 1,0 0 0,0 0 0,0 0-1,1 0 1,-1 1 0,0-1-1,0 0 1,0 0 0,0 0 0,1 0-1,-1 0 1,0 0 0,0 0-1,16 2 424,17-2 276,37-7 1220,134-31-1,-92 14-1472,1781-226 896,-764 225-677,-1002 35-291,-1 5 1,0 6 0,213 64 0,-304-74-306,0-2 0,0-2 1,1 0-1,52 1 0,-78-8-240,1 0 1,0 0-1,-1-1 0,1 0 0,-1-1 0,1-1 1,-1 1-1,0-2 0,0 1 0,0-1 0,-1-1 1,1 0-1,-1 0 0,0-1 0,0 0 0,-1 0 1,0-1-1,0 0 0,11-14 0,0-13-4951,-11-4-4357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12492,'0'0'7639,"-3"12"-6924,-59 166 2544,-4 12-1249,60-159-1792,6-31-213,0 1 0,0-1 0,0 0 0,0 1 0,0-1 0,0 1 0,0-1-1,0 0 1,0 1 0,0-1 0,0 0 0,0 1 0,0-1 0,0 1 0,0-1 0,1 0-1,-1 1 1,0-1 0,0 0 0,0 1 0,1-1 0,-1 0 0,0 0 0,0 1 0,1-1-1,-1 0 1,0 0 0,1 1 0,-1-1 0,0 0 0,1 0 0,-1 0 0,0 0-1,1 1 1,-1-1 0,0 0 0,1 0 0,-1 0 0,1 0 0,-1 0 0,0 0 0,1 0-1,-1 0 1,0 0 0,1 0 0,-1 0 0,1 0 0,-1 0 0,0-1 0,1 1 0,-1 0-1,0 0 1,1 0 0,-1 0 0,0-1 0,1 1 0,-1 0 0,0 0 0,1-1 0,-1 1-1,0 0 1,0 0 0,1-1 0,-1 1 0,0 0 0,0-1 0,0 1 0,1-1 0,6-6 24,0 0 1,0 0 0,0 0 0,-1-1 0,0 0 0,0-1 0,-1 0 0,0 1 0,6-17 0,21-34-100,-31 58 6,-1 5 23,0-1 0,0 1 1,0 0-1,0 0 0,1-1 0,-1 1 1,1 0-1,0-1 0,0 1 0,0-1 0,1 1 1,2 5-1,-2-7 39,0 0 1,1-1-1,-1 1 0,0-1 1,0 0-1,1 1 1,-1-1-1,0 0 0,1 0 1,0 0-1,-1-1 1,1 1-1,-1-1 0,1 1 1,0-1-1,-1 0 1,1 0-1,4-1 1,5 1 30,0-2 1,-1 1 0,1-2 0,-1 1-1,0-2 1,0 1 0,0-2 0,0 1 0,-1-1-1,0-1 1,0 0 0,0 0 0,0-1-1,-1-1 1,0 1 0,-1-1 0,0-1 0,8-10-1,-15 18-13,-2 12-55,0 1 0,-2-1-1,1 0 1,-1 0-1,-9 21 1,-8 37 131,20-39-914,6-24-2247,6-17-1581,-1-6-1703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13677,'0'0'6310,"36"52"-11147,-13-39-928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10025,'0'0'10912,"-9"9"-9273,-27 27-358,35-36-1253,1 0 0,0 0 0,0 0 0,-1 0 0,1 0 0,0 1 0,0-1 0,0 0 0,-1 0 0,1 0 0,0 0 0,0 1 0,0-1 0,-1 0 0,1 0 0,0 0 0,0 1-1,0-1 1,0 0 0,0 0 0,0 1 0,0-1 0,0 0 0,-1 0 0,1 1 0,0-1 0,0 0 0,0 0 0,0 1 0,0-1 0,0 0 0,0 0 0,1 1 0,-1-1 0,0 0 0,0 0 0,0 1 0,0-1 0,0 0 0,0 0 0,0 1-1,1-1 1,12 1 322,16-8-167,0-7-258,1 1-1,1 2 1,-1 1 0,2 1-1,-1 2 1,1 1-1,46-2 1,-77 9 229,-1 0 0,1 1 0,0-1 0,-1 0 0,1 0 0,0 1 0,-1-1 0,0 1 0,1-1 1,-1 0-1,0 1 0,0-1 0,0 1 0,0-1 0,0 1 0,0-1 0,0 3 0,-1-1-113,1-1 0,0 1 0,1 0 0,-1 0 0,0 0 0,1-1 0,-1 1 0,1 0 0,0-1 0,2 5 0,3-3-860,-3-4-1817,1 0-3406,4 0-7133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11659,'0'0'6150,"-10"-1"-5131,7 0-994,1 1 0,-1 0 0,0 0 0,0 0 0,0 0 0,0 0 0,0 1 0,0-1 0,0 1 0,0 0 0,0-1-1,1 1 1,-1 1 0,0-1 0,1 0 0,-1 1 0,0-1 0,1 1 0,0 0 0,-1 0 0,1 0 0,0 0-1,0 0 1,0 1 0,1-1 0,-1 0 0,0 1 0,1-1 0,0 1 0,-1 0 0,1 0 0,-1 4 0,-3 5 50,0-1 0,1 2 0,0-1 0,1 0 0,1 0 1,0 1-1,0 0 0,1-1 0,1 1 0,0 0 1,3 17-1,-2-27-38,0-1 0,1 1-1,-1-1 1,0 1 0,1-1 0,0 0 0,-1 0 0,1 1 0,0-1 0,0-1-1,0 1 1,1 0 0,-1 0 0,0-1 0,1 1 0,-1-1 0,1 0 0,-1 0-1,1 0 1,-1 0 0,1 0 0,0 0 0,0-1 0,-1 0 0,1 1 0,0-1-1,0 0 1,-1 0 0,6-1 0,3 1 82,1-1 0,-1 0-1,0-1 1,0 0 0,0-1 0,12-4 0,-4-1-64,0-1 1,0 0-1,30-22 1,-44 28-28,0 0 0,-1 0 1,0-1-1,1 0 0,-1 0 0,-1 0 0,1 0 1,0 0-1,-1-1 0,0 0 0,0 1 0,-1-1 1,1 0-1,-1-1 0,0 1 0,0 0 0,-1-1 0,2-10 1,-4 16-39,0 0 0,0 1 0,0-1 0,0 0 0,0 1 0,0-1 1,0 1-1,0-1 0,0 1 0,0 0 0,0-1 0,0 1 0,1 0 0,-1 0 1,0 0-1,0-1 0,1 1 0,-1 0 0,0 1 0,-1 1 1,1 0 1,0-1-1,-1 1 0,1 0 1,0 0-1,1 0 0,-1 0 1,0-1-1,1 1 0,0 0 1,0 0-1,0 0 0,0 0 1,0 0-1,0 0 0,1 0 1,-1 0-1,1 0 0,0 0 0,0 0 1,0-1-1,0 1 0,3 3 1,-2-3 14,1-1 1,-1 0 0,1 0-1,0 1 1,0-1 0,0-1 0,0 1-1,0 0 1,0-1 0,0 0-1,1 1 1,-1-1 0,0-1-1,1 1 1,-1 0 0,1-1-1,-1 0 1,1 0 0,3 0-1,3 0 35,-1-1 0,1-1 0,-1 1 0,0-2 0,1 1 0,-1-1 0,0 0 0,13-8-1,-19 10-63,0-1-1,0 1 1,0-1-1,-1 1 1,1-1-1,-1 0 0,1 0 1,-1 0-1,0 0 1,0-1-1,0 1 0,0-1 1,0 1-1,0-1 1,-1 1-1,1-1 1,-1 0-1,0 0 0,0 0 1,0 0-1,0 0 1,0 0-1,-1 0 0,1 0 1,-1 0-1,0 0 1,0 0-1,0 0 1,0-1-1,-2-3 0,-11-15-7252,4 9-822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11275,'0'0'5765,"-2"10"-4585,-30 94 1489,20-72-2153,2 2 0,-12 62 0,22-95-512,-1 0 0,1 1-1,0-1 1,0 1-1,0-1 1,0 1 0,0-1-1,0 1 1,0-1 0,0 1-1,0-1 1,1 0 0,-1 1-1,1-1 1,-1 1-1,1-1 1,-1 0 0,1 0-1,0 1 1,0-1 0,-1 0-1,1 0 1,0 0 0,0 0-1,0 0 1,1 0 0,-1 0-1,0 0 1,2 1-1,0-1 21,1 0-1,-1-1 1,1 1-1,-1-1 0,1 0 1,0 0-1,-1 0 0,1 0 1,-1-1-1,1 1 1,5-2-1,54-23-444,-55 20 346,-1 1 1,1 0 0,0 1 0,0 0-1,0 1 1,1-1 0,-1 1-1,1 1 1,-1 0 0,13 0-1,-20 1 80,0 1 0,0 0 0,0 0-1,0 0 1,0 0 0,0 0 0,0 1-1,0-1 1,-1 0 0,1 0-1,0 0 1,-1 1 0,1-1 0,-1 0-1,1 1 1,-1-1 0,0 1 0,1-1-1,-1 1 1,0-1 0,0 0 0,0 1-1,0-1 1,0 1 0,0-1-1,-1 3 1,-3 41 241,3-40-502,-2 10 701,3-5-3666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15150,'0'0'1372,"-9"-1"16,5 1-1301,0 0 1,-1 1-1,1-1 0,-1 1 0,1-1 0,0 1 1,0 0-1,-1 1 0,1-1 0,0 1 0,0 0 1,0 0-1,1 0 0,-1 1 0,0-1 0,1 1 1,-1 0-1,1 0 0,0 0 0,0 0 0,0 0 1,1 1-1,-1-1 0,1 1 0,0 0 0,-3 7 1,1-4-6,0 1 0,1 0 0,0 0 0,0 0 0,1 0 0,0 1 0,1-1 0,0 1 0,0-1 0,1 14 0,0-21-79,0 0 0,0 0 1,0 0-1,0 0 1,0 0-1,1 0 0,-1 0 1,0 0-1,1 0 1,-1 0-1,1 0 0,-1 0 1,1 0-1,-1 0 0,1-1 1,0 1-1,-1 0 1,1 0-1,0-1 0,0 1 1,-1 0-1,1-1 1,0 1-1,0-1 0,0 1 1,1 0-1,1-1 23,0 1 1,-1-1-1,1 1 0,0-1 0,-1 0 1,1 0-1,0 0 0,-1-1 0,1 1 0,3-1 1,1-1 29,0 0 0,0-1 0,0 1-1,-1-1 1,1 0 0,-1-1 0,7-5 0,-8 4-31,0 0 0,0 0-1,-1 0 1,0-1 0,0 0 0,-1 0-1,1 0 1,3-12 0,-5 14 26,0 0 0,-1 0 0,0 0 0,0-1 0,0 1 0,0-1 0,-1 1 0,0 0 0,0-1 0,0 1 0,0-1 0,-1 1 0,0-1 0,-2-7 0,2 10-16,-1 0 0,0 0 0,1 1 1,-1-1-1,0 1 0,0-1 0,0 1 0,0-1 1,0 1-1,0 0 0,0 0 0,0 0 0,-4-1 1,-11 0-1505,16 3 1243,1-1 1,0 0-1,-1 0 1,1 0-1,-1 0 0,1 1 1,0-1-1,-1 0 1,1 0-1,0 1 1,-1-1-1,1 0 0,0 0 1,-1 1-1,1-1 1,0 0-1,0 1 0,-1-1 1,1 1-1,0-1 1,0 0-1,0 1 1,0-1-1,-1 1 0,1-1 1,0 0-1,0 1 1,0-1-1,0 1 0,0-1 1,0 1-1,0 3-5400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10954,'0'0'7725,"-4"12"-6919,-39 87 1360,-27 72 3011,47-81-8022,19-68-612,1 0 1,1 28-1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14798,'0'0'2787,"0"9"-1431,0 26-412,0-34-894,0 0-1,0 0 0,1 0 1,-1 0-1,1 0 0,-1 0 1,1 0-1,-1 0 0,1 0 0,0 0 1,0 0-1,-1 0 0,1 0 1,0 0-1,0-1 0,0 1 1,0 0-1,0 0 0,0-1 0,0 1 1,0-1-1,0 1 0,0-1 1,0 0-1,0 1 0,0-1 0,0 0 1,1 0-1,-1 1 0,0-1 1,0 0-1,2-1 0,37-1 615,-39 2-643,8-2 5,0 0 1,-1-1-1,1 0 0,-1 0 1,0-1-1,0 0 1,0-1-1,0 1 0,-1-1 1,1-1-1,-2 1 0,1-1 1,0-1-1,-1 1 0,7-10 1,-13 15-26,0 1 1,1-1 0,-1 1 0,1-1 0,-1 0-1,0 1 1,1-1 0,-1 1 0,0-1-1,0 0 1,0 1 0,0-1 0,1 0-1,-1 1 1,0-1 0,0 0 0,0 1-1,0-1 1,0 0 0,-1 1 0,1-1-1,0 0 1,0 1 0,0-1 0,-1 0-1,1 1 1,0-1 0,0 0 0,-1 0-1,-20-6 84,-28 12 29,41-2-120,0 1 1,0 0-1,0 0 1,0 0-1,1 1 1,0 0-1,0 0 1,1 1 0,-1 0-1,1 0 1,-8 10-1,10-11-3,0 0 0,0 0 0,1 0 0,-1 1 0,1-1 0,1 1 0,-1 0 0,1-1 0,0 1 0,0 0 0,1 1 0,-1-1 0,1 0 0,1 0 0,-1 0 0,1 11 0,1-16-94,-1 0 1,0 0 0,0-1-1,1 1 1,-1 0-1,1 0 1,-1 0 0,0 0-1,1-1 1,0 1-1,-1 0 1,1 0 0,-1-1-1,1 1 1,0 0-1,-1-1 1,1 1 0,0-1-1,0 1 1,0-1-1,-1 1 1,1-1 0,0 0-1,0 1 1,0-1-1,0 0 1,0 0 0,0 0-1,0 1 1,0-1-1,0 0 1,1 0 0,19 0-5781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 10890,'0'0'10052,"-9"-1"-9438,0 1-552,0 0 0,0 0 0,0 1-1,1 0 1,-1 1 0,0 0 0,-11 4-1,15-4-61,1-1 0,0 1-1,0-1 1,0 1-1,0 0 1,0 1 0,0-1-1,1 1 1,-1-1-1,1 1 1,0 0 0,0 1-1,0-1 1,0 0 0,0 1-1,1 0 1,-1-1-1,1 1 1,0 0 0,-1 5-1,3-8-8,0-1 0,0 1 0,0 0 0,1 0 0,-1 0 0,0 0 0,1-1 0,-1 1 0,1 0 0,-1 0 0,1-1 0,-1 1 0,1 0 0,-1-1 0,1 1 0,0-1 0,-1 1 0,1-1 0,0 1 0,-1-1 0,1 1 0,0-1 0,0 0 0,0 1 0,-1-1 0,1 0 0,0 0 0,0 1 0,0-1 0,0 0 0,-1 0 0,1 0 0,0 0 0,0 0 0,0 0 0,0 0 0,1-1 0,46 2-429,-38-1 284,48-1-651,71 2-1203,-127 0 1981,0-1 0,-1 0 0,1 0 1,0 0-1,0 1 0,0-1 1,0 1-1,0 0 0,-1-1 0,1 1 1,0 0-1,-1 0 0,1 0 0,0 0 1,2 3-1,-4-4 43,1 1 1,-1 0-1,0 0 0,1-1 1,-1 1-1,0 0 1,0 0-1,1 0 0,-1 0 1,0-1-1,0 1 0,0 0 1,0 0-1,0 0 0,0 0 1,0 0-1,0-1 1,0 1-1,-1 0 0,1 0 1,0 0-1,0 0 0,-2 1 1,0 2 158,0 0 0,-1 0 0,0-1 0,0 1 0,0 0 0,-1-1 0,1 0 0,-1 0-1,0 0 1,-5 3 0,-8 5 411,-1-1 0,-1-1 1,1 0-1,-1-1 0,0-1 0,-1-1 0,0-1 0,-40 5 0,60-10-622,1 0 0,-1-1 0,0 1 0,0 0 0,1 0 1,-1 0-1,0 0 0,0-1 0,0 1 0,1 0 0,-1 0 0,0-1 1,0 1-1,0 0 0,1 0 0,-1-1 0,0 1 0,0 0 0,0-1 1,0 1-1,0 0 0,0-1 0,0 1 0,0 0 0,0 0 0,0-1 1,0 1-1,0 0 0,0-1 0,0 1 0,0 0 0,0-1 0,0 1 1,0 0-1,0-1 0,0 1 0,0 0 0,-1 0 0,1-1 0,0 1 1,0 0-1,0 0 0,-1-1 0,1 1 0,0 0 0,0 0 1,0 0-1,-1-1 0,1 1 0,0 0 0,-1 0 0,1 0 0,0 0 1,0-1-1,-1 1 0,1 0 0,0 0 0,-1 0 0,1 0 0,0 0 1,-1 0-1,1 0 0,0 0 0,0 0 0,-1 0 0,1 0 0,0 0 1,-1 0-1,20-17-2775,50-26-6547,-26 21-17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29 15983,'0'0'2274,"-9"-1"-448,-1 0-1654,0 1 1,1 0-1,-1 0 1,0 1-1,1 1 0,-1-1 1,0 2-1,-9 2 0,15-3-110,0-1-1,0 1 0,0 0 0,0 0 1,0 0-1,0 0 0,1 1 0,-1-1 1,1 1-1,0 0 0,-1 0 0,1 1 1,1-1-1,-1 0 0,0 1 0,1 0 1,0 0-1,0-1 0,0 1 1,0 0-1,0 1 0,1-1 0,-1 5 1,2-8-60,-1-1 1,1 1-1,0 0 1,0 0 0,0 0-1,0 0 1,0-1 0,0 1-1,0 0 1,1 0-1,-1 0 1,0-1 0,0 1-1,1 0 1,-1 0 0,0 0-1,1-1 1,-1 1 0,1 0-1,-1-1 1,1 1-1,-1 0 1,1-1 0,-1 1-1,1-1 1,0 1 0,-1-1-1,2 1 1,26 5 96,-19-7-86,0 0 0,1 0 0,-1-1 0,12-4 0,-6 1-252,-1-2 0,0 0 0,0 0 0,24-19 0,-30 20 179,0 0 0,-1 0 1,0-1-1,0 0 0,-1 0 0,0 0 0,0-1 0,-1 0 0,6-11 0,-56 85-202,44-62 264,-3 3 18,0 0 1,1 1-1,0-1 0,1 0 1,-1 1-1,2 0 0,-1 0 1,1-1-1,0 1 0,0 0 1,2 8-1,-1-15-50,0-1 0,1 1-1,-1 0 1,1-1 0,-1 1 0,1 0 0,-1-1-1,1 1 1,-1-1 0,1 1 0,0-1 0,-1 1-1,1-1 1,0 0 0,-1 1 0,1-1 0,0 0-1,0 1 1,-1-1 0,1 0 0,0 0 0,0 0-1,-1 0 1,1 0 0,0 0 0,0 0 0,0 0-1,-1 0 1,1 0 0,0 0 0,0 0 0,-1-1-1,1 1 1,0 0 0,1-1 0,27-10-2631,3-15-2330,3-6-1399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1 716 5445,'0'0'15396,"7"-14"-14697,37-59 239,93-118 0,13-17-838,-131 179-123,37-65 189,-52 85-226,0-1 1,0 1-1,-1-1 0,0 0 0,0 0 0,-1 0 0,-1 0 0,1-14 1,-3 24-492,0-1 0,-1 0 0,1 1 1,0-1-1,-1 1 0,1-1 1,-1 1-1,1 0 0,0 0 1,-1-1-1,1 1 0,-1 0 0,1 0 1,-1 0-1,1 0 0,0 1 1,-1-1-1,-1 1 0,-14 2-5508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9897,'0'0'5670,"-35"50"-3941,13-16 129,2 0-64,2 1-385,6-3-416,2-3-448,6-3-225,4-3-160,0-1-32,0 0-64,4-4-32,4 2 0,-1-2-736,0-3-1474,-1-6-833,1-5-1345,-2-4-1218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28 127 13196,'0'0'7736,"5"0"-7250,3-1-437,0 0 0,1-1 0,-1 0 0,0 0 1,0-1-1,-1 0 0,1-1 0,-1 1 0,1-2 0,7-5 1,8-5-57,41-36 1,-63 51 8,0-1 0,-1 1 0,1-1-1,0 1 1,-1 0 0,1-1 0,-1 1 0,1-1-1,0 1 1,-1-1 0,1 0 0,-1 1 0,1-1 0,-1 0-1,0 1 1,1-1 0,-1 0 0,0 1 0,1-1-1,-1 0 1,0 0 0,0 1 0,0-1 0,0 0 0,0 0-1,0 0 1,0 1 0,0-1 0,0-1 0,-1 1-4,0 0 0,0 1 0,0-1 0,-1 1 0,1 0 0,0-1 0,0 1 0,0 0 0,-1 0 0,1 0 0,0 0 0,0 0 0,-1 0 0,1 0 0,-2 0 1,-52 13-55,40-5 69,0 1 0,0 0-1,1 1 1,-20 19 0,29-24 50,-1 0-1,1 0 1,1 1-1,-1 0 1,1 0-1,0 0 1,0 0-1,1 0 1,0 1-1,0 0 1,0-1 0,1 1-1,-2 11 1,4-17-58,0 1 1,0-1 0,0 1 0,1 0 0,-1-1 0,1 1 0,-1-1-1,1 1 1,-1-1 0,1 0 0,0 1 0,0-1 0,0 1-1,-1-1 1,1 0 0,1 0 0,-1 0 0,0 1 0,0-1-1,0 0 1,1 0 0,-1-1 0,0 1 0,1 0 0,-1 0 0,1-1-1,-1 1 1,1-1 0,-1 1 0,1-1 0,-1 0 0,1 1-1,-1-1 1,4 0 0,65 4-551,-58-5 186,29 1-2363,-1-3-2937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14318,'0'0'5210,"-5"12"-4756,-11 31 97,1-1 1,3 2-1,1 0 1,3 1 0,-6 82-1,14-125-539,-1 0-1,1 0 1,0 0 0,0 0-1,1 0 1,-1 0-1,0 0 1,1 0-1,-1 0 1,1 0-1,-1 0 1,1 0 0,0-1-1,0 1 1,0 0-1,0 0 1,0-1-1,0 1 1,1-1-1,-1 1 1,0-1-1,1 1 1,-1-1 0,1 0-1,0 1 1,2 0-1,0-1 23,0 0-1,0 0 1,0-1-1,0 1 1,0-1-1,0 0 1,0 0-1,0 0 1,0-1-1,0 1 1,0-1-1,6-2 1,57-22 124,-57 20-185,0 0 0,1 1 0,-1 0 0,1 1 0,0 0 0,0 1-1,0 0 1,18 0 0,-28 1 21,0 1-1,0 1 0,0-1 1,0 0-1,1 0 1,-1 0-1,0 1 0,0-1 1,0 0-1,0 1 1,0-1-1,0 1 0,0-1 1,0 1-1,0-1 0,0 1 1,-1 0-1,1 0 1,0-1-1,0 1 0,0 0 1,-1 0-1,1 0 0,-1 0 1,1 0-1,0 0 1,0 1-1,-1 1 7,1 0 0,0 0 1,-1 0-1,0 0 0,1 1 0,-1-1 0,0 0 1,-1 0-1,0 6 0,-1 2 44,-1-1 0,-1 1 0,1-1 1,-10 18-1,11-24 10,-12 20 267,14-23-260,0 0 1,0-1-1,-1 1 0,1-1 0,0 1 0,-1-1 0,1 1 0,0-1 1,-1 1-1,1-1 0,0 1 0,-1-1 0,1 1 0,-1-1 1,1 0-1,-1 1 0,1-1 0,-1 0 0,1 1 0,-1-1 0,0 0 1,1 0-1,-1 0 0,1 1 0,-1-1 0,1 0 0,-1 0 0,0 0 1,0 0-1,-1-4 12,1-1 1,1 1 0,-1 0-1,0 0 1,1-1-1,0 1 1,0-1-1,0 1 1,2-6 0,-1-3-36,-2 7-38,1 0 0,0 0-1,1 0 1,-1-1 0,1 1 0,0 0 0,1 0 0,0 1 0,0-1-1,0 0 1,4-7 0,-4 10-48,1 0 1,0 0-1,0 0 0,0 1 1,1-1-1,-1 1 0,1 0 1,-1 0-1,1 0 0,0 0 1,-1 0-1,1 1 0,0 0 1,0 0-1,0 0 0,0 0 1,0 1-1,5-1 0,14-2-841,50-9-3198,-29-7-4112,-27 8 944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11050,'0'0'7399,"78"-1"-6470,-34-12-320,10-1-321,1-1-224,4 0-480,-6 2-2723,-3-1-2723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16143,'0'0'1463,"-9"0"64,0-1-1378,1 1 1,-1 1-1,1-1 1,-1 2-1,1-1 1,0 1-1,-1 0 1,1 1-1,0 0 1,0 0-1,1 0 0,-1 1 1,-13 10-1,12-7 89,1 1-1,0 0 0,1 0 1,-11 15-1,16-21-193,0 1 0,0 0 0,1 0 0,-1 0 0,1 0 0,-1 0 0,1 0 0,0 1 0,0-1 0,1 0 0,-1 1 0,0-1 0,1 0 0,0 1 0,0-1-1,0 1 1,0-1 0,1 0 0,1 5 0,-1-6-37,0-1-1,0 0 0,1 1 1,-1-1-1,1 0 1,-1 0-1,1 0 0,-1 0 1,1 0-1,0 0 0,-1 0 1,1 0-1,0-1 0,0 1 1,0-1-1,0 1 0,-1-1 1,1 0-1,0 0 1,0 0-1,0 0 0,0 0 1,0 0-1,0 0 0,0 0 1,3-2-1,53-13 169,-41 6-288,0 0 0,0-1 0,28-23 0,-36 26 52,-2 1 1,1-2-1,-1 1 0,0-1 1,0 0-1,-1-1 0,0 1 1,9-19-1,-29 49-124,10-16 180,0 0 0,0 0 0,1 0 1,0 0-1,0 1 0,-2 6 0,4-11-54,0 1 1,0 0-1,1 0 0,-1-1 0,1 1 0,0 0 0,0 0 0,0 0 1,0 0-1,0-1 0,1 1 0,-1 0 0,1 0 0,0-1 1,0 1-1,2 4 0,-2-5-280,1 0-1,0-1 1,0 1 0,-1-1 0,1 1-1,0-1 1,0 0 0,0 0-1,1 0 1,-1 0 0,0 0 0,0 0-1,0-1 1,1 1 0,-1-1 0,0 1-1,1-1 1,-1 0 0,0 0-1,4 0 1,26 0-5117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164 182 4420,'0'0'12871,"-12"0"-10858,6 0-1876,0 0 0,0 0 1,0 1-1,0 0 1,0 0-1,0 0 0,1 1 1,-1-1-1,0 2 1,1-1-1,-1 0 0,1 1 1,0 0-1,0 1 1,0-1-1,0 1 0,0 0 1,-4 5-1,-23 31 1374,31-38-1462,0 0 0,0 0-1,0 0 1,0 0 0,0 0 0,0 1 0,0-1 0,0 0-1,1 0 1,-1 1 0,1-1 0,0 0 0,0 1 0,0-1 0,0 0-1,0 1 1,0-1 0,0 0 0,2 3 0,-1-4-39,1 1-1,-1-1 1,1 0 0,-1 1 0,1-1 0,0 0-1,0 0 1,0-1 0,-1 1 0,1 0 0,0 0-1,0-1 1,0 1 0,0-1 0,0 0 0,0 0-1,0 0 1,0 0 0,1 0 0,-1 0 0,0 0-1,4-1 1,48-10 176,-34 2-263,-1-1 0,0-1-1,0 0 1,-1-1 0,-1-1 0,0-1 0,0-1 0,-2 0 0,0-1 0,0-1 0,-2 0-1,0 0 1,-1-2 0,-1 1 0,-1-2 0,0 1 0,11-34 0,-21 53 78,0 0 1,0 0-1,0-1 1,0 1-1,1 0 0,-1 0 1,0 0-1,0 0 1,0 0-1,0 0 0,0 0 1,0-1-1,0 1 1,1 0-1,-1 0 1,0 0-1,0 0 0,0-1 1,0 1-1,0 0 1,0 0-1,0 0 1,0 0-1,0-1 0,0 1 1,0 0-1,0 0 1,0 0-1,0 0 0,0-1 1,0 1-1,0 0 1,0 0-1,0 0 1,0 0-1,0-1 0,0 1 1,0 0-1,0 0 1,0 0-1,-1 0 1,1-1-1,0 1 0,0 0 1,0 0-1,0 0 1,0 0-1,0 0 1,-1 0-1,1 0 0,0-1 1,0 1-1,0 0 1,0 0-1,0 0 0,-1 0 1,1 0-1,0 0 1,0 0-1,0 0 1,-1 0-1,1 0 0,0 0 1,0 0-1,-12 12 206,-14 23 124,17-21-266,1-1 0,0 2 1,1-1-1,0 1 0,1 0 1,1 1-1,0-1 0,2 1 0,-1 0 1,2 0-1,0 0 0,1 23 1,1-37-91,0 1 0,1-1 0,-1 1 0,1 0 0,0-1 0,0 1 0,0-1 0,0 0 0,0 1 0,1-1 0,-1 0 0,1 0 0,-1 0 0,1 0 0,0 0 0,0 0 0,0 0 0,0 0 0,0-1 0,0 1 0,1-1 0,-1 0 0,3 2 0,1-1-815,1 0-1,-1 0 0,1 0 1,0-1-1,0 0 1,-1 0-1,13 0 0,8-1-6873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6 117 4260,'0'0'19053,"11"4"-18194,-5-2-820,-1 0 0,1-1 0,0 0 0,0 0 0,0 0 0,0-1 0,0 1 0,0-2 0,0 1 0,0-1 0,0 0 0,0 0 0,-1 0 0,1-1 0,0 0 0,-1 0 0,1 0 0,-1-1 0,9-5 0,-6 4-20,1-1 1,-1 0 0,-1-1-1,1 1 1,-1-1 0,0-1 0,0 1-1,-1-1 1,0-1 0,0 1-1,-1-1 1,7-11 0,-12 19-17,0-1 1,0 1 0,0-1-1,0 1 1,0-1 0,0 1-1,-1-1 1,1 1-1,0-1 1,0 1 0,0-1-1,0 1 1,-1-1-1,1 1 1,0 0 0,0-1-1,-1 1 1,1-1 0,0 1-1,-1 0 1,1-1-1,-1 1 1,1 0 0,0 0-1,-1-1 1,1 1-1,-1 0 1,1 0 0,-1-1-1,1 1 1,-1 0 0,1 0-1,-1 0 1,1 0-1,-1 0 1,1 0 0,-1 0-1,1 0 1,-1 0-1,1 0 1,-1 0 0,1 0-1,0 0 1,-1 0 0,1 0-1,-1 1 1,1-1-1,-2 0 1,-28 6 70,15 0-66,0 1 1,0 0-1,0 1 1,1 1-1,-20 15 0,26-19-14,1 1-1,0 1 0,0-1 0,1 1 0,-1 1 0,1-1 0,1 1 0,0 0 0,0 0 1,0 1-1,-3 8 0,7-14-8,0 0 0,0 0 0,1 0 1,-1 0-1,1 0 0,-1 0 0,1 0 0,0 0 1,0 0-1,0 0 0,1 0 0,-1 0 0,1 0 1,0 0-1,-1 0 0,1 0 0,1 0 0,-1 0 1,0-1-1,1 1 0,-1 0 0,1-1 0,0 1 1,0-1-1,0 1 0,0-1 0,5 4 0,-3-3-348,0 0 0,1-1 0,0 1-1,-1-1 1,1 0 0,8 3-1,35 2-6271,-13-7-2793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5509,'0'0'8211,"9"-8"-5478,-6 6-2706,8-10 817,2 2 0,22-17 0,-29 24-573,-1 0 0,0 0 0,1 1 0,-1-1 0,1 1-1,0 0 1,-1 1 0,1-1 0,0 1 0,0 0 0,0 1-1,11 0 1,-15 0-250,0 1 0,-1-1 1,1 1-1,0-1 0,-1 1 0,1 0 0,-1 0 0,1 0 0,-1 0 0,0 0 0,1 0 0,-1 0 0,0 0 0,0 0 1,0 1-1,0-1 0,0 0 0,0 1 0,0-1 0,0 1 0,0-1 0,-1 1 0,1 0 0,-1-1 0,1 1 0,-1-1 1,1 1-1,-1 0 0,0 1 0,3 59 227,-4-48-141,-12 79 726,32-125 1313,-12 14-2060,0 0 0,-2 0 0,0-1 0,0 0 0,-2 0 0,0 0 0,-1-34 0,-2 53-98,1 0 0,-1-1 0,0 1 0,0 0 0,1-1 0,-1 1 0,0 0 0,1-1 0,-1 1 0,0 0 0,1 0 0,-1-1 0,0 1 0,1 0 0,-1 0 0,1 0 0,-1 0 0,0-1 0,1 1 0,-1 0 0,1 0 0,-1 0 0,0 0 0,1 0 0,-1 0 0,1 0 0,-1 0 0,1 0 0,-1 0 0,0 0 0,1 0 0,-1 1 0,1-1 0,-1 0 0,0 0 0,1 0 0,-1 1 0,0-1 0,1 0 0,-1 0 0,1 1 0,28 11 23,-15-6-14,3-1 26,0-2 0,1 0 0,-1-1 0,1-1-1,32-2 1,-40 1-14,0-1 0,-1-1-1,1 0 1,0 0-1,-1 0 1,1-1-1,-1-1 1,0 0-1,0 0 1,0-1 0,14-10-1,-20 13 7,0-1-1,0 1 1,0-1-1,-1 0 1,0 0 0,1 0-1,-1-1 1,0 1-1,0-1 1,-1 1-1,1-1 1,-1 1-1,0-1 1,1 0 0,-2 0-1,1 1 1,0-1-1,-1 0 1,0 0-1,0 0 1,-1-7-1,1 11-21,0-1 0,-1 1-1,1-1 1,-1 0 0,0 1-1,1-1 1,-1 1 0,1 0-1,-1-1 1,0 1 0,0-1-1,1 1 1,-1 0 0,0 0-1,1-1 1,-1 1 0,0 0-1,0 0 1,1 0 0,-1 0-1,0 0 1,0 0-1,0 0 1,1 0 0,-1 0-1,0 0 1,0 0 0,1 0-1,-1 1 1,0-1 0,0 0-1,1 1 1,-1-1 0,0 0-1,0 1 1,-26 13-161,17-5 190,1 0 1,0 0-1,0 1 0,-8 12 1,15-18-5,-1-1 0,1 1 0,0 0 0,0 1 0,1-1 0,-1 0 0,1 0 0,0 1 0,0-1 0,0 0 0,1 1 0,-1-1 0,1 1 0,0-1 0,1 8 0,0-10-11,0 0 0,0 0-1,0 0 1,1-1 0,-1 1-1,0 0 1,1-1 0,-1 1-1,1 0 1,-1-1-1,1 0 1,0 1 0,0-1-1,0 0 1,-1 0 0,1 0-1,0 0 1,0 0 0,1-1-1,-1 1 1,0-1-1,0 1 1,0-1 0,0 0-1,0 0 1,4 0 0,61 1-1486,-63-1 1166,31-6-3691,0-9-3154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 13837,'1'-13'3349,"0"7"-387,-2 9-1191,-6 57-692,-29 66-448,21-85-504,3 1 1,1 0 0,2 1 0,-5 80 0,14-122-194,0 0 0,0-1-1,0 1 1,0 0-1,0-1 1,0 1 0,1 0-1,-1-1 1,0 1 0,0 0-1,1-1 1,-1 1 0,0-1-1,1 1 1,-1-1-1,1 1 1,-1-1 0,1 1-1,-1-1 1,1 1 0,-1-1-1,1 1 1,0-1 0,-1 0-1,1 1 1,-1-1-1,1 0 1,0 0 0,-1 1-1,1-1 1,0 0 0,-1 0-1,1 0 1,0 0 0,-1 0-1,1 0 1,0 0 0,-1 0-1,1 0 1,0 0-1,-1-1 1,1 1 0,0 0-1,-1 0 1,1 0 0,0-1-1,-1 1 1,1 0 0,-1-1-1,1 1 1,0-1-1,34-19-4164,-11-2 121,3-3-422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9449,'0'0'11760,"-11"6"-11055,1 0-530,0 1 1,1 0-1,0 0 0,0 1 1,1 0-1,-9 11 1,13-14-94,0 0 1,1 0 0,-1 1 0,1-1-1,0 1 1,1 0 0,-1-1 0,1 1-1,0 0 1,1 1 0,-1-1 0,1 0 0,1 0-1,-1 1 1,1 9 0,1-15-73,-1 0 0,0 0 0,1 0 0,0 0 0,-1 0 0,1-1 0,0 1 0,-1 0 0,1 0 0,0 0 0,0-1 0,0 1 0,0-1 0,-1 1 0,1 0 0,0-1 0,0 1 0,0-1 0,0 0 0,0 1 0,0-1 0,1 0 0,-1 0 0,0 0 0,0 1 0,0-1 0,0 0 0,0 0 0,0-1 0,0 1 0,0 0 0,0 0 0,0 0 0,0-1 0,0 1 0,2-1 0,41-14 479,-34 9-461,1-1 1,-1 0-1,0 0 0,-1-1 0,0-1 0,0 0 0,-1 0 0,0 0 0,0-1 0,-1 0 1,0-1-1,-1 0 0,-1 0 0,9-22 0,-50 95-524,33-55 493,-1 0-9,0 0 0,0 1 0,1 0-1,0-1 1,0 1 0,1 1-1,0-1 1,1 0 0,0 0 0,0 1-1,0 9 1,2-17-70,-1-1 0,1 1-1,-1 0 1,1-1 0,0 1-1,-1 0 1,1-1 0,0 1-1,-1-1 1,1 1 0,0-1 0,0 1-1,-1-1 1,1 0 0,0 1-1,0-1 1,0 0 0,0 0 0,-1 1-1,1-1 1,0 0 0,0 0-1,0 0 1,0 0 0,0 0 0,0 0-1,-1-1 1,1 1 0,0 0-1,0 0 1,0-1 0,0 1-1,-1 0 1,1-1 0,1 0 0,30-13-4264,-10-7-2204,-1-3-4597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0 13068,'-9'10'1629,"-29"39"-757,2 1 0,3 1 0,-38 78 0,-72 184-100,141-309-740,-11 24 336,1 1 1,2 0-1,0 1 0,-8 50 0,18-78-363,0 0 0,-1 0-1,1 0 1,0 0 0,0 0-1,0 0 1,0 0 0,0 0-1,0-1 1,1 1 0,-1 0-1,1 0 1,-1 0 0,1 0-1,0 0 1,-1-1 0,1 1-1,0 0 1,0 0 0,2 1-1,-1-2-7,-1 0-1,0 0 0,1-1 0,-1 1 0,1-1 0,-1 1 0,1-1 0,-1 1 0,1-1 0,-1 0 0,1 0 0,0 0 0,-1 0 0,1 0 0,-1 0 0,1 0 0,-1 0 0,1-1 0,2 0 0,6-3 21,0 0-1,0 0 1,-1-1-1,1 0 0,16-13 1,83-69 250,-55 43 93,1 2 1,2 2-1,67-34 0,-76 48-2898,-17 5-2109,6-11-5347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14798,'0'0'2909,"-4"8"-1430,-23 60 1428,-24 89 0,40-116-2588,3 1 0,1-1 0,-2 81 0,10-122-315,-1 0 1,0 1 0,0-1-1,0 0 1,0 0 0,0 0-1,0 0 1,1 1 0,-1-1-1,0 0 1,0 0 0,0 0-1,0 0 1,1 0 0,-1 0-1,0 0 1,0 0 0,0 0 0,0 0-1,1 1 1,-1-1 0,0 0-1,0 0 1,0 0 0,1 0-1,-1 0 1,0 0 0,0 0-1,0-1 1,1 1 0,-1 0-1,0 0 1,0 0 0,0 0-1,1 0 1,-1 0 0,0 0-1,0 0 1,0 0 0,0 0 0,1-1-1,-1 1 1,0 0 0,0 0-1,0 0 1,0 0 0,0 0-1,0-1 1,1 1 0,-1 0-1,0 0 1,0 0 0,0-1-1,0 1 1,0 0 0,0 0 0,10-11 192,-1-5-568,-1-1 0,-1 0 1,0 0-1,-2-1 0,0 0 0,0 0 1,-2 0-1,0 0 0,-1 0 0,-1-25 0,-1 43 369,0 0-1,0 1 1,0-1-1,-1 0 1,1 0-1,0 0 1,0 0-1,0 0 1,0 0-1,0 1 0,0-1 1,0 0-1,0 0 1,-1 0-1,1 0 1,0 0-1,0 0 1,0 0-1,0 0 1,0 0-1,-1 1 1,1-1-1,0 0 0,0 0 1,0 0-1,0 0 1,-1 0-1,1 0 1,0 0-1,0 0 1,0 0-1,0 0 1,-1 0-1,1 0 1,0-1-1,0 1 0,0 0 1,0 0-1,0 0 1,-1 0-1,1 0 1,0 0-1,0 0 1,0 0-1,0 0 1,0 0-1,0-1 0,-1 1 1,1 0-1,0 0 1,0 0-1,0 0 1,0 0-1,0 0 1,0-1-1,0 1 1,0 0-1,0 0 1,0 0-1,0 0 0,0-1 1,0 1-1,0 0 1,0 0-1,0 0 1,0-1-1,-9 12-174,6-4 167,0 1-1,1-1 1,-1 1-1,1-1 1,1 1-1,-1-1 1,1 15-1,1-20 24,0 0 0,0 0-1,0 0 1,0 0-1,0 0 1,1 0 0,-1 0-1,1 0 1,-1 0 0,1 0-1,0-1 1,0 1-1,0 0 1,0 0 0,0-1-1,0 1 1,0 0 0,1-1-1,-1 1 1,0-1-1,1 0 1,0 1 0,-1-1-1,1 0 1,0 0-1,-1 0 1,1 0 0,0 0-1,0-1 1,0 1 0,0 0-1,0-1 1,0 0-1,2 1 1,6-1 22,0 0 0,1 0-1,-1-1 1,0 0 0,0-1-1,-1 0 1,1-1 0,0 0-1,-1-1 1,1 0 0,-1 0 0,0-1-1,-1 0 1,1 0 0,-1-1-1,0 0 1,0-1 0,-1 1-1,0-2 1,0 1 0,0-1 0,-1 0-1,-1 0 1,1-1 0,4-10-1,-7 5 295,-17 25-181,-17 26 64,-17 36 795,44-66-841,0-1 1,1 1-1,0 0 0,0 1 0,1-1 0,-1 0 1,2 1-1,-1 0 0,0 8 0,3-15-159,-1-1 1,0 1-1,0-1 1,1 1-1,-1-1 0,1 1 1,-1-1-1,0 1 0,1-1 1,-1 1-1,1-1 0,-1 1 1,1-1-1,-1 0 0,1 1 1,0-1-1,-1 0 1,1 0-1,-1 1 0,1-1 1,0 0-1,-1 0 0,1 0 1,-1 0-1,1 0 0,0 0 1,-1 0-1,1 0 0,0 0 1,-1 0-1,1 0 1,0 0-1,-1 0 0,1-1 1,-1 1-1,1 0 0,0 0 1,-1-1-1,1 1 0,0-1 1,28-11 235,-15 2-341,0 0 1,-1-1 0,19-22 0,-19 20-153,0-1 1,28-19 0,-40 32 236,0 0 1,0 0 0,0 1 0,0-1 0,0 0-1,0 0 1,0 1 0,0-1 0,1 1 0,-1-1 0,0 1-1,0 0 1,1-1 0,-1 1 0,0 0 0,1 0-1,-1 0 1,0 0 0,1 0 0,-1 0 0,0 0-1,1 0 1,-1 0 0,0 1 0,0-1 0,1 1 0,-1-1-1,0 1 1,0-1 0,2 2 0,-1 0 10,0 1 1,-1-1-1,1 1 1,-1-1-1,1 1 0,-1-1 1,0 1-1,0 0 1,0 0-1,0 0 1,-1 0-1,1 5 0,1 11 61,-1 0-1,-1 0 0,-3 21 0,3-38-56,-1-1 0,1 1 0,0 0 0,0 0 0,0-1 0,0 1 0,0 0 0,0 0 0,0 0 0,1-1-1,-1 1 1,1 0 0,-1-1 0,1 1 0,-1 0 0,1-1 0,0 1 0,0-1 0,0 1 0,0-1 0,0 1 0,0-1 0,2 2 0,0-2 9,-1 0 0,0 0 0,1-1 0,-1 1 0,1-1 0,-1 1 0,0-1 0,1 0 0,-1 0 0,1 0 0,-1 0 0,1-1 0,-1 1 0,1 0 1,-1-1-1,1 0 0,2-1 0,0 0 4,1 0 1,0-1-1,-1 0 1,0 0-1,0 0 1,0-1-1,0 0 1,0 0-1,-1 0 1,1 0-1,-1-1 1,-1 1-1,1-1 1,0 0 0,-1-1-1,3-6 1,-2 5 22,0-1 0,-1 0 0,-1 0 0,1 0 0,-1 0 0,0 0 0,-1-1 0,0 1 0,-1 0 0,1-1 0,-2-11 0,0 18-2,0 0-1,0 0 1,0 0-1,0 0 0,0 0 1,-1 0-1,1 0 0,-1 0 1,1 0-1,-1 1 1,0-1-1,-2-1 0,4 2-26,-1 0-1,0 1 1,0-1-1,1 0 1,-1 1-1,0-1 1,0 1-1,0-1 1,1 1-1,-1-1 1,0 1-1,0-1 1,0 1-1,0 0 1,0 0-1,0-1 1,0 1-1,0 0 0,0 0 1,0 0-1,0 0 1,0 0-1,0 0 1,0 1-1,0-1 1,0 0-1,0 0 1,0 1-1,0-1 1,0 1-1,-1 0 1,2-1-10,0 1 1,0-1 0,-1 1 0,1-1-1,0 1 1,0-1 0,0 1-1,0 0 1,0-1 0,-1 1 0,1-1-1,0 1 1,0-1 0,1 1-1,-1 0 1,0-1 0,0 1 0,0-1-1,0 1 1,0-1 0,1 1-1,-1-1 1,0 1 0,0 0 0,1-1-1,-1 0 1,0 1 0,1-1-1,-1 1 1,1-1 0,-1 1 0,1-1-1,-1 0 1,0 1 0,1-1 0,-1 0-1,1 1 1,0-1 0,0 0-1,22 13 34,-12-9-14,1-1 0,-1 0-1,1-1 1,-1-1 0,1 1 0,0-2-1,0 0 1,-1 0 0,1-1 0,0 0-1,14-4 1,-19 3-6,1 0 1,0-1-1,0 1 0,-1-1 1,1-1-1,-1 1 0,0-1 1,0-1-1,-1 1 0,1-1 0,-1 0 1,0-1-1,0 1 0,-1-1 1,1 0-1,-1-1 0,5-8 1,-9 14-7,-1 0 0,1 0 1,-1 0-1,1 0 1,0-1-1,-1 1 0,0 0 1,1 0-1,-1 0 1,0 0-1,0-1 1,1 1-1,-1 0 0,0 0 1,0 0-1,0-1 1,0 1-1,-1 0 0,1 0 1,0 0-1,-1-2 1,0 2-11,1 0 0,-1 0 0,0 1 0,0-1 0,0 0 0,1 1 0,-1-1 0,0 1 0,0-1 0,0 1 1,0-1-1,0 1 0,0 0 0,0 0 0,0-1 0,0 1 0,0 0 0,0 0 0,-2 0 0,-2 0-20,0 0 1,0 1-1,0 0 0,1-1 0,-1 2 1,0-1-1,0 1 0,1-1 0,-7 4 1,0 2-2,1 1 0,0-1 0,1 2 0,0-1 0,0 1 0,-14 20 0,19-24 30,0 0 0,1 1 0,-1 0 0,1-1 0,0 1-1,1 0 1,0 0 0,0 1 0,0-1 0,0 0-1,1 1 1,0-1 0,1 1 0,0 12 0,1-16 7,0 0 0,0-1 0,0 1 1,1-1-1,-1 1 0,1-1 1,0 1-1,0-1 0,0 0 0,0 0 1,0 0-1,0 0 0,1-1 0,-1 1 1,0-1-1,1 1 0,0-1 0,-1 0 1,1 0-1,0 0 0,-1 0 1,1 0-1,0 0 0,0-1 0,0 0 1,5 1-1,-1 0-107,0-1 0,0 1 1,-1-1-1,1 0 0,0-1 1,0 0-1,0 0 0,0 0 0,-1-1 1,11-3-1,-15 3-194,1 1 0,-1 0 0,0-1-1,-1 1 1,1-1 0,0 1 0,0-1 0,-1 0 0,1 0 0,1-3-1,6-25-6743,-8 2-2080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7847,'-19'0'11243,"6"0"-9962,7 0 865,6 0-2274,4 1-929,9-1-3011,2 0-8968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5029,'0'0'12118,"0"10"-10960,-4 50 779,-14 80-1,8-76-1214,-2 94 0,12-171-940,0 0 0,-1 1-1,0-1 1,-1 0 0,0 1-1,-1-1 1,0 1 0,-1 0-1,-10-22 1,21 50-121,-6-14 335,-1 0 0,1 0 0,0-1 1,0 1-1,0 0 0,0 0 0,0-1 0,0 1 0,0-1 1,1 1-1,-1-1 0,0 1 0,1-1 0,-1 0 0,4 2 1,3 1-164,-1-1 0,1 0 0,0 0 0,0-1 0,0 0 0,0 0 0,0-1 1,1 0-1,-1-1 0,0 1 0,13-3 0,0 0-1526,0 0-1,-1-2 1,30-9-1,-33 8 705,71-27-4750,-50 7 5393,-35 23 716,-1 0 0,0-1-1,1 1 1,-1-1 0,0 1 0,-1-1 0,1 0 0,0 0 0,-1 1 0,2-5 0,-2 6-188,-1 0 0,0 0 0,1 0 0,-1 0 1,0 0-1,0 0 0,0 0 0,0 0 0,0 0 0,0 0 1,0 1-1,0-1 0,0 0 0,0 0 0,0 0 0,0 0 0,-1 0 1,1 0-1,0 0 0,-1 0 0,1 0 0,-1 1 0,1-1 1,-1 0-1,1 0 0,-1 1 0,1-1 0,-1 0 0,0 1 1,1-1-1,-1 0 0,0 1 0,0-1 0,0 1 0,1-1 1,-1 1-1,0 0 0,0-1 0,0 1 0,0 0 0,0-1 1,0 1-1,0 0 0,0 0 0,1 0 0,-1 0 0,0 0 0,0 0 1,0 0-1,0 0 0,0 0 0,-1 1 0,-4 0 81,1-1 0,-1 1 0,1 0 1,0 0-1,0 1 0,-1 0 0,1 0 0,-5 3 0,1 1-48,0 1 1,1 0-1,-1 1 0,2-1 1,-1 2-1,-10 14 1,16-20-119,-1 1 0,0 0 1,1 0-1,0 0 0,0 0 1,0 0-1,0 0 1,1 1-1,-1-1 0,1 0 1,0 1-1,1-1 0,-1 1 1,1 0-1,0-1 1,0 1-1,0-1 0,2 9 1,-1-11-64,1-1 1,-1 1-1,0 0 1,1 0 0,-1-1-1,1 1 1,0-1 0,-1 0-1,1 1 1,0-1-1,0 0 1,0 0 0,0 0-1,0 0 1,0 0-1,0-1 1,0 1 0,0-1-1,1 1 1,-1-1 0,0 0-1,0 0 1,5 0-1,54-3 337,-51 1-343,0 0 0,0 0 0,0-1 0,0-1 0,0 0 0,0 0 0,-1 0 0,0-1 0,0-1 0,0 0 0,0 0 0,-1-1 0,0 1 0,-1-2 0,8-8 0,-14 14-21,1 0-1,-1 1 1,0-1-1,0 0 1,0 0-1,0 0 0,-1 0 1,1 0-1,0 0 1,-1 0-1,0 0 1,1 0-1,-1-3 1,0 4-15,0 0-1,0 0 1,-1 0 0,1 0 0,0 0 0,-1 0 0,1 0-1,-1 1 1,1-1 0,-1 0 0,1 0 0,-1 0-1,1 1 1,-1-1 0,0 0 0,1 1 0,-1-1 0,0 1-1,0-1 1,-1 0 0,-4-2-445,0 1 0,0 0 0,0 1 0,-1 0 0,1 0 0,-12-1 0,-6 0-3416,11-3-2003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9673,'0'0'12716,"-11"-3"-11782,8 2-898,0 0 1,1 0-1,-1 1 0,0-1 0,0 0 0,0 1 0,0 0 0,0 0 0,0 0 0,0 0 0,0 0 0,0 1 0,0-1 0,0 1 1,0 0-1,0-1 0,0 1 0,0 1 0,1-1 0,-1 0 0,1 1 0,-1 0 0,1-1 0,-1 1 0,1 0 0,0 0 0,0 0 1,0 0-1,0 1 0,0-1 0,0 1 0,-1 2 0,2-4-29,-25 43 134,24-42-142,1 0 0,0 0 0,0 1 0,0-1 0,0 0 0,1 0 0,-1 1 0,1-1 0,-1 1 0,1-1-1,0 0 1,0 1 0,0-1 0,0 1 0,0-1 0,1 1 0,-1-1 0,1 3 0,0-4 10,0-1 0,0 1 0,-1-1 0,1 1 1,0-1-1,0 0 0,0 1 0,0-1 0,0 0 0,-1 1 0,1-1 0,0 0 1,0 0-1,0 0 0,0 0 0,0 0 0,0 0 0,0 0 0,0 0 0,-1-1 1,1 1-1,0 0 0,0 0 0,0-1 0,0 1 0,0-1 0,-1 1 0,1-1 1,0 1-1,0-1 0,0 0 0,26-17 163,41-54 10,-68 73-195,1-1 0,-1 0 0,0 0 1,1 0-1,-1 0 0,1 1 0,-1-1 0,0 0 0,1 0 0,-1 1 1,0-1-1,1 0 0,-1 1 0,0-1 0,1 0 0,-1 1 0,0-1 1,0 1-1,1-1 0,-1 0 0,0 1 0,0-1 0,0 1 0,0-1 1,1 1-1,-1-1 0,0 0 0,0 1 0,0-1 0,0 1 0,0-1 1,0 1-1,0-1 0,0 1 0,0-1 0,-1 1 0,1 0 0,2 26-111,-2-25 118,6 78-1,-2-39 17,-2 1 0,-1 0-1,-7 55 1,3-85 49,0 0 0,-1 0 0,0-1 1,-1 0-1,0 1 0,-1-2 0,-11 17 0,14-22-24,-1 1-1,1-1 1,-1 0-1,-1 0 1,1-1-1,-1 1 1,0-1-1,0 0 0,0 0 1,0-1-1,-1 1 1,1-1-1,-1 0 1,0-1-1,-12 4 1,17-6-15,-1 1 0,1-1 1,0 0-1,0 0 0,0 0 1,0 0-1,-1 0 0,1 0 1,0 0-1,0-1 0,0 1 1,0 0-1,0-1 0,0 1 1,-1-1-1,1 1 1,0-1-1,0 1 0,0-1 1,1 0-1,-1 1 0,0-1 1,0 0-1,0 0 0,-1-2 1,1 1-12,0 0 0,0 0 1,0-1-1,0 1 1,1 0-1,-1-1 0,1 1 1,0-1-1,0 1 1,-1-1-1,2-4 0,0-1-39,0 1-1,0-1 0,1 0 0,0 1 0,1-1 0,-1 1 1,7-11-1,7-6-63,1 1 0,2 0 1,0 1-1,1 2 0,32-27 1,-16 19 72,1 1 0,69-37 0,-62 46-6,-43 18 17,0-1 0,-1 1-1,1 0 1,0-1 0,0 1 0,0 0-1,0 0 1,0-1 0,0 1-1,0 0 1,-1 0 0,1 0 0,0 0-1,0 0 1,0 0 0,0 0-1,0 1 1,0-1 0,0 0-1,0 0 1,-1 1 0,1-1 0,0 0-1,0 1 1,0-1 0,0 1-1,-1-1 1,1 1 0,0 0 0,-1-1-1,1 1 1,0 0 0,-1-1-1,1 1 1,-1 0 0,1 0-1,-1-1 1,1 1 0,-1 0 0,0 0-1,1 2 1,-2 58 379,0-51 449,0-42-249,2 5-548,0 20-13,0 0 0,-1 0 0,0 0 0,0 0 0,0 0 0,-1-1 0,0 1 0,0 0 0,-1 0 0,0 0 1,0 1-1,-1-1 0,-4-7 0,11 16-1021,0 1-1,0-1 1,0 0 0,0 0-1,0 0 1,1 0 0,-1-1-1,0 0 1,1 0 0,-1 0 0,1 0-1,-1-1 1,1 0 0,-1 0-1,9-1 1,15 1-8964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3587,'0'0'17094,"-11"-1"-16555,7 0-474,1 0-1,-1 0 1,0 1 0,0 0-1,0-1 1,0 1 0,1 1-1,-1-1 1,0 1-1,0-1 1,0 1 0,1 0-1,-1 0 1,1 1 0,-1-1-1,1 1 1,-1-1 0,1 1-1,0 0 1,-1 1-1,1-1 1,0 0 0,1 1-1,-1 0 1,0 0 0,1 0-1,0 0 1,-1 0 0,1 0-1,0 0 1,1 1 0,-1-1-1,1 1 1,-1-1-1,1 1 1,-1 5 0,1-7-47,1 1 1,-1-1-1,1 0 1,0 0-1,-1 0 1,1 0-1,0 0 1,0 0-1,1 1 0,-1-1 1,0 0-1,1 0 1,-1 0-1,1 0 1,0 0-1,-1 0 1,1 0-1,0 0 1,0 0-1,1 0 1,-1-1-1,0 1 1,1 0-1,-1-1 1,0 1-1,1-1 1,0 1-1,-1-1 1,1 0-1,0 0 1,2 2-1,1-2 15,0 1-1,0-1 1,-1 0-1,1 0 1,0-1-1,0 1 1,0-1-1,0 0 1,0-1-1,0 1 1,0-1-1,-1 0 0,7-2 1,-7 2-16,0 0 1,0-1-1,0 1 1,0-1 0,-1 0-1,1 0 1,-1 0-1,0-1 1,1 1-1,-1-1 1,0 0-1,-1 0 1,1 0-1,0 0 1,-1 0-1,0-1 1,1 1-1,2-8 1,-2 4 22,-1-1 1,1 0 0,-1 1 0,-1-1-1,0 0 1,0 0 0,0 0 0,-2-14-1,1 20-59,-1-1 0,1 1 1,-1 0-1,0 0 0,0-1 0,0 1 0,0 0 0,0 0 0,-1 0 0,1 0 0,-1 0 0,1 0 0,-1 0 0,0 1 0,1-1 0,-1 0 0,0 1 1,0 0-1,-3-2 0,-16-3-4712,23 9-92,9 11 715,2-5 1076,2 0-1345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76 865,'0'0'4201,"8"-4"-304,25-13-272,-20 3 1971,-19 5-2234,5 8-3260,-1 0 0,0 1-1,0-1 1,0 1 0,0 0 0,0 0 0,0-1-1,0 1 1,1 0 0,-1 1 0,0-1-1,0 0 1,-4 1 0,2 2-10,0 0-1,0 0 1,0 0-1,1 0 0,-1 1 1,1-1-1,0 1 1,0 0-1,0 0 1,0 0-1,1 0 1,-1 1-1,1-1 1,0 1-1,1 0 1,-1-1-1,1 1 1,0 0-1,0 0 1,0 0-1,0 6 1,2-10-81,-1 0 0,1 0 1,-1 0-1,1 0 1,-1 0-1,1-1 0,-1 1 1,1 0-1,0 0 1,0 0-1,-1 0 0,1-1 1,0 1-1,0 0 1,0-1-1,0 1 0,0-1 1,0 1-1,0-1 1,0 1-1,0-1 0,0 0 1,0 1-1,0-1 1,0 0-1,0 0 0,0 0 1,0 0-1,0 0 1,0 0-1,0 0 1,0 0-1,1 0 0,-1-1 1,0 1-1,1-1 0,3 1 27,0-1-1,-1 0 1,1 0-1,0 0 0,-1 0 1,1-1-1,7-4 0,-6 1-12,1 0 0,-1-1 0,0 0 0,0 0-1,9-14 1,-14 18-20,1 1-1,-1-1 1,0 0 0,0 0-1,0 0 1,0 0-1,0 0 1,0-1 0,0 1-1,-1 0 1,1 0-1,-1-1 1,1 1 0,-1 0-1,0 0 1,0-1-1,0 1 1,0 0 0,-1-1-1,1 1 1,-1 0-1,1 0 1,-1 0 0,0-1-1,0 1 1,0 0-1,-1-2 1,0 2-86,-1 0-1,1 0 1,-1 1 0,1-1-1,-1 1 1,0 0-1,1 0 1,-1 0 0,0 0-1,0 0 1,0 1 0,0-1-1,0 1 1,-4 0 0,6-1-105,0 1 1,-1 0-1,1-1 1,0 1-1,0 0 1,-1 0-1,1 0 0,0 0 1,0 1-1,-1-1 1,1 0-1,0 0 1,0 1-1,0-1 1,-1 1-1,1-1 1,0 1-1,0-1 1,0 1-1,0 0 0,0-1 1,0 1-1,0 0 1,0 0-1,0 0 1,1 0-1,-1 0 1,0 0-1,0 0 1,1 0-1,-1 0 1,1 0-1,-1 0 0,0 2 1,3 16-8276,9-11 960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7911,'0'0'9327,"-10"-1"-9087,8 1-293,-53 1 681,53-1-564,0 0 0,-1 1 1,1-1-1,0 1 0,-1-1 1,1 1-1,0 0 0,0 0 1,-1 0-1,1 0 0,0 0 1,0 0-1,0 1 1,0-1-1,1 1 0,-1-1 1,0 1-1,0 0 0,1 0 1,-1 0-1,1 0 0,0 0 1,0 0-1,-2 3 0,3-5-105,0 1 0,0-1 1,0 0-1,-1 1 0,1-1 0,0 0 0,0 1 0,0-1 0,0 1 0,0-1 0,0 0 0,0 1 1,0-1-1,0 0 0,0 1 0,0-1 0,0 0 0,0 1 0,0-1 0,0 1 0,1-1 0,-1 0 1,0 1-1,0-1 0,0 0 0,1 1 0,-1-1 0,0 0 0,0 0 0,1 1 0,-1-1 0,0 0 1,0 0-1,1 1 0,-1-1 0,0 0 0,1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3748,'0'0'22581,"-6"-3"-22453,3 1-123,1 1 0,-1 1-1,0-1 1,0 0 0,0 1 0,1-1-1,-1 1 1,0 0 0,0 0 0,0 0 0,0 0-1,0 0 1,0 1 0,1-1 0,-1 1-1,0 0 1,0 0 0,-4 2 0,0 1 26,-1 0 0,1 1 1,0-1-1,1 1 0,-1 1 0,-8 9 1,14-14-30,0 0 1,-1 0-1,1 0 1,0 0-1,0 0 1,1 0-1,-1 0 1,0 1-1,0-1 1,1 0-1,-1 1 1,0-1-1,1 0 1,-1 1-1,1-1 1,0 1-1,-1 1 1,1-3 0,1 1 0,-1 0 0,0-1 0,1 1 0,-1-1 0,0 1 0,1-1 0,-1 1 1,1-1-1,-1 1 0,1-1 0,-1 1 0,1-1 0,-1 1 0,1-1 0,-1 0 0,1 1 1,-1-1-1,1 0 0,0 0 0,-1 1 0,1-1 0,0 0 0,-1 0 0,1 0 0,0 0 1,9 1 33,1 0 1,-1-1-1,19-3 1,-17 2-29,-10 1-9,11-1-40,0 0 1,0 1 0,0 0-1,0 1 1,17 3 0,-28-3 32,0-1-1,0 1 1,0 0 0,-1-1 0,1 1 0,0 0-1,-1 0 1,1 0 0,-1 0 0,1 0 0,-1 0 0,1 0-1,-1 1 1,0-1 0,0 0 0,0 1 0,0-1 0,0 1-1,1 2 1,-1-2 5,-1 1 0,1-1 0,-1 1 0,0 0 0,0-1 0,0 1 0,0 0 0,-1-1 0,1 1 0,-1 0 0,1-1 0,-1 1 0,0-1 0,0 1 0,0-1 0,0 0 0,-4 5 0,-3 7 319,-2-1 1,1 0 0,-2 0 0,-16 16-1,20-22-132,0-1-1,1 0 0,-2-1 1,1 1-1,-1-2 1,0 1-1,0-1 0,0 0 1,-14 5-1,21-9-228,0 0 0,0 1 0,0-1 0,0 0 0,0 1 0,0-1 0,0 0 0,0 0 0,0 0 0,0 0 0,0 0 0,0 0 0,0 0 0,0 0 0,0-1 0,1 1 0,-1 0 0,0 0 0,0-1 0,0 1 0,0-1 0,0 1 0,-1-2 0,2 1-102,-1 1-1,1-1 1,0 0-1,0 0 1,0 0-1,0 0 1,0 0 0,0 1-1,0-1 1,0 0-1,1 0 1,-1 0-1,0 0 1,0 1-1,1-1 1,-1 0-1,0 0 1,1 0-1,-1 1 1,1-2-1,31-37-6376,-5 14 1627,4-3-688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17072,'0'0'8974,"-10"1"-8675,-49 11 95,56-12-374,0 1 0,0 0-1,0 0 1,0 0 0,0 1 0,0-1 0,0 1 0,0 0 0,0-1 0,1 1 0,-1 0-1,1 0 1,0 1 0,-1-1 0,1 1 0,0-1 0,0 1 0,1-1 0,-1 1-1,-2 5 1,4-7-54,0 0 1,0 0-1,0 0 0,1 0 0,-1 0 0,0 0 0,0 0 0,1 0 0,-1 0 0,1 0 0,-1 0 1,0 0-1,1-1 0,0 1 0,-1 0 0,1 0 0,0 0 0,-1-1 0,1 1 0,0 0 0,0-1 0,-1 1 1,1 0-1,0-1 0,0 1 0,0-1 0,0 0 0,0 1 0,0-1 0,0 0 0,0 1 0,0-1 1,0 0-1,0 0 0,1 0 0,49 6-377,-38-4 72,6-1 54,-11-1 249,0 1 1,0 0 0,0 0 0,0 0-1,0 1 1,-1 1 0,1-1 0,13 7-1,-20-8 41,0 0 0,0 0-1,0 0 1,0 0-1,-1-1 1,1 1 0,0 0-1,-1 0 1,1 1 0,-1-1-1,1 0 1,-1 0-1,1 0 1,-1 0 0,0 0-1,1 0 1,-1 1 0,0-1-1,0 0 1,0 0 0,0 0-1,0 1 1,0-1-1,0 0 1,-1 0 0,1 0-1,0 0 1,-1 1 0,1-1-1,-1 0 1,1 0 0,-1 0-1,1 0 1,-1 0-1,0 0 1,0 0 0,1 0-1,-1 0 1,0-1 0,-1 2-1,-38 33 1002,32-28-1085,-1-1 1,0-1-1,0 1 1,-1-1-1,0-1 0,1 0 1,-2 0-1,1-1 0,0 0 1,-17 2-1,21-7-3594,3-6-3379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10698,'0'0'9919,"-2"10"-9327,-1 5-330,1 0 0,0 0 0,1 0 1,1 0-1,0 0 0,1 0 0,1 0 0,0 0 0,1 0 0,1-1 0,6 18 0,-7-25-158,3 11 124,1-1 0,18 33 0,-24-47-175,1 0 1,0-1-1,-1 1 0,1 0 0,0-1 1,0 0-1,0 1 0,0-1 0,1 0 1,-1 0-1,1 0 0,-1 0 0,1 0 1,0-1-1,-1 1 0,1-1 0,0 0 0,0 0 1,0 0-1,0 0 0,0 0 0,0-1 1,1 1-1,-1-1 0,4 0 0,-3-1 7,0-1 0,-1 0 0,1 1 0,-1-1-1,0 0 1,0-1 0,0 1 0,0 0 0,0-1-1,0 0 1,-1 0 0,1 0 0,-1 0 0,0 0-1,1 0 1,-2-1 0,1 1 0,0 0 0,2-8-1,0 0-25,0-1 0,0 1 0,-2-1-1,1 1 1,0-17 0,-2 21-36,-1-56 173,0 60-184,0 1-1,0 0 0,0 0 1,0 0-1,-1 0 1,1 0-1,-1 0 0,1 0 1,-1 0-1,0 0 1,0 0-1,0 0 0,0 0 1,0 0-1,0 0 1,0 1-1,-1-1 0,1 0 1,0 1-1,-1-1 1,0 1-1,1 0 0,-1-1 1,-2 0-1,4 2-71,0 0 0,-1 0-1,1 1 1,0-1 0,0 0 0,-1 0-1,1 0 1,0 0 0,0 1 0,-1-1-1,1 0 1,0 0 0,0 1-1,0-1 1,0 0 0,-1 1 0,1-1-1,0 0 1,0 0 0,0 1 0,0-1-1,0 0 1,0 1 0,0-1-1,0 0 1,0 1 0,0-1 0,0 0-1,0 0 1,0 1 0,0-1 0,0 0-1,0 1 1,0-1 0,0 0 0,1 1-1,-1-1 1,0 0 0,0 0-1,0 1 1,1-1 0,5 17-2206,-1-12 1143,1 0 1,0-1-1,0 0 0,0 0 0,0 0 1,1 0-1,-1-1 0,1 0 0,0-1 1,13 4-1,3-1-3817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31 12460,'0'0'4543,"-9"-6"-2349,6 4-2061,0-1 0,0 1 1,0 0-1,0 0 0,0 0 1,-1 0-1,1 0 0,-1 1 0,0-1 1,1 1-1,-1 0 0,0 1 1,0-1-1,1 0 0,-1 1 0,0 0 1,0 0-1,0 0 0,0 0 1,0 1-1,1 0 0,-1-1 0,0 1 1,0 1-1,1-1 0,-1 0 1,1 1-1,-1 0 0,1 0 0,-4 2 1,-27 17 580,1 2 1,-42 36 0,61-46-599,0 0-1,1 0 1,0 2 0,1 0-1,1 0 1,0 1 0,-10 21-1,20-35-122,0 0-1,0 1 1,0-1 0,0 0-1,0 0 1,0 1-1,1-1 1,-1 1 0,1-1-1,0 0 1,0 1-1,0-1 1,0 1-1,0-1 1,0 1 0,1-1-1,-1 0 1,2 4-1,-1-4 5,0 0 1,1-1-1,-1 1 0,0 0 0,1-1 0,0 0 0,-1 1 0,1-1 0,-1 0 0,1 0 0,0 1 0,0-2 0,0 1 0,0 0 0,0 0 0,0 0 1,2 0-1,11 1 0,1 0 1,-1-1-1,0-1 1,29-2-1,-19 1-15,15-2-139,-24 1 126,-1 1 0,1 1 1,-1 0-1,0 1 0,20 3 0,-33-3 24,0-1 0,-1 1-1,1-1 1,0 1 0,-1-1 0,1 1-1,-1 0 1,1 0 0,-1 0-1,1 0 1,-1 0 0,1 0-1,-1 0 1,0 0 0,0 1-1,1-1 1,-1 0 0,0 1-1,0-1 1,0 1 0,-1-1-1,1 1 1,0 0 0,0 2-1,0-1 11,-1 0-1,0 1 1,0-1-1,0 0 1,-1 1-1,1-1 1,-1 0-1,0 1 1,0-1-1,0 0 1,0 0-1,-2 3 1,-3 7 142,-2 0 1,0 0-1,0-1 1,-17 18-1,6-9 285,-1-2-1,-1 0 1,-1-1 0,0-1 0,-1-1-1,-1-1 1,-35 16 0,40-26-406,19-5-64,-1 0 1,1-1-1,0 1 1,0 0-1,0 0 1,0 0-1,-1 0 1,1 0-1,0-1 1,0 1-1,0 0 1,0 0-1,0 0 1,0-1-1,0 1 1,-1 0-1,1 0 1,0 0-1,0-1 1,0 1-1,0 0 1,0 0-1,0-1 1,0 1-1,0 0 1,0 0-1,0 0 1,0-1-1,0 1 1,0 0 0,0 0-1,1-1 1,-1 1-1,0 0 1,0 0-1,0 0 1,0-1-1,0 1 1,0 0-1,1 0 1,23-28-4142,64-34-9187,-55 37 3274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7623,'0'0'9983,"-2"-9"-8002,-7-27-583,9 35-1362,0 0 1,0 0-1,-1 0 0,1 0 1,0 1-1,-1-1 0,1 0 1,-1 0-1,0 0 0,1 0 0,-1 1 1,1-1-1,-1 0 0,0 1 1,0-1-1,1 0 0,-1 1 1,0-1-1,0 1 0,0-1 0,0 1 1,0 0-1,1-1 0,-1 1 1,0 0-1,0 0 0,0-1 1,0 1-1,0 0 0,0 0 0,0 0 1,0 0-1,0 0 0,0 0 1,0 1-1,0-1 0,0 0 1,0 0-1,0 1 0,0-1 0,0 1 1,1-1-1,-1 1 0,0-1 1,0 1-1,-1 0 0,-1 1-20,-1 1 0,1 0-1,0-1 1,0 1 0,0 0-1,0 0 1,1 1 0,-4 3-1,2 2 72,1-1 0,0 1-1,0 0 1,0 0 0,-1 11 0,4-18-75,-1-1 0,1 1 0,-1-1 0,1 1 0,0-1 1,0 1-1,0 0 0,0-1 0,0 1 0,0-1 0,0 1 1,0-1-1,1 1 0,-1-1 0,1 1 0,-1-1 0,1 1 0,-1-1 1,1 1-1,0-1 0,0 0 0,0 1 0,0-1 0,0 0 1,0 0-1,0 0 0,0 1 0,0-1 0,0 0 0,1-1 0,-1 1 1,0 0-1,1 0 0,-1-1 0,1 1 0,-1 0 0,3 0 1,4-1 9,-1 0 0,1-1 1,-1 0-1,0 0 1,1 0-1,-1-1 0,0 0 1,0-1-1,0 0 1,0 0-1,-1 0 1,1-1-1,-1 0 0,0 0 1,0 0-1,0-1 1,-1 0-1,1 0 1,-1 0-1,0-1 0,-1 0 1,1 0-1,-1 0 1,-1-1-1,1 1 0,-1-1 1,0 0-1,0 0 1,-1 0-1,0 0 1,0 0-1,-1 0 0,0-1 1,0-7-1,0 14-24,-1 1 0,0 0 0,0-1 0,0 1 0,0-1 1,0 1-1,0 0 0,0-1 0,0 1 0,0-1 0,0 1 0,0-1 0,0 1 0,0 0 0,0-1 0,0 1 0,0-1 0,0 1 0,0 0 0,-1-1 0,1 1 0,0 0 0,0-1 0,0 1 0,-1 0 0,1-1 0,0 1 0,-1 0 1,1-1-1,0 1 0,0 0 0,-1 0 0,1-1 0,0 1 0,-1 0 0,1 0 0,-1 0 0,1 0 0,0-1 0,-1 1 0,1 0 0,-1 0 0,1 0 0,0 0 0,-1 0 0,1 0 0,-1 0 0,1 0 0,0 0 0,-1 0 0,1 0 1,-1 0-1,1 1 0,0-1 0,-1 0 0,1 0 0,0 0 0,-1 0 0,1 1 0,-1-1 0,1 0 0,0 0 0,-1 1 0,-18 20-166,15-14 175,1 0-1,0-1 1,1 1 0,-1 1 0,1-1 0,1 0 0,0 0 0,0 1-1,0-1 1,1 1 0,0-1 0,0 1 0,2 8 0,-1-14-50,0-1 1,0 0-1,0 1 1,0-1-1,0 0 1,1 0-1,-1 0 1,0 0-1,1 0 1,-1 0 0,1 0-1,-1 0 1,1-1-1,-1 1 1,1 0-1,0-1 1,-1 0-1,1 1 1,0-1-1,-1 0 1,1 0-1,0 0 1,0 0-1,-1 0 1,1 0-1,0 0 1,2-1-1,1 0-577,1 1 0,-1-1 0,0 0 0,1-1 0,-1 0 0,0 1 0,7-5 0,9-10-5001,-2-4-2334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10186,'0'0'9545,"-3"11"-8793,-10 69 644,-5 130-1,16-179-1228,2-28-133,-1 9 102,1 1 1,0-1-1,0 1 0,5 20 1,-5-32-124,0 1 0,0-1 1,0 1-1,1-1 0,-1 1 1,1-1-1,-1 1 0,1-1 1,0 1-1,0-1 0,-1 0 1,1 1-1,0-1 0,0 0 1,0 0-1,0 0 0,1 0 1,-1 0-1,0 0 0,0 0 1,1 0-1,-1 0 0,0 0 1,1-1-1,-1 1 0,1-1 1,-1 1-1,1-1 0,-1 1 1,1-1-1,-1 0 0,1 0 1,-1 0-1,1 0 0,0 0 1,-1 0-1,1 0 0,-1 0 1,1-1-1,-1 1 0,1-1 1,-1 1-1,1-1 0,-1 1 1,1-1-1,-1 0 0,3-2 1,3-1 23,0-1 0,0 0 0,0 0 0,-1-1 0,0 0 0,0 0 0,0-1 0,-1 0 0,0 0 0,7-11 0,-4 4-36,0-1 0,-1-1 0,0 0-1,6-22 1,-10 21 14,0 1-1,-1 0 1,0-30 0,-5 43-190,-4 12 88,-6 15 34,9-10 146,0 2 0,1-1 0,0 0 0,1 1 0,1-1 0,1 27 0,1-41-81,-1 0 1,0 0-1,0 0 0,0 0 1,1 0-1,-1 0 0,1 0 1,-1 0-1,1 0 0,-1 0 1,1 0-1,0 0 0,-1 0 1,1 0-1,0 0 0,0 0 1,0-1-1,-1 1 0,1 0 1,0-1-1,0 1 0,0-1 1,0 1-1,0-1 0,0 1 1,0-1-1,0 1 0,1-1 1,-1 0-1,0 0 0,0 0 1,0 0-1,0 0 0,0 0 1,0 0-1,1 0 0,-1 0 1,0 0-1,0 0 0,0-1 1,0 1-1,0 0 0,0-1 1,0 1-1,1-2 0,3 1 20,1-1 0,-1 0 0,0 0 0,-1-1 0,1 0-1,0 0 1,-1 0 0,7-5 0,-4 0-25,0 1-1,0-1 1,0 0 0,-1-1-1,-1 1 1,1-1 0,-1 0-1,-1-1 1,0 1 0,0-1-1,3-15 1,-10 38-128,-3 12 231,0 1 1,2-1 0,1 1 0,0 49 0,4-73-152,-1 1 0,1-1 0,-1 0 0,1 0 1,0 0-1,0 0 0,0-1 0,0 1 1,0 0-1,0 0 0,0 0 0,1-1 0,-1 1 1,1-1-1,-1 1 0,1-1 0,-1 0 1,1 1-1,0-1 0,0 0 0,0 0 0,0 0 1,0 0-1,0-1 0,0 1 0,0 0 1,0-1-1,0 0 0,3 1 0,31-1-3807,-6-10-4106,-14-3 192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6342,'0'0'15844,"8"3"-15369,0-1-339,-1 0 0,1 0 0,-1-1 0,1 0-1,0 0 1,-1-1 0,1 0 0,12-2 0,-17 2-98,0 0 0,0-1 0,-1 1 0,1-1 0,-1 0 0,1 0 0,-1 0 0,1 0 0,-1 0 0,1 0 0,-1-1 0,0 1 0,0-1 0,0 0 0,0 1 0,0-1 0,0 0 0,0 0 0,0 0 0,-1-1 0,1 1 0,-1 0 0,0-1 0,1 1 0,-1 0 0,0-1 0,-1 0 0,1 1 0,0-1 0,-1 1 0,1-1 0,-1 0 0,0-4 0,0 6-19,0 0 0,0 1 1,0-1-1,0 0 0,0 1 0,0-1 1,0 0-1,0 1 0,-1-1 0,1 0 1,0 1-1,0-1 0,-1 0 0,1 1 1,-1-1-1,1 1 0,0-1 0,-1 1 1,1-1-1,-1 1 0,1-1 0,-1 1 1,1-1-1,-1 1 0,0 0 0,1-1 1,-1 1-1,1 0 0,-1-1 0,0 1 1,-26 1 162,20 1-189,1 0 0,-1 0 0,0 1 0,1 0 0,-10 5 0,9-2-1,0 1 1,0-1-1,1 1 1,0 0 0,0 0-1,1 1 1,-5 8-1,7-12 24,1 0-1,0 0 0,0 1 1,0-1-1,0 1 1,1 0-1,0-1 0,0 1 1,0 0-1,1 0 0,-1-1 1,1 1-1,0 0 1,1 0-1,0 6 0,0-9-6,0 1 1,1-1-1,-1 1 0,1-1 0,-1 0 0,1 0 0,0 0 0,0 0 1,0 0-1,0 0 0,0 0 0,0 0 0,0-1 0,1 1 0,-1-1 0,0 0 1,1 0-1,-1 0 0,1 0 0,0 0 0,-1 0 0,1-1 0,5 1 0,9 2-192,-1-2 0,29 0 0,-35-1-133,3 0-1048,0 0 0,0-1 1,0-1-1,0 0 0,14-4 0,19-12-8827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3395,'0'0'5098,"9"-9"-1889,27-28-54,-35 35-2817,1 0 0,-1 1 1,1-1-1,-1 0 0,0 0 0,0 0 1,0 0-1,0 0 0,0 0 0,0 0 1,1-4-1,-2 5-230,0 1 0,0-1 0,0 1 0,0-1 1,0 1-1,-1-1 0,1 1 0,0 0 0,0-1 0,0 1 0,0-1 0,-1 1 1,1 0-1,0-1 0,0 1 0,-1-1 0,1 1 0,0 0 0,0-1 1,-1 1-1,1 0 0,0 0 0,-1-1 0,1 1 0,-1 0 0,1 0 0,0 0 1,-1-1-1,1 1 0,-1 0 0,1 0 0,-1 0 0,1 0 0,-3-1 65,0 1 0,0 0 0,0 0 0,0 1 0,0-1 0,0 0-1,0 1 1,0 0 0,0 0 0,0 0 0,1 0 0,-6 2 0,-1 3-155,1 1 0,-1 0 1,1 0-1,0 0 0,1 1 1,0 0-1,0 1 1,1-1-1,0 1 0,0 1 1,1-1-1,0 1 1,1 0-1,0 0 0,1 0 1,0 1-1,-3 18 0,5-27-15,1-1 0,0 0 0,0 1 0,0-1 0,0 0 0,0 1 0,0-1 0,0 0 0,0 1 0,1-1 0,-1 0 0,1 0 0,-1 1 0,1-1 0,-1 0 0,1 0 0,-1 0 0,1 0 0,0 1 0,0-1 0,0 0 0,-1 0 0,1 0 0,0-1 0,0 1 0,0 0 0,1 0 0,-1-1 0,0 1 0,0 0 0,0-1 0,0 1 0,1-1 0,-1 1 0,0-1 0,1 0 0,-1 0 0,0 1 0,1-1 0,-1 0 0,0 0-1,1 0 1,-1 0 0,0-1 0,0 1 0,1 0 0,1-1 0,6-1 30,-1 0 0,0 0 0,0-1 0,-1 0 0,1 0 0,10-7 0,6-5-26,-1-2 0,33-28 0,-49 38-6,0 0 0,0 0 0,-1 0 0,0-1 0,0 0 0,0 0 0,-1 0 0,-1-1 0,0 0 0,7-18 0,-11 27 0,0 0-1,0 0 0,0 0 1,0 0-1,1-1 1,-1 1-1,0 0 1,0 0-1,0 0 0,0 0 1,0 0-1,0 0 1,0-1-1,1 1 1,-1 0-1,0 0 0,0 0 1,0 0-1,0-1 1,0 1-1,0 0 1,0 0-1,0 0 0,0-1 1,0 1-1,0 0 1,0 0-1,0 0 0,0 0 1,0-1-1,0 1 1,0 0-1,0 0 1,0 0-1,0 0 0,0-1 1,-1 1-1,1 0 1,0 0-1,0 0 1,0 0-1,0 0 0,0-1 1,0 1-1,0 0 1,-1 0-1,1 0 1,0 0-1,0 0 0,0 0 1,0 0-1,-1 0 1,1-1-1,0 1 1,0 0-1,0 0 0,0 0 1,-1 0-1,-9 11 3,-10 21-15,15-24-67,1 0-1,0 0 0,0 1 1,1-1-1,0 1 0,1 0 1,0 0-1,0 0 0,1 0 1,0 0-1,0 0 0,2 15 1,-1-23-290,1 1 0,0-1 1,0 0-1,0 1 0,0-1 1,0 0-1,0 0 0,0 0 1,1 0-1,-1 0 0,0 0 1,0 0-1,1 0 1,-1-1-1,1 1 0,-1 0 1,1-1-1,-1 1 0,1-1 1,-1 0-1,1 1 0,-1-1 1,1 0-1,-1 0 0,1 0 1,0 0-1,-1 0 1,1 0-1,2-1 0,0 1-1138,18 0-7152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216 197 14382,'-8'0'2039,"-2"0"-1728,-1-1 0,1 2 1,0-1-1,0 2 0,0-1 0,0 1 1,0 1-1,0 0 0,1 0 1,-1 1-1,1 0 0,-9 6 0,10-5-36,1 1 0,0 0 0,0 0 0,0 1-1,-8 11 1,12-15-207,1 1 1,0-1-1,0 0 0,0 1 0,1-1 0,-1 1 1,1-1-1,0 1 0,0 0 0,0 0 0,1-1 0,-1 1 1,1 0-1,0 0 0,0 0 0,1 5 0,-1-7-54,1-1-1,0 1 0,0-1 1,0 1-1,0-1 0,0 1 0,0-1 1,0 0-1,1 1 0,-1-1 1,1 0-1,-1 0 0,0 0 1,1 0-1,0 0 0,-1 0 0,1 0 1,0-1-1,-1 1 0,1 0 1,0-1-1,0 0 0,-1 1 1,1-1-1,0 0 0,0 0 1,0 0-1,-1 0 0,1 0 0,0 0 1,0-1-1,2 0 0,4 1 25,0-2 0,0 1 0,0-1 0,0 0 0,-1 0 0,10-5 0,-2-2-17,-1 0 0,1-1 0,-1-1 0,-1 0 1,0-1-1,-1 0 0,0-1 0,-1-1 0,-1 0 0,0 0 0,0-1 0,-2 0 0,0-1 1,0 0-1,-2 0 0,0 0 0,-1-1 0,0 0 0,-2 0 0,0 0 0,2-35 0,-5 52-19,0-1 0,0 1 0,0 0-1,0 0 1,0-1 0,0 1-1,0 0 1,0 0 0,0-1-1,0 1 1,0 0 0,0 0-1,0-1 1,0 1 0,0 0-1,0 0 1,0-1 0,0 1-1,-1 0 1,1 0 0,0-1 0,0 1-1,0 0 1,0 0 0,0 0-1,-1-1 1,1 1 0,0 0-1,0 0 1,0 0 0,0 0-1,-1 0 1,1-1 0,0 1-1,0 0 1,-1 0 0,1 0-1,0 0 1,0 0 0,-1 0-1,1 0 1,0 0 0,0 0 0,-1 0-1,1 0 1,0 0 0,0 0-1,-1 0 1,1 0 0,0 0-1,0 0 1,-1 0 0,1 0-1,0 0 1,0 0 0,0 0-1,-1 0 1,1 1 0,0-1-1,0 0 1,0 0 0,-1 0 0,1 0-1,0 1 1,0-1 0,0 0-1,-1 1 1,-13 13-4,0 6 2,2-1 1,0 2 0,1 0 0,1 0 0,1 1-1,1 0 1,1 0 0,1 1 0,1 0 0,1 0 0,1 0-1,0 29 1,3-49-190,-1-1 0,1 0-1,0 1 1,0-1 0,0 1-1,0-1 1,1 0-1,-1 1 1,0-1 0,1 0-1,0 1 1,0-1 0,-1 0-1,1 0 1,1 1 0,-1-1-1,0 0 1,0 0 0,1 0-1,-1-1 1,1 1 0,0 0-1,-1 0 1,1-1 0,0 1-1,0-1 1,0 0 0,0 1-1,0-1 1,0 0 0,5 1-1,11-1-4737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191 208 4036,'-9'1'11189,"-2"0"-10450,1 1 1,-1 1-1,1 0 1,-1 0-1,1 1 1,0 0-1,0 1 0,1 0 1,-16 10-1,20-11-629,0-1-1,1 1 0,-1 0 0,0 0 1,1 1-1,0 0 0,0-1 1,1 1-1,-1 0 0,1 1 0,0-1 1,0 1-1,1-1 0,0 1 1,0 0-1,0 0 0,0 0 0,1 0 1,0 0-1,0 6 0,1-10-102,0-1 0,1 0-1,-1 0 1,0 0 0,0 0-1,1 0 1,-1 0 0,1 0-1,-1 0 1,1-1-1,-1 1 1,1 0 0,0 0-1,-1 0 1,1 0 0,0-1-1,0 1 1,-1 0 0,1-1-1,0 1 1,0 0 0,0-1-1,0 1 1,0-1 0,0 0-1,0 1 1,0-1 0,0 0-1,0 1 1,0-1 0,0 0-1,0 0 1,0 0 0,0 0-1,0 0 1,0 0 0,0 0-1,0-1 1,0 1 0,0 0-1,0 0 1,0-1 0,2 0-1,3 0 52,1-1 0,-1 0 0,0 0 0,0 0 0,11-7 0,1-3-87,-2-2 1,1 0-1,-2-1 1,0 0-1,0-1 1,-2-1 0,0 0-1,-1-1 1,-1 0-1,0-1 1,-1 0-1,-2-1 1,0 0-1,-1 0 1,0-1-1,-2 0 1,5-41-1,-10 62 30,0 0 0,0 0-1,0-1 1,1 1 0,-1 0-1,0-1 1,0 1 0,0 0-1,0 0 1,0-1-1,0 1 1,0 0 0,0-1-1,0 1 1,0 0 0,0-1-1,0 1 1,0 0 0,0-1-1,-1 1 1,1 0 0,0 0-1,0-1 1,0 1 0,0 0-1,0 0 1,-1-1-1,1 1 1,0 0 0,0 0-1,0-1 1,-1 1 0,1 0-1,0 0 1,0 0 0,-1-1-1,1 1 1,-1 0 0,-10 9 14,-10 20-34,-1 9 196,2 2-1,-23 59 1,37-81-118,0 0 0,1 1 0,1-1 1,1 1-1,1 0 0,0 0 0,1 0 0,3 27 0,-2-45-176,0 1 0,0-1 0,1 0 0,-1 0 1,0 1-1,1-1 0,-1 0 0,1 0 0,0 1 0,-1-1 0,1 0 0,0 0 0,0 0 1,-1 0-1,1 0 0,2 1 0,-3-1-174,1-1-1,0 1 1,0-1 0,0 0 0,0 1 0,0-1-1,-1 0 1,1 0 0,0 1 0,0-1 0,0 0-1,0 0 1,0 0 0,0 0 0,0 0 0,0 0-1,0 0 1,0-1 0,-1 1 0,1 0-1,0 0 1,0-1 0,0 1 0,1-1 0,10-9-7023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6022,'0'0'19816,"12"1"-18957,-1-2-773,0 1 1,0-2-1,1 0 0,-1 0 0,0-1 0,0-1 0,11-4 1,-17 6-69,-1 0 1,1 0 0,0 0-1,-1 0 1,0-1 0,1 0-1,-1 0 1,0 0 0,0 0-1,-1-1 1,1 0-1,-1 1 1,1-1 0,-1-1-1,0 1 1,-1 0 0,1-1-1,-1 1 1,0-1 0,0 0-1,2-7 1,-5 12-20,1-1 0,0 0 1,0 1-1,0-1 0,-1 0 0,1 1 0,0-1 1,-1 1-1,1-1 0,0 1 0,-1-1 0,1 1 1,-1-1-1,1 1 0,-1-1 0,1 1 0,-1-1 1,1 1-1,-1 0 0,0-1 0,1 1 1,-1 0-1,1 0 0,-1-1 0,0 1 0,1 0 1,-1 0-1,0 0 0,1 0 0,-1 0 0,0 0 1,1 0-1,-1 0 0,0 0 0,1 0 0,-1 0 1,0 1-1,-30 2-86,21 1 69,0 0 0,0 0 1,0 1-1,0 1 1,1 0-1,0 0 1,0 1-1,-14 13 1,9-6 6,1 1-1,0 0 1,1 0 0,-11 19 0,19-27-7,0 0 1,0 0-1,1 1 0,1-1 1,-4 13-1,5-19 13,1 1 0,0-1 0,-1 0 0,1 1 0,0-1 0,0 1 0,0-1 1,0 0-1,0 1 0,0-1 0,0 1 0,0-1 0,0 0 0,1 1 0,-1-1 0,0 0 0,1 1 0,0-1 0,-1 0 0,1 1 0,0-1 0,-1 0 0,1 0 1,0 0-1,0 0 0,0 0 0,0 0 0,0 0 0,0 0 0,0 0 0,1 0 0,-1-1 0,0 1 0,0 0 0,1-1 0,-1 1 0,3 0 0,4 0-319,0 0-1,0 0 1,0 0 0,1-1-1,-1-1 1,15-2-1,-13 1-683,-1 0-1,1-1 1,-1 0-1,1-1 0,10-6 1,21-14-5286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228 100 13549,'-9'3'3304,"-10"4"-2584,2 0 0,-1 1 0,1 2 0,0-1 0,1 2 0,-18 15 0,27-21-640,1 0 1,-1 1-1,1 0 0,0 0 1,1 0-1,0 1 1,0 0-1,0 0 0,1 1 1,0-1-1,0 1 0,1 0 1,0 0-1,0 0 0,1 0 1,0 0-1,-1 16 0,3-23-64,0 1 0,0-1 0,0 0-1,0 0 1,0 1 0,1-1-1,-1 0 1,0 0 0,1 0 0,-1 0-1,1 1 1,-1-1 0,1 0-1,0 0 1,-1 0 0,1 0-1,0 0 1,0 0 0,-1 0 0,1-1-1,0 1 1,0 0 0,0 0-1,0-1 1,0 1 0,2 0 0,1 1 47,-1-1 0,1-1 0,-1 1 0,1 0 0,-1-1 0,1 0 1,-1 0-1,1 0 0,5-1 0,1 0 62,0-1 1,0 0-1,0-1 0,-1 0 0,1-1 1,11-6-1,6-8-81,-1-2-1,-1-1 1,0-1 0,-2-1-1,0-1 1,-2 0 0,-1-2-1,-1-1 1,-1 0 0,27-57-1,-41 72-35,-7 10 0,-15 17 6,-23 33-1,32-35 16,-1 1 1,2 0-1,0 0 1,1 1-1,0 0 0,1 1 1,1 0-1,1-1 0,0 1 1,1 1-1,0-1 0,2 0 1,0 30-1,1-44-63,1 1 0,-1 0-1,1 0 1,0-1 0,0 1 0,0 0-1,0-1 1,0 1 0,1-1 0,-1 1-1,1-1 1,3 5 0,-3-6-514,-1 1 0,1-1 0,-1 0 0,1 0 0,0 1 1,0-1-1,-1 0 0,1-1 0,0 1 0,0 0 0,3 0 0,7 0-8805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6342,'0'0'11926,"8"3"-12140,10 2 330,0 0-1,1-1 1,-1-1-1,38 2 0,90-6 965,-61-1-623,143-5 359,313-50 0,224-82-439,-212 34 567,1124-112 3385,-1425 211-3601,-209 7-639,-58-2-368,0-1 0,0 0 1,-25-8-1,34 8-638,-1 0 1,0 0-1,1-1 1,-1 0-1,-9-7 0,1-6-3663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42 6694,'0'0'9684,"-10"-7"-7025,3 2-2203,5 2-357,-1 0-1,0 0 1,0 1 0,-1 0-1,1 0 1,0 0 0,-1 0-1,1 0 1,-1 0-1,0 1 1,0 0 0,1 0-1,-1 0 1,0 0 0,0 0-1,0 1 1,0 0-1,0 0 1,-7 1 0,0 3-34,0 0-1,1 1 1,-1 1 0,1-1 0,1 2 0,-1-1 0,1 2 0,0-1 0,0 1 0,1 0 0,-12 16 0,4-4 195,1 2 1,0 0-1,2 0 1,-13 29 0,20-38-73,0 1 1,2 0-1,-1 1 0,2-1 1,-4 26-1,7-37-165,-1 1 0,1-1 0,0 0-1,0 1 1,0-1 0,0 0-1,1 0 1,-1 1 0,1-1 0,0 0-1,0 0 1,0 0 0,0 0-1,1 0 1,-1 0 0,1 0 0,0 0-1,-1-1 1,2 1 0,-1 0-1,0-1 1,0 0 0,1 0 0,-1 1-1,1-1 1,-1-1 0,1 1 0,0 0-1,0-1 1,0 1 0,4 0-1,2 1 10,0-1-1,1 0 1,-1-1-1,1 0 1,-1-1 0,1 1-1,0-2 1,-1 0-1,1 0 1,-1 0-1,1-1 1,13-5-1,-19 5-17,1 1 0,-1-1-1,0 0 1,0 0 0,0-1 0,0 1 0,0-1-1,0 0 1,-1 0 0,1 0 0,-1 0-1,0-1 1,0 1 0,0-1 0,0 0 0,-1 0-1,0 0 1,1 0 0,-2 0 0,1 0-1,0-1 1,-1 1 0,0-1 0,0 1-1,0-1 1,0 0 0,-1-6 0,0 10-9,0 0 0,0 1 0,0-1 0,0 0 0,-1 0 0,1 0 0,0 0-1,-1 0 1,1 0 0,0 0 0,-1 1 0,1-1 0,-1 0 0,1 0 0,-1 1 0,0-1 0,1 0 0,-1 1 0,0-1 0,1 0 0,-1 1 0,0-1 0,0 1 0,0 0 0,1-1 0,-1 1 0,0-1 0,0 1 0,0 0 0,0 0 0,0 0-1,0-1 1,-1 1 0,-32 0-130,46 2 14,26-1 147,-28-4-106,1-1 1,-1 0 0,-1 0 0,14-9-1,-16 9 5,0-1 0,0 2 0,0-1 0,0 1-1,1 0 1,-1 1 0,1-1 0,0 1 0,9 0-1,-16 2 60,0 0-1,0 0 0,0 1 0,0-1 0,0 0 0,0 1 0,0-1 0,0 1 0,0-1 0,-1 1 0,1-1 0,0 1 1,0 0-1,-1-1 0,1 1 0,0 0 0,-1-1 0,1 1 0,-1 0 0,1 0 0,-1 0 0,1 0 0,-1 0 0,1 0 0,-1 0 1,0 0-1,0-1 0,1 1 0,-1 0 0,0 0 0,0 2 0,2 37 200,-2-30-63,0 26 293,-1-25-383,0 0-1,1 0 0,1 1 1,0-1-1,1-1 1,3 14-1,-5-23-140,0-1 0,0 1 1,0 0-1,1-1 0,-1 1 0,0 0 0,0-1 0,1 1 0,-1 0 0,1-1 0,-1 1 0,1-1 1,-1 1-1,1-1 0,-1 1 0,1-1 0,-1 1 0,1-1 0,-1 1 0,1-1 0,0 0 1,-1 1-1,1-1 0,0 0 0,-1 0 0,1 1 0,0-1 0,-1 0 0,1 0 0,0 0 0,0 0 1,-1 0-1,1 0 0,0 0 0,0 0 0,-1 0 0,1 0 0,0 0 0,0-1 0,16-7-7260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67 13613,'0'0'7815,"-7"13"-6864,1 0-801,-3 2 103,1 1-1,1 0 1,1 0-1,0 0 1,1 1-1,1 0 1,0 0 0,-1 19-1,5-35-251,0 0 0,0 0-1,0 0 1,0 0 0,1 0 0,-1 0 0,0 0-1,0 0 1,1 0 0,-1 0 0,1-1 0,-1 1-1,1 0 1,-1 0 0,1 0 0,-1 0 0,1-1-1,0 1 1,-1 0 0,1-1 0,0 1-1,0 0 1,-1-1 0,1 1 0,0-1 0,0 1-1,0-1 1,1 1 0,1-1 13,0 1 0,0-1 1,0 0-1,0 1 0,0-1 1,0-1-1,0 1 0,0 0 0,5-2 1,2-1 58,-1 0 1,1-1 0,-1 0-1,18-10 1,-9 1-38,0-1 0,0-1 1,-2 0-1,0-1 0,15-20 0,-24 27 4,0 0 0,0-1-1,-1 0 1,0 0 0,-1 0 0,0-1-1,-1 0 1,0 0 0,-1 0 0,0 0-1,3-20 1,-31 72 1887,17-24-1735,0-1 0,2 1 1,0 1-1,0-1 0,2 1 0,0 0 0,-2 30 1,6-47-200,0 0 0,0 1 0,0-1 0,0 0 0,0 0 0,0 0 0,0 0 1,1 0-1,-1 0 0,0 0 0,0 0 0,1 1 0,-1-1 0,1 0 0,-1 0 0,1 0 1,-1-1-1,1 1 0,0 0 0,0 0 0,-1 0 0,1 0 0,0-1 0,0 1 1,0 0-1,0-1 0,0 1 0,0 0 0,0-1 0,0 1 0,0-1 0,0 0 1,0 1-1,0-1 0,0 0 0,0 0 0,0 0 0,0 1 0,0-1 0,1 0 0,-1 0 1,0-1-1,0 1 0,0 0 0,0 0 0,0-1 0,2 0 0,2 0-264,-1 0 0,0-1-1,1 0 1,-1 0 0,0 0-1,0 0 1,0-1-1,-1 0 1,1 0 0,5-5-1,-3 0-1471,0 0-1,-1 0 1,0-1-1,7-17 1,1-9-6558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4837,'0'0'14701,"-3"10"-14289,-4 20-274,1 0 0,1 0 0,2 1 0,1 0 0,2 0 0,4 45 0,-4-73-108,0 0 0,1 0 0,-1 0 0,1 0 0,0 0 0,0 0 1,0 0-1,0 0 0,0 0 0,1 0 0,-1-1 0,1 1 0,0-1 0,-1 1 0,1-1 0,0 0 1,1 1-1,-1-1 0,0 0 0,1 0 0,-1-1 0,1 1 0,-1 0 0,1-1 0,0 0 0,0 1 1,0-1-1,0 0 0,0-1 0,0 1 0,0 0 0,5-1 0,-1 0 111,0-1 1,-1 0-1,1 0 0,0-1 0,-1 0 1,1 0-1,-1 0 0,0-1 0,0 0 1,0-1-1,0 1 0,-1-1 1,1 0-1,5-5 0,8-8 157,-1 0 0,-1-1 0,-1-1 0,0 0 0,-1-1 0,-1-1 0,-1 0 0,-1-1 0,-1 0 0,9-26 0,-18 38 699,1 1-5066,4-3-8015,0 4 1632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6662,'0'0'13677,"-1"9"-13437,-5 13-180,-1 0-1,-1-1 0,0 1 0,-2-1 1,-21 34-1,-15 36 55,38-73-78,1-4 3,1 0 0,1 0-1,0 1 1,-4 21 0,9-36-54,0-1-1,0 1 1,0 0 0,0 0 0,0 0-1,0 0 1,1-1 0,-1 1 0,0 0 0,0 0-1,0 0 1,0 0 0,0 0 0,0 0-1,0 0 1,0-1 0,1 1 0,-1 0-1,0 0 1,0 0 0,0 0 0,0 0 0,0 0-1,1 0 1,-1 0 0,0 0 0,0 0-1,0 0 1,0 0 0,1 0 0,-1 0 0,0 0-1,0 0 1,0 0 0,0 0 0,1 0-1,-1 0 1,0 0 0,0 0 0,0 0-1,0 0 1,0 0 0,1 0 0,-1 0 0,0 0-1,0 0 1,0 1 0,0-1 0,0 0-1,0 0 1,1 0 0,-1 0 0,0 0-1,0 0 1,0 0 0,0 1 0,0-1 0,0 0-1,0 0 1,0 0 0,36-55-4266,-13 14-866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13837,'0'0'1500,"-2"8"144,-7 24 690,-18 41 0,17-52-1894,2 1-1,0 0 1,1 0 0,2 1 0,0-1 0,-3 41-1,8 64-940,2-165-8959,-2 12 4079</inkml:trace>
  <inkml:trace contextRef="#ctx0" brushRef="#br0" timeOffset="1">0 250 8552,'0'0'12940,"71"9"-11402,-23-9-385,4-1-641,1-9-384,-4 0-95,-8 0-1283,-14 1-2721,-10-1-5927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7559,'18'36'1264,"1"0"-1,2-1 0,1 0 1,2-2-1,54 58 1,-38-53-522,1-2 0,2-2 0,89 55 0,44 13 15,-50-31-530,145 108 1,-127-56 100,216 236 1,3 6 1939,-195-235-1971,-13-12-204,-153-115-770,7 4 1912,-9-4-3414,-5-2-5131,-3-1 44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 186 10890,'-76'-7'337,"-1"3"0,1 4 0,0 3 0,-81 14 0,23 7 692,-184 56 0,265-65-920,1 3 0,0 2 0,2 3 0,1 1 0,0 3 0,2 2 0,2 2 0,0 1 0,2 3 0,2 2 0,1 1 0,2 2 0,-37 51 0,43-47 190,2 2 1,2 0-1,-26 62 0,42-81-199,2 0 0,1 1 0,1 0 0,1 1 0,2-1 0,1 1 0,-1 49 0,5-64-99,2 0 1,-1 0 0,2-1-1,0 1 1,0 0-1,1-1 1,1 0-1,0 0 1,14 23 0,-8-18 6,1-2 1,0 1-1,1-2 1,1 0 0,0 0-1,20 14 1,2-3 9,0-1-1,2-2 1,1-2-1,1-1 1,70 23-1,-52-23 18,1-3-1,1-3 1,0-3-1,0-2 0,1-2 1,0-3-1,1-3 1,-1-3-1,0-2 0,0-3 1,-1-3-1,0-2 1,-1-3-1,0-3 0,-1-1 1,-1-4-1,66-36 1,-61 24 126,-2-2 0,-1-3 0,-2-3 1,-2-2-1,-3-2 0,-1-2 1,-2-3-1,42-59 0,-67 77-12,-1-2 1,-2 0-1,-1-2 0,-2 0 0,-2-1 1,15-54-1,-23 63-103,-2-1-1,-1 1 1,-2-1-1,-1 0 1,-1 0-1,-1 0 1,-2 0 0,-2 0-1,-9-42 1,7 50-31,-1 0 1,-1 0 0,-1 1-1,-1 1 1,-1-1-1,-1 2 1,-1-1 0,0 2-1,-29-32 1,19 28 21,0 1 0,-1 1 0,-2 1 1,0 1-1,-1 2 0,-51-25 0,37 23-5,-2 2 0,0 3 0,-1 1 0,-1 2 0,0 2 0,0 2 0,0 2 0,-1 2 0,0 2 0,-63 7 0,88-4-230,0 2-1,1 0 0,0 2 0,0 0 0,0 1 0,1 1 0,0 1 1,0 1-1,-31 22 0,39-24-85,0 1 1,0 0 0,1 1-1,1 0 1,0 0-1,0 1 1,1 0-1,0 0 1,1 1 0,1 0-1,0 1 1,0-1-1,1 1 1,1 0-1,-5 23 1,4 32-6070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7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16 6342,'-15'-3'1564,"-52"-4"-913,-1 3 1,0 2-1,0 4 0,0 2 1,-101 21-1,73-8 529,29-7-627,0 2 0,0 4 0,1 3 0,-73 31 0,110-35-495,0 2-1,2 1 1,0 2 0,1 0 0,1 2 0,1 1-1,-26 31 1,-133 191 78,149-192-110,2 3 0,3 0 0,2 2 0,-36 117 0,39-86-9,3 1 0,-14 163 0,30-195 21,3 0 0,2 0-1,13 89 1,-7-114-54,1 0 0,1 0 0,2-1-1,2 0 1,1 0 0,1-2 0,27 44 0,6-7-12,86 94 1,8 9 18,12 17 57,-126-160-39,1-1 1,1-1-1,1-1 1,44 26 0,-13-17 7,1-3 1,1-3-1,106 31 1,211 35 87,-215-57-88,-73-14-22,534 112 66,-454-106 135,292 11 0,-215-46-48,301-47 0,-119 6-59,202 28-102,118-11-12,432-161 6,-824 126 38,643-167-44,-865 188 18,-2-5-1,-2-6 1,-3-5 0,-3-6-1,134-95 1,-216 131 22,-2-3 0,-1-1 1,-2-3-1,-1-1 0,-2-1 0,48-70 1,-77 97-10,0 0 1,-2-1 0,1 0 0,-2 0-1,0-1 1,-1 1 0,0-1 0,-1 0 0,0 0-1,0-26 1,-3 18 17,-2 1-1,0-1 1,-1 0-1,-1 1 1,-1 0-1,-13-35 1,3 21 3,-1 0 0,-2 1 1,-2 1-1,-1 1 1,-1 0-1,-2 2 1,-1 1-1,-30-28 0,5 13-20,-2 3-1,-2 2 1,-2 3-1,-1 2 1,-82-37-1,-8 8 10,-166-48-1,-1561-388 38,1505 434-166,-494-24-1,-378 61-97,294 75-19,4 54-204,577-58 292,186-22-2241,-287-6-1,333-25-990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8:3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2126 16 8040,'-13'0'464,"-83"-2"-483,-240 4 1944,295 4-1874,0 1 0,1 2-1,-45 16 1,-20 4 424,44-14-450,-208 59 1251,234-62-1029,2 2 0,0 2-1,0 1 1,2 2 0,-51 38-1,14 1-192,-109 124 0,-43 85 478,157-188-120,16-19-38,1 1 1,-40 76 0,72-112-336,2 1 0,1 0 0,1 0 1,1 1-1,1 1 0,2-1 0,0 1 0,2 0 1,0 31-1,4-34-44,0 0 0,2 0 0,2 0 0,0-1 0,1 1 0,1-1 0,2 0 0,0 0 0,1-1 0,2 0 0,0-1 0,2 0 0,21 29 0,3-3 6,2-2 0,2-1-1,2-3 1,62 48-1,-14-22 9,134 76 1,-124-90-17,2-5 1,3-5 0,1-5-1,2-4 1,166 31 0,577 46-40,-720-99 44,705 34-37,2-43 36,-530-5-13,618-49 21,-8-78-21,-672 88 13,6 1-31,288-84 1,-465 100 27,0-3 0,-2-4 0,-1-2 0,-1-4 1,-2-3-1,-2-3 0,-2-3 0,62-55 0,-105 80-4,-2-1-1,0-1 1,-1-1-1,-1-1 1,-2-1-1,0 0 1,24-52-1,-34 63 8,-2-1-1,0 1 1,-1-1 0,0 0-1,-1 0 1,-1 0 0,0-1-1,-1 1 1,-1 0 0,0-1-1,-1 1 1,-1 0 0,0-1-1,-1 1 1,-1 0 0,0 1-1,-9-21 1,-1 7 23,-1 1 0,-1 1 0,-2 0-1,0 1 1,-2 1 0,0 1 0,-2 1 0,-27-22 0,-30-19 84,-100-60-1,110 78-89,-48-30-90,-2 5-1,-3 5 1,-3 5-1,-2 6 1,-143-39-1,-277-35 325,-8 35 207,47 9-229,-627-73-136,-6 62 10,1112 93-98,-706-33 416,544 37-723,-349 48 0,474-39-159,-243 34-5029,192-35 346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1 6919,'-41'1'454,"0"3"0,1 1 0,-1 2 0,-53 16 0,-155 64 214,196-66-339,-17 8-219,0 3 0,2 4 0,-97 68 0,76-39 628,-148 141 0,211-181-501,0 2 0,-41 59 0,59-75-229,1 1 0,0 1 0,1-1 1,1 1-1,0 0 0,1 1 0,0-1 0,1 1 1,0-1-1,-1 28 0,4-26-11,0 1 0,1-1 0,1 0 1,1 0-1,0 1 0,0-2 0,2 1 0,0 0 1,0-1-1,2 0 0,0 0 0,0-1 0,1 0 1,1 0-1,0-1 0,1 0 0,0 0 0,18 15 0,2-1 35,2-1 0,0-2 0,1-1 0,2-2 0,55 25 0,194 61 207,-222-86-200,205 67 61,4-12 0,2-12 1,490 48-1,-218-75-92,169 13 5,-578-36-13,1228 79 0,-373-70 96,1032-5 198,-1724-22-303,158-6-87,-3-37 62,-438 45 25,343-67 85,-276 49-175,-2-3 0,102-45 0,-159 58 140,0-1-1,-1-2 0,0 0 1,-1-1-1,-1-2 0,-1 0 1,0-1-1,-1-1 0,-1-1 0,-1 0 1,15-24-1,-23 31-8,-1-1 0,-1 0 0,0 0 1,-1-1-1,0 1 0,-2-1 0,1 0 0,-2-1 0,0 1 0,-1-1 1,0 0-1,-1 1 0,-1-1 0,-1 0 0,0 1 0,-1-1 0,0 0 0,-2 1 1,-9-30-1,-18-35 100,-52-98 0,67 149-112,-2 1 0,0 1 1,-2 0-1,-1 2 0,-1 0 0,-38-32 0,-26-12 76,-3 5 0,-3 3 0,-2 4 0,-3 5 0,-103-40 0,53 36-37,-3 7 0,-290-57 0,-332 18-288,8 62-412,514 20 619,-809-10 92,-1 35-219,496 5 124,-474 25 95,5 40 2,154 55-252,548-83-3900,194-38-1504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370 4644,'0'0'2622,"-7"-8"-2238,1 0-313,-1 1 0,0 0 0,0 1 0,-1 0 0,0 0 0,0 0 0,0 1 0,-1 0 0,-12-5 0,2 4 77,-1 1 0,1 1 0,-1 0-1,1 2 1,-1 0 0,0 1 0,0 1 0,0 1 0,0 1 0,0 0 0,1 2 0,-1 0-1,1 1 1,-21 9 0,-5 4-78,0 2 0,1 2 0,1 2 0,-64 46 0,72-42-23,1 1 1,1 1-1,2 2 1,-35 45-1,16-10-24,-55 97 0,92-141-30,1 1 0,0 0 0,2 1 0,1 0-1,1 0 1,-7 37 0,12-41 5,1 0 0,1 0 0,1-1-1,1 1 1,1 0 0,0 0 0,2 0-1,10 33 1,2-1 45,3 0 0,48 96-1,-52-124-14,1 0-1,1 0 0,1-2 1,1 0-1,1-2 0,1 0 1,31 24-1,2-6 0,2-2 0,1-3-1,85 37 1,194 60 64,-174-80-22,3-7 1,1-8 0,238 22 0,514-9 201,889-96-234,-444-116 55,-1132 132-67,252-54-22,-356 53 583,211-83 0,255-139 449,-563 241-1024,-1-1 0,-1-1 0,0-1 0,-1-2 0,-1 0 0,0-2 0,27-29 0,-42 38-25,0-1-1,-1-1 1,-1 0 0,-1 0 0,1-1-1,-2 0 1,0 0 0,-1-1 0,0 0-1,-1 0 1,-1 0 0,0 0 0,-1-1-1,-1 0 1,-1 0 0,0-24 0,-1 30-17,-1 0 0,-1 1 0,1-1 0,-2 0 0,1 1 0,-1 0 1,-1-1-1,0 1 0,0 1 0,0-1 0,-9-11 0,3 7 9,-1 0 0,0 0 0,-1 1 0,-1 0 0,-26-19-1,-7 2 193,-1 2 0,-2 3 0,-52-20 0,99 43-154,-992-349 1411,747 286-1501,-2 11 1,-292-23-1,84 38-28,-489-53 92,838 77 16,-753-90 4,-3 66 1,721 45 11,1 6 0,-226 50 0,187-18-1264,-264 105 0,342-111-1369,12-6-1937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1927 133 4644,'-160'-16'3710,"4"-1"-3184,-245 3 0,347 19-234,1 2 1,0 3-1,0 2 0,-70 26 0,-195 95 548,271-110-784,0 2 1,1 2-1,2 2 0,1 2 1,1 2-1,2 1 0,1 3 0,2 1 1,2 1-1,-40 58 0,67-85-57,0 1 0,1 0-1,1 1 1,0 0-1,0 0 1,2 0 0,0 0-1,0 1 1,1 0-1,1-1 1,1 1 0,0 0-1,1 0 1,0 0 0,1 0-1,1 0 1,0 0-1,1 0 1,1-1 0,0 1-1,1-1 1,1 0 0,0 0-1,1-1 1,0 0-1,11 15 1,23 30-8,2-2 0,3-2 0,2-3 0,3-1 0,1-2 1,3-3-1,1-2 0,2-3 0,2-2 0,2-3 0,1-3 0,1-2 0,1-4 0,124 34 0,-1-17 25,217 23 0,198-10 24,-258-28-31,1411 35-52,-1032-109 49,-4-42 116,-481 54-100,286-79-1,-421 83-24,-2-4-1,-1-5 0,-2-4 1,-2-5-1,105-69 0,-195 113 7,19-13-44,0-1 0,-1-1 0,-1-1 0,24-26 0,-43 40 52,0 0 0,0-1 0,-1 1 1,0-1-1,0 0 0,-1 0 0,1 0 0,-2-1 1,4-10-1,-5 13 27,-1 0-1,1 0 1,-1 0 0,0 0-1,0 0 1,0 0 0,-1 0-1,0 0 1,0 0 0,0 0-1,-1 0 1,0 0 0,1 1-1,-2-1 1,-4-8 0,-15-20 217,-2 2 0,-1 1 0,-1 1 0,-2 1 0,0 1 0,-2 1 0,-36-23 1,-1 5-255,-1 3 0,-110-48 0,8 19-82,-242-64 0,-190-11-200,234 75 317,-410-25 0,-381 46 757,144-18-1102,850 42 186,-290-30-553,394 52 211,-1 2 0,1 4 1,0 1-1,0 4 0,-80 20 0,1 18-1585,4 10-1302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66 16656,'0'0'2034,"-4"10"69,-2 4-1610,1 0 0,0 1 0,2 0 1,0 0-1,0 0 0,1 0 0,1 18 0,2 13-411,-2 1-1,-1-1 1,-3 0-1,-2 0 1,-2 0 0,-20 61-1,20-86 342,10-36-87,12-39 5,32-112-626,-23 81-392,56-143 0,-75 222 681,1-1 0,0 1 0,0-1 0,1 1 0,0 0 0,0 1 0,7-7 0,-11 11-7,0 0-1,0 0 0,0 0 0,0 0 0,0 0 0,0 0 0,0 0 0,1 0 0,-1 1 0,0-1 0,0 0 0,1 1 0,-1-1 1,0 1-1,1 0 0,-1-1 0,1 1 0,-1 0 0,1 0 0,-1 0 0,0 0 0,1 0 0,-1 0 0,1 0 0,-1 0 0,1 1 1,-1-1-1,0 0 0,1 1 0,-1 0 0,0-1 0,1 1 0,-1 0 0,0-1 0,0 1 0,0 0 0,1 0 0,-1 0 0,0 0 1,0 0-1,0 0 0,-1 0 0,1 1 0,1 1 0,1 2 41,-1 0 0,0 0 0,-1 1 1,1-1-1,-1 0 0,0 1 0,-1-1 0,1 1 0,-1-1 0,0 1 0,0-1 1,-1 1-1,1-1 0,-1 1 0,-1-1 0,1 0 0,-1 1 0,0-1 1,0 0-1,-4 8 0,-5 7 375,-1 0 0,-1 0 1,-22 26-1,34-44-368,-60 66 1153,56-63-1168,0 0 0,-1 0 0,0 0 0,-1-1 0,1 0 1,-1 0-1,1 0 0,-1-1 0,-13 4 0,19-7-94,1 0-1,-1 0 1,1 0 0,-1 0 0,1 0-1,-1 0 1,1 0 0,-1 0-1,1 0 1,-1 0 0,1 0-1,-1-1 1,1 1 0,-1 0 0,1 0-1,-1 0 1,1-1 0,0 1-1,-1 0 1,1-1 0,0 1 0,-1 0-1,1-1 1,0 1 0,-1-1-1,1 1 1,0 0 0,-1-1-1,1 1 1,0-1 0,0 1 0,0-1-1,0 1 1,-1-1 0,1 1-1,0-1 1,0 1 0,0-1-1,0 1 1,0-1 0,0 1 0,0-1-1,0 1 1,0-1 0,1 1-1,-1-1 1,0 1 0,0-1 0,0 1-1,0 0 1,1-1 0,-1 1-1,0-1 1,0 1 0,1-1-1,12-31-3868,34-28-5355,-18 28 3604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1089,'-186'58'6831,"97"-24"-5660,0 3 1,-139 81 0,174-86-866,1 2 0,2 3 0,2 2 0,-78 79 0,109-98-350,2 0 0,0 1-1,2 1 1,0 0 0,-20 48 0,27-53 48,1 1 1,1 0-1,1 0 0,0 0 0,2 1 1,0-1-1,1 1 0,0 0 0,4 24 1,-1-33-12,0 0 1,0-1 0,1 1-1,1-1 1,-1 1-1,2-1 1,-1 0 0,1-1-1,11 16 1,7 5-6,35 34 0,-24-27 30,16 19 4,167 173-66,-174-188 53,2-1-1,2-3 0,68 41 0,-24-29 116,2-3 0,2-4 0,140 39 0,309 52 341,-305-88-434,398 20-1,248-49 32,-806-15-62,1119-84-27,-485-2-317,-11-56-17,-596 111 347,-1-5-1,140-69 0,-189 77-99,-1-3 1,-1-2-1,-3-2 1,0-3-1,78-77 0,-118 103 65,1 0 0,-2-1-1,0-1 1,0 1 0,-1-2-1,-1 1 1,0-1 0,-1-1-1,5-16 1,-10 23 60,0 0 1,0 0-1,-1 0 0,0 0 1,0 0-1,-1 0 0,-1 0 1,1 0-1,-2 0 1,1-1-1,-1 2 0,0-1 1,-1 0-1,0 0 0,-1 1 1,1-1-1,-2 1 0,-5-8 1,-11-15 35,-2 2 0,-1 1 0,-1 0 0,-2 2 0,0 1-1,-2 1 1,-1 2 0,-45-27 0,0 7 142,-2 3-1,-126-44 0,65 38 105,-2 6 0,-223-32 0,-298 1 118,484 54-462,-234-22-449,-908-70-3815,1059 93 1021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60 4516,'0'0'315,"-9"-3"-272,-11-5 484,-1 1 0,0 2 0,-37-6 1,8-2 428,41 10-713,1 1-1,-1-1 1,0 1 0,0 1 0,-12-1 0,1 4-51,1 0 0,-1 2 0,0 0 0,1 1 0,0 1 0,-28 13 0,19-8 14,-58 14 0,39-13 148,1 1 0,0 2-1,-56 28 1,-125 74 241,215-110-630,-48 27 69,2 3 1,2 3-1,2 2 0,1 2 1,2 3-1,-69 82 0,111-118-62,-27 30 283,-42 66-1,69-92-195,0 1-1,1 0 1,0 0 0,2 1 0,0 0-1,0 0 1,2 0 0,-3 26-1,-3 274-119,10-238 37,1-52 18,2 0 0,0-1 0,2 0 0,1 1 1,1-2-1,1 1 0,1-1 0,15 28 0,18 26 1,56 80 0,-44-75 4,10 17-2,3-2 0,83 89 0,-116-149 6,3-3-1,1-1 1,2-1-1,1-2 0,1-2 1,2-2-1,57 27 0,26-3 108,188 52-1,-102-37-93,-63-17-15,2-7 0,2-6 1,1-7-1,235 15 0,758-68 14,-623-1-4,336-21 5,-7-58-85,-517 49 150,373-70-210,-530 83 35,331-122 1,25-89 145,-411 181-32,-3-6 0,123-102 0,-203 146 10,-2-3 0,-1-2 0,68-84 0,-94 104-17,-1 0 0,0-2 0,-1 1 0,-2-1 0,0-1 0,-1 0 0,0 0 0,-2 0 0,-1-1 0,-1 0 0,0 0 0,0-32-1,-4 35-8,-2-1 0,0 0 0,-1 0 0,0 1 0,-2-1 0,-1 1 0,0 0 0,-17-33 0,9 25-2,-1 2 1,-2 0 0,0 1-1,-2 0 1,-28-26-1,-8 0-1,-1 3 0,-3 2-1,-129-72 1,54 46-49,-2 6-1,-4 5 1,-2 7 0,-2 7 0,-2 5-1,-289-40 1,213 58-95,-1 10 1,-1 10-1,1 9 0,-233 37 0,-133 41-3647,406-64 560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5093,'0'0'6603,"-2"11"-6645,-5 39 22,2 2 0,3-1 0,7 82 0,-1-3 468,-8 225 1758,5 290-1094,7-479-761,57 307 0,-59-443-311,1 0 0,2 0-1,1-1 1,2 0 0,0 0 0,32 50 0,-33-64-18,0-1 1,0 0-1,1-1 0,1 0 1,0-1-1,1 0 1,1-1-1,-1-1 0,2 0 1,-1-1-1,1-1 1,1 0-1,22 7 0,3-3 106,0-2-1,1-1 1,84 5-1,135-11-8,-222-4-128,534-41-1,-259 13 20,253-3-26,410-42 37,-485 0 44,469-51 153,-308 81-122,277-25-53,-128 25 58,-778 46-51,-1 2 1,0 0-1,0 2 0,0 0 0,-1 2 1,26 11-1,-19-7-39,1-1 0,46 9 0,-76-19-6,0-1 0,-1 0 1,1 1-1,0-1 0,0 0 1,0 0-1,0 0 0,0 1 1,0-1-1,0 0 0,0 0 1,0 0-1,0 0 0,0-1 1,-1 1-1,1 0 1,0 0-1,0-1 0,0 1 1,0 0-1,0-1 0,0 1 1,-1-1-1,1 1 0,0-1 1,0 1-1,-1-1 0,1 1 1,0-1-1,-1 0 1,1 0-1,0 1 0,-1-1 1,1 0-1,-1 0 0,1-1 1,-1-2 34,1 0-1,-2 0 1,1 0 0,0 0 0,-1 1 0,1-1 0,-3-6-1,-2-16-22,-2-208 101,-7-68 90,-64-274-267,75 553 35,-1 1-1,-1 0 0,0 0 0,-2 0 1,-1 1-1,-1 0 0,0 0 1,-14-20-1,17 32 39,0 0 0,-1 1 0,0 0 0,-1 0 0,0 0 0,0 1 0,-1 0-1,1 1 1,-2 0 0,1 0 0,-1 1 0,1 0 0,-1 1 0,-1 0 0,1 0 0,0 1 0,-1 1 0,-21-3 0,-63-11 46,1-3-1,-98-35 1,-27-6-63,-519-57 39,425 76-40,-24-1-225,-401 2-1,-1310 102 550,949 52 11,-51 4 48,980-109-376,-298 33-1516,403-29-5214,33-7-373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5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11 14926,'-70'-6'137,"-1"2"-1,0 4 1,1 3-1,-1 2 1,1 4-1,-87 23 1,91-13-177,0 2 0,2 4 0,1 2 0,1 3 0,1 2-1,2 3 1,1 3 0,3 2 0,1 3 0,1 2 0,-59 68 0,24-10-21,5 5 0,4 3 1,6 3-1,4 4 0,-94 223 0,101-175 171,6 3 0,8 2 0,-51 346 0,73-300 191,10 1-1,22 418 1,6-524-261,4 0 1,5-1-1,6-1 1,3-1-1,6-2 0,4-1 1,5-2-1,110 184 0,169 163 4,35-26-8,172 123-90,-437-466 51,4-5 0,3-4 0,3-4 0,127 61 0,-85-64 46,3-6 0,1-6 0,225 47 0,-99-47-1,306 19 0,-372-58-16,215-13 1,-281-11-20,-1-6 0,198-47 1,-144 7 19,-2-9 1,-4-8-1,-2-8 1,-5-8-1,-3-9 1,177-126-1,-252 149 1,-3-5-1,-4-4 1,-4-4-1,-4-5 0,98-124 1,-132 140-6,-3-2 0,-3-3 0,-4-1 0,-4-3 0,-3-1 1,-5-2-1,45-166 0,5-241 38,-40-6-24,-34 324 28,-7 0 0,-9 0 0,-7 1 0,-41-211 0,-3 139 182,-11 2-1,-11 4 1,-121-260-1,168 434-268,-4 1 0,-2 2-1,-3 2 1,-3 1 0,-2 2 0,-3 2-1,-3 3 1,-2 1 0,-2 3-1,-110-78 1,41 50 2,-4 5 1,-3 6-1,-2 6 0,-3 6 0,-158-43 1,127 54 41,-2 8 1,-1 7 0,-2 8-1,-184-1 1,-603 70-60,6 80 39,317-9-474,445-71-2328,-235 91 0,258-71-189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83 2434,'0'0'1885,"2"-10"795,15-62 2188,-18 82-4260,0 0 0,1 0 0,0 1 0,2 10 0,1 18 30,-7 27-15,-4-1 0,-30 127 0,15-83-378,-27 146-44,-77 366 115,-31-8-133,127-509-170,-108 385 115,111-369 28,6 1 0,-8 139-1,28-83-75,2-174-80,1 1 0,-1-1 0,1 0 0,0 1 0,0-1 0,1 0 0,-1 0 0,1 0 0,-1 0 0,1 0-1,0 0 1,0-1 0,0 1 0,1 0 0,-1-1 0,1 0 0,-1 1 0,1-1 0,0 0 0,-1-1 0,1 1 0,0 0-1,0-1 1,1 1 0,-1-1 0,0 0 0,0 0 0,7 0 0,11 4 8,0-1 1,1-1-1,28 0 1,-38-3-9,60 1 15,0-3-1,75-12 1,141-35 72,102-11-15,-201 50-37,1 9 0,206 24 0,371 92 303,-608-84-306,35 8 8,308 22 0,-290-59 123,-109-3-139,-1 4 0,120 19 0,-211-20-187,56 14-595,-64-14 125,1-1 0,-1 1 0,1 0-1,-1 0 1,0 0 0,1 0 0,-1 0 0,5 6 0,-2 3-3755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8712,'0'0'1842,"9"-4"-1249,12-2-254,1 1 0,1 1 1,-1 1-1,0 0 0,1 2 1,24 2-1,-32-1-260,0 1 0,1 0 0,-1 1 0,0 0-1,0 1 1,0 1 0,0 1 0,21 9 0,-30-11-62,0 0-1,-1 0 1,0 1 0,1 0-1,-1 0 1,-1 0 0,1 0-1,-1 1 1,0 0 0,0 0-1,0 0 1,0 0 0,-1 1 0,0-1-1,0 1 1,-1 0 0,1 0-1,-1 0 1,-1 0 0,1 0-1,-1 1 1,0-1 0,0 7 0,-1 0 98,-1-1 1,0 1 0,-1-1 0,0 1 0,-1-1 0,0 0 0,-1 0-1,-1 0 1,0-1 0,0 0 0,-1 0 0,0 0 0,-1 0 0,-11 12-1,-15 17 332,-2-3 0,-48 41 0,45-43-290,-253 235-857,292-275-3352,9-19-3010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0 612 11307,'0'0'977,"6"-14"-887,8-16 101,2 2 1,0-1-1,2 2 0,38-45 0,109-107 717,-120 132-754,117-115 28,-160 160-191,0 0 1,1-1 0,-1 1-1,0 0 1,1 0 0,0 1-1,-1-1 1,1 0-1,0 1 1,0 0 0,0 0-1,5-2 1,-7 3 6,-1 0 0,1 0 0,-1 0 1,1 1-1,-1-1 0,1 0 0,-1 0 0,1 0 0,-1 1 1,1-1-1,-1 0 0,1 0 0,-1 1 0,0-1 0,1 0 1,-1 1-1,1-1 0,-1 1 0,0-1 0,1 0 0,-1 1 1,0-1-1,0 1 0,1-1 0,-1 1 0,4 26 303,-11 183 2138,0-19-2017,6-185-597,1 1 1,0-1-1,0 0 0,0 0 0,1 0 0,0 0 0,0 0 1,0 0-1,1 0 0,0-1 0,0 1 0,1 0 0,0-1 1,0 1-1,5 7 0,11 0-3877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6118,'0'0'6224,"0"10"-6058,6 108 484,43 223 0,-11-108-124,-38-233-478,0 0 0,0 0 1,0 0-1,0 0 0,0 0 1,1 0-1,-1 0 0,0 0 1,0 0-1,0 0 0,0 0 1,0 0-1,0 0 1,1 0-1,-1 0 0,0 0 1,0 0-1,0 0 0,0 0 1,0 0-1,0 0 0,1 0 1,-1 0-1,0 0 0,0 0 1,0 0-1,0 0 1,0 0-1,0 0 0,0 1 1,0-1-1,1 0 0,-1 0 1,0 0-1,0 0 0,0 0 1,0 0-1,0 0 0,0 0 1,0 1-1,0-1 1,0 0-1,0 0 0,0 0 1,0 0-1,0 0 0,0 0 1,0 1-1,7-24 939,6-36-358,-13 59-611,20-97 106,108-500 292,-121 585-446,-1 20-38,4 30-67,-8-30 122,27 81 53,-20-67-29,-1 1 0,-2 0 1,0 0-1,5 44 0,-11-61 0,-1 1 1,0-1-1,-1 0 0,1 0 0,-1 0 1,0 0-1,-1 0 0,1-1 0,-1 1 1,-1-1-1,1 1 0,-1-1 0,1 0 1,-1-1-1,-1 1 0,1-1 0,-1 1 1,0-1-1,0-1 0,0 1 0,-8 4 1,2-1-252,-1-1 1,1 0 0,-1-1 0,-14 5 0,18-7-525,-1-1 0,1 0 1,-1-1-1,0 1 0,-16-1 0,6-3-2695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10410,'0'0'7943,"9"9"-7078,13 16-678,-2 2 0,0 0 0,-2 1 0,0 1 0,12 31 0,-2 1-414,34 110-1,-59-161-393,0 1 0,-1 0 0,0 0 0,-1 0 0,1 15 0,-3-25 475,1 0 0,0 0 0,-1 0 0,1 0 0,0-1 0,-1 1-1,1 0 1,-1 0 0,0 0 0,1-1 0,-1 1 0,0 0 0,1-1-1,-1 1 1,0-1 0,1 1 0,-1-1 0,0 1 0,0-1 0,0 1 0,0-1-1,0 0 1,1 0 0,-1 1 0,0-1 0,0 0 0,0 0 0,0 0-1,0 0 1,0 0 0,0 0 0,0 0 0,0 0 0,0 0 0,0-1 0,1 1-1,-1 0 1,-2-1 0,-38-12-4767,9-9 3466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5541,'0'0'10474,"81"-57"-9097,-31 31-544,11-9-288,8-5-161,2-6-320,-6-4-1729,-10 2-7240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44 32,'0'0'21781,"-1"11"-20324,-5 46 445,-24 98 0,2-20-1745,-1 19-61,57-230 366,-2 15-518,13-75-795,-25 85 612,1 0-1,38-83 0,-51 130 252,1 0-1,-1 1 0,1-1 0,0 1 0,0-1 0,0 1 0,0 0 0,0 0 1,1 0-1,-1 0 0,8-3 0,-10 5-15,0 1-1,0-1 1,0 1 0,0 0-1,0-1 1,0 1 0,0 0-1,0 0 1,0 0 0,0 0-1,0 0 1,0 0 0,0 0-1,0 0 1,0 0 0,0 0-1,0 1 1,0-1 0,0 0-1,2 1 1,-2 0 0,0 0 1,0 0-1,0 1 1,1-1-1,-1 0 1,-1 0-1,1 1 1,0-1-1,0 1 0,0-1 1,-1 0-1,1 1 1,-1 0-1,1-1 1,-1 1-1,0-1 1,1 4-1,0 5 64,0 1 1,-1 0-1,0 0 0,-1-1 1,0 1-1,-1 0 0,0-1 1,-1 1-1,0-1 0,0 0 0,-7 13 1,4-9 260,-1-2 0,-1 1 1,0-1-1,0 0 0,-1 0 0,-1-1 1,-20 18-1,29-27-300,-1-1 0,0 1 0,0-1 0,0 1 0,0-1 0,-1 0 0,1 0 0,0 0 0,-1 0 0,1 0 0,0 0 0,-4 0 0,5-1-84,1 0 0,-1 0 0,0-1 0,0 1 0,0 0-1,1-1 1,-1 1 0,0 0 0,1-1 0,-1 1 0,0-1 0,1 1 0,-1-1-1,1 1 1,-1-1 0,0 1 0,1-1 0,0 0 0,-1 1 0,1-1-1,-1 0 1,1 1 0,0-1 0,-1 0 0,1 0 0,0 1 0,0-1 0,-1 0-1,1 0 1,0 1 0,0-1 0,0 0 0,0 0 0,0 0 0,0 1 0,0-1-1,1 0 1,-1-1 0,0 1-44,0-11-1865,0 0-1,1 1 1,0-1-1,1 0 1,3-13-1,6-9-6478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2273 5926,'0'0'1660,"8"-2"-619,7-3-475,-1-1 0,1 0 0,-1-1 0,0-1-1,14-10 1,75-60 1999,-27 20-1831,889-685 129,-244 178-706,-398 316-37,330-234-149,-630 470 17,13-12-783,-36 22-1281,-8 0-1768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4292,'0'0'5984,"7"16"-4991,76 186 1617,25 55-645,99 106-1291,27-16-168,72 116 81,-261-387-560,65 108 507,173 223 0,-199-307-133,-29-37 159,68 102 0,-113-151-529,-7-9-11,1 0-1,-1 0 1,0 0 0,0 0 0,0 0 0,-1 1 0,1-1 0,-2 1 0,3 8 0,-3-21-7767,-4-3 3739,-4-3 1808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 6887,'0'0'10393,"-11"-2"-9512,8 1-817,-1 0-36,0 0 1,0 0 0,1 0 0,-1 1-1,0-1 1,0 1 0,0 0 0,0 0-1,1 1 1,-1-1 0,0 1 0,0 0-1,1 0 1,-1 0 0,0 0 0,1 0-1,-1 1 1,1 0 0,-1 0 0,-3 2-1,-7 6 1,1 0-1,0 1 0,1 0 1,0 0-1,0 2 0,1-1 1,1 2-1,0-1 0,-11 21 0,21-32-29,0-1 0,-1 1 0,1-1 0,0 0-1,0 1 1,0-1 0,0 1 0,0-1 0,0 1-1,0-1 1,0 1 0,1-1 0,-1 0 0,0 1-1,1-1 1,-1 1 0,1-1 0,0 0 0,-1 0-1,1 1 1,0-1 0,0 0 0,0 0-1,0 0 1,0 0 0,0 0 0,1 1 0,40 26-38,-17-12 58,-17-10 30,0 1 0,0 0 0,-1 0 0,0 1-1,0 0 1,-1 1 0,0-1 0,0 1 0,-1 0 0,0 1 0,5 14 0,-8-18 29,-1 0 1,1 0-1,-1-1 0,-1 1 1,1 0-1,-1 0 1,0 0-1,0 0 0,-1 0 1,0 0-1,0 0 1,0 0-1,-1-1 0,0 1 1,0-1-1,0 1 1,-1-1-1,0 0 0,0 1 1,0-1-1,-7 8 1,1-3 84,-1 0 1,1-1-1,-2 0 1,1 0 0,-1-1-1,-1-1 1,1 1-1,-1-2 1,0 0 0,-1 0-1,0-1 1,1-1-1,-2 0 1,1-1 0,0 0-1,-21 1 1,32-4-238,0 0 0,1 0 1,-1 0-1,1 0 0,-1 0 1,1 0-1,-1 0 0,1 0 0,-1 0 1,1-1-1,-1 1 0,1-1 0,-1 1 1,1-1-1,-1 0 0,1 0 1,0 1-1,-1-1 0,1 0 0,0 0 1,0 0-1,0 0 0,0 0 0,0-1 1,0 1-1,0 0 0,0 0 1,-1-3-1,1 0-504,0-1 1,0 1 0,0-1-1,1 1 1,0-1-1,-1 1 1,2-1-1,0-8 1,5-21-7335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8296,'0'0'5637,"37"-66"-4420,-25 45 321,-3 8 320,-1 9-289,-4 4-704,-1 22-577,-1 13 225,-2 13-33,0 8-352,0 9-64,0 1-32,-8-5-672,-3-7-738,1-5-479,-3-16-1250,0-14-1474,-1-17-2465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10186,'0'0'6811,"9"-9"-6085,-2 2-570,1 0-1,0 0 0,0 0 0,1 1 1,0 0-1,0 1 0,0 0 0,1 0 1,0 1-1,0 0 0,13-2 1,-5 1-118,1 1 0,-1 1 0,1 1 0,0 1 0,0 1 0,0 0 0,0 1 1,-1 2-1,27 5 0,-37-6-32,0 0 0,-1 1-1,0 0 1,0 1 0,0-1 0,0 1 0,0 1 0,-1-1 0,1 1-1,-1 0 1,0 1 0,-1-1 0,0 1 0,0 0 0,0 0 0,0 1 0,-1 0-1,0 0 1,0 0 0,-1 0 0,0 0 0,-1 1 0,1-1 0,-1 1-1,1 8 1,-2-12 112,0 0-1,-1-1 1,1 1-1,-1 0 1,0 0-1,0 0 0,0 0 1,-1-1-1,1 1 1,-1 0-1,0 0 1,0-1-1,0 1 1,-1 0-1,1-1 0,-1 1 1,-3 5-1,0-4 127,0 0 0,0 0 0,-1 0-1,0-1 1,1 0 0,-1 0 0,-1 0 0,-10 4-1,-35 18 140,-28 15-270,-120 42 0,196-81-224,0-1 1,-1 1-1,1-1 1,-1 0-1,1-1 0,-1 1 1,-6-1-1,10 0-24,0 0 0,0-1 0,0 1 0,-1 0 0,1-1 0,0 1 0,1-1 0,-1 0 0,0 1 0,0-1-1,0 0 1,0 1 0,0-1 0,0 0 0,1 0 0,-1 0 0,0 0 0,1 1 0,-1-1 0,1 0 0,-1 0 0,1 0 0,-1-1 0,1 1-1,0 0 1,0 0 0,-1 0 0,1 0 0,0 0 0,0 0 0,0 0 0,0 0 0,0-2 0,0-31-5684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15567,'0'0'1825,"88"4"-1696,-29-13-97,8-1 64,11-1-385,4 4-1376,2 1-1250,-5 1-544,-1 4-4933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11082,'0'0'1090,"48"40"319,-21-22-865,2 0 1,9-3-65,1-9-223,2-2-129,3-4-32,0 0 0,0-3-32,-7-3 0,-2 1-64,-4 0-384,-7 1-962,-4 0-1120,-5 2-2210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14830,'-25'55'545,"-5"10"-289,1 14 0,3 9-32,2 3-32,5 1-160,5-4-32,3-2-288,7-11-384,1-10-385,0-9-449,1-13-1665,-3-10-2306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12204,'-25'51'2210,"5"-7"-160,5-2-545,4-9-384,2-7-384,6-4-545,1-4-128,2 3-32,0 2-64,0 7-224,3 5-97,-1 5-95,1 3-417,-1 0 32,-2-7-95,0-9-802,0-8-929,0-12-2017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16015,'0'0'-32,"12"50"0,-1-21-64,7 0 96,5-4 0,3-1-64,6-5 128,-1-5-224,-7-6-1057,-1-6 736,-6-1 705,-16 0-576,-2 4-2723,-28 4-4676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16432,'0'0'4526,"-8"12"-3682,-9 17 90,1 2 0,2 0 1,1 0-1,1 2 0,2-1 0,-10 53 0,18-69-624,0-9-236,1 1 0,0-1-1,0 1 1,0 0 0,1-1 0,0 1-1,1-1 1,0 1 0,0 0 0,4 11 0,-5-18-76,2 0 1,-1 0-1,0 1 1,0-1-1,0 0 1,0 0-1,1 0 1,-1-1-1,0 1 1,1 0-1,-1 0 1,1-1-1,-1 1 1,1-1-1,-1 1 1,1-1-1,-1 0 1,1 0-1,-1 1 1,1-1-1,0 0 1,-1 0-1,1-1 1,-1 1-1,1 0 1,-1 0-1,1-1 1,0 1-1,-1-1 1,0 1-1,1-1 1,-1 0-1,2-1 1,2 0-77,0-1 1,0 0 0,-1 0-1,1 0 1,-1 0-1,0-1 1,0 1 0,5-6-1,-4 2-8,0 0 1,0 0-1,0-1 0,-1 1 0,0-1 0,0 0 0,-1 0 1,0-1-1,0 1 0,-1-1 0,0 1 0,1-15 0,-3 21 241,-7 24 64,6-20-187,1 1-1,-1-1 1,1 0 0,0 0-1,0 0 1,0 1 0,0-1-1,0 0 1,0 0 0,1 1-1,-1-1 1,2 4-1,-2-6-19,1 1 0,-1 0-1,1-1 1,-1 1 0,1-1-1,-1 1 1,1 0 0,-1-1-1,1 0 1,-1 1 0,1-1-1,0 1 1,-1-1 0,1 0-1,0 1 1,-1-1-1,1 0 1,0 0 0,0 1-1,-1-1 1,1 0 0,0 0-1,-1 0 1,1 0 0,1 0-1,3-1 24,0 0 0,0-1 0,-1 1 1,1-1-1,-1 0 0,1 0 0,-1-1 0,1 1 0,-1-1 0,4-4 0,9-7-2,-13 10-61,0 0 1,0 0 0,0 0 0,0 1 0,1-1-1,0 1 1,-1 0 0,1 1 0,0-1 0,1 1-1,8-3 1,-13 8-9,0-1 0,-1 1-1,1-1 1,-1 1 0,1 0 0,-1-1-1,0 1 1,0 0 0,0-1-1,0 1 1,-1 3 0,1-1 39,-1 71 665,-1-30-443,2-1 0,2 1 1,13 67-1,-11-91-229,0 0-1,-1 1 0,-1-1 1,-3 40-1,1-53 122,-1-1 1,0 0-1,-1 1 0,1-1 0,-2 0 0,1 0 1,-1 0-1,-1 0 0,1 0 0,-1-1 1,-1 0-1,1 1 0,-1-2 0,-1 1 0,-8 9 1,13-15-106,1-1 1,-1 1-1,0 0 1,0 0 0,0 0-1,0-1 1,0 1-1,0 0 1,-1-1-1,1 1 1,0-1 0,0 0-1,0 1 1,0-1-1,-1 0 1,1 1-1,0-1 1,0 0-1,-1 0 1,1 0 0,0 0-1,0 0 1,-1-1-1,1 1 1,0 0-1,-2-1 1,0-1 13,1 1 0,0-1 1,0 0-1,0 1 0,0-1 0,0 0 0,1 0 1,-1 0-1,0-1 0,1 1 0,-3-5 1,-2-7 58,0 0 1,1 0 0,-4-20 0,8 31-85,-3-15-67,0-1 1,1 0-1,1 0 1,1 0-1,1-23 0,0 34 5,1 1 0,0-1 0,1 1 0,-1-1 0,1 1-1,1-1 1,0 1 0,0 0 0,0 0 0,1 0 0,0 1 0,0-1-1,0 1 1,1 0 0,8-8 0,65-49-4754,-40 35-502,10-9-5696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12236,'0'0'5028,"13"-51"-3650,9 15 159,6-9-480,8-2-448,5-3-257,2 3-288,1 3-32,-1 6-769,-4 2-1793,-5 6-4324,-4-1-2980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14318,'-5'13'848,"-49"112"909,28-68-1460,2 1 0,-31 112 0,67-253-563,-9 52-1621,-1-1-1,-2 1 1,-3-35 0,2 63 1768,1 0 0,-1 0 1,0 0-1,0-1 0,0 1 0,-1 0 1,1 0-1,-1 1 0,0-1 1,-3-4-1,5 6 148,0 1-1,-1 0 1,1-1-1,0 1 1,-1 0 0,1-1-1,-1 1 1,1 0-1,0 0 1,-1-1 0,1 1-1,-1 0 1,1 0 0,-1 0-1,1 0 1,-1 0-1,1-1 1,-1 1 0,1 0-1,0 0 1,-1 0 0,1 0-1,-1 0 1,1 0-1,-1 0 1,0 1 0,0 0 30,0-1 0,0 1 1,0 0-1,0 0 0,1 0 0,-1 0 1,0-1-1,0 1 0,1 1 1,-1-1-1,1 0 0,-1 0 1,1 0-1,-1 0 0,1 0 1,-1 2-1,-4 14 319,1 1 0,1 0-1,0 0 1,1 0 0,1 0 0,1 1 0,1-1 0,2 19-1,-3-37-316,0 1 0,0-1-1,1 1 1,-1-1 0,0 1-1,0-1 1,0 1-1,1-1 1,-1 1 0,0-1-1,1 1 1,-1-1-1,0 0 1,1 1 0,-1-1-1,1 1 1,-1-1 0,0 0-1,1 0 1,-1 1-1,1-1 1,-1 0 0,1 0-1,-1 1 1,1-1-1,-1 0 1,1 0 0,-1 0-1,1 0 1,0 0 0,-1 0-1,1 0 1,23-6 961,18-19-249,11-29-501,-51 51-310,0 1 0,1-1 0,-1 0 1,0 0-1,-1 0 0,1 0 0,0 0 0,-1 0 0,0 0 0,1 0 0,-1-1 0,0 1 1,-1 0-1,1-1 0,-1 1 0,0-1 0,1 1 0,-1-1 0,-1-4 0,0 7 29,0 0-1,0 0 1,0 0-1,0 0 0,0 1 1,0-1-1,0 0 1,-1 1-1,1-1 0,0 1 1,0-1-1,0 1 1,-1-1-1,1 1 1,0 0-1,-1 0 0,1 0 1,0 0-1,-1 0 1,1 0-1,0 0 1,-3 0-1,-30 5 17,24-3-4,0 1 1,0 1 0,0 0 0,1 0-1,-1 1 1,1 0 0,0 1-1,1-1 1,-1 2 0,1-1-1,1 1 1,-11 12 0,17-18-2,1-1-1,0 0 1,0 1 0,0-1 0,0 1 0,0-1 0,-1 1-1,1-1 1,0 1 0,0-1 0,0 1 0,0-1-1,0 1 1,1-1 0,-1 1 0,0-1 0,0 1 0,0-1-1,0 1 1,0-1 0,1 0 0,-1 1 0,0-1 0,0 1-1,1-1 1,-1 1 0,0-1 0,1 0 0,-1 1-1,0-1 1,1 0 0,-1 1 0,1-1 0,-1 0 0,0 0-1,1 1 1,-1-1 0,1 0 0,-1 0 0,1 0-1,-1 0 1,1 0 0,-1 1 0,1-1 0,-1 0 0,1 0-1,-1 0 1,1 0 0,-1 0 0,0-1 0,1 1 0,-1 0-1,1 0 1,-1 0 0,1 0 0,0-1 0,33-2 49,-15-1-280,0-2 0,-1 0 0,1-1 0,-1-1 1,-1 0-1,20-14 0,16-9-3684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60 10666,'0'0'4869,"0"9"-4570,21 274 957,-3-103-745,-16-158-431,-1-14-12,0 0 0,0 1-1,0-1 1,-1 0-1,0 1 1,-1-1-1,0 1 1,-3 12-1,4-21-41,-1 0 1,1 1-1,0-1 0,0 0 0,-1 1 0,1-1 0,0 0 0,0 1 1,-1-1-1,1 0 0,0 0 0,-1 1 0,1-1 0,0 0 0,-1 0 1,1 0-1,-1 1 0,1-1 0,0 0 0,-1 0 0,1 0 0,-1 0 1,1 0-1,0 0 0,-1 0 0,1 0 0,-1 0 0,1 0 0,-1 0 1,1 0-1,0 0 0,-1 0 0,1 0 0,-1 0 0,1-1 0,0 1 1,-1 0-1,1 0 0,0 0 0,-1-1 0,1 1 0,0 0 0,-1-1 1,1 1-1,-1-1 0,-12-16 586,8 1-546,0-1 1,1 0-1,0 0 0,1 0 0,1 0 0,1-19 0,6-105-587,-3 121 441,1 0 1,2 0-1,0 0 1,1 1-1,0-1 1,2 1-1,0 1 1,17-27-1,-16 30-1,1 1-1,0 1 1,1 0-1,0 0 1,1 1-1,0 0 1,1 1-1,0 0 1,1 1-1,24-12 0,-119 80 205,-20 0 88,63-38-7,-53 38 0,118-62-2963,-2-9 562,-1 0 0,0-1 0,33-26 1,-3-1-3319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52 8296,'0'0'1719,"1"-8"352,2-36 2328,-18 81-2573,-64 233 69,78-269-1890,4-18-507,3-4 417,2-10-23,-2 1 0,0-1 0,1-48-1,-7 78 112,1 0 0,-1 0-1,0-1 1,0 1 0,0 0-1,-1 0 1,1 0 0,0 0-1,0 0 1,-1-1 0,1 1-1,0 0 1,-1 0 0,1 0-1,-1 0 1,1 0 0,-1 0-1,0 0 1,1 0-1,-3-1 1,3 2-9,-1 0 1,0-1-1,1 1 0,-1 0 1,0 0-1,0 0 0,1 0 1,-1 0-1,0 0 0,0 0 0,1 0 1,-1 0-1,0 1 0,0-1 1,1 0-1,-1 0 0,0 1 1,1-1-1,-1 0 0,0 1 1,1-1-1,-2 1 0,-2 2 0,1 0-1,0 0 1,0 0 0,0 0-1,0 0 1,0 0 0,1 1-1,-1-1 1,-2 8 0,2-4 10,1 0 1,0 0 0,1 0 0,-1 1-1,2-1 1,-1 0 0,1 0 0,0 1-1,0-1 1,1 0 0,0 1-1,3 12 1,-2-16 10,-1 1-1,1-1 1,-1 0-1,1 0 1,0 0-1,1 0 1,-1-1-1,1 1 1,0-1-1,-1 1 1,2-1-1,-1 0 1,0 0-1,0 0 1,1-1-1,0 1 1,-1-1-1,1 0 1,0 0-1,0 0 1,0 0-1,6 1 1,-26-33 1004,-84-107-714,99 136-220,4 0-143,0 0 0,0 1-1,1-1 1,-1 1 0,0 0-1,0 0 1,1 0 0,5 2 0,7-1 38,179-9-381,-162 4-2252,62-16 0,-25-2-5451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59 6983,'-8'-4'715,"-11"-6"-294,-1 1 0,0 0 0,-1 2 0,-26-6 0,40 11-426,-1 0-1,0 1 1,0 0-1,1 1 1,-1-1-1,0 2 1,0-1 0,0 1-1,1 0 1,-1 1-1,0-1 1,1 2-1,-1-1 1,1 1-1,0 0 1,-12 8 0,2 1-17,1 2 0,1 0 1,1 0-1,0 2 0,1 0 1,-17 26-1,-59 115 158,33-42 57,5 3 1,5 2-1,-56 229 1,92-300-128,3 1 0,1 0 1,1 61-1,6-82-58,1 1 0,2-1 0,0 0-1,2 0 1,1 0 0,20 49 0,67 125-57,-78-174 45,1 0 0,1-2 0,2 0 0,39 42-1,-52-62-2,2 1-1,-1-1 0,1-1 0,0 1 1,0-1-1,1-1 0,0 0 0,0 0 0,0-1 1,0-1-1,1 1 0,0-2 0,-1 1 0,1-2 1,0 1-1,0-1 0,0-1 0,0 0 0,0-1 1,0 0-1,0 0 0,0-1 0,0-1 0,-1 0 1,1 0-1,-1-1 0,11-5 0,8-6 25,1-1-1,-2-2 1,0-1 0,-2-1-1,0-1 1,-1-1-1,39-45 1,-14 6 136,-3-2-1,-4-3 0,-1 0 1,-4-3-1,-3-1 1,-3-2-1,-4-1 1,37-143-1,-53 165-116,-2 0 0,-2-1-1,1-89 1,-8 126-28,-2-1 1,0 1-1,-1 0 0,0-1 0,-1 1 0,-1 0 1,0 0-1,-1 0 0,-1 1 0,0 0 1,-1 0-1,-1 0 0,0 1 0,0 0 1,-2 1-1,-19-22 0,9 18-1,-1 0 0,0 1 1,-2 1-1,1 1 0,-2 1 0,0 1 0,-37-11 1,-184-39-900,175 47 178,-2-1-338,4 3-373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55 3331,'-14'-3'3983,"-55"-13"-3348,-1 3 0,0 3 0,-120-3 1,176 15-878,-1 0 1,1 1 0,0 0-1,0 1 1,0 1-1,1 0 1,-16 9 0,-91 57-2734,56-32 2436,-16 8 2787,-109 84 1,163-109-1901,0 0 0,2 2 0,0 0 0,2 2 0,0 0 0,2 2 0,-24 42 0,38-57-325,0 0 0,0 1 0,1 0 1,1 0-1,0 0 0,1 0 0,0 1 0,2-1 0,-1 1 0,2-1 1,0 1-1,1 0 0,0-1 0,4 15 0,-1-12 6,1-1 0,0 0 0,1 0 0,1-1 0,1 0 0,0 0-1,1-1 1,0 0 0,2 0 0,-1-1 0,23 21 0,-2-7-13,2 0-1,1-2 1,1-2-1,1-1 1,1-2-1,56 23 1,249 70 94,-164-59-25,896 257 108,-17-131-65,-593-126-111,807 79 318,-26-68-202,-518-37-118,429-2-195,-290-118-140,-723 67 194,266-83 0,-334 81 81,-2-3 0,-1-2-1,-2-4 1,-1-3 0,75-57-1,-116 73 78,0-2-1,-1-1 0,-2-1 1,-1-1-1,-1-1 0,-1-2 0,-2 0 1,28-57-1,-30 50-29,-3 0 0,-1-1 0,-1 0 1,-3-1-1,-1-1 0,-2 0 0,3-66 0,-10 92 20,0 0 0,-2 0-1,0 0 1,0 1 0,-2-1-1,1 1 1,-2-1 0,0 1-1,-1 0 1,-8-14-1,2 8 32,-1 0-1,0 2 1,-2-1-1,0 2 1,-33-31-1,3 13 125,-1 2 0,-1 1-1,-2 3 1,-81-36-1,-1 10 163,-195-55 0,-150-11-3390,301 79-512,31 6-4722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3812,'0'0'6021,"-4"-10"-4339,0-1-1544,0-2 21,-1 0 0,-1-1 1,0 2-1,-9-15 0,13 78 866,81 1848 1521,-76-1864-2478,9 113 17,7-1-1,38 148 0,-54-285-93,-1 1 1,2-1-1,-1 0 1,1 0-1,1 0 1,0-1-1,0 0 1,1 1-1,0-2 1,0 1-1,1-1 1,1 0-1,-1 0 1,1-1-1,0 0 1,1-1-1,-1 1 1,1-2-1,1 1 1,-1-1-1,21 7 1,348 102 331,-282-89-304,69 13-11,1-8 0,2-7 0,251 3 0,487 17 427,-682-30-422,814-5 110,-510-31-101,93-2 212,-9 0 225,242-2 438,-804 29-777,64 12 0,-67-7-56,77 1 0,-108-8-52,-1-1 0,1 0-1,-1-1 1,0-1 0,0-1 0,0 0-1,0-1 1,-1-1 0,16-7 0,11-11 10,0-1 0,-2-3 0,45-40 0,97-107-86,-23 20 40,-125 128 18,1 2 1,0 2 0,2 1-1,1 2 1,0 1 0,2 2-1,0 1 1,46-11 0,58-25-241,186-97 0,-198 86 540,-121 58-248,-1-1-1,0 0 1,0 0 0,0-1-1,-1 0 1,0-1 0,0 0-1,-1 0 1,0 0-1,-1-1 1,0 0 0,0 0-1,-1-1 1,0 0-1,-1 0 1,0 0 0,0 0-1,3-17 1,2-16-85,-3 0 0,-1 0 0,0-55 0,-5 91 44,2-70-47,-4 0 1,-13-92-1,8 126 43,-3 1 1,0 0-1,-3 0 0,-2 1 0,-27-56 0,18 53-9,-3 0 1,-1 2-1,-1 1 0,-3 1 0,-1 2 0,-2 1 1,-2 2-1,-1 1 0,-1 2 0,-2 2 0,-1 2 1,-47-24-1,-189-87 147,220 115-91,-1 2 0,-120-27 0,-461-19-44,367 48-8,58 1 1,-1404-87-149,-294 97-526,868 40 864,519-13 76,186-2-71,39-1-1577,100-12-3125,122-3 1217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5093,'0'0'2076,"10"-12"-1579,24-27-456,11-12 104,68-103 0,-103 133 1078,-10 20-1169,0 1 0,0 0 0,0 0 0,0 0 0,0 0 0,0 0 0,0-1 0,0 1 0,0 0 0,0 0 0,0 0 0,0 0 0,0-1 0,0 1 0,0 0 0,0 0 0,0 0 0,0 0 0,0 0 0,0-1 0,0 1 0,0 0 0,0 0 0,0 0 0,0 0 0,0-1 0,-1 1 0,1 0 0,0 0 0,0 0 0,0 0 0,0 0 0,0 0 0,0 0 0,-1-1 0,1 1 0,0 0 0,0 0 0,0 0 0,0 0 0,0 0 0,-1 0 0,1 0 0,0 0 0,0 0 0,0 0 0,0 0 0,0 0 0,-1 0 0,1 0 0,0 0 0,-3 1 118,1 1 1,0-1-1,-1 1 0,1 0 0,0-1 0,0 1 0,0 0 0,0 0 0,0 0 0,1 1 0,-3 3 0,-14 23-97,2 0 0,2 1 0,0 0 0,2 1 0,2 1 0,0 0 0,2 0 0,-4 45 0,1 35-50,3 128 1,5-70 81,-2-68-77,0 183 90,6-276-70,0 0 1,0 1 0,1-1 0,0 0-1,1 0 1,0 0 0,1 0-1,-1 0 1,2-1 0,-1 0 0,1 0-1,1 0 1,9 12 0,-5-10-2,1 0 0,0 0 0,1-1 0,0-1 0,0 0 0,1-1 0,-1 0 0,16 5 0,16 4 36,1-3-1,0-1 1,1-3 0,70 6-1,657 17 150,-476-27-195,1058-9 350,-497-6-186,-608 11-143,552-9-15,-6-66 1639,-724 61-1498,138-43 1,-179 45-157,0-1 1,-1-2-1,-1 0 1,0-3 0,-1 0-1,45-37 1,-62 44-15,-2 0-1,1 0 1,-1-1 0,-1 0-1,0 0 1,0-1 0,-1 0-1,-1-1 1,0 0 0,0 0-1,-2 0 1,6-20 0,-4-4 21,-1 0 0,-1-1 0,-3-52 0,2 52 19,1-1 0,2 1 0,14-48 0,9-64-62,-27 133 6,-1 0 1,0 0-1,-2 0 0,0-1 0,-1 1 0,-6-29 0,3 34 4,0-1 0,-1 1 1,0 0-1,-1 1 0,-1 0 0,1 0 1,-2 0-1,1 1 0,-1 0 0,-1 1 0,0 0 1,0 0-1,-1 1 0,-21-12 0,-10-4 9,0 3 0,-82-31-1,57 30-23,0 3-1,-98-14 0,-144-4 24,67 10 43,124 11-48,-598-77 21,-4 37-36,-907 35 35,1237 36-11,-750 126 0,798-67-854,331-72 594,6 0-135,-1 0-1,1-1 1,-1 0 0,0-1 0,1 1 0,-1-1-1,0 0 1,-11-2 0,3-8-4564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38 8584,'-73'-1'192,"0"-2"129,2-1-97,9 0-320,-1-1-481,6-4-832,2-3-641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2257 12 7847,'-766'13'2383,"232"-13"-2198,159 29 87,337-23-156,1 1 1,0 2-1,0 2 0,0 1 0,2 2 0,0 1 0,-59 36 0,77-38-169,0 1 0,1 1 0,0 0 0,1 1 0,1 1 0,1 0 0,0 1-1,1 0 1,-17 37 0,16-28-20,2 1-1,0 1 0,2 0 1,2 0-1,0 1 1,-4 46-1,10-56 91,1 0 1,1 0-1,0 0 0,2 0 0,0 0 1,1 0-1,1-1 0,1 0 0,1 0 1,1 0-1,0-1 0,1 0 0,1-1 1,1 0-1,24 30 0,-14-24 15,0-2 0,1 0-1,1-1 1,1-2-1,1 0 1,1-2 0,0 0-1,1-2 1,55 20 0,1-6 31,131 25 0,94-2-54,-147-26-11,1202 170 103,-1061-167 232,388-12 0,302-80 309,-685 36-675,334-37-152,-9-47 56,-373 37 72,-222 62 152,0-3 0,-1-1-1,-1-1 1,57-41 0,-86 55-1,0-1 0,0 0 0,-1-1 0,0 1 0,0-1 0,0 0 0,0 0 0,-1-1 0,0 1 0,-1-1 0,1 0 0,-1 0 0,-1 0 0,1 0 0,2-14 0,-4 11 18,-1 1-1,1-1 0,-2 1 1,1-1-1,-1 1 0,-1-1 1,1 1-1,-2 0 0,1 0 1,-1 0-1,-1 0 1,-6-12-1,-3-1-95,0 0 0,-2 1-1,-1 0 1,0 1 0,-1 1 0,-2 1 0,0 0 0,0 2-1,-2 0 1,0 1 0,0 1 0,-31-14 0,-32-11-465,-1 4 1,-98-27-1,86 30 521,16 5-79,-718-224 79,623 207 104,-1 7 0,-295-22 0,297 52 7,1 8-1,-1 8 1,-260 46 0,-95 56-3664,358-76 428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4644,'0'0'8424,"25"28"-5877,-21-24-2406,1 0 0,0-1 0,0 0 0,0 0 0,0-1 0,1 1 0,-1-1 0,1 0 0,-1 0 0,1-1 0,0 0 0,0 0 0,-1 0 0,1-1 0,9 0 0,14-1 626,57-10-1,-36 4-669,527-12 562,-502 19-320,115 5-208,-81-1 25,146-11 0,-49-5 233,283 19 0,-284 1-360,-70-7 566,226-27 0,-275 18-563,-1 4 0,120 9 0,-200-5-40,0 1 0,-1-1-1,1 0 1,-1-1 0,1 1 0,8-3-1,-11 2-244,0 0-1,0 0 0,0 0 0,-1 0 1,1 0-1,-1 0 0,1 0 0,-1-1 1,1 1-1,-1 0 0,0-1 0,1 0 0,-1 1 1,0-1-1,0 0 0,0 1 0,0-1 1,0-3-1,7-17-6627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57 12332,'-5'-31'8983,"-9"11"-5489,12 19-3444,0 0 0,0 0 1,-1 1-1,1-1 0,0 0 1,-1 1-1,1 0 0,-1-1 1,1 1-1,-1 0 0,1 0 0,0 1 1,-1-1-1,1 0 0,-1 1 1,1 0-1,0-1 0,-1 1 1,1 0-1,0 0 0,0 0 1,-4 3-1,-8 4 86,0 0 0,0 1-1,0 1 1,1 0 0,1 1 0,0 1 0,0-1 0,-15 22-1,26-32-156,1 0 0,-1-1 0,1 1 0,-1 0 0,1 0 0,-1 0 1,1-1-1,-1 1 0,1 0 0,0 0 0,-1 0 0,1 0 0,0 0 0,0-1 0,0 1 0,-1 0 0,1 0 0,0 0 0,0 0 0,0 0 0,1 0 0,-1 0 0,0 0 0,0 0 0,0 0 0,1-1 0,-1 1 0,1 0 0,-1 1 0,2-1 0,-1 0 0,1 1 1,0-1-1,-1 0 0,1 0 0,0 0 0,0 0 1,0-1-1,-1 1 0,1 0 0,0-1 0,0 1 1,3-1-1,13 2-72,1-1 1,28-2-1,-26 0-123,-6 1 115,54 4-123,-65-4 213,0 1-1,0-1 1,0 1-1,0 0 1,0 0-1,0 1 1,0 0-1,0-1 1,0 1-1,-1 0 1,1 1-1,-1-1 0,4 3 1,-6-4 8,0 0 0,0 0 0,0 0 0,0 0 0,-1 1 0,1-1 0,0 0 0,-1 0 0,1 0 0,-1 1 0,1-1 0,-1 0 0,0 0 0,1 1 0,-1-1 0,0 0 0,0 1 0,0-1 0,0 0 0,0 1 0,0-1 0,-1 0 0,1 3 0,-1-2 51,-1 1 1,1 0-1,-1-1 1,1 1-1,-1-1 0,0 1 1,0-1-1,0 0 1,0 0-1,-3 3 1,-6 3 271,-1 1 1,1-2-1,-20 9 0,28-14-279,-18 9 447,-1-1 1,1-1-1,-2-1 1,1-1-1,-39 6 1,61-13-497,0 0 0,0 0 0,0-1 0,1 1 0,-1 0 0,0 0 0,0 0 0,0-1 0,0 1 0,1 0 0,-1 0 0,0-1 0,0 1 0,0 0 0,0-1 0,0 1 0,0 0 0,0 0 0,0-1-1,0 1 1,0 0 0,0-1 0,0 1 0,0 0 0,0 0 0,0-1 0,0 1 0,0 0 0,0 0 0,0-1 0,0 1 0,-1 0 0,1 0 0,0-1 0,0 1 0,0 0 0,0 0 0,-1-1 0,1 1 0,0 0 0,0 0 0,-1 0 0,1 0 0,0-1 0,0 1 0,-1 0 0,1 0 0,0 0 0,0 0 0,-1 0 0,1 0 0,0 0 0,0 0 0,-1-1 0,1 1 0,0 0 0,-1 0 0,1 0 0,0 1 0,0-1 0,-1 0 0,1 0 0,0 0 0,-1 0 0,1 0 0,0 0 0,0 0 0,-1 0 0,1 1 0,15-20-1177,19-11-3169,49-35-1,-76 61 3519,45-35-8202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5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402 11371,'-556'90'-929,"507"-79"997,0 2-1,1 2 1,0 3 0,2 1 0,0 3-1,1 1 1,1 2 0,1 3 0,2 1-1,1 2 1,1 1 0,-50 56 0,77-74-74,0 1 0,1 1 0,0 0 0,2 0 0,0 1 0,1 0 0,0 1 1,1 0-1,2 0 0,-1 0 0,2 1 0,1 0 0,0 0 0,1 0 0,1 0 0,1 0 0,1 0 1,5 37-1,-2-40 0,1 0 0,0-1 0,1 0 0,1 0 1,0-1-1,1 1 0,0-2 0,1 1 1,1-1-1,0 0 0,1-1 0,0 0 0,22 17 1,4 0 76,2-1 0,0-2-1,63 30 1,-33-24 42,2-3 0,0-4 0,101 24 0,230 27 200,-351-68-287,1169 115 256,-142-46-124,-623-38-118,869 52 761,-387-54-674,3-40 45,-278-2-119,-412 2-6,456-64 1,-571 43-28,-1-7 1,-1-5 0,-2-5-1,245-116 1,-156 30 31,-191 107-76,-1-1 0,-1-2 0,0 0 0,-2-2 1,25-32-1,-38 41 65,-2-1 0,0 0-1,-1-1 1,-1 0 0,-1 0 0,0 0 0,-2-1 0,0 0 0,4-31-1,-2-15 175,-2-98 0,-5 141-207,-2 1 0,0-1-1,-1 0 1,-1 1 0,-1 0 0,-1 0 0,-1 0-1,-1 1 1,-1 0 0,-20-35 0,12 30 8,-1 0 1,-1 1-1,-2 1 1,0 1-1,-1 1 1,-47-35 0,18 21 16,-1 3 1,-93-42 0,-109-27 10,102 53-27,-1 6 0,-223-30 1,-323-3 45,575 64-61,-2941-90 442,2061 163-491,9 76-8,-13 3 116,637-93-42,128-21-15,77-10-9,-276 64 1,427-78-475,0 2 1,0-1-1,1 2 1,0 0 0,0 1-1,0 0 1,1 1-1,0 0 1,1 2-1,0-1 1,0 1-1,1 1 1,0 0-1,1 0 1,-10 15 0,1 0-5320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6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60 7495,'-14'3'-715,"-27"6"753,-238 49 1114,254-53-1051,-1 1-1,1 0 1,0 2 0,0 2-1,1 0 1,0 1-1,1 1 1,0 1 0,1 2-1,1 0 1,0 1-1,1 1 1,-32 35 0,31-27-74,2 0 1,0 1 0,2 1-1,1 0 1,1 2 0,2-1-1,0 2 1,2 0 0,2 0-1,0 1 1,-3 33 0,-10 139 35,20-169 32,3 1 0,0 0 0,12 63 0,-7-75-46,1 0 1,0-1 0,2 1 0,0-1 0,2-1-1,0 0 1,2-1 0,0 0 0,21 25 0,-11-20 1,1-1 1,2-1-1,0-1 1,1-1-1,53 30 1,-19-18 20,1-3 0,67 22 0,126 30 148,-114-44 102,189 25 0,151-7 71,-291-36-303,256 16-7,780-36-1,305-53-50,-1250 42-92,279-47-1,-371 26 109,-1-8-1,251-88 1,-432 125-46,93-32-5,133-68 1,-206 89 9,-2 0 1,1-2 0,-2-1 0,0-1-1,-1-1 1,-1-1 0,-1-1 0,-1-1 0,34-47-1,-42 48 41,-2 0-1,0 0 0,-1-1 1,-2 0-1,0-1 0,-1 0 0,-1 0 1,-2 0-1,0-1 0,-1 1 1,-2-1-1,0 1 0,-5-32 0,2 39-38,-1 1-1,-1-1 0,0 1 0,-2-1 0,1 2 0,-2-1 0,0 1 0,-1 0 0,0 0 0,-1 1 0,0 1 0,-19-18 1,-2 0-68,-2 2 1,-1 2 0,-58-35-1,20 21 113,-1 4 0,-2 2 0,-1 4 0,-2 3-1,-84-17 1,-411-57 374,443 82-405,-1601-159-17,626 158-128,1 84 228,341 33-311,567-58 19,-350 119 0,434-111-1086,-119 68 0,146-71-620,-5-1-1701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7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39 146 7944,'0'0'3640,"-7"1"-3202,-25 1-310,39-11-296,11-2 16,4 1 159,1 1 0,0 1 0,0 1 0,1 2 0,37-5 0,129-2 72,-110 9-51,464-2 904,-373 6-849,367 26 358,-22-1-44,-238-24-321,828 18 147,-581 2-160,688 22 226,1169-64 1222,-625-47-1211,624-14-232,-677 89 39,-463-8 579,-900-6-320,-197 7-180,97-4-68,-177-7-3087,-23-2-1883,-12 0-2141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2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14638,'0'0'27,"11"2"-753,62 4 705,0-2 0,115-11 0,156-34 42,102-6-12,249 58 118,23-1-3,-116-47-109,96-2 2,2091 38 170,-1661 86 75,729 16-38,-103-152 353,-515-82-275,-213 17-117,4 63-1067,-973 52 601,442 5-4953,-319 2 1695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6182,'6'-11'-818,"-1"0"3675,8-17 10041,-12 57-10019,1-10-2780,-8 97 206,8-116-280,-1 0 0,0 0-1,0 0 1,1 0 0,-1 0 0,0-1 0,0 1 0,1 0 0,-1-1 0,0 1 0,0-1 0,0 1 0,0-1 0,0 1-1,0-1 1,1 0 0,0-1 0,43-43 844,-38 36-810,1 1 0,0-1 0,0 2-1,0-1 1,1 1 0,1 0 0,14-8 0,-23 15-67,0 0 0,-1 0 0,1 1-1,0-1 1,-1 0 0,1 0 0,0 1 0,-1-1 0,1 0-1,-1 1 1,1-1 0,-1 1 0,1-1 0,-1 1 0,1-1-1,-1 1 1,0-1 0,1 1 0,-1-1 0,1 1 0,-1-1-1,0 1 1,0 0 0,1-1 0,-1 1 0,0 0 0,0-1-1,0 1 1,0 0 0,0-1 0,0 1 0,0 0 0,0-1-1,0 1 1,0 0 0,0-1 0,0 1 0,-1 1 0,2 38 210,-1-33-182,0 87-1557,-1-93 1401,1-1 0,0 0 1,0 0-1,0 1 0,0-1 1,0 0-1,0 0 0,0 1 1,0-1-1,0 0 0,0 0 1,0 1-1,0-1 0,0 0 1,0 1-1,0-1 0,0 0 1,0 0-1,0 1 1,0-1-1,0 0 0,0 0 1,0 1-1,0-1 0,1 0 1,-1 0-1,0 1 0,0-1 1,0 0-1,0 0 0,1 0 1,-1 1-1,0-1 0,0 0 1,1 0-1,-1 0 0,0 0 1,0 0-1,1 1 0,-1-1 1,0 0-1,0 0 1,1 0-1,-1 0 0,0 0 1,0 0-1,1 0 0,-1 0 1,0 0-1,1 0 0,-1 0 1,0 0-1,0 0 0,1 0 1,-1 0-1,10-3-6638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1168 3972,'-89'-7'2242,"43"3"-46,38 4-722,15 3 306,46 6-627,1-1-1,81-1 1,-70-4-605,76 12 0,-29 1-361,223 5-1,113-41 204,103 11-1,-22 2 408,-217-20-495,193-9-225,463 31-19,-816 14 6,292 58 0,-280-36-13,208 12 0,386-27-83,-738-16 30,0-1 0,0 0 0,-1-2 0,1-1 0,-1 0 0,0-1 0,0-1 0,25-12 0,-36 14 10,0 0-1,-1 0 1,0-1-1,0 0 1,0 0 0,0-1-1,-1 0 1,0 0-1,0 0 1,-1-1 0,1 0-1,-2 0 1,1 0-1,-1 0 1,0-1 0,0 0-1,-1 0 1,0 0-1,0 0 1,-1 0 0,2-15-1,-1-5-43,-2 0 0,-1 0-1,-1 1 1,-1-1 0,-1 0-1,-1 1 1,-2 0 0,-1 0 0,-14-37-1,-12-32 27,-14-38-18,41 120 27,0 1-1,-1 1 1,0 0 0,-1 0 0,-1 0 0,0 1-1,-14-14 1,16 19-10,-1 0 0,1 1 0,-1 0-1,-1 0 1,1 1 0,-1 0 0,1 0 0,-1 1-1,0 0 1,0 1 0,-1 0 0,-10-1 0,-15 0-112,-70 4 1,4-1 171,-292-58-19,121 11-66,-316-14-164,-30-4 181,30 0 83,-599 14 0,445 33 65,467 10-135,31-2 5,-260-2-142,482 13 108,-1 1 1,0 1-1,1 1 0,-1 1 1,1 1-1,0 1 0,1 1 1,-33 17-1,26-10 49,2 2 1,0 0-1,1 2 0,1 1 0,-35 38 1,14-6 26,3 2 0,3 2 1,2 1-1,2 2 0,-28 70 0,43-87-27,3 1 0,1 0-1,2 1 1,2 1-1,3 0 1,1 1 0,2-1-1,2 1 1,2 1-1,6 65 1,-2-96-24,1 1 0,1 0 0,1-1 0,0 0 0,1 0 0,12 22 0,-16-33 4,0-1-1,0 1 0,1-1 0,-1 0 1,1 0-1,0 0 0,1 0 1,-1 0-1,0-1 0,1 0 0,0 1 1,0-1-1,0-1 0,0 1 1,1-1-1,-1 1 0,1-1 0,-1 0 1,1-1-1,0 1 0,0-1 1,-1 0-1,1 0 0,0-1 0,0 1 1,6-1-1,-5-2-107,-1 1 0,1-1 0,-1-1-1,1 1 1,-1-1 0,0 0 0,0 0 0,0 0-1,0-1 1,0 1 0,-1-1 0,0 0 0,1-1 0,-2 1-1,6-7 1,8-14-1577,26-45-1,-34 54 939,38-70-2829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1279 9961,'0'0'1314,"8"2"-1101,51 8 109,105 6-1,-71-8 446,374 8 1592,1-33-2308,-411 15 53,512-4 1523,-411 8-1402,444 11 414,422-6-50,-247-15-534,-509 9-56,995 25 377,-1216-24-325,874 18 162,-625-15-181,290-6 385,-573 0-409,1-1 0,-1 0 0,-1-1 0,24-8 0,25-5 16,-30 9-1,0-1 1,39-16-1,-4 1 3,-6 4-17,-1-3 0,0-3 1,84-49-1,-138 69 7,0-1 1,0 0-1,0 0 0,-1 0 0,0 0 0,0-1 1,0 0-1,-1 0 0,0 0 0,-1 0 1,4-15-1,10-21 40,-4 11-38,0-1 0,-2 0-1,-2-1 1,-1 0 0,-2 0 0,-1-1 0,-1 1-1,-3-38 1,0 66-9,-1 0 0,0 0-1,0 1 1,0-1 0,-1 0-1,0 1 1,0-1 0,0 1-1,-1 0 1,0 0 0,0 0 0,0 0-1,-1 0 1,1 1 0,-1-1-1,0 1 1,0 0 0,-1 0-1,1 1 1,-1-1 0,0 1 0,-7-4-1,-13-6 2,0 1 0,0 2 0,-40-12 0,35 13-20,-151-51-12,-3 8 1,-289-43 0,278 70 38,-1017-107-136,40 87 114,387 19 11,-498-8-1,736 25 22,-496 7-54,1020 3 21,-123 4-13,-268 43 1,390-42 15,1 0 0,0 1 1,0 2-1,1 0 0,0 1 0,1 2 1,0 0-1,1 1 0,-21 18 0,27-20 6,2 1 0,0 0 0,0 1-1,1 0 1,0 1 0,2 0-1,-1 0 1,2 1 0,0 1 0,1-1-1,0 1 1,1 1 0,-5 25 0,-89 417 50,93-426-3,1 0 0,-3 53 0,9-77-129,-1 0 0,1 0 0,1 1 0,0-1 0,0 0 0,1 0 0,0-1 0,1 1 0,-1 0 0,2-1-1,-1 1 1,1-1 0,1 0 0,7 10 0,-11-16-433,1 0-1,-1 0 1,1 0-1,0-1 1,0 1-1,0-1 1,0 1-1,0-1 1,0 0-1,0 1 1,0-1-1,4 1 1,1-1-6006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3587,'0'0'8013,"-7"10"-7543,-10 16-191,1 0-1,1 1 1,2 1-1,1 1 1,-14 46-1,-34 168 590,50-198-802,4-14 113,0 0 0,3 1 0,-1 31 0,4-63-308,6-12 418,7-23 176,-3-1-1,12-70 1,-6 25-402,3-6-38,-6 21-40,3 0-1,33-86 1,-47 150-839,0 7 364,-1 20 265,-4 35 438,-42 165-18,25-135 174,-15 144 1,78-412-39,27-214-246,-70 390-95,0 5-92,-3 26 152,0-1 0,-2 0-1,-1 0 1,-15 39-1,-8 40 8,25-89-457,-3 19 930,8-13-7227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75 9033,'0'0'998,"-4"10"-256,-17 49 1146,-24 115 1,27-77-1309,-8 185 1,27-275-837,1-10 159,7-21 206,6-40 119,10-80-43,-6-1 0,-1-165 0,-20 308 181,-2 8-272,-5 15-68,-34 155 121,-31 270-1,71-418-117,-1-5-11,2 0 0,0 0 1,2 28-1,14-76-216,2-16 297,-2-1-1,15-75 1,3-93-51,-24 150-34,-5 37-31,10-66-188,1-113 0,-32 235-174,1 16 350,2 1 0,2 1 0,2 0-1,-6 82 1,7 75-1454,9-75-3684,1-125-710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4933,'0'0'9155,"31"-6"-4884,38 5-4082,0-4 1,-1-2-1,82-19 1,-118 21-154,0 2 1,1 1 0,49 4-1,-16-1-49,119 15 109,-130-19-51,61-10 0,36-2-65,215-5-1395,-22-6 251,-163 19 287,-60 4 607,-72-2 316,-40 4-358,1-1 1,-1 1-1,0 1 1,0 0-1,1 0 0,-1 1 1,0 0-1,1 1 1,10 3-1,27-17 2164,42 14-2332,-88-6 465,-1-1 0,0 0 0,0 0 0,-1 0 0,1 0 0,-1 0 0,0 0 0,0 0 0,-1-7 0,0 6 48,-1 1-1,1-1 1,-1 1-1,0 0 1,0-1-1,0 1 1,-6-8-1,5 8 26,0 1-1,1-1 1,-1 0-1,1 0 0,0 1 1,1-2-1,-1 1 1,1 0-1,0 0 1,0-8-1,2 2-236,1 11 118,7 26 183,4 45 348,-10-17-247,-3 0-1,-8 70 1,-1 11 818,9-133-940,2 46 599,5-31-90,-6-17-573,-1 0 0,1 0 0,0 0 0,-1 0 0,1 0 0,-1 0 1,1 0-1,-1 0 0,1 0 0,0 0 0,-1 0 0,1-1 0,-1 1 1,1 0-1,-1 0 0,1-1 0,-1 1 0,1 0 0,-1-1 1,1 1-1,-1 0 0,1-1 0,-1 1 0,0-1 0,1 1 0,-1-1 1,0 1-1,1-1 0,-1 1 0,0-1 0,1 0 0,3-6-8,0 0 0,-1 0 0,0-1 0,0 1 1,-1-1-1,0 0 0,0 1 0,0-1 0,-1 0 0,0-13 0,-4-86-153,2 91 105,-3-25 13,-2 1 1,-1 0 0,-3 0-1,-1 1 1,-22-52-1,31 86-4,22 58-464,-10-22 451,6 17 31,-2 1-1,-2 0 1,-3 1-1,6 80 1,-16-174 2029,0 8-1921,-7-50 0,-4 20-182,-2 2 0,-34-93 0,49 209-462,15 35 526,51 160 0,-20-88-6945,-41-131 3472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64 228 13421,'0'0'6950,"-25"48"-5444,12-19 1056,2 2-960,2-4-65,4-6-672,5-6-737,0-7-224,8-4-641,5-4-768,1-12-929,-3-10-1730,-4-9-4292</inkml:trace>
  <inkml:trace contextRef="#ctx0" brushRef="#br0" timeOffset="1">19 0 9257,'0'0'15118,"19"30"-18129,0-16-1537,1 3-4965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52 579 4132,'0'0'368,"-7"8"166,-38 54 1505,190-261 914,-96 137-2968,-2-1 0,-3-3 0,38-75 1,-78 132 291,0 0 0,-1-1 0,1 1 0,-2-1 0,1 0 0,-2 0 0,1 0 0,-1-11 0,-3 22-219,0 0 0,0 0 1,0 0-1,1 0 0,-1 0 0,0 1 1,0-1-1,1 0 0,-1 1 1,1 0-1,-3 2 0,-156 251 7,62-96-2,208-317-153,54-89 127,-140 201-105,-24 46 61,0 0 0,0 0 0,0 0-1,0 0 1,0 0 0,0 0 0,0 0 0,-1 0 0,1 0-1,0 0 1,0 0 0,0 0 0,0 0 0,0 0 0,0 0 0,0 0-1,0 0 1,0 0 0,0 0 0,0 0 0,-1 0 0,1 0 0,0 0-1,0 0 1,0 0 0,0 0 0,-18 25-58,-53 76 98,-69 105 516,137-201-519,1-2-22,0 0-1,0 0 0,0 0 0,0 0 1,1 0-1,-1 1 0,1-1 0,0 0 0,0 1 1,0-1-1,0 1 0,1-1 0,-1 1 1,1 5-1,1-9-80,0 0 1,0 1-1,0-1 0,0 0 1,0 0-1,0 0 1,0 0-1,0 0 0,0 0 1,0 0-1,0-1 1,0 1-1,0 0 0,0 0 1,0-1-1,0 1 1,0-1-1,0 1 0,0-1 1,0 1-1,0-1 1,0 1-1,-1-1 0,2-1 1,20-25-2421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184 106 6022,'0'0'13196,"0"0"-13163,0 0 0,1 1 0,-1-1 0,0 0 0,0 1 1,1-1-1,-1 0 0,0 1 0,1-1 0,-1 0 0,0 0 0,1 1 0,-1-1 0,0 0 0,1 0 0,-1 0 0,1 0 0,-1 1 0,0-1 0,1 0 1,-1 0-1,1 0 0,-1 0 0,1 0 0,-1 0 0,0 0 0,1 0 0,-1 0 0,1 0 0,0-1 0,34-4 337,0 1 0,0 2 0,0 1-1,0 2 1,60 9 0,-15-3-149,200-10 728,-4 0-558,-74 32-295,-136-16 48,105 5 0,-92-16-18,-4-2-59,0 4-1,107 19 1,-157-19-41,1 0-1,-1-1 1,51-2 0,-61-2-3,1-1 0,-1 0 0,0-1 1,0 0-1,0-2 0,0 1 0,25-13 0,-29 11-20,2 1 0,-1 1-1,0 0 1,1 1 0,-1 0 0,1 1-1,19-2 1,0 3 13,60 6-1,-76-3-40,-14-1 17,1 0 0,-1 0-1,1-1 1,-1 1 0,1-1 0,-1 0-1,1 1 1,-1-1 0,1 0-1,0-1 1,-1 1 0,1 0-1,-1-1 1,1 1 0,-1-1 0,1 0-1,-1 0 1,0 0 0,1 0-1,-1 0 1,0-1 0,0 1-1,4-4 1,-6 3-225,-1 0-1,0 0 1,0 0-1,0 0 1,0 0-1,0 0 1,0 0-1,0 0 1,-1 1 0,1-1-1,-1 0 1,1 1-1,-1-1 1,0 1-1,0 0 1,1-1-1,-1 1 1,-3-1-1,-8-9 68,7 4 218,-1 1-1,1 0 0,-1 1 0,0 0 0,0 0 0,0 0 0,-1 1 0,0 0 1,1 0-1,-2 1 0,1 0 0,0 1 0,-11-3 0,-15 0 29,-1 0 0,-36 1-1,-3-1-73,2-2 84,-1 4 0,1 2-1,-1 4 1,-123 20 0,-5 6-45,-224 2 1,258-23 2,-326-27 0,310 2-80,156 17 25,1 0 1,-1 2-1,1 0 1,-49 13 0,63-12-1,0 1 0,0 1 1,-16 8-1,64 5-127,14-5 143,1-2 0,0-2 0,0-3 0,87 1 0,209-28 70,-38 1-42,117 27-50,248-11 84,-540-4-68,46-4 64,-174 11 102,-11 0-73,1 1-84,0-1 0,0 1 0,0-1 0,0 0 0,0 0 0,0 0-1,0-1 1,0 1 0,-5-4 0,2-1-91,1 1 1,-1 1-1,0-1 0,-1 1 0,1 0 0,-1 1 1,1 0-1,-1 0 0,-12-2 0,-1 2-2557,1 1 0,-35 1 0,21 1-2089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72 8136,'-1'-14'1526,"0"10"-1143,0 0 0,1 0-1,0 0 1,0-1 0,0 1 0,0 0-1,1 0 1,-1 0 0,1 0 0,0 0-1,0 0 1,2-5 0,0 53 2062,-21 308-680,2 71 303,17-396-2079,2 0 0,1 0 1,2 0-1,0-1 0,13 33 1,-27-141-49,-9-43 10,5-1-1,5 0 1,13-166-1,2 181 93,-26 157-59,2 36 36,4 0 1,3 1-1,4 0 0,9 140 1,-3-220-24,4 44 10,-5-46-10,1 1-1,-1-1 0,0 1 1,0-1-1,1 1 0,-1-1 1,1 1-1,0-1 0,-1 0 1,1 1-1,0-1 0,0 0 1,-1 1-1,1-1 0,0 0 1,0 0-1,1 0 0,-1 0 1,0 0-1,0 0 0,0 0 1,1 0-1,-1 0 0,1-1 1,0 1-1,-1-1 3,0 0 0,1 0 0,-1-1 0,0 1 0,0-1 1,0 1-1,-1-1 0,1 1 0,0-1 0,0 0 0,0 1 0,0-1 0,0 0 1,-1 0-1,1 1 0,0-1 0,-1 0 0,1 0 0,-1 0 0,1 0 0,-1 0 1,1 0-1,-1 0 0,0 0 0,1 0 0,-1-2 0,10-38 78,-8 31-50,12-75-481,-4 0 0,-1-168 1,-13 218 421,-2 21 90,5 14-55,1 0-1,0 0 0,-1 0 1,1 0-1,0 0 0,-1 0 0,1 0 1,0 0-1,-1 0 0,1 0 1,0 0-1,-1 0 0,1 0 1,0 0-1,-1 0 0,1 0 1,0 0-1,-1 0 0,1 0 1,0 1-1,-1-1 0,1 0 1,0 0-1,0 0 0,-1 1 1,1-1-1,0 0 0,0 0 1,-1 1-1,1-1 0,0 0 1,0 1-1,0-1 0,0 0 1,-1 0-1,1 1 0,0-1 1,0 1-1,-7 13 20,0-1 0,1 1 0,1 1-1,0-1 1,1 1 0,-3 23 0,-9 98 218,15-122-211,-2 16 9,0-4-7,0 1 0,2-1 0,1 1 0,1-1 0,7 36 0,-7-58-151,0-1-1,0 0 1,0 0-1,1 0 1,0 0-1,0 0 1,-1 0-1,2 0 1,-1 0-1,0-1 1,0 1-1,1-1 1,0 0-1,3 3 1,-5-4-76,1 0 1,-1 0-1,1 0 1,0 0-1,-1-1 1,1 1-1,0-1 1,0 1-1,0-1 1,0 1-1,-1-1 1,1 0-1,0 0 1,0 0-1,0 0 1,0 0-1,0 0 1,-1-1-1,1 1 1,0-1-1,0 1 1,0-1-1,-1 0 1,1 1-1,0-1 1,-1 0-1,4-3 0,16-22-8954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245 188 2114,'2'-31'233,"-1"-49"-375,-2 75 503,1 0 1,-1 1-1,0-1 1,0 1-1,0-1 1,-1 1-1,1-1 1,-1 1-1,0 0 1,0 0-1,-1 0 1,1 0-1,-6-6 1,7 9-209,1 0 1,-1 0-1,0 1 1,0-1 0,0 0-1,1 1 1,-1-1-1,0 1 1,0-1 0,0 1-1,0-1 1,0 1-1,0 0 1,0-1 0,0 1-1,0 0 1,0 0-1,0 0 1,0 0 0,0 0-1,0 0 1,-1 0-1,1 0 1,0 0 0,-2 1-1,1 0-25,0 0 0,1 0 0,-1 0 0,0 0 0,0 1 0,1-1 0,-1 1 0,0 0-1,1-1 1,0 1 0,-3 3 0,-1 5 52,0-1-1,0 1 0,-6 18 0,0 13 466,0 0-1,3 1 1,-4 59-1,4 133 440,3-58-1025,1-123-5,1-25-293,10-63 312,19-111 218,11-286 0,-48 444-643,-4 22 316,1 0 0,2 1 0,1 1 0,-11 65 0,7-32 40,9-39 7,-9 28 179,3 1 0,-7 107 0,18-165-192,1-1-1,0 1 0,0-1 0,0 1 1,0 0-1,0-1 0,0 1 0,0-1 1,0 1-1,0-1 0,0 1 0,0 0 1,0-1-1,0 1 0,0-1 0,0 1 1,1-1-1,-1 1 0,0-1 0,0 1 0,1-1 1,-1 1-1,0-1 0,1 1 0,-1-1 1,0 1-1,1-1 0,-1 0 0,1 1 1,-1-1-1,1 1 0,13-12-87,12-29 130,11-39-25,-3-2 0,-4-1 0,-3-2-1,22-125 1,-40 137-84,-12 65 33,-4 13-55,-5 12-44,-17 36 178,3 1 0,3 1 0,2 1-1,2 1 1,-15 80 0,32-127-519,0 0 0,1 0 0,1 1 0,-1-1 0,2 0 0,2 19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8:1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75 196 673,'-6'7'1927,"-62"93"950,118-184-2165,67-107-527,-187 305 768,-17 25 833,265-419-1381,-228 354-371,-50 81 605,149-223-577,-6 25-3162,-37 39 848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34 2402,'-15'0'75,"-112"4"368,33 8 3999,93-12-4331,-67 13 2659,39-12 1240,28-1-2899,16 0-43,578-25 440,1 0-1255,-555 25-277,-12 0-86,-53 1 276,-644 34 1265,329-11-344,93-5-615,586-34-702,562-9-1670,-798 30 1751,-77-3 113,-74-2 167,-393-4-46,-275 2 818,691 2-858,1-2 21,1 1-1,0 2 1,-1 0-1,1 2 0,-29 8 1,49-8-172,16-2-71,808-25-1693,-556 8 937,-171 11 603,343-32-1000,-430 34 2387,-10 1-305,-23-1 72,-44 0-265,-206 14 529,-285 51 0,358-36-1166,62-17-3733,100-10-2040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25 139 9577,'0'-6'561,"-1"-12"830,0 0-1,-1 1 1,-1-1-1,-1 1 1,-9-27-1,14 84 217,29 118-1233,35 250-27,-60-251-2210,-5-157 1811,0 0 1,0 0-1,0 0 1,0-1-1,-1 1 1,1 0-1,0 0 1,0 0-1,0 0 1,-1 0-1,1 0 1,0-1-1,0 1 0,0 0 1,-1 0-1,1 0 1,0 0-1,0 0 1,-1 0-1,1 0 1,0 0-1,0 0 1,0 0-1,-1 0 1,1 0-1,0 0 1,0 0-1,-1 0 1,1 1-1,0-1 0,0 0 1,0 0-1,-1 0 1,1 0-1,0 0 1,0 0-1,0 0 1,0 1-1,-1-1 1,1 0-1,0 0 1,0 0-1,0 1 1,0-1-1,0 0 0,-1 0 1,1 0-1,0 1 1,0-1-1,0 0 1,0 0-1,0 0 1,0 1-1,0-1 1,0 0-1,0 0 1,0 1-1,0-1 1,0 0-1,0 0 0,0 1 1,0-1-1,0 0 1,0 0-1,0 0 1,0 1-1,1-1 1,-14-15-2419,-26-57-4011,15 26 2649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69 5573,'0'0'1863,"-9"-7"497,-29-19-22,38 26-2290,0 0 1,0-1-1,0 1 0,-1 0 0,1 0 1,0 0-1,0-1 0,-1 1 0,1 0 1,0 0-1,0 0 0,-1 0 0,1 0 1,0-1-1,0 1 0,-1 0 0,1 0 0,0 0 1,-1 0-1,1 0 0,0 0 0,0 0 1,-1 0-1,1 0 0,0 0 0,-1 0 1,1 0-1,0 1 0,0-1 0,-1 0 1,1 0-1,0 0 0,-1 0 0,1 0 1,0 0-1,0 1 0,-1-1 0,1 0 1,0 0-1,0 0 0,0 1 0,-1-1 1,1 0-1,0 0 0,0 1 0,0-1 1,0 0-1,0 0 0,0 1 0,-1-1 0,1 0 1,0 1-1,0-1 0,0 16 50,0-14 130,1 13-69,1 0 0,0 0-1,2 0 1,-1-1 0,2 1 0,-1-1 0,2 0-1,7 13 1,64 105 496,-75-128-614,18 28 301,1 0 1,1-2 0,1-1-1,38 37 1,-60-65-337,0 0 0,1 0 0,-1 0 0,0 0-1,1 0 1,-1 0 0,0 0 0,1 0 0,-1-1 0,1 1 0,0 0-1,-1-1 1,1 1 0,-1-1 0,1 0 0,0 0 0,2 1-1,-3-2 15,1 1-1,-1 0 1,0-1-1,-1 1 1,1-1-1,0 1 1,0-1-1,0 0 1,0 1-1,0-1 1,0 0-1,-1 0 1,1 1-1,0-1 1,-1 0-1,1 0 1,0 0-1,-1 0 1,1 0-1,0-2 1,2-6 157,-1-1 1,1 0-1,-2 0 1,2-19 0,-1 13-91,22-212 372,-11 77-3817,-8 93-1772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57 3748,'0'0'9053,"-8"-8"-7035,-26-25 144,33 31-2029,-1 1-1,0 0 0,1-1 0,-1 1 0,0 0 1,0 0-1,0 0 0,0 0 0,0 0 0,0 0 1,0 0-1,0 1 0,0-1 0,0 1 0,-1 0 1,1-1-1,0 1 0,0 0 0,0 0 0,-1 1 0,1-1 1,0 0-1,0 1 0,0-1 0,0 1 0,0 0 1,0 0-1,0-1 0,0 1 0,0 1 0,0-1 1,-3 2-1,-2 4-92,-1-1-1,1 1 1,1 0 0,-1 1-1,-6 11 1,9-14 52,-3 5-59,-3 2 131,0 1 0,1 0-1,0 1 1,1 0-1,1 0 1,0 1-1,1 0 1,-6 25-1,12-39-166,0 0-1,0-1 0,0 1 0,1 0 1,-1-1-1,0 1 0,1 0 1,-1-1-1,0 1 0,1-1 1,-1 1-1,1-1 0,-1 1 1,1-1-1,-1 1 0,1-1 0,-1 1 1,1-1-1,0 1 0,-1-1 1,1 0-1,0 1 0,-1-1 1,1 0-1,0 0 0,-1 0 1,1 1-1,0-1 0,-1 0 0,1 0 1,0 0-1,0 0 0,-1 0 1,2-1-1,37 1 89,-28 0-73,19-1 28,-20 0-61,0 0-1,0 1 1,0 1 0,0 0-1,0 0 1,11 3 0,-18-3 0,0 1 0,-1-1 1,1 0-1,-1 1 1,1-1-1,-1 1 0,0 0 1,1 0-1,-1 0 0,0 0 1,0 0-1,0 0 0,-1 0 1,1 1-1,0-1 1,-1 1-1,0-1 0,1 1 1,-1 0-1,0-1 0,-1 1 1,1 0-1,0 0 1,-1 0-1,1 5 0,0 1 49,0 0-1,0 0 0,-1 0 0,-1 0 0,1-1 1,-1 1-1,-1 0 0,0 0 0,0-1 1,0 1-1,-1-1 0,-1 0 0,1 1 0,-1-1 1,-1-1-1,0 1 0,0-1 0,0 0 1,-8 9-1,12-15-4,0 0 0,0 0-1,0 0 1,0 0 0,0 0 0,0 0 0,0-1 0,0 1 0,0 0 0,-1-1 0,1 1-1,0 0 1,0-1 0,-1 1 0,1-1 0,0 0 0,-1 1 0,1-1 0,0 0 0,-1 0-1,1 0 1,0 0 0,-2 0 0,2-1-24,0 0 0,0 0 0,0 1 0,0-1 0,0 0 0,0 0 0,0 0 0,0 0 1,1 0-1,-1 0 0,0 0 0,1 0 0,-1 0 0,1-1 0,-1 1 0,1 0 0,0 0 0,-1-1 0,1-1 0,-2-8-587,1-1 1,1 0-1,1-21 0,4-11-2903,6-3-2584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61 14734,'0'0'1783,"-1"10"-432,-2 57 763,18-72-2141,-10-2 8,1 0 1,-1 0 0,0 0-1,-1 0 1,0-1-1,5-11 1,-6 10-24,2 0 0,-1 0 1,1 1-1,0 0 1,8-8-1,-13 15 42,1 0 1,0 0-1,-1 0 1,1 1-1,0-1 1,0 0-1,-1 1 1,1-1-1,0 0 1,0 1-1,0-1 1,0 1-1,0-1 1,0 1-1,0 0 1,0 0-1,0-1 1,0 1-1,0 0 1,0 0-1,0 0 1,0 0-1,0 0 1,0 0-1,1 0 1,-1 0-1,0 1 1,0-1-1,0 0 1,0 1-1,0-1 1,0 0-1,0 1 1,-1-1-1,1 1 1,0 0-1,0-1 1,0 1-1,0 0 1,-1-1-1,1 1 1,0 0-1,-1 0 1,1 0-1,0 0 1,-1 0-1,1 0 0,0 1 1,4 8 184,0-1 1,-1 1-1,6 19 0,-8-22-43,12 32 485,-3 1-1,0 1 0,-3 0 1,-2 0-1,3 80 1,-9-120-597,0 0 1,0 0-1,0 0 1,0-1-1,0 1 1,0 0-1,0 0 1,0 0-1,-1 0 1,1 0-1,0-1 1,0 1-1,-1 0 1,1 0-1,-1-1 1,1 1-1,-1 0 1,1 0-1,-1-1 1,1 1-1,-1-1 1,1 1-1,-1 0 1,0-1-1,1 1 1,-1-1-1,0 1 1,0-1-1,1 0 1,-1 1-1,0-1 1,0 0-1,0 1 1,1-1-1,-1 0 1,0 0-1,0 0 1,0 0-1,0 0 1,0 0-1,1 0 1,-3 0-1,1-1 3,0 1 0,-1-1 1,1 0-1,0 0 0,0 1 0,0-1 0,0-1 0,0 1 0,0 0 1,0 0-1,0-1 0,0 1 0,1-1 0,-1 0 0,-1-1 0,-6-11-101,1 1 0,0-2 0,1 1 0,1-1 0,0 0 0,1 0 0,1 0 0,-4-22 0,5 13-1468,1 1 0,1-42-1,2 58 587,0 0-1,0 0 0,1 0 1,0 0-1,0 1 0,1-1 0,-1 1 1,7-10-1,-3 3-1484,6-13-4201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186 282 15727,'0'0'2893,"-7"2"-501,-7 2-1820,1 1 0,1 1 0,-1 0 0,1 0 0,0 2 0,0-1 0,-19 18 0,26-20-478,-1 0-1,1 0 1,0 1 0,1 0-1,-1 0 1,1 0 0,0 0-1,1 1 1,0 0 0,0 0-1,0-1 1,1 2 0,0-1-1,0 0 1,1 0 0,0 1-1,-1 9 1,2-16-89,1 0-1,-1 0 1,0 0 0,0-1-1,0 1 1,1 0 0,-1 0 0,1 0-1,-1 0 1,0-1 0,1 1 0,0 0-1,-1 0 1,1-1 0,-1 1 0,1-1-1,0 1 1,-1 0 0,1-1-1,0 1 1,0-1 0,-1 1 0,1-1-1,0 0 1,0 1 0,0-1 0,0 0-1,0 0 1,-1 1 0,1-1 0,0 0-1,0 0 1,0 0 0,0 0-1,0 0 1,0 0 0,0 0 0,0-1-1,-1 1 1,1 0 0,2-1 0,2 0 71,1 0 1,-1-1 0,0 1 0,0-1 0,0 0 0,7-4 0,5-6 19,0-1 1,-1-1 0,-1 0 0,-1-1-1,0-1 1,0 0 0,-2 0 0,0-1 0,-1-1-1,-1 0 1,10-25 0,-6 12-55,-2-1 1,-2-1-1,0 0 0,-2 0 0,-2 0 1,2-38-1,-65 319-576,54-231 621,2-1 0,0 0 0,1 1 0,1-1 0,0 0 0,6 28 0,-6-40-197,0-1 0,-1 0 0,1 1 0,0-1 0,1 0 0,-1 0 0,0 0 0,1 0 0,0 0 1,0 0-1,0 0 0,0 0 0,0-1 0,0 1 0,1-1 0,-1 0 0,1 1 0,0-1 0,0 0 0,0-1 0,0 1 1,0 0-1,0-1 0,0 0 0,0 0 0,0 0 0,1 0 0,-1 0 0,0-1 0,1 1 0,-1-1 0,1 0 0,-1 0 0,1 0 1,-1 0-1,0-1 0,1 1 0,4-3 0,18-10-4225,-1-13-1788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2498,'0'0'15642,"3"8"-13768,15 61 438,-15-51-1873,1 1 0,1-1 0,13 32-1,-18-49-427,0 0-1,0 0 0,1 0 0,-1 0 0,0-1 0,1 1 0,-1 0 0,1 0 0,0 0 0,-1 0 1,1 0-1,-1-1 0,1 1 0,0 0 0,0-1 0,-1 1 0,1 0 0,0-1 0,0 1 0,0-1 0,0 1 1,0-1-1,0 0 0,1 1 0,-1-2 15,0 1 0,-1-1 0,1 0 0,0 0 0,-1 1 0,1-1 0,-1 0 0,1 0 1,-1 0-1,1 0 0,-1 0 0,0 0 0,1 0 0,-1 0 0,0 0 0,0 0 0,1 0 0,-1-2 0,2-61 511,-2 59-615,-4-55 157,4 55-72,-1 1 0,1-1-1,-1 1 1,-1 0 0,1 0 0,-1-1 0,1 1 0,-1 0 0,0 0 0,-1 0 0,-3-5 0,3 49-278,2-39 270,1 1 0,0-1 0,0 1 0,1 0 0,-1-1 0,0 1 0,0-1 0,1 1 0,-1-1 0,1 0 0,-1 1 0,1-1 0,0 1 1,0-1-1,-1 0 0,1 1 0,0-1 0,0 0 0,0 0 0,0 0 0,0 0 0,1 0 0,-1 0 0,0 0 0,0 0 0,1 0 0,-1-1 0,1 1 0,-1 0 0,0-1 0,1 1 0,-1-1 0,1 0 1,-1 1-1,1-1 0,-1 0 0,1 0 0,0 0 0,-1 0 0,1 0 0,-1 0 0,1-1 0,-1 1 0,1 0 0,-1-1 0,3-1 0,3 0 6,-1 0 0,0-1 0,-1 0-1,1-1 1,0 1 0,-1-1 0,0 0 0,0 0 0,8-9-1,-4 1 9,-1-1 0,0 0 0,0 0-1,-1-1 1,-1 0 0,0 0 0,-1-1-1,-1 0 1,4-22 0,-9 72 147,0-25 23,0 1 0,1 0 0,0-1 1,0 1-1,1 0 0,1-1 0,0 1 1,6 18-1,-8-28-193,0 0 0,0-1 0,1 1 0,-1 0 0,0-1 0,0 1 0,0-1 0,1 1 0,-1-1 0,0 1 0,1-1 0,-1 1 0,0-1 0,1 1 0,-1-1 0,1 1 0,-1-1 0,1 1 0,-1-1 0,1 0 0,-1 1 0,1-1 0,-1 0 0,1 0 0,0 1 0,-1-1 0,1 0 0,-1 0 1,1 0-1,0 0 0,-1 0 0,1 1 0,-1-1 0,1 0 0,0-1 0,-1 1 0,1 0 0,0 0 0,-1 0 0,1 0 0,-1 0 0,1-1 0,0 1 0,-1 0 0,1 0 0,-1-1 0,1 1 0,-1 0 0,1-1 0,-1 1 0,1-1 0,-1 1 0,0-1 0,1 1 0,-1-1 0,1 1 0,-1-1 0,0 1 0,0-1 0,1 1 0,-1-1 0,0 0 0,3-3-581,-1 0 0,-1 0 0,1 0 0,0 0-1,-1-1 1,0 1 0,1-7 0,-1-13-3748,-1-4-2328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12011,'0'0'6631,"-2"59"-6407,19-48-224,3 0 32,4-3-545,1-2-1601,2-1-2114,0-1-1793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87 10186,'0'0'7623,"-3"11"-6486,-2 1-842,0-1 390,0 1 0,1 0 0,1 0-1,0 0 1,-2 18 0,22-44-461,-9 2-178,-1 0-1,-1-1 0,0 0 1,-1 0-1,0 0 1,-1-1-1,-1 1 0,0-1 1,-1 0-1,0 0 0,0-23 1,-5 35-13,-4 11-24,-3 12 29,8-15 22,0 1 0,1-1-1,-1 1 1,1 0 0,1 0 0,-1 0 0,1 0 0,0 0 0,1-1-1,1 12 1,0-16-55,-1 1 0,0-1-1,1 1 1,-1-1 0,1 1-1,0-1 1,0 0 0,0 0 0,0 0-1,0 0 1,0 0 0,0-1-1,1 1 1,-1-1 0,1 1 0,-1-1-1,1 0 1,0 0 0,-1 0-1,1 0 1,0 0 0,0-1-1,-1 1 1,1-1 0,0 0 0,0 0-1,4 0 1,3 0-293,-1 0 1,0 0-1,0-1 0,1 0 0,10-3 1,22-14-5674,-6-8-6056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7687,'0'0'12455,"-2"7"-11820,-21 88 486,4 0-1,-7 114 1,20-156-954,-1 38-1459,7-90 1203,0-1 0,0 0 0,0 0 0,0 0 0,0 1 0,0-1 0,0 0 0,0 0 0,0 0 0,0 0 0,0 1 0,0-1 0,0 0 0,0 0 0,-1 0 0,1 0 0,0 1 0,0-1 0,0 0 0,0 0 0,0 0 0,0 0 0,-1 0 0,1 0 0,0 1 0,0-1 0,0 0 0,0 0 0,-1 0 0,1 0 0,0 0 0,0 0 0,0 0 0,0 0 0,-1 0 0,1 0 0,0 0 0,0 0 0,0 0 0,0 0 0,-1 0 0,1 0 0,0 0 0,0 0 0,0 0 0,-1 0 0,1 0 0,0 0 0,-10-9-3008,-6-12-1270,-1-5-480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3876,'0'0'13298,"0"13"-12471,-9 453 3561,9-460-4352,0-1 0,0 1-1,1-1 1,-1 1 0,1-1-1,1 0 1,2 10 0,-3-14-21,-1 0 0,1 0 0,0 1 0,0-1 0,0 0 0,0 0 0,0 0 0,0 0 1,0-1-1,0 1 0,0 0 0,0 0 0,0-1 0,1 1 0,-1 0 0,0-1 0,0 1 0,1-1 0,-1 0 0,0 1 0,1-1 1,-1 0-1,1 0 0,-1 0 0,0 0 0,1 0 0,-1 0 0,0 0 0,1-1 0,-1 1 0,0 0 0,1-1 0,-1 1 0,0-1 1,1 1-1,0-2 0,11-5 132,-1-1 0,0 0 0,0-1 0,-1 0 1,0-1-1,-1 0 0,15-18 0,5-4-102,3 1-345,28-31-6035,-45 40 334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4 241 7175,'1'-13'3400,"-2"-10"-2183,-2-29 1021,5 20 4712,-4 52-6784,1-1 0,1 1-1,1 0 1,1 0 0,6 28 0,29 96-45,-36-142-120,21 54 21,-21-54-16,0 0 1,0-1 0,0 1 0,0 0 0,0 0 0,1 0-1,-1-1 1,0 1 0,1-1 0,0 1 0,-1-1-1,1 1 1,0-1 0,0 0 0,-1 0 0,1 0 0,0 0-1,0 0 1,0 0 0,0-1 0,1 1 0,-1-1 0,2 1-1,-1-1 28,-2-1 0,1 0 0,0 1 0,0-1 0,0 0 0,0 0 0,0 0 0,0 0-1,-1 0 1,1 0 0,-1-1 0,1 1 0,-1 0 0,1-1 0,-1 1 0,0-1-1,1 0 1,-1 1 0,0-1 0,1-3 0,20-43 677,-20 40-601,12-33 128,-3 0 0,-1-1 0,-2 0 0,-2-1 1,-1 1-1,-3-1 0,-4-61 0,-1 86 78,0 18-61,-2 31-260,3 36-38,2 88 31,1-136 12,1 0-1,1 0 0,1 0 1,0-1-1,13 34 0,-16-50-10,0 0 0,0 1 0,0-1 0,0 0 0,0 1 0,1-1 0,-1 0-1,1 0 1,0 0 0,-1 0 0,1-1 0,0 1 0,0 0 0,0-1 0,0 1-1,0-1 1,4 2 0,-4-3-73,-1 1-1,1-1 0,-1 0 1,1 0-1,0 0 0,-1 0 1,1 0-1,-1-1 1,1 1-1,-1 0 0,1-1 1,-1 1-1,1-1 1,-1 1-1,1-1 0,-1 0 1,0 0-1,1 0 1,-1 1-1,2-3 0,2-2-377,0 0-1,-1-1 1,1 1-1,-1-1 1,-1 1-1,1-1 1,-1 0-1,0-1 1,0 1-1,-1 0 1,2-9-1,2-25-3567,-6-3-1223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13741,'0'0'8082,"-2"11"-7286,-4 30-155,1 0 1,2 79 0,3-104-602,1 0-1,0 0 1,1 0 0,1 0 0,1-1-1,0 1 1,1-1 0,1 0 0,0 0-1,1-1 1,11 17 0,-17-28-40,1-1 0,0 0 0,0 0 0,0 0 0,0 0 0,0 0 0,0 0 0,0 0 0,1-1 0,-1 1 0,0-1 0,1 0 0,0 0 0,-1 1 0,1-2 0,5 2 0,-6-2 6,0 0 1,-1 0-1,1 0 0,0 0 0,0-1 0,0 1 0,-1-1 0,1 0 0,0 1 1,-1-1-1,1 0 0,-1 0 0,1 0 0,-1 0 0,1 0 0,-1 0 0,1-1 0,-1 1 1,0 0-1,0-1 0,0 1 0,0-1 0,0 1 0,0-1 0,0 1 0,0-3 0,25-53 65,-3-1-1,-2-1 1,-3-1-1,13-73 1,-28 120-141,-1 1 1,0-1 0,-1 1-1,0-1 1,-2-16-1,0 29-317,0 0 0,0 0 0,0-1-1,0 1 1,0 0 0,0 0-1,0 0 1,0 1 0,0-1-1,0 0 1,0 0 0,0 0 0,0 1-1,0-1 1,0 1 0,0-1-1,0 1 1,0-1 0,-1 2-1,-11 11-5617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8392,'2'8'4580,"-2"-8"-4571,1 6 570,1-1 0,-1 0 0,1 0 0,1 0 0,-1 0 0,5 8 0,-6-12-432,0 0-1,1 1 1,-1-1-1,0 0 1,0 0-1,1 0 1,-1 0 0,0 0-1,1 0 1,-1 0-1,1 0 1,-1-1 0,1 1-1,-1-1 1,1 1-1,0-1 1,-1 1 0,1-1-1,0 0 1,-1 0-1,1 0 1,0 0-1,0 0 1,-1 0 0,1 0-1,0-1 1,-1 1-1,1-1 1,-1 1 0,1-1-1,0 1 1,1-2-1,4-3-50,0 1 0,-1-1 0,0 0 0,0 0 0,0-1-1,-1 0 1,0 0 0,0 0 0,0 0 0,-1-1 0,0 0-1,4-7 1,0-2-946,-1 0 0,0-1-1,-2 1 1,6-26 0,-4-36-13393,-7 77 15241,1 8 3380,3 15-2456,3 19 726,-5-26-1931,0 0 1,1 0 0,0 0-1,1 0 1,1-1-1,7 16 1,-12-30-679,0 1 0,0 0-1,1-1 1,-1 1 0,0 0 0,0-1 0,1 1 0,-1-1-1,0 1 1,1-1 0,-1 1 0,0-1 0,1 1 0,-1-1-1,1 1 1,-1-1 0,0 0 0,1 1 0,0-1 0,-1 0-1,1 1 1,-1-1 0,1 0 0,-1 1 0,1-1 0,-1 0-1,1 0 1,0 0 0,-1 0 0,1 0 0,0 0 0,-1 0-1,1 0 1,0 0 0,7-21 779,-4-37-304,-4 56-515,0-2 55,-4-55 334,4 56-293,-1 0-1,1-1 1,-1 1 0,0 0 0,0-1-1,0 1 1,-1 0 0,1 0 0,-1 0 0,0 0-1,0 0 1,0 1 0,0-1 0,-5-4 0,7 7-88,0 0 0,0-1 0,-1 1 0,1 0 0,0 0 1,0 0-1,-1 0 0,1 0 0,0-1 0,-1 1 1,1 0-1,0 0 0,-1 0 0,1 0 0,0 0 1,-1 0-1,1 0 0,0 0 0,-1 0 0,1 0 0,0 0 1,-1 0-1,1 0 0,0 0 0,-1 0 0,1 1 1,0-1-1,-1 0 0,1 0 0,0 0 0,0 0 1,-1 1-1,1-1 0,0 0 0,0 0 0,-1 0 1,1 1-1,0-1 0,0 0 0,0 1 0,-1-1 0,1 0 1,0 0-1,0 1 0,0-1 0,0 0 0,0 1 1,0-1-1,0 0 0,-1 1 0,1-1 0,0 0 1,0 1-1,0-1 0,0 0 0,0 1 0,1-1 0,-1 0 1,0 1-1,0 0-28,0 0 1,0 0-1,0-1 1,0 1-1,0 0 1,0 0-1,0 0 0,0 0 1,0-1-1,1 1 1,-1 0-1,0 0 1,1 0-1,-1-1 1,1 1-1,-1 0 0,0 0 1,1-1-1,0 1 1,-1-1-1,1 1 1,-1 0-1,1-1 1,0 1-1,-1-1 0,1 1 1,1-1-1,3 2-418,1-1 0,-1 0-1,1-1 1,-1 1 0,1-1 0,-1 0-1,1-1 1,0 1 0,-1-1-1,1 0 1,-1-1 0,0 1-1,7-4 1,-2 1-1268,0-1-1,0 0 1,0-1 0,-1 0 0,14-12-1,-2-1-3593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6662,'0'0'11649,"-9"9"-10769,2-3-646,1 0 0,0 1 0,1 0-1,0-1 1,0 2 0,0-1-1,1 1 1,0-1 0,0 1 0,1 0-1,0 1 1,0-1 0,1 0-1,0 1 1,1 0 0,-1-1-1,1 13 1,1-20-230,0-1 0,0 1 1,0 0-1,0 0 0,0-1 0,0 1 0,0 0 0,1 0 1,-1-1-1,0 1 0,0 0 0,1-1 0,-1 1 0,0 0 0,1-1 1,-1 1-1,1 0 0,-1-1 0,0 1 0,1-1 0,0 1 1,-1-1-1,1 1 0,-1-1 0,1 1 0,0-1 0,-1 1 1,1-1-1,0 0 0,-1 1 0,1-1 0,0 0 0,-1 0 0,1 0 1,0 1-1,0-1 0,-1 0 0,1 0 0,0 0 0,0 0 1,-1 0-1,1 0 0,0-1 0,0 1 0,-1 0 0,1 0 0,0 0 1,0-1-1,-1 1 0,1 0 0,0-1 0,-1 1 0,2-1 1,2-1 35,1 0 0,-1-1 0,1 1 0,-1-1 0,0 0 0,0 0 0,4-5 0,-1-2-52,0 0 0,-1 0 0,0-1 0,-1 0 1,0 0-1,-1-1 0,0 1 0,-1-1 0,0 0 0,-1 0 1,0 0-1,-1 0 0,-1-20 0,1 136 194,-1-103-176,0-1-1,0 1 1,0 0 0,0 0 0,0-1 0,0 1 0,1 0 0,-1 0 0,0-1-1,0 1 1,1 0 0,-1-1 0,1 1 0,-1 0 0,0-1 0,1 1 0,-1 0-1,1-1 1,0 1 0,-1-1 0,1 1 0,-1-1 0,1 1 0,0-1 0,-1 0-1,1 1 1,0-1 0,-1 0 0,1 1 0,0-1 0,0 0 0,-1 0 0,1 0-1,0 0 1,0 0 0,0 0 0,-1 0 0,1 0 0,0 0 0,0 0 0,-1 0-1,1 0 1,0 0 0,0-1 0,-1 1 0,1 0 0,0-1 0,-1 1 0,1 0 0,0-1-1,-1 1 1,2-2 0,3 0 25,-1-1 0,1 0 0,-1 0 0,1 0 0,-1-1 0,4-4 0,2-3-113,-2 0 0,1-1 0,-2 1 0,1-1 0,-2-1 0,0 0 0,0 0 0,-1 0 0,-1 0 0,3-15 0,-12 93 308,3-48 171,0 0-1,2 0 1,-1 0 0,5 32 0,-4-48-408,0 0-1,0 0 1,1 1 0,-1-1 0,0 0-1,0 0 1,1 0 0,-1 1-1,1-1 1,-1 0 0,1 0 0,0 0-1,-1 0 1,1 0 0,0 0-1,0 0 1,-1 0 0,1 0-1,0 0 1,0-1 0,0 1 0,0 0-1,0-1 1,0 1 0,1 0-1,-1-1 1,0 1 0,0-1 0,0 0-1,0 1 1,1-1 0,-1 0-1,0 0 1,0 0 0,1 0-1,-1 0 1,0 0 0,0 0 0,1 0-1,-1 0 1,0-1 0,0 1-1,0 0 1,1-1 0,0 0-1,1 0-489,0-1 0,0 1 0,0-1 0,0 0 0,0 0 0,-1 0 0,1 0 0,-1-1 0,0 1 0,1-1 0,-1 1 0,0-1 0,0 0 0,-1 1 0,4-7 0,0-11-5451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14670,'0'0'4228,"0"8"-3369,0 154 3231,0-162-4089,0 0 1,0 1-1,0-1 1,0 1-1,0-1 1,0 1-1,0-1 1,0 1 0,0-1-1,0 1 1,1-1-1,-1 0 1,0 1-1,0-1 1,0 1-1,0-1 1,1 1 0,-1-1-1,0 0 1,0 1-1,1-1 1,-1 0-1,0 1 1,1-1-1,-1 0 1,0 1 0,1-1-1,-1 0 1,1 0-1,-1 1 1,0-1-1,2 0 1,13-6 89,11-21 119,-2-17-569,-20 35 237,0 0 1,1 1 0,0-1 0,0 1-1,1 0 1,0 0 0,11-11 0,-17 19 130,1-1 0,-1 1 0,0 0 0,0 0 0,1 0 0,-1-1-1,0 1 1,0 0 0,1 0 0,-1 0 0,0-1 0,1 1 0,-1 0 0,0 0 0,1 0 0,-1 0 0,0 0 0,1 0 0,-1 0 0,0 0 0,1 0 0,-1 0 0,0 0 0,1 0 0,-1 0 0,0 0 0,1 0 0,-1 0 0,0 0 0,1 0 0,-1 0 0,0 1 0,1-1 0,-1 0 0,0 0 0,0 0 0,1 1 0,-1-1 0,0 0 0,0 0 0,1 1 0,-1-1 0,0 0 0,0 0 0,0 1 0,1-1 0,-1 0 0,0 1 0,0-1 0,0 0 0,0 1 0,0-1-1,0 0 1,0 1 0,1 0 0,2 31 1037,-3-30-974,0 1-1,0 0 1,0-1-1,0 1 1,0 0-1,1-1 1,-1 1-1,1 0 1,-1-1-1,1 1 1,0-1-1,0 1 1,0-1-1,3 4 1,-3-5-163,0-1 0,0 1 1,0-1-1,0 0 0,0 0 1,0 0-1,0 1 0,0-1 1,0 0-1,0 0 0,0 0 1,0 0-1,0-1 0,0 1 1,0 0-1,0 0 0,0-1 0,0 1 1,0 0-1,0-1 0,0 1 1,0-1-1,0 1 0,0-1 1,-1 0-1,1 1 0,0-1 1,0 0-1,1-1 0,13-28-9077,-9 11 851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14 159 5157,'0'0'15850,"-5"9"-14911,4-8-896,0 1 0,0 0 0,0 0-1,0 0 1,0 0 0,0 0 0,1 0 0,-1 0-1,1 0 1,0 1 0,-1-1 0,1 0 0,0 0 0,0 3-1,13 4 1022,19-10 476,-17-1-1314,-1-2 1,1 0-1,0-1 1,-1 0-1,0-1 1,0 0-1,-1-2 1,0 1-1,0-2 0,-1 1 1,0-2-1,0 0 1,-1 0-1,-1-1 1,1 0-1,-2-1 1,0 0-1,10-16 1,-18 26-204,-1 1 0,1 0 0,0 0 0,-1-1 1,1 1-1,-1 0 0,1-1 0,-1 1 0,0-1 0,1 1 1,-1-1-1,0 1 0,0 0 0,0-1 0,0 1 1,0-1-1,-1 1 0,1-1 0,0 1 0,-1 0 0,0-3 1,0 3-10,0 1 0,0-1 1,1 0-1,-1 1 1,0-1-1,0 0 0,0 1 1,-1 0-1,1-1 0,0 1 1,0-1-1,0 1 0,0 0 1,0 0-1,0 0 1,0 0-1,-1 0 0,1 0 1,0 0-1,-2 0 0,-5 2-1,0 0-1,0 0 0,0 0 0,0 1 0,1 0 0,-11 6 0,0 1 18,1 1-1,0 1 1,1 1 0,-28 28-1,38-35 12,0 0-1,1 0 1,0 1-1,0 0 1,1 0-1,0 0 0,0 0 1,1 1-1,0 0 1,0 0-1,0 0 1,1 0-1,1 0 1,-1 0-1,1 9 1,1-14-36,0 1 0,1-1 0,0 0 0,-1 0 1,1 0-1,0 0 0,1 0 0,-1 0 0,0 0 0,1 0 0,0 0 0,-1-1 1,1 1-1,0-1 0,1 1 0,-1-1 0,0 0 0,1 0 0,-1 0 1,1 0-1,0 0 0,-1-1 0,1 1 0,0-1 0,0 1 0,0-1 0,0 0 1,0 0-1,6 0 0,7 3-156,1-1 1,0-1 0,1 0-1,19-2 1,-21 0-649,-1 0 1,1-2-1,-1 0 0,20-5 1,26-18-7060,-11-5-5275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11147,'0'0'6272,"2"8"-4660,-1-6-1559,-1 1-1,1-1 0,-1 0 1,1 0-1,0 0 0,0 0 1,0 0-1,0 0 0,0 0 1,1 0-1,-1 0 0,0 0 1,1-1-1,0 1 0,-1-1 1,1 1-1,0-1 0,0 1 1,-1-1-1,1 0 1,0 0-1,0 0 0,1 0 1,-1 0-1,0 0 0,0-1 1,0 1-1,0-1 0,1 0 1,-1 1-1,0-1 0,1 0 1,-1 0-1,0-1 0,0 1 1,1 0-1,-1-1 0,0 1 1,0-1-1,4-1 0,3-1 6,0-1 0,0 0-1,-1 0 1,1-1-1,-1 0 1,0-1 0,0 0-1,-1 0 1,1 0 0,-1-1-1,6-8 1,-1 1-18,-1 0 1,0-1-1,-2 0 1,1-1-1,7-18 1,-15 29 29,0-1 1,-1 0-1,1 0 1,-1 0 0,0 0-1,-1 0 1,1 0 0,-2-11-1,1 17-26,0-1-1,0 0 1,0 0-1,0 0 1,0 0 0,-1 0-1,1 0 1,0 0-1,-1 0 1,1 0-1,-1 0 1,1 1 0,-1-1-1,1 0 1,-1 0-1,0 0 1,1 1-1,-1-1 1,0 0 0,1 1-1,-1-1 1,0 1-1,-1-1 1,1 1-2,-1-1 0,0 1 0,1 0 0,-1 1-1,0-1 1,1 0 0,-1 0 0,1 1 0,-1-1 0,0 1 0,1-1 0,-1 1 0,1 0 0,0 0 0,-1-1 0,1 1 0,-1 0-1,1 0 1,-2 2 0,-4 4 98,0 0 0,0 1 0,1 0-1,0 0 1,0 0 0,1 1-1,0-1 1,1 1 0,0 1 0,0-1-1,1 1 1,0-1 0,0 1 0,1 0-1,1 0 1,-2 19 0,3-27-135,0 0-1,1-1 1,-1 1 0,0 0 0,1 0 0,-1 0-1,1 0 1,-1 0 0,1-1 0,0 1 0,0 0-1,0-1 1,0 1 0,0 0 0,0-1 0,0 1-1,1-1 1,-1 0 0,0 1 0,3 1 0,0-1 4,0 0 0,-1 0 1,1 0-1,0-1 1,0 1-1,0-1 1,0 0-1,1 0 0,4 0 1,-1 0-554,0 0-1,0-1 1,1 0 0,-1-1-1,0 0 1,0 0 0,-1-1 0,1 0-1,0 0 1,7-4 0,14-12-6642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442 213 4452,'3'-5'268,"0"0"0,-1 0 0,1 0 0,-1 0 0,0-1 0,0 1 0,-1-1 0,1 0 0,-1 1 0,-1-1 1,1 0-1,-1 0 0,0 1 0,0-1 0,-1 0 0,1 0 0,-1 1 0,0-1 0,-1 0 0,0 1 0,0-1 0,0 1 0,0 0 0,-1 0 0,0 0 0,0 0 0,0 0 0,-6-6 0,6 7-227,0 0 0,0 0 0,0 1 1,-1-1-1,0 1 0,1 0 0,-1 0 0,0 0 0,-1 1 0,1-1 0,0 1 1,-1 0-1,1 0 0,-1 0 0,0 1 0,1 0 0,-1 0 0,0 0 1,0 0-1,0 1 0,0 0 0,0 0 0,0 0 0,0 0 0,1 1 0,-1 0 1,0 0-1,0 0 0,0 1 0,1 0 0,-1 0 0,1 0 0,-8 4 1,-2 6 34,0 0 0,0 0 0,1 1 0,1 1 0,0 0 0,1 1 0,1 0 0,0 1 0,-12 27 0,-8 22 82,-22 76-1,44-117-127,-4 10-21,1 0 0,3 1 1,0 1-1,3-1 0,0 1 1,3 0-1,2 54 0,1-83-11,-1-1 0,1 1 0,1-1 0,-1 0 0,1 1-1,0-1 1,1 0 0,-1 0 0,1 0 0,0-1 0,1 1-1,-1-1 1,1 1 0,0-1 0,1 0 0,6 5 0,-4-4 39,0-1 1,1 0 0,0 0-1,0-1 1,0 0 0,1-1-1,0 0 1,-1 0 0,1 0-1,14 1 1,1-2 114,-1 0 0,1-2 0,-1-1 0,0 0 0,1-2 0,-1-1 0,0 0 0,29-11 0,-24 4 31,0-2 0,-1 0 0,-1-2-1,-1-1 1,0-1 0,-1-1 0,0-1 0,-2-1 0,0 0-1,-2-2 1,0-1 0,-2-1 0,0 0 0,-2-1 0,0-1-1,-2 0 1,-1-1 0,-1-1 0,13-47 0,-22 65-169,0 0 0,-1-1 1,0 1-1,-1-1 0,0 0 1,-1 1-1,0-1 0,-1 0 1,0 1-1,-1-1 0,0 0 0,0 1 1,-6-13-1,5 15-13,-1 2-1,0-1 1,-1 0 0,1 1 0,-1 0-1,0 0 1,-1 0 0,1 0-1,-1 1 1,-1 0 0,1 1-1,0-1 1,-1 1 0,0 0 0,0 1-1,0-1 1,-1 2 0,-11-4-1,1 1-16,-1 1-1,1 1 1,-1 0-1,0 2 0,0 0 1,1 1-1,-1 1 1,0 1-1,0 0 1,1 2-1,-1 0 0,1 1 1,0 0-1,0 2 1,1 0-1,0 1 1,0 1-1,-29 21 0,41-26-223,0 0 0,0 1-1,0-1 1,1 1 0,0 0-1,0 1 1,-4 7-1,6-11-309,1 1-1,0 0 0,0 0 1,0 0-1,0 0 0,1 0 0,-1 0 1,1 0-1,0 0 0,0 6 0,2 6-5710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843 183 9929,'0'-12'1207,"1"-4"-925,0 5 122,-1 0-1,0 0 1,-1 0-1,-3-21 0,3 29-352,0 0 0,0 0-1,0 0 1,0-1 0,0 1-1,-1 0 1,0 1 0,0-1-1,0 0 1,0 0 0,0 1-1,0-1 1,0 1 0,-1 0-1,0 0 1,1-1 0,-1 2-1,0-1 1,0 0 0,0 1-1,0-1 1,-4-1-1,-8 0-47,0 0 0,0 0 0,0 2 0,0 0 0,-1 0 0,1 1 0,0 1 0,0 1 0,0 0 0,0 1 0,0 1 0,1 0 0,-1 1 0,1 0 0,0 1 0,-17 11 0,-13 8 118,1 2 0,2 2-1,-60 54 1,53-40 185,2 1 0,-49 60 0,84-90-245,0 0 1,0 1 0,2 0-1,0 1 1,1 0 0,0 0-1,1 1 1,1 0 0,1 0-1,0 0 1,1 1 0,-2 31-1,5-44-52,2 1-1,-1-1 1,0 0 0,1 1-1,0-1 1,1 0-1,-1 0 1,1 0 0,0 0-1,0 0 1,0 0-1,1 0 1,-1 0-1,1-1 1,1 0 0,-1 1-1,7 6 1,-2-5 3,-1-1 0,1 1 0,0-1 0,0-1-1,1 1 1,-1-1 0,1-1 0,0 0 0,13 3 0,9 0 45,0-1-1,-1-2 1,1-2 0,0 0 0,39-6-1,-32 0 143,1-2 0,-1-1 0,0-3-1,-1 0 1,0-3 0,69-36 0,-53 20 206,-1-2 0,-2-2-1,81-73 1,-104 83-287,-2-2 0,0-1 0,27-39 1,-44 54-93,-1 1 0,0-1 0,0 0 0,-2-1 0,1 1 0,-2-1 0,0 0 0,0 0 0,-1-1 0,-1 1 0,2-27 0,-5 33-30,1 0 1,-1 0-1,0 0 1,-1 1 0,1-1-1,-1 0 1,-1 1-1,1 0 1,-1-1-1,0 1 1,-1 0 0,1 0-1,-1 1 1,0-1-1,-1 1 1,1 0-1,-1 0 1,0 0 0,0 1-1,-1 0 1,1 0-1,-1 0 1,0 1-1,0-1 1,0 1 0,-1 1-1,-12-4 1,-6-2-127,-1 2 0,0 1 0,0 1 0,0 1 0,-51 1 0,47 3-122,0 2-1,0 0 0,0 2 0,1 1 1,-48 17-1,39-8-2181,-66 36 0,46-18-3625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947 105 4901,'-39'2'640,"-1"2"0,1 2 0,0 2 1,1 2-1,0 1 0,-38 16 0,42-11-610,0 0-1,1 2 0,1 2 1,1 1-1,1 1 0,1 2 1,1 1-1,1 1 0,1 1 1,-36 51-1,22-21-24,4 1-1,2 2 0,2 1 0,-30 85 1,47-102 41,1 0 1,3 1 0,1 0-1,2 0 1,3 1 0,1 0 0,4 66-1,1-95-80,1 1 1,1-1-1,1 0 0,0 0 0,1 0 0,1 0 0,1-1 0,0 0 1,1 0-1,1-1 0,0 0 0,1 0 0,1-1 0,0-1 0,1 0 1,1 0-1,-1-1 0,2-1 0,0 0 0,0 0 0,1-2 0,0 0 1,1-1-1,0 0 0,0-1 0,0-1 0,1-1 0,0 0 0,0-1 1,1-1-1,-1-1 0,1 0 0,-1-1 0,1-1 0,0-1 0,-1 0 1,34-7-1,-15-3 55,0-1 0,-1-2-1,0-2 1,-1 0 0,-1-3 0,-1 0 0,34-28 0,16-18 218,98-101 1,-111 95 129,-4-3 1,-2-3 0,68-110-1,-95 127 171,-2-1-1,-4-1 0,-2-2 0,-3 0 0,26-106 0,-44 144-391,-2 0-1,-1-1 0,-1 1 1,-1-1-1,-4-51 0,2 71-135,-1 0 0,0 0 0,-1 1 0,1-1 0,-2 0 0,1 0 0,0 1 0,-1 0 0,0-1-1,-1 1 1,0 0 0,0 1 0,0-1 0,0 1 0,-1-1 0,0 1 0,0 1 0,0-1-1,-1 1 1,1 0 0,-1 0 0,0 0 0,0 1 0,-1 0 0,1 0 0,-1 1 0,-9-3 0,-10 0-80,0 1 1,0 2 0,-1 0-1,1 2 1,0 1 0,-1 1 0,1 1-1,0 1 1,1 2 0,-38 12-1,-25 13-197,-129 66 0,103-37 273,70-34-491,-2-3 0,-54 20 0,96-41 220,-1-1 0,1 0 0,-1 0 1,1 0-1,-1 0 0,1-1 0,-1 1 1,-5-2-1,-14-9-3581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290 11147,'0'0'-353,"-13"-5"-2359,5 2 2398,-1-1 125,0 0 0,0 1 0,-1 1 0,1-1 0,-1 1 0,0 1 0,1 0 0,-1 0 0,-18 2 0,-33 8 457,0 3 1,0 3-1,1 2 0,-92 41 1,32-2-166,-127 80 0,144-74-112,3 4 0,3 4 1,4 5-1,-117 118 0,172-151 151,2 2 0,2 1 0,2 1 0,-44 85 0,59-94 18,1 1 0,2 0 1,2 1-1,1 0 0,3 1 1,0 0-1,-1 53 0,7-80-147,2 1 0,0-1 0,0 0 0,1 0 0,1 0 0,0 0 0,1 0 0,0 0 0,1-1 0,1 1-1,0-1 1,0 0 0,1-1 0,1 1 0,0-1 0,0 0 0,1-1 0,1 0 0,0 0 0,0-1 0,1 0 0,0 0 0,0-1 0,1 0 0,21 11 0,-6-7 10,1-1 1,-1-1-1,2-1 1,-1-1-1,1-2 1,41 5 0,-4-6-72,114-4 0,-111-7-5,0-4 1,-1-2-1,0-3 0,-1-3 1,-1-2-1,-1-4 0,90-46 1,-5-11 337,252-182 0,-204 117 589,230-222-1,-339 281-442,-3-4 0,-5-4 1,-3-3-1,92-158 0,-154 233-367,-2-1 0,-1 0 0,0-1 0,-2-1 0,-1 0 0,-1 0 0,-1-1 0,5-39 0,-12 60-5,0 1-1,0 0 0,0 0 0,0 0 1,-1 0-1,0-1 0,0 1 0,0 0 1,-1 0-1,1 1 0,-1-1 0,0 0 1,-1 0-1,1 1 0,-1 0 0,0-1 1,-6-6-1,3 6-13,0 0 0,0 0 0,0 1 0,-1 0 0,0 0 0,0 0 0,0 1 0,0 0 1,0 0-1,-14-2 0,-8 0-30,-1 1-1,0 1 1,0 2 0,0 1 0,-36 5 0,4 3-123,0 4-1,0 2 1,1 2 0,-91 39 0,-227 123-1732,-41 38-2020,233-131 817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3267,'-39'-1'5465,"32"1"-4754,26 0-476,246 22 319,-68-1-440,63-2 226,209 7 494,-109-30-431,428 12-32,1159 58 681,-471-47-790,-1449-19-278,-1 1 12,-1 0 0,28 6 1,-52-7-2,-19 0 229,-156 8-322,-186 32 1,127-10-151,-727 32 300,-4-54-40,361-21-35,104 0 30,-658-46-2212,1134 57 1982,10 2 173,1 0 1,-1-2-1,1 0 1,0 0-1,0-1 1,0 0-1,-21-9 1,34 11 56,0 0 0,1 0 0,-1 0 0,0 1 0,0-1 0,1 1 0,-1-1 0,0 1 0,1 0 0,-1-1 0,1 1 0,-1 0 0,0 0 0,1 0 0,1 0 0,887-55 412,-114 5-411,-366 28-10,1624-52 655,-1755 74-1726,1 0-2034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 324 5285,'0'0'603,"-9"-10"102,-12-8-482,-1 0 1,0 1-1,-2 1 0,1 2 1,-28-13-1,-54-15-100,-1 5-1,-2 4 1,-1 5 0,-2 5 0,0 4 0,-1 6-1,-1 4 1,-220 13 0,177 11 62,1 6 0,-236 65 0,350-74 87,0 1-1,1 2 1,1 2-1,0 2 1,-63 41 0,77-43-253,1 2 1,1 1-1,1 1 1,1 0 0,1 2-1,1 0 1,1 1 0,1 1-1,-14 28 1,22-36-36,1 1 1,0 0-1,1 0 0,0 1 1,2 0-1,1 0 1,0 1-1,1-1 0,0 38 1,3-41 27,2-1 0,0 1-1,1-1 1,0 0 0,2 0 0,-1 0 0,2 0 0,0-1 0,1 0 0,0 0 0,1 0 0,0-1 0,11 12-1,10 7 12,1 0 0,1-2 0,2-2-1,0-1 1,2-1 0,1-2-1,1-2 1,74 33 0,0-10 3,227 60 0,-110-50 18,3-11 1,365 24-1,-425-60 55,237-19 0,-341 5-67,0-4 1,-1-2 0,-1-3 0,0-3 0,-1-2-1,97-47 1,-140 56 87,1-1-1,-1-1 1,-1-1 0,-1-1-1,0-1 1,-1 0-1,0-1 1,22-30-1,-28 30-43,-1-1-1,0 0 1,-1 0-1,-1-1 0,-1 0 1,-1 0-1,-1-1 1,0 0-1,-1 0 1,2-29-1,-4 17-7,-1-1-1,-1 0 1,-2 0-1,-2 0 1,-1 0 0,-1 1-1,-18-60 1,14 66-42,-1 1 1,-2-1-1,0 2 1,-2 0 0,-1 0-1,0 2 1,-2 0-1,0 0 1,-37-33-1,25 30-11,-1 1 0,-1 1 0,-1 2-1,-1 1 1,-1 2 0,-37-15 0,19 13-22,-1 3 1,-1 2-1,-84-13 1,-17 13-904,0 6 0,-160 13 1,274-3 507,-179 7-2454,-8 0-2990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10250,'0'0'2845,"-10"12"-1708,-1 2-769,0 1 1,1 0-1,1 1 1,0 0-1,1 1 0,1 0 1,-10 34-1,3 42 271,4 0 0,2 112 1,3-37-76,-47 415 503,24-396-962,-58 198-1,16-39 1609,65-315-1499,-3-67-7041,2 7-274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7815,'0'0'6593,"9"-4"-6593,26-5 32,1 1 0,-1 1 0,1 3 0,62-2 0,18-1 86,1753-97 4686,-1115 75-4313,213-2 59,-691 26 334,400-58-1,-636 56-632,4 0-80,76-3 0,-125 4-7015,-8-10 2061,11 0 1318,1-3-618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6726,'0'0'10869,"9"7"-10415,0-2-373,-1 0-1,1 0 1,0-1-1,0 0 1,0-1-1,0 0 1,1 0-1,0-1 1,-1 0-1,1 0 1,12-1-1,14-1 91,-26-1-153,-1 0 0,1 1 0,-1 0 1,1 1-1,-1 0 0,1 0 1,-1 1-1,0 0 0,0 1 0,0 0 1,12 6-1,-19-7-12,0 0-1,-1 0 1,1 0 0,-1 0-1,1 0 1,-1 1 0,0-1 0,1 0-1,-1 1 1,-1-1 0,1 1-1,0 0 1,-1-1 0,1 1-1,-1 0 1,0-1 0,0 1-1,0 0 1,0-1 0,-1 4 0,0 5 56,0-1 1,-1 0-1,0 0 1,-5 11-1,-2 3 184,-2-1-1,0 0 0,-2 0 0,-19 26 0,-72 83 407,36-48-565,40-51-3285,25-31-2017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5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1 946 13805,'0'0'961,"13"1"-1260,57-3 754,0-3 0,-1-3 0,84-22-1,-21 5-319,448-57 7,227-42 778,330-153 1364,-262 57-2219,-137 102-748,-536 86-6006,-109 8 987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3940,'0'0'14718,"11"-7"-13560,41-31-319,-2-2-1,59-60 1,85-113-488,-176 187-315,-14 20 40,0 0 0,0 0 0,1 0-1,0 1 1,8-8 0,-10 39 1120,-9 32-813,-3 43-18,9-94-472,0-1 1,1 0-1,-1 0 0,1 1 0,0-1 0,1 0 0,0 0 0,0 0 1,0 0-1,0-1 0,1 1 0,5 8 0,7 0-3110,-3-9-2812,0-4-6148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4228,'-10'46'13838,"11"2"-10279,-1-46-3586,1 0-1,-1 0 1,1 0 0,-1 0-1,1 0 1,0 0-1,0 0 1,0-1 0,0 1-1,0 0 1,0-1 0,0 1-1,1-1 1,-1 1 0,1-1-1,-1 0 1,4 3 0,-3-3 62,0-1 1,1 1-1,-1 0 1,1-1-1,-1 1 1,0-1-1,1 0 1,-1 0-1,1 0 1,-1 0-1,1-1 1,-1 1-1,0 0 1,1-1-1,-1 0 1,0 0-1,1 1 1,2-3-1,11-7-216,0 0 0,-1-1 0,0 0 0,-1-2 0,0 1-1,22-29 1,-15 18-771,-21 23 937,1-1 1,-1 0 0,1 0 0,-1 1 0,1-1 0,-1 0 0,1 1 0,-1-1 0,1 1 0,0-1 0,-1 1-1,1-1 1,0 1 0,0-1 0,-1 1 0,1 0 0,0-1 0,0 1 0,0 0 0,-1 0 0,1-1 0,0 1-1,0 0 1,0 0 0,0 0 0,0 0 0,1 0 0,-2 1 9,1 0 1,-1 0-1,1 0 0,-1 0 1,1 0-1,-1 0 0,0 0 1,1 0-1,-1 0 0,0 0 1,0 1-1,0-1 0,0 0 1,0 0-1,0 0 0,0 0 1,0 2-1,-10 54 218,10-57-209,-34 116 669,19-67-438,1 1-1,-7 55 1,21-106-297,1 1-1,-1 0 0,0 0 0,0 0 1,0 0-1,0 0 0,0 0 0,1 0 1,-1 0-1,0 0 0,0 0 1,0 0-1,0 0 0,1 0 0,-1 0 1,0 0-1,0 0 0,0 0 1,1 0-1,-1 0 0,0 0 0,0 0 1,0 0-1,0 0 0,0 0 1,1 0-1,-1 0 0,0 0 0,0 1 1,0-1-1,0 0 0,0 0 0,1 0 1,-1 0-1,0 0 0,0 0 1,0 1-1,0-1 0,0 0 0,0 0 1,0 0-1,0 0 0,0 1 1,0-1-1,1 0 0,-1 0 0,0 0 1,0 1-1,9-16-4220,0-7-1984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16560,'0'0'4324,"51"-1"-4516,-34 5-65,0-2-383,-1 1 31,-3 2-192,0-1-416,-3 4-993,-5-4-1025,-2 1-544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12492,'0'0'7815,"61"9"-7687,-33-19-320,3-2-1666,-5-3-1249,-3 2-1281,-3 0-1697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10378,'0'0'7127,"-7"10"-6279,1-2-641,1 1-1,0-1 1,1 1 0,0 0-1,0 0 1,1 0-1,1 0 1,-1 1-1,1-1 1,1 1-1,0 0 1,0 11 0,3 13 136,1 1 1,2-1 0,2 0 0,12 40 0,-7-27-216,-12-46-155,-21-28-774,-84-106-154,105 133 959,0 0 0,-1 0 0,1 0 0,0-1 0,0 1 0,0 0 0,0 0-1,0 0 1,0 0 0,0-1 0,0 1 0,0 0 0,0 0 0,0 0 0,0-1 0,0 1 0,0 0 0,0 0 0,0 0 0,0 0 0,0-1 0,0 1 0,0 0 0,0 0 0,0 0 0,0-1 0,0 1 0,0 0 0,0 0 0,0 0 0,1 0 0,-1 0 0,0-1 0,0 1 0,0 0 0,0 0 0,0 0 0,1 0 0,-1 0 0,0 0 0,0-1 0,0 1 0,0 0 0,1 0 0,-1 0 0,15-4 295,30 2 288,-30 2-477,-4-1-1276,-1 0 0,0 0 0,1-1 0,-1 0 0,0 0 0,18-8 0,-12 1-4818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41 107 4869,'13'-49'6866,"-10"-1"-4876,-3 50-1907,0-1-1,0 1 1,0 0 0,0-1-1,0 1 1,-1 0 0,1-1-1,0 1 1,0 0 0,0-1 0,0 1-1,-1 0 1,1 0 0,0-1-1,0 1 1,0 0 0,-1 0-1,1 0 1,0-1 0,0 1-1,-1 0 1,1 0 0,0 0-1,-1-1 1,1 1 0,0 0-1,-1 0 1,1 0 0,0 0 0,-1 0-1,1 0 1,0 0 0,-1 0-1,1 0 1,0 0 0,-1 0-1,1 0 1,0 0 0,-1 0-1,1 0 1,0 0 0,-1 0-1,1 1 1,0-1 0,0 0 0,-1 0-1,1 0 1,0 0 0,-1 1-1,1-1 1,0 0 0,0 0-1,0 1 1,-1-1 0,1 0-1,0 0 1,0 1 0,0-1-1,-1 1 1,-16 16 1437,10 6-937,2 1 1,0 0 0,2 0-1,0 0 1,2 0 0,2 43 0,0-24-506,-1-40-109,-1 0 1,1 0-1,0 0 1,1 0 0,-1 0-1,1-1 1,-1 1-1,1 0 1,0 0 0,0 0-1,0-1 1,0 1-1,0 0 1,1-1-1,-1 1 1,1-1 0,0 1-1,0-1 1,-1 0-1,1 0 1,1 0 0,-1 0-1,0 0 1,5 2-1,-3-2-216,0-1-1,-1 0 0,1-1 1,0 1-1,0-1 0,0 1 1,0-1-1,0 0 0,0-1 0,0 1 1,0-1-1,0 1 0,0-1 1,0 0-1,0-1 0,-1 1 1,1-1-1,4-2 0,2-1-1415,-1-1-1,0 0 1,0 0-1,12-13 1,6-7-8539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7783,'0'0'13549,"-1"10"-13367,-1 8-146,-2 0 0,0 0 0,0 0 0,-9 18 0,10-27-25,0-1-1,-1 0 0,0 0 1,0 0-1,0 0 0,-1-1 1,-1 0-1,1 0 0,-1 0 1,0-1-1,-1 0 0,-8 6 1,15-11-169,-1 0 1,0-1-1,1 0 0,-1 1 1,0-1-1,0 1 1,1-1-1,-1 0 1,0 1-1,0-1 1,0 0-1,0 0 0,0 0 1,1 0-1,-1 0 1,0 0-1,0 0 1,0 0-1,0 0 1,0 0-1,1 0 0,-1-1 1,0 1-1,0 0 1,0-1-1,1 1 1,-1 0-1,0-1 0,0 1 1,0-1-1,-1-1-341,1 0-1,-1 0 0,1 0 1,0 0-1,0 0 0,0-1 1,0 1-1,0 0 0,1 0 1,-1-1-1,0-2 0,-3-70-6586,4 67 7511,0 7-75,-1-1 0,1 1 1,0-1-1,0 1 0,1-1 1,-1 1-1,0-1 0,0 1 1,1-1-1,-1 1 0,1-1 1,-1 1-1,1 0 0,-1-1 1,1 1-1,0 0 0,0-1 1,0 1-1,0 0 0,0 0 1,0 0-1,0 0 0,0 0 1,0 0-1,2-1 0,0 1 39,-1 1-1,1-1 1,-1 1 0,1 0-1,-1 0 1,1 0 0,-1 0-1,1 0 1,-1 0-1,1 1 1,-1-1 0,1 1-1,-1 0 1,1-1 0,3 3-1,13 5-22,47 16 609,-33-22-3821,-31-2 2226,0 0 0,1-1-1,-1 1 1,0-1 0,0 0 0,1 0 0,-1 0 0,0 0 0,0 0-1,0 0 1,2-2 0,8-11-7035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12556,'0'0'5861,"2"57"-4932,8-38-128,4 0 0,1 0-97,0 2-383,-4 1-257,-2 6 0,-4 5-32,-5 8-128,0 5-673,-17 1-800,-4 0-3588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8712,'0'0'8873,"0"8"-8665,0 2-125,1 0 1,1 0-1,0-1 0,0 1 1,1 0-1,0-1 1,1 0-1,0 0 0,0 0 1,1 0-1,0 0 1,9 10-1,19 25-36,39 40 1,-28-33-26,-35-42-126,-6-7 11,-1 1-1,1-1 1,-1 0-1,0 1 1,0-1 0,0 1-1,0 0 1,-1 0-1,1 0 1,-1 0-1,1 0 1,-1 0-1,0 0 1,1 4 0,-5-6-132,0 0 0,0-1 0,1 0 0,-1 0 0,0 0 0,0 0 0,0 0 0,1-1 0,-1 1 0,0-1 0,0 1 0,1-1 0,-4-2 0,-19-10-38,0-2 0,2 0 0,-1-2 1,2 0-1,-37-39 0,37 36 746,13 12-189,-24-25 3166,33 32-3375,-1 1-1,1-1 1,-1 0 0,1 0 0,-1 0-1,1 0 1,-1 0 0,1 0-1,0 0 1,0 0 0,-1 0-1,1 0 1,0 0 0,0 0-1,0 0 1,0 0 0,0 0-1,0 0 1,0 1 0,1-1 0,-1 0-1,0 0 1,0 0 0,1 0-1,-1 0 1,1 0 0,-1 0-1,1 0 1,-1 0 0,1 1-1,-1-1 1,1 0 0,0 0-1,-1 1 1,1-1 0,0 0 0,0 1-1,1-2 1,150-86 1166,-29 19-2445,-48 14-4570,-26 10-8222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1956 3235,'0'0'10453,"0"-9"-9439,2-5-592,1 0-1,0 0 1,1 0 0,1 0 0,0 1-1,1 0 1,13-23 0,-2 6-234,2 0 0,1 1 0,42-46 0,86-72-162,-40 42 269,-28 27-141,131-98 0,104-49 197,-242 174-332,30-16 25,117-56 1,121-38 96,-172 83-110,294-99-9,-245 99 362,188-53 385,-359 123-749,0 2 1,54-1-1,-60 6 195,0-2-1,0-1 0,57-15 0,-93 17-705,-8 2-1588,-4 0-198,-4-3-4039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5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11563,'0'0'192,"9"1"-421,99 4 507,-69-5-29,-1 1 0,59 11 0,-44-2 118,1-3 0,0-2 0,70-2 0,164-25 604,-198 13-771,1 5-1,-1 3 1,1 4 0,111 19-1,-87-5 3,1-5-1,0-5 0,1-5 0,-1-5 0,136-22 0,13-15-134,368-9-1,73 60-9,39-1-7,-136-66 119,-17 1-130,-478 55-44,-1 5 0,130 24-1,-95-8 393,274 2 0,-358-24-172,-30-1-233,-1 3 0,38 3 0,-69-3-145,0-1 0,0 0 1,0 1-1,0-1 0,0 1 1,0-1-1,0 1 1,0 0-1,0 0 0,-1 0 1,1 0-1,2 2 1,1 14-5972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4100,'0'0'15764,"1"12"-15529,-3 91 1139,-31 202 1,27-263-1444,-16 105 228,-21 222 536,40-329-326,-3 0 1,-18 72-1,14-76-358,2 0 1,2 1-1,-3 60 0,9-82 412,0-8 136,0-10-20,1-52-484,0 24-3649,2 16-516,1-2-2921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11 4004,'0'0'17536,"-6"12"-17402,-16 46 131,2 1-1,3 1 1,-10 71 0,8-42-294,-12 78 35,-18 72 63,50-247 29,0-1 1,-1 1 0,1-1-1,-2 0 1,-1-10-1,0-15-27,9-85 175,34-194 0,-28 229-226,29-130-20,-52 325-341,-51 230 433,18-120-176,-22 338 1,63-499-17,2-42-65,2-43 19,4-34 4,3 0 0,24-80 0,-12 51-254,-1 3 96,23-115 151,-94 437-93,30-158 308,4 1 0,3 0 0,-5 119 0,20-199-145,-1 0 0,0 0 0,0 0 1,0 0-1,0 0 0,0 0 0,0 0 0,0 0 1,1 0-1,-1 0 0,0 0 0,0 0 1,0 0-1,0 0 0,0 0 0,0 0 0,1 0 1,-1 0-1,0 0 0,0 0 0,0 0 1,0 0-1,0 0 0,1 0 0,-1 0 0,0 0 1,0 0-1,0 0 0,0 0 0,0 1 1,0-1-1,0 0 0,0 0 0,1 0 0,-1 0 1,0 0-1,0 0 0,0 0 0,0 0 1,0 1-1,0-1 0,0 0 0,0 0 0,0 0 1,0 0-1,0 0 0,0 0 0,0 1 1,0-1-1,6-15-4929,-2-15-4174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610 5285,'-104'8'988,"0"6"-1,1 4 1,-155 47-1,-292 130 1188,411-142-1696,51-21 208,2 4 0,1 3 0,-129 82 0,186-101-558,1 2 0,0 0 0,2 2-1,1 1 1,-30 38 0,39-41-111,0 0 1,2 1-1,0 1 0,2 0 0,1 0 1,0 1-1,-11 51 0,16-46-30,0-1 0,2 0-1,2 1 1,0 0 0,2-1 0,1 1-1,2 0 1,0-1 0,2 0 0,2 0 0,0-1-1,2 0 1,1 0 0,1-1 0,1-1-1,2 0 1,0 0 0,2-2 0,1 0 0,0-1-1,2-1 1,1-1 0,0 0 0,2-2-1,0 0 1,1-2 0,1-1 0,0 0-1,1-2 1,36 13 0,3-3-9,0-3-1,91 15 0,143 10 71,-142-24-33,28 6-33,553 72 49,-543-84-39,353-14-1,-410-17 50,-1-6 0,-1-5 0,255-86 0,376-197 128,-661 263-172,414-207 187,-421 195-143,-4-3 0,-1-5 0,88-83 0,57-88 111,-191 182-88,-3-2-1,61-100 1,-96 140-36,-1 1 0,-1-1 0,-1-1 0,-1 0 0,0 0 0,-1 0 0,-1 0 0,-1-1 0,-1 0 0,0 0 0,-1 1 0,-3-33 0,-2 27 18,0-1 0,-2 1 1,-1 0-1,-1 1 0,-1 0 0,0 0 0,-2 1 0,-1 0 0,-16-23 0,6 14-7,-1 1-1,-1 1 1,-1 2-1,-2 0 1,0 2-1,-46-32 0,29 27-22,-1 3-1,-2 2 0,0 1 1,-52-16-1,-8 6 21,-1 5 1,-1 4-1,-194-17 1,-736 10 42,778 41-107,0 11 0,1 12 1,2 12-1,3 10 0,1 12 1,-402 161-1,483-152-122,3 7-1,-265 174 1,287-152-1968,-166 153 0,153-110-1118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1 931 4676,'39'12'2704,"-33"-10"-2628,0 1 0,0-2 0,0 1 0,1 0 0,-1-1 0,11 1-1,175-5 6011,1-2-4306,195-3-1440,-328 8-139,0-3 0,81-14 0,-29 2 210,2 5 0,138 6-1,-107 3-324,-64 2 104,113 15-1,-9 0-114,-102-10-51,120 22 0,-93-9-6,1-5-1,1-4 0,212-11 1,-51-22 12,-57 2-2,57-17 36,-157 19-21,-102 17-1,-7 2 3,-1-1 0,1 0 1,-1 0-1,0 0 0,1-1 0,-1 0 0,0 0 1,0-1-1,0 1 0,7-6 0,-13 8-32,1-1 0,-1 0-1,1 0 1,-1 0 0,0 0 0,1 0-1,-1 0 1,0 0 0,0 0 0,0 0-1,0 0 1,0 0 0,0 0-1,0 0 1,0 0 0,0 0 0,0 0-1,0 0 1,0 0 0,-1 0 0,1 0-1,0 1 1,-1-2 0,-13-26 31,8 17-15,-69-182-197,51 122 120,-4 1 1,-61-112-1,76 161 49,-1 1 0,-1 0 0,0 1 0,-1 0 0,-1 2 0,-1 0 0,-1 1 0,0 0 0,-1 2-1,0 0 1,-1 2 0,-33-15 0,23 14-27,0 2-1,-1 1 0,-1 2 1,1 1-1,-1 1 0,0 2 1,-65 0-1,-361 27-231,187-4 137,-229-14 22,74-2 6,23 39 26,97-5 70,208-32 8,33-2-27,-104 17 0,152-16 20,0 0 0,0 1 1,0 1-1,0 1 0,1 0 1,0 2-1,0-1 0,1 2 1,0 0-1,-17 16 0,30-24-10,0 0 0,0 1 0,0 0-1,0 0 1,0 0 0,1 0 0,-1 0 0,1 1-1,0-1 1,0 1 0,0 0 0,1-1 0,-1 1-1,1 0 1,0 0 0,0 0 0,0 0 0,0 0-1,1 0 1,-1 0 0,1 0 0,0 0 0,1 0-1,-1 0 1,1 0 0,0 0 0,-1 0 0,2 0-1,-1 0 1,0 0 0,1-1 0,0 1 0,0 0-1,3 4 1,9 10-6,1-1 0,0 0 0,1-1 0,0-1 0,25 17 0,11 12 13,-34-25-13,-1 0 1,-1 1-1,-1 1 1,19 34-1,40 95 71,-41-77 15,-31-69-73,1 0 0,0-1 1,0 1-1,0 0 0,1-1 1,-1 0-1,1 0 0,0 0 1,0 0-1,0 0 0,0-1 0,0 0 1,0 0-1,1 0 0,-1 0 1,1-1-1,-1 0 0,1 0 1,7 1-1,1 0-21,1-1-1,0 0 1,0 0-1,0-2 1,23-3 0,-7-6-34,-29 10-150,0-1 1,0 1-1,0-1 0,1 1 0,-1-1 0,0 1 0,0-1 1,0 0-1,0 0 0,0 0 0,-1 0 0,1 1 0,0-1 1,0 0-1,-1 0 0,1 0 0,0-1 0,-1 1 0,1 0 1,-1 0-1,1-2 0,-1-5-5225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959 323 11659,'-21'-14'134,"0"2"0,0 0 0,-1 1 0,0 1 0,-1 2-1,0 0 1,0 1 0,-1 1 0,-34-3 0,40 7-116,0 1-1,0 1 1,1 1-1,-1 1 1,0 0 0,1 1-1,-1 1 1,1 1 0,0 0-1,0 1 1,1 1-1,0 0 1,-25 17 0,12-4 56,1 2 1,2 1-1,0 1 1,1 1-1,1 2 1,2 0 0,-26 40-1,11-6 112,2 2-1,-43 106 1,66-139-70,2 0 0,1 0 0,1 1 0,2 0 0,1 0 0,1 0 0,2 1 0,1 0 0,2-1 0,1 1 0,1-1 0,2 0 0,1 0 0,1 0 0,2 0 0,1-1 1,1-1-1,2 0 0,1 0 0,1-2 0,1 0 0,38 48 0,-34-50-97,0-1 0,2-1 0,0-1 0,2-1 1,0-1-1,1-2 0,1 0 0,1-1 0,0-2 0,1-1 1,1-1-1,0-1 0,1-1 0,0-2 0,1-1 0,51 6 0,-54-12-16,-1-1-1,1-1 0,-1-1 0,1-1 1,-1-2-1,0-1 0,0-1 0,0-1 1,-1-1-1,0-1 0,-1-2 0,0-1 1,-1 0-1,0-2 0,-1-1 0,0-1 1,-1 0-1,32-33 0,-22 14 56,-1-2 1,-3 0-1,0-2 0,-3-1 0,-1-1 1,34-84-1,-17 18 651,44-188 0,-68 219-561,-2-1 0,-4-1 0,1-127 0,-13 185-139,-1-1 0,-1 1 0,-1 0 0,-1 0 0,-1 0-1,0 1 1,-1 0 0,-2 0 0,0 1 0,0 0 0,-2 0-1,0 1 1,-1 1 0,-1 0 0,-1 0 0,0 1 0,0 1-1,-2 1 1,0 0 0,0 1 0,-21-12 0,19 13 17,0 1-1,-1 0 1,0 1 0,0 2 0,-1 0 0,0 0 0,0 2-1,0 1 1,-1 0 0,1 2 0,-1 0 0,0 1 0,0 2-1,0 0 1,1 1 0,-1 1 0,0 0 0,1 2-1,0 1 1,-34 13 0,12 5-14,1 1 1,1 1-1,1 3 0,1 1 1,2 2-1,1 1 0,2 2 1,1 1-1,-27 41 0,-7 19-1215,4 4 0,-76 163 0,86-147-2005,11-14-1175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14 13068,'0'0'1548,"-12"-3"-597,4 1-718,0-1 1,-1 1 0,1 1 0,0 0 0,-1 0-1,1 0 1,-1 1 0,1 0 0,-1 1-1,1 0 1,-1 0 0,1 1 0,0 0-1,0 0 1,-1 1 0,2 0 0,-1 1-1,-8 4 1,-1 5-9,1 0 0,0 2 0,1-1-1,1 2 1,0 0 0,1 1-1,1 0 1,1 1 0,0 0 0,1 1-1,1 0 1,1 0 0,0 1 0,2 0-1,0 1 1,2-1 0,0 1 0,1 0-1,0 30 1,3-47-210,0 0 1,0-1-1,0 1 0,0 0 1,1 0-1,0-1 0,0 1 0,0 0 1,0-1-1,0 1 0,1-1 1,0 1-1,0-1 0,0 0 1,0 0-1,0 0 0,0 0 0,1 0 1,0 0-1,-1-1 0,1 1 1,0-1-1,0 0 0,0 1 0,1-2 1,-1 1-1,0 0 0,1-1 1,-1 1-1,1-1 0,0 0 0,-1 0 1,1 0-1,7 0 0,-2-1 64,0 0 0,0 0 0,1-1 0,-1-1-1,0 1 1,0-1 0,0-1 0,0 1 0,-1-2 0,1 1 0,-1-1-1,0 0 1,13-9 0,-5 1 17,-1 0 1,0-1-1,18-20 0,-28 28-1,-1 0-1,0 0 0,0 0 0,-1-1 1,0 1-1,0-1 0,0 0 0,0 0 1,-1 0-1,0 0 0,0 0 0,-1-1 1,0 1-1,1-9 0,-3 15-90,1-1 0,0 0 1,-1 1-1,1-1 0,-1 0 0,1 1 0,-1-1 0,1 1 1,-1-1-1,1 0 0,-1 1 0,1 0 0,-1-1 1,0 1-1,1-1 0,-1 1 0,0 0 0,1-1 0,-1 1 1,0 0-1,0 0 0,1 0 0,-1-1 0,0 1 0,0 0 1,1 0-1,-1 0 0,0 0 0,0 0 0,0 0 0,1 1 1,-2-1-1,1 0-15,0 0 0,0 0 0,0 0 1,0 0-1,0 0 0,0 0 0,1 0 0,-1 1 0,0-1 1,0 0-1,0 0 0,0 1 0,0-1 0,1 1 0,-1-1 1,0 1-1,0-1 0,1 1 0,-1-1 0,0 1 0,1 0 1,-1-1-1,1 1 0,-1 0 0,1-1 0,-1 1 1,1 0-1,-1 1 0,6-2-31,0 0 0,-1-1 0,1 1 0,0-1 0,0 0 0,7-3 0,26-15-125,17-8-208,-52 26 350,0 0 0,0 0 0,-1 0 0,1 1 1,1-1-1,-1 1 0,0 0 0,0-1 0,0 1 1,0 1-1,0-1 0,0 0 0,0 1 0,0-1 1,4 3-1,-5-2 43,0 1 0,-1-1 0,1 1 0,0 0 0,-1-1 0,1 1 0,-1 0 0,0 0 0,0 0 0,0 0 0,0 1 0,0-1 0,0 0-1,0 0 1,-1 1 0,1-1 0,-1 0 0,0 0 0,1 1 0,-1 3 0,0 58 871,-1-46-730,-2 3-59,2-17-117,0 1 1,1-1 0,-1 0-1,1 1 1,-1-1 0,2 0-1,-1 1 1,0-1-1,2 8 1,-1-12-194,0 0-1,0 0 1,0 0 0,-1 0-1,1 0 1,0 0 0,0 0-1,0 0 1,-1 0 0,1-1-1,0 1 1,0 0 0,-1-1-1,1 1 1,0 0 0,0-1-1,-1 1 1,1-1 0,0 1-1,-1-1 1,1 1 0,-1-1-1,1 1 1,0-2 0,11-17-6058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5637,'-4'15'11494,"1"10"-6289,-3 123-4426,6-137-1475,-1 63 2300,1-50-4434,1 0-4905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60 112 6150,'-6'-3'893,"-1"-1"971,-1 0 1,1-1 0,0 0 0,-10-10-1,16 15-1771,1-1-1,-1 0 1,0 1-1,1-1 0,-1 0 1,1 1-1,-1-1 0,1 0 1,-1 0-1,1 0 0,0 0 1,-1 1-1,1-1 0,0 0 1,0 0-1,-1 0 0,1 0 1,0 0-1,0 0 1,0 0-1,0 0 0,0 0 1,0 0-1,1 1 0,-1-1 1,0 0-1,0 0 0,1 0 1,-1 0-1,0 0 0,1 1 1,-1-1-1,1 0 0,-1 0 1,1 0-1,-1 1 1,1-1-1,0 0 0,-1 1 1,1-1-1,0 1 0,0-1 1,-1 1-1,1-1 0,0 1 1,0-1-1,0 1 0,0 0 1,0-1-1,-1 1 0,1 0 1,0 0-1,2 0 1,23-9 32,0 1 1,0 1 0,1 2 0,0 1-1,0 1 1,0 1 0,0 1 0,37 4-1,-58-2-118,0-1 0,0 1 0,1 0 0,-1 1 0,0 0 0,0 0 0,0 0-1,0 1 1,-1 0 0,1 0 0,-1 0 0,0 0 0,1 1 0,-2 0 0,1 0 0,0 1-1,-1-1 1,0 1 0,0 0 0,0 0 0,-1 1 0,1-1 0,-1 1 0,0-1 0,-1 1-1,4 10 1,-4-8 87,-1 0 0,1 0 0,-1 0 0,-1-1 0,1 1-1,-1 0 1,-1 0 0,1 0 0,-1 0 0,-1 0 0,1 0-1,-2-1 1,1 1 0,-1-1 0,0 1 0,0-1 0,-1 0-1,0 0 1,0-1 0,-10 13 0,4-8 95,-1-1 0,0 0 1,-1 0-1,0-1 0,0-1 0,0 0 1,-1 0-1,-1-1 0,1-1 0,-1 0 1,0-1-1,-1-1 0,1 0 0,-1-1 1,1 0-1,-1-2 0,0 1 0,0-2 1,-25-1-1,38 0-310,1 1 0,-1 0 1,0 0-1,0-1 0,1 1 0,-1-1 1,0 0-1,1 1 0,-1-1 0,1 0 0,-1 0 1,1 0-1,-1 0 0,1 0 0,0 0 1,-1 0-1,1-1 0,0 1 0,0 0 1,0-1-1,0 1 0,-1-2 0,2 1-111,0 1 0,0 0-1,-1 0 1,1 0 0,1 0-1,-1 0 1,0 0 0,0 0-1,0-1 1,0 1 0,1 0-1,-1 0 1,1 0 0,-1 0-1,1 0 1,-1 0 0,1 0-1,-1 0 1,1 0 0,0 1-1,0-1 1,-1 0 0,1 0-1,0 1 1,0-1 0,0 0-1,0 1 1,0-1 0,0 0-1,0 1 1,0 0 0,0-1-1,1 0 1,21-10-5480,6-2-1650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17809,'0'0'3496,"1"12"-2860,-1 43 193,-3-1 0,-11 62 0,-1 27-767,13-112-3234,2 0-3316,0-35 1075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11627,'0'0'4730,"0"-8"-2936,0 7-1781,0-1 64,0 0 0,0-1 0,0 1 0,0 0 0,1 0 0,-1 0 0,1-1 0,-1 1 0,1 0 0,0 0 0,0 0 0,-1 0 0,2 0 0,-1 0 0,0 0 0,0 0 0,1 1 0,-1-1 0,0 0 0,1 1 0,0-1 0,-1 1 0,1 0 0,0-1 0,0 1 0,0 0 0,0 0 0,0 0 0,0 0 0,0 0 0,0 1 0,0-1 0,3 0 0,16-4 45,1 1-1,0 1 1,0 1-1,0 1 1,22 1-1,-38 0-117,0 0-1,0 1 0,0-1 0,-1 1 0,1 0 1,0 1-1,0-1 0,-1 1 0,1 1 1,-1-1-1,0 1 0,0-1 0,0 1 0,0 1 1,0-1-1,0 1 0,-1 0 0,0 0 0,0 0 1,0 1-1,0-1 0,-1 1 0,6 9 0,-8-10 96,0 1-1,1-1 0,-2 0 0,1 1 0,0-1 1,-1 0-1,0 1 0,0-1 0,0 1 0,-1-1 0,1 0 1,-1 1-1,0-1 0,0 0 0,-1 0 0,1 0 1,-1 1-1,0-2 0,0 1 0,0 0 0,-1 0 0,1-1 1,-1 1-1,0-1 0,0 0 0,0 0 0,-1 0 1,1 0-1,-6 4 0,0-1-129,1-1 1,-1 1-1,0-1 1,0-1-1,0 0 0,0 0 1,-1-1-1,0 0 1,0 0-1,0-1 0,-20 1 1,30-3-148,-1 0 1,1 0-1,-1 0 1,1 0-1,0 0 0,-1 0 1,1 0-1,-1 0 1,1 0-1,-1 0 1,1 0-1,-1 0 1,1 0-1,-1 0 0,1-1 1,-1 1-1,1 0 1,0 0-1,-1 0 1,1-1-1,-1 1 0,1 0 1,0-1-1,-1 1 1,1 0-1,0-1 1,-1 1-1,1 0 0,0-1 1,0 1-1,-1-1 1,1 1-1,0-1 1,0 1-1,0-1 1,0 1-1,0 0 0,-1-1 1,1 1-1,0-1 1,0 0-1,0-17-11823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15310,'0'0'1511,"7"11"-1036,21 41-49,-3 0 1,37 110-1,20 133-465,-35-120 161,-20-86-244,25 97 676,-47-160-1616,-1 1-1,1 42 1,-8-69-2240,-10-11 1196,-8-22-2495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11082,'0'0'10570,"64"5"-9513,-14-13-192,8-3-416,5-3-321,-2 4-96,-1 1-32,-12 3-641,-9 6-640,-14 0-609,-11 1-512,-14 8-1954,-1 3-2915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11755,'0'0'7527,"65"11"-5957,-23-11-33,9-8-672,4-1-737,0 1-96,-3 3-1377,-10-2-1858,-7-3-5638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13421,'1'11'4398,"-1"18"-4574,0-25 630,-21 343 1272,4-198 1908,17-227 380,-2 20-4014,3 26-9,2 1 0,1 0 0,2 0 0,1 1 0,1 0 0,1 0 0,2 1 0,1 0 0,18-30 0,-28 54-7,1 1 1,0-1-1,0 1 1,1 0 0,0 0-1,-1 0 1,1 0 0,0 1-1,1-1 1,-1 1-1,1 0 1,-1 0 0,1 1-1,0-1 1,0 1-1,0 0 1,0 1 0,0-1-1,1 1 1,-1 0 0,0 0-1,1 1 1,-1-1-1,1 1 1,-1 1 0,0-1-1,1 1 1,-1 0 0,1 0-1,-1 0 1,0 1-1,0-1 1,0 1 0,0 1-1,0-1 1,0 1-1,-1 0 1,1 0 0,-1 0-1,0 0 1,4 5 0,-5-5 1,-1 0 1,1-1-1,-1 1 1,0 0 0,0 0-1,0 0 1,0 0 0,-1 1-1,1-1 1,-1 0-1,0 1 1,0-1 0,0 1-1,-1 0 1,1-1-1,-1 1 1,0-1 0,0 1-1,0 6 1,-2-6 29,1 1-1,-1 0 1,0-1 0,1 0-1,-2 1 1,1-1-1,-1 0 1,1 0 0,-1 0-1,0-1 1,0 1 0,-1-1-1,-4 4 1,0 0 73,-1 0 1,-1-1-1,1 0 1,-1 0-1,0-1 1,0-1-1,0 0 1,-1 0-1,1-1 1,-1 0-1,-21 2 1,-3-8 204,35 3-352,-1 0 1,1 0 0,-1 0-1,1 0 1,-1 0-1,1 0 1,-1-1 0,1 1-1,-1 0 1,1 0-1,-1 0 1,1-1 0,-1 1-1,1 0 1,-1-1-1,1 1 1,0 0 0,-1-1-1,1 1 1,0 0-1,-1-1 1,1 1 0,0-1-1,-1 1 1,1-1-1,0 1 1,0-1 0,-1 1-1,1 0 1,0-1 0,0 0-1,0 1 1,0-1-1,0 1 1,0-1 0,0 1-1,0-1 1,0 1-1,0-1 1,0 1 0,0-1-1,0 1 1,0-1-1,0 1 1,1-1 0,-1 1-1,0-1 1,0 1-1,0-1 1,1 1 0,-1-1-1,0 1 1,1 0-1,-1-1 1,0 1 0,1-1-1,-1 1 1,1 0-1,-1 0 1,1-1 0,-1 1-1,1 0 1,0-1-1,4-2-1238,1 0-1,0 0 0,0 0 0,0 0 1,0 1-1,0 0 0,1 1 0,-1-1 1,0 1-1,12-1 0,8 1-5071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9097,'0'0'2813,"0"8"86,0 40 1991,0-48-4821,0 1 1,0-1 0,0 0-1,-1 1 1,1-1 0,1 0 0,-1 1-1,0-1 1,0 0 0,0 1-1,0-1 1,0 0 0,0 1-1,0-1 1,0 0 0,0 0 0,1 1-1,-1-1 1,0 0 0,0 1-1,0-1 1,1 0 0,-1 0-1,0 1 1,0-1 0,0 0 0,1 0-1,-1 0 1,0 0 0,1 1-1,-1-1 1,0 0 0,0 0-1,1 0 1,-1 0 0,0 0 0,1 0-1,-1 0 1,0 0 0,1 0-1,17-6 1506,12-18 110,-8 0-1425,-1 0-1,-1-1 1,-1-1-1,24-45 1,-44 110-848,-10 1 553,6-24-395,1 1 1,1-1-1,0 1 1,-1 20-1,5-33-3430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4292,'0'0'16917,"-2"13"-16618,-5 11-201,-1 0-1,0-1 1,-2 0-1,0-1 0,-2 0 1,0-1-1,-22 27 1,14-19 125,9-12 132,0-1 1,-1 0-1,-1-1 1,0-1 0,-1 0-1,-19 15 1,31-65-5663,2 12 1645,0-4-1767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15182,'0'0'7015,"48"51"-5349,-28-33-962,2 3-127,-1-3-353,2 0-96,0 0-96,0-2 0,-3-1-224,-2-3-1377,-1 1-1282,-5-4-3139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8456,'0'0'15236,"6"-9"-14115,134-200 806,-138 253-3326,-8 3 291,-2 40-4297,8-64 254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4260,'0'0'14969,"3"12"-14654,12 45-591,-3 0-1,-2 2 1,2 73 0,-12-129-298,-1 10-2240,-4-7-2126,-8-3-5171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14894,'0'0'4837,"76"-20"-4229,-39 14-448,8-1-128,3-2 32,0 0-832,-2-3-2051,-5 2-3074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47 12876,'0'0'3705,"-2"9"-3278,-9 52 581,-3 93 0,-9 58-312,19-188-663,4-19 75,0 1 1,-1 0-1,0-1 0,0 1 0,0-1 1,-1 1-1,0-1 0,0 0 0,-5 10 1,5-21 210,1 1 0,0 0 0,0-1 0,0 1 0,1-1 0,-1 0-1,2-8 1,0-33-493,3 1 0,1 0 0,3 0 0,1 0 0,3 1-1,1 1 1,29-65 0,-39 102 166,1 0 0,0 0-1,0 1 1,0-1 0,1 1 0,0 0 0,0 0-1,0 0 1,7-5 0,-8 9-7,-1 0 0,0-1 0,1 2 0,-1-1 1,1 0-1,0 1 0,-1-1 0,1 1 0,0 0 0,0 0 1,0 1-1,0-1 0,0 1 0,0 0 0,0 0 0,0 0 1,0 1-1,0-1 0,4 2 0,-6-1 14,0-1 0,0 1 0,0-1 0,0 1 0,-1 0 0,1 0 0,0 0 0,-1 0 0,1 0 0,-1 0 0,1 0 0,-1 1 0,0-1 0,1 0 0,-1 1 0,0-1 0,0 1 0,0 0 0,0-1 0,0 1 0,0 0 0,-1-1 0,1 1 0,0 0 0,-1 0 0,1 0 0,-1 0 0,0-1 0,0 1 0,0 0 0,0 0 0,0 0 0,0 0 0,0 0 0,-1 0-1,1 0 1,0-1 0,-1 1 0,0 0 0,0 2 0,-2 4 45,0-1-1,0 1 0,-1-1 0,0 0 0,0 0 1,0 0-1,-1-1 0,-6 7 0,-89 73 290,73-65-314,18-12-1273,9-5-2619,8-6-1356,7-5-1156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14638,'0'0'4676,"9"-8"-4003,16-11-137,0 1 0,35-18-1,-34 22-202,0-2 0,0-1 0,-2-1 0,38-36 0,-42 29-162,0-2 0,-2 0 0,-1-1 0,-1-1-1,-1-1 1,-2 0 0,-1-1 0,9-35 0,-21 65-174,0-1 1,1 1-1,-1 0 1,0-1-1,1 1 1,-1-1-1,1 1 0,-1 0 1,1 0-1,-1-1 1,1 1-1,0 0 1,0 0-1,-1 0 1,1 0-1,0 0 0,0 0 1,0 0-1,0 0 1,1 0-1,-1 0 1,0 1-1,0-1 1,0 0-1,1 1 1,-1-1-1,0 1 0,1-1 1,-1 1-1,2-1 1,1 2-23,-1 0 1,1 1-1,-1-1 1,0 0-1,0 1 0,0 0 1,0 0-1,0 0 1,0 0-1,0 0 1,2 3-1,168 121 408,-17-15-4513,-124-83-979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15375,'0'0'3662,"8"-8"-2701,-4 4-929,-1 0 99,0 0 1,1 1-1,0-1 1,0 1-1,0-1 1,0 1-1,0 0 1,1 1-1,0-1 1,-1 1-1,1 0 1,0 0-1,0 1 1,0-1-1,0 1 1,0 0-1,0 0 0,9 0 1,-13 2-131,0-1 0,0 1-1,0 0 1,0-1 0,0 1 0,0 0-1,-1 0 1,1-1 0,0 1 0,-1 0-1,1 0 1,0 0 0,-1 0 0,1 0 0,-1 0-1,1 0 1,-1 0 0,0 0 0,1 0-1,-1 0 1,0 0 0,0 0 0,0 0-1,0 0 1,0 1 0,0-1 0,0 0-1,0 0 1,0 0 0,0 0 0,0 0 0,-1 2-1,-8 36 434,-23 15-161,27-47-267,0-1 0,0 1-1,1 0 1,0 0 0,1 0 0,-1 0-1,1 1 1,1 0 0,-1-1 0,-2 17-1,5-23-37,0-1 0,1 1-1,-1-1 1,0 1 0,0-1-1,0 1 1,0 0-1,0-1 1,1 1 0,-1-1-1,0 1 1,1-1 0,-1 1-1,0-1 1,1 0 0,-1 1-1,0-1 1,1 1-1,-1-1 1,1 0 0,-1 1-1,1-1 1,-1 0 0,1 1-1,-1-1 1,1 0 0,-1 0-1,1 0 1,0 1-1,24 0-2074,23-12-5838,-22-1 2852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12588,'0'0'9929,"-3"11"-9528,-13 30-403,-2 0 0,-2-2 0,-1 0 1,-2-1-1,-46 57 0,54-82-1801,15-12 1661,-1-1 0,1 0 0,-1 0 0,1 0 0,0 0 0,-1 1-1,1-1 1,-1 0 0,1 0 0,0 0 0,-1 0 0,1 0 0,-1 0 0,1 0-1,-1 0 1,1 0 0,0 0 0,-1-1 0,1 1 0,-1 0 0,1 0-1,0 0 1,-1 0 0,1-1 0,0 1 0,-1 0 0,1 0 0,0-1 0,-1 1-1,1 0 1,0 0 0,-1-1 0,1 1 0,0 0 0,0-1 0,0 1 0,-1-1-1,1 1 1,0 0 0,0-1 0,0 1 0,0-1 0,0 1 0,-1 0 0,1-1-1,0 0 1,-4-18-5153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10282,'0'0'9160,"52"28"-8615,-28-16-289,5 0-128,1-3-64,1-2-1441,-4-4-3460,-3 1-4515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11819,'0'0'6759,"10"-4"-5318,-5 3-1295,2-2 144,1 0 0,-1 1-1,1 0 1,0 0 0,0 1 0,8 0 0,-14 1-266,0 0 0,0 0 0,0 0 0,-1 0 1,1 1-1,0-1 0,0 1 0,0-1 0,-1 1 1,1 0-1,0-1 0,-1 1 0,1 0 0,0 0 0,-1 0 1,1 1-1,-1-1 0,0 0 0,1 0 0,-1 1 1,0-1-1,0 1 0,0-1 0,0 1 0,0 0 0,0-1 1,0 1-1,-1 0 0,1-1 0,-1 1 0,1 0 1,-1 0-1,1 0 0,-1 0 0,0-1 0,0 4 1,0 3 29,1 1 1,-2-1 0,1 1 0,-1-1-1,-1 0 1,1 0 0,-1 1 0,-1-1 0,0 0-1,0-1 1,0 1 0,-9 14 0,-2-3 106,0-1 0,0 0 0,-26 23-1,40-41-164,0 0 0,0 0-1,-1 0 1,1 0-1,0 0 1,0 1-1,0-1 1,-1 0-1,1 0 1,0 0-1,0 0 1,0 0-1,0 1 1,-1-1-1,1 0 1,0 0-1,0 0 1,0 1-1,0-1 1,0 0-1,0 0 1,0 0 0,-1 1-1,1-1 1,0 0-1,0 0 1,0 1-1,0-1 1,0 0-1,0 0 1,0 0-1,0 1 1,0-1-1,0 0 1,0 0-1,1 1 1,-1-1-1,0 0 1,0 0-1,0 0 1,0 1-1,0-1 1,0 0 0,13 1-17,18-8-39,78-40-6640,-69 29-1606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5285,'0'0'13293,"-25"74"-13197,25-35 32,0 2-96,0-2 0,0-4-32,2-8-32,2-5-385,2-10-351,-2-4-161,-3-8-833,-1-9-5445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6150,'0'0'10794,"67"-6"-9385,-31 0-288,8-2-512,8-2-545,1 1 0,-2-2-897,-8 2-2626,-11-2-3492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5541,'0'0'16144,"64"9"-16080,-32-15-929,3-4-1505,2 0-1794,-2 0-3364</inkml:trace>
  <inkml:trace contextRef="#ctx0" brushRef="#br0" timeOffset="1">432 75 10250,'0'0'5477,"66"5"-4580,-32-14-737,8-6-2434,1-1-1634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15727,'0'0'8936,"68"-20"-8968,-41 13-416,-3-2-1954,-1 1-2947,-6 0-6214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16143,'0'0'2306,"-6"69"-2241,6-39-1,0 1-32,1-2-32,9-4 0,-1-1 32,0-4-96,-1-3-353,-7-2-416,-1-5-1569,0-2-417,-4-5 65,-14-3-2787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4708,'0'0'13005,"53"-30"-12269,-8 22 129,7-2-384,6 0-353,2-1-96,0 2-929,-5-4-4932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19442,'0'0'3059,"2"8"-2760,8 53-165,-2 1 1,-1 105-1,-5-81-94,-1-66-116,0 28-890,-1-47 721,-1 0 1,1 1 0,0-1-1,-1 0 1,1 0 0,-1 0 0,1 0-1,-1 0 1,1 0 0,-1 0 0,0 0-1,1 0 1,-1 0 0,0 0 0,0 0-1,0 0 1,0-1 0,0 1 0,0 0-1,0-1 1,0 1 0,0-1 0,0 1-1,0-1 1,0 1 0,0-1 0,0 0-1,-1 1 1,1-1 0,0 0 0,0 0-1,0 0 1,-2 0 0,-18 0-5100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3683,'0'0'14457,"4"10"-13843,3 8-403,-2 1 0,-1 0 1,0 1-1,-1-1 0,0 25 1,-3 115-70,-1-77-68,0 40 1773,22-215-1269,47-133 0,-29 105-533,-33 100-45,-3 9-1,1 0 0,0 0 0,0 0 0,2 1 1,6-13-1,-12 24-9,0-1 0,1 0 1,-1 1-1,0-1 1,0 1-1,1-1 0,-1 0 1,1 1-1,-1-1 0,0 1 1,1-1-1,-1 1 1,1-1-1,0 1 0,-1-1 1,1 1-1,-1 0 0,1-1 1,-1 1-1,1 0 0,0-1 1,-1 1-1,1 0 1,0 0-1,-1 0 0,1 0 1,0 0-1,0-1 0,-1 1 1,1 0-1,0 0 1,-1 1-1,1-1 0,0 0 1,-1 0-1,1 0 0,0 0 1,-1 1-1,1-1 1,0 0-1,-1 1 0,1-1 1,-1 0-1,1 1 0,0-1 1,-1 1-1,1-1 1,-1 1-1,1-1 0,-1 1 1,0-1-1,1 1 0,-1-1 1,1 1-1,-1 0 0,0-1 1,0 1-1,1 0 1,-1-1-1,0 1 0,0 0 1,12 42-462,-11-36 437,-1-1-1,-1 1 1,1-1 0,-1 1 0,0-1-1,-1 1 1,1-1 0,-1 0-1,0 0 1,-1 0 0,0 0 0,0 0-1,0 0 1,-5 6 0,-1-1 68,-1-1 0,0 1 0,-1-2 0,1 1 0,-20 11 0,16-11-126,7-4-38,0-1-1,0 0 1,-1 0 0,0 0-1,0-1 1,0 0-1,0-1 1,-1 0-1,1 0 1,-14 2 0,29-19-9026,5 5 5334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15791,'0'0'3513,"-1"8"-3193,-7 31 262,2-11 103,0 2 0,-1 37 0,7-67-677,0 0 1,0 0-1,1 1 0,-1-1 1,0 0-1,0 0 0,0 0 1,0 1-1,1-1 0,-1 0 1,0 0-1,0 0 0,0 0 1,1 1-1,-1-1 0,0 0 1,0 0-1,1 0 0,-1 0 1,0 0-1,0 0 0,1 0 1,-1 0-1,0 0 0,0 0 0,1 0 1,-1 0-1,0 0 0,0 0 1,1 0-1,-1 0 0,0 0 1,1 0-1,-1 0 0,0 0 1,0 0-1,1 0 0,-1 0 1,0-1-1,0 1 0,0 0 1,1 0-1,-1 0 0,0 0 1,0-1-1,0 1 0,1 0 1,12-8 338,11-13-44,-1-1 0,20-24 0,-4 3-261,-39 43-56,1 0 0,-1-1 0,0 1 0,1-1 0,-1 1 0,0-1 1,1 1-1,-1 0 0,1-1 0,-1 1 0,1 0 0,-1-1 0,1 1 1,-1 0-1,1-1 0,-1 1 0,1 0 0,-1 0 0,1 0 0,-1 0 0,1 0 1,-1 0-1,1-1 0,0 1 0,-1 0 0,1 1 0,-1-1 0,1 0 1,-1 0-1,1 0 0,0 0 0,7 18-119,-8 40 228,0-46-110,0-5-653,1 32 1146,5-23-3239,-6-16 2447,1 0 0,-1 1 0,1-1-1,-1 0 1,0 1 0,1-1 0,-1 0 0,1 1-1,-1-1 1,1 0 0,-1 0 0,1 0 0,-1 0 0,1 1-1,-1-1 1,1 0 0,-1 0 0,1 0 0,-1 0-1,1 0 1,-1 0 0,1 0 0,-1 0 0,1 0 0,0-1-1,7-3-9272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16528,'0'0'3907,"-4"9"-3768,-11 22-108,-1 1 0,-1-2 0,-2 0 0,-1-1-1,-1-1 1,-1-1 0,-2-1 0,-32 28 0,29-39-2192,26-15 2003,0 0 0,0 0 0,0 1 1,0-1-1,0 0 0,0 0 0,1 0 0,-1 0 0,0 0 0,0-1 1,0 1-1,0 0 0,0 0 0,0 0 0,0-1 0,1 1 0,-1-1 1,0 1-1,0 0 0,1-1 0,-1 1 0,0-1 0,0 0 0,1 1 1,-1-1-1,1 0 0,-1 1 0,0-1 0,1 0 0,-1 0 0,1 0 1,-9-21-6661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10282,'0'0'8904,"51"64"-7911,-30-46-544,7-1-193,7-2-128,3-2 0,5 0-416,-3-5-1826,-1-2-2947,-7-4-4740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8208 374 7399,'-13'-5'1596,"-59"-27"-1584,-1 3 0,-2 3 0,-147-29 0,24 38 375,-280 11 0,264 8-312,-921-45 923,144 26-826,-2 46-204,575-13 79,-494 29-17,625-17 40,-329 74 1,456-64-34,-296 112-1,374-116 46,3 4 0,1 3 0,1 4 1,3 3-1,-87 73 0,121-84-113,0 1 0,3 2 0,-40 54 0,55-64-54,2 2 0,1 0-1,1 1 1,2 1 0,-19 55 0,30-74 177,1 0 0,1 0 0,0 1 1,1-1-1,0 1 0,2-1 0,0 1 1,0-1-1,1 1 0,1-1 0,1 1 1,0-1-1,1 0 0,1 0 0,0 0 1,1-1-1,0 0 0,1 0 0,1-1 1,0 1-1,1-2 0,1 1 0,0-1 1,21 20-1,-2-6 120,2-2 1,0-1 0,2-1-1,1-2 1,0-1 0,1-2-1,1-1 1,0-2-1,51 13 1,9-4-69,0-4-1,153 11 1,111-13-650,542-43 1,359-110-27,-955 98 511,3334-624-855,-3212 548 1435,-312 77-211,178-83 0,-264 105-166,-1 0 0,-1-3 0,0 0 0,-1-1 0,30-29 0,-46 37-59,0 0-1,-1-1 1,-1 0 0,0 0 0,0-1 0,-2-1 0,1 1 0,-2-1 0,1 0 0,-2-1 0,0 1 0,-1-1 0,3-19 0,-5 14-74,0-1 0,-2 1 0,0 0 0,-1 0 0,-1-1 1,-1 1-1,-1 0 0,0 1 0,-2-1 0,0 1 0,-1 0 0,-1 0 0,-1 1 0,-1 0 0,0 1 0,-1 0 0,-1 0 0,-1 2 1,0-1-1,-1 1 0,0 1 0,-1 1 0,-1 0 0,0 1 0,-1 0 0,0 2 0,-1 0 0,0 1 0,-1 0 0,-29-8 0,4 6-147,-1 1 0,-1 2 0,0 2 0,1 2 0,-66 4 0,6 6-1004,-132 24 1,-166 47-4227,225-45 1046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4132,'-1'0'186,"1"0"-1,0 0 1,0 0 0,0 0-1,0 0 1,0 0 0,-1 0-1,1 0 1,0 1 0,0-1 0,0 0-1,0 0 1,0 0 0,0 0-1,0 0 1,0 0 0,0 1-1,0-1 1,-1 0 0,1 0 0,0 0-1,0 0 1,0 0 0,0 1-1,0-1 1,0 0 0,0 0-1,0 0 1,0 0 0,0 0-1,0 1 1,0-1 0,0 0 0,0 0-1,1 0 1,-1 0 0,0 0-1,0 1 1,0-1 0,0 0-1,0 0 1,0 0 0,0 0 0,0 0-1,0 0 1,0 1 0,1-1-1,-1 0 1,0 0 0,0 0-1,0 0 1,0 0 0,0 0-1,1 0 1,-1 0 0,0 0 0,0 0-1,0 0 1,0 0 0,0 0-1,1 0 1,-1 0 0,0 0-1,0 0 1,0 0 0,0 0 0,21 3 2790,27-4-2326,0-5-81,0-2 0,81-24 0,-35 7-2569,-60 13-4187,-25 7 1756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10666,'0'0'7618,"9"-7"-6924,8-3-521,0 1 1,1 1-1,0 0 1,0 1-1,1 1 1,0 1-1,37-5 1,-48 9-168,86-7 29,-88 8-41,0 0 0,0 0 0,0 0 0,0 1 0,0 0 0,0 0 0,0 1 0,-1 0 0,1 0 0,0 0 0,-1 1 0,8 4 0,-11-5 15,0-1 0,0 1 0,-1 0 1,1-1-1,-1 1 0,0 0 0,0 0 1,1 0-1,-1 0 0,0 0 0,-1 1 1,1-1-1,0 0 0,-1 0 0,1 0 1,-1 1-1,1-1 0,-1 0 0,0 1 1,0-1-1,0 0 0,-1 1 1,1-1-1,0 0 0,-1 0 0,0 1 1,1-1-1,-1 0 0,0 0 0,0 0 1,0 0-1,0 0 0,-3 4 0,-3 4 128,0 0 0,-1-1 0,0 0 1,0 0-1,-10 7 0,-6 6-183,-59 49 1029,25-29-5187,49-38-1984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162 108 6342,'0'0'5221,"9"-8"-1644,-3 3-2748,30-28 502,-33 30-966,-1 1-1,0-1 1,0 1-1,0-1 1,0 0-1,0 0 1,-1 0 0,0 0-1,1 0 1,-1 0-1,0-1 1,0 1-1,-1 0 1,1-4-1,-1 6-285,0 0 0,-1 0 0,0 0 0,1 0-1,-1 1 1,0-1 0,1 0 0,-1 0 0,0 1 0,0-1-1,0 0 1,1 1 0,-1-1 0,0 1 0,0-1 0,0 1 0,0 0-1,0-1 1,0 1 0,0 0 0,0-1 0,0 1 0,0 0-1,0 0 1,0 0 0,0 0 0,0 0 0,0 0 0,0 0 0,-1 1-1,1-1 1,0 0 0,0 1 0,-1-1 0,-42 11-127,32-4 43,1-1 0,-1 1 0,1 1-1,1 0 1,-1 1 0,1 0 0,1 1 0,0-1 0,-11 16-1,15-18-79,-1 1-1,2 0 0,-1 0 0,1 0 0,0 0 0,1 1 0,0-1 0,0 1 0,1 0 1,0 0-1,1 0 0,-1 0 0,2 1 0,0 13 0,0-22-59,0 1-1,0 0 0,1-1 1,-1 1-1,0 0 0,1-1 1,-1 1-1,1-1 0,0 1 1,-1-1-1,1 1 0,0-1 1,0 1-1,0-1 0,0 0 1,0 0-1,0 1 0,1-1 1,-1 0-1,0 0 0,3 1 1,-1-1-353,0 1 1,1-1 0,-1 0-1,0 0 1,1-1-1,0 1 1,-1-1 0,1 1-1,3-1 1,25 0-4703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16528,'0'0'3096,"-10"7"-2237,4-3-768,0 1 0,0 0 0,0 0 1,0 1-1,1-1 0,-1 1 0,2 1 0,-1-1 0,1 0 0,0 1 0,0 0 0,0 0 0,1 0 0,0 1 0,1-1 0,0 1 0,0-1 0,-1 15 0,3-21-88,0-1 0,1 0 1,-1 1-1,1-1 0,-1 0 0,0 1 1,1-1-1,-1 0 0,1 0 0,-1 1 1,1-1-1,-1 0 0,1 0 0,-1 0 0,1 0 1,-1 0-1,1 0 0,0 0 0,-1 0 1,1 0-1,-1 0 0,1 0 0,-1 0 0,1 0 1,-1 0-1,1 0 0,-1-1 0,1 1 1,-1 0-1,1-1 0,19-5 164,-9-1-44,-1 0-1,0 0 1,-1-1-1,16-17 1,-18 17-105,1 0 0,0 1 0,0 0 0,0 0 1,1 1-1,0 0 0,13-6 0,-21 12-21,0 0-1,-1-1 1,1 1-1,0 0 1,-1 0 0,1 0-1,0 0 1,-1 0-1,1 0 1,0 0 0,-1 0-1,1 0 1,0 1-1,-1-1 1,1 0 0,0 0-1,-1 1 1,1-1-1,-1 0 1,1 1 0,-1-1-1,1 0 1,0 1-1,-1-1 1,1 1 0,-1-1-1,0 1 1,1-1-1,-1 1 1,1-1 0,-1 1-1,0-1 1,1 1-1,-1 0 1,0-1 0,0 1-1,1 0 1,-1-1-1,0 1 1,0 0 0,0-1-1,0 1 1,0 0-1,0-1 1,0 1 0,0 0-1,0 0 1,-1 46 341,1-32-283,-1-4-10,3 19-81,-2-30 40,0 1-1,1-1 0,-1 1 0,0-1 1,1 1-1,-1-1 0,0 1 0,1-1 1,-1 1-1,1-1 0,-1 0 0,1 1 1,-1-1-1,1 1 0,-1-1 0,1 0 1,-1 0-1,1 1 0,-1-1 0,1 0 1,0 0-1,-1 0 0,1 0 0,-1 0 1,1 0-1,0 1 0,-1-1 0,1-1 1,-1 1-1,1 0 0,0 0 0,-1 0 1,1 0-1,-1 0 0,1 0 0,-1-1 1,1 1-1,0 0 0,-1-1 0,1 1 1,-1 0-1,1-1 0,8-4 101,-1 0 1,-1-1-1,1 0 1,-1 0-1,0-1 1,0 1-1,0-2 1,6-8-1,-7 8-83,0 0-1,1 0 1,0 1 0,0 1-1,0-1 1,1 1-1,15-9 1,-23 15-28,0 0 0,0 0 0,0 0 0,1 0-1,-1 0 1,0 0 0,0 0 0,0 0 0,1 0 0,-1 0 0,0 0 0,0 0 0,0 0-1,1 0 1,-1 0 0,0 0 0,0 0 0,0 0 0,1 1 0,-1-1 0,0 0 0,0 0-1,0 0 1,0 0 0,1 0 0,-1 0 0,0 1 0,0-1 0,0 0 0,0 0 0,0 0-1,0 1 1,1-1 0,-1 0 0,0 0 0,0 0 0,0 1 0,0-1 0,0 0 0,0 0-1,0 0 1,0 1 0,0-1 0,0 0 0,1 18-26,-4 17 189,1-29-261,-7 34 144,6-14-3331,11-23-8042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9385,'-4'-21'8409,"-6"27"-4233,-8 31-3340,17-36-839,-16 60 14,16-56-20,0-1-1,1 1 1,-1 0-1,1 0 1,0-1-1,0 1 1,0 0-1,1 0 1,0 0-1,2 7 0,-3-11 12,1 0 0,0 0 0,0 0-1,0 0 1,0-1 0,0 1-1,0 0 1,0-1 0,0 1-1,0-1 1,0 1 0,0-1 0,0 1-1,0-1 1,0 0 0,1 0-1,-1 1 1,0-1 0,0 0-1,0 0 1,0 0 0,1 0-1,-1 0 1,0-1 0,0 1 0,0 0-1,0 0 1,1-1 0,-1 1-1,0-1 1,0 1 0,0-1-1,0 1 1,0-1 0,0 0 0,0 1-1,1-3 1,38-26 606,23-45 595,-12 11 12,-51 63-1210,0 0-1,1-1 0,-1 1 0,0 0 0,0-1 0,1 1 1,-1 0-1,0-1 0,1 1 0,-1 0 0,1-1 0,-1 1 0,0 0 1,1 0-1,-1 0 0,1 0 0,-1-1 0,1 1 0,-1 0 1,0 0-1,1 0 0,-1 0 0,1 0 0,-1 0 0,1 0 1,-1 0-1,1 0 0,-1 0 0,1 0 0,-1 0 0,0 0 0,1 1 1,8 14 58,-2 39-20,-4-34 12,-3-16-119,1 1-1,0-1 0,1 0 1,-1 0-1,1 0 0,0 0 1,3 5-1,-5-8 54,1 0 0,0 0 0,-1 0 0,1-1 0,0 1 0,0 0-1,0-1 1,-1 1 0,1 0 0,0-1 0,0 1 0,0-1 0,0 0 0,0 1 0,0-1 0,0 0-1,0 1 1,0-1 0,0 0 0,0 0 0,0 0 0,0 0 0,0 0 0,0 0 0,0 0-1,0 0 1,0 0 0,0-1 0,0 1 0,0 0 0,0-1 0,0 1 0,0-1 0,0 1 0,0-1-1,0 1 1,-1-1 0,3-1 0,4-4 80,1-1 0,-1 0 0,0-1 0,0 0 0,10-16 0,-11 16-53,0-1-1,0 1 1,1 0 0,0 0-1,1 1 1,8-7-1,-15 14-36,-1-1 0,0 1 0,1 0 0,-1-1 0,1 1 0,-1 0 0,1-1 0,-1 1 0,1 0 0,-1 0 0,1 0 0,-1-1 0,1 1 0,-1 0 0,1 0 0,-1 0 0,1 0 0,-1 0 0,1 0 0,0 0 0,-1 0 0,1 0 0,-1 0 0,1 0 0,-1 0 0,1 1 0,-1-1 0,1 0 0,-1 0 0,1 1 0,-1-1 0,1 0 0,-1 1 0,1-1 0,0 1 0,6 22 240,-7 8-2027,-3-9-5029,1-18 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9225,'0'0'8349,"16"2"-6758,-5 0-1269,1-1 1,0 0-1,-1-1 1,1-1-1,0 0 0,0 0 1,-1-1-1,1-1 1,17-5-1,80-33 1523,196-82-1101,-305 123-694,6-4-1250,-6 4 1057,1 0 0,-1 0 0,0 0 1,0 0-1,0 0 0,0 0 0,0 0 0,1-1 0,-1 1 0,0 0 0,0 0 0,0 0 0,0 0 0,0 0 1,0-1-1,0 1 0,0 0 0,0 0 0,0 0 0,0 0 0,0-1 0,0 1 0,1 0 0,-1 0 1,0 0-1,0 0 0,0-1 0,-1 1 0,1 0 0,0 0 0,0 0 0,0 0 0,0-1 0,0 1 0,0 0 1,0 0-1,0 0 0,0 0 0,0-1 0,0 1 0,0 0 0,-1 0 0,1 0 0,0 0 0,0 0 1,0 0-1,0-1 0,0 1 0,-1 0 0,1 0 0,0 0 0,0 0 0,0 0 0,-15-7-7160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6022,'0'0'6758,"12"50"-8007,-1-36-1762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16784,'0'0'1254,"-11"1"161,5 0-1301,-1 0-1,0 0 1,1 1-1,-1 0 1,1 0-1,0 1 1,-1-1-1,1 1 1,1 1-1,-1-1 1,0 1-1,1 0 1,-1 0-1,1 1 1,1 0-1,-1 0 1,1 0-1,-7 8 1,-18 40 226,27-50-328,1 0 1,0 0-1,0 0 0,0 1 0,0-1 0,0 0 0,1 1 0,-1-1 0,1 0 0,0 1 0,0-1 0,0 0 0,0 1 0,1-1 1,1 6-1,-1-8-13,0 0 1,0 0 0,0 0 0,1 0-1,-1 0 1,0 0 0,1 0-1,-1-1 1,1 1 0,-1 0 0,1-1-1,-1 1 1,1-1 0,-1 0 0,1 1-1,-1-1 1,1 0 0,-1 0-1,1 0 1,0 0 0,-1 0 0,3-1-1,36-5-489,-33 3-9,0 1 0,0-2 0,0 1 0,-1-1 0,9-6-1,15-13-6007,-9 3-2243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11659,'0'0'9364,"-1"9"-9215,-27 145 2040,51-176-1586,-16 12-542,-1 0 0,0-1 0,-1 1 0,0-1 0,0 0 0,-1-1 0,-1 1 0,0-1 0,0 0-1,-1 1 1,1-17 0,-5 27-80,-3 6-107,-1 8-54,-1 30 24,6-42 149,1 0 0,0 0 0,0 1-1,0-1 1,0 0 0,0 0 0,0 0-1,0 0 1,0 0 0,0 0 0,0 0-1,0 0 1,1 0 0,-1 0 0,0 0-1,1 0 1,-1 0 0,1-1 0,-1 1-1,1 0 1,-1 0 0,1 0 0,0 0-1,0-1 1,-1 1 0,1 0 0,0-1-1,0 1 1,0 0 0,-1-1 0,1 1-1,0-1 1,0 1 0,0-1 0,2 1-1,2-1 31,0-1 0,0 1 0,0-1 0,0 0 0,0 0 0,0-1 0,0 1 1,0-1-1,0 0 0,-1 0 0,1-1 0,-1 0 0,7-4 0,4-6 5,0 0 0,16-20 1,5-3 44,-31 32-63,-31 53-143,23-42 137,0 0-1,0 0 1,0 0-1,1 1 1,-3 14-1,4-21-5,1 1 1,0-1-1,0 0 0,0 1 0,0-1 0,0 1 0,0-1 0,0 0 0,0 1 0,0-1 0,1 1 0,-1-1 0,0 0 1,1 1-1,-1-1 0,1 0 0,0 0 0,-1 1 0,1-1 0,0 0 0,0 0 0,0 0 0,0 0 0,0 0 0,0 0 1,0 0-1,0 0 0,0 0 0,0-1 0,1 1 0,-1 0 0,0-1 0,0 1 0,1-1 0,-1 1 0,0-1 0,1 0 1,1 1-1,2 0-522,1-1 0,-1 1 1,1-1-1,-1 0 1,0-1-1,1 1 1,-1-1-1,0 0 1,1 0-1,6-3 0,-4 0-2245,0 0-1,-1-1 0,1 1 0,-1-1 0,11-11 0,3-2 891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66 737,'0'0'20056,"-8"9"-19885,4-5-196,-1 1 85,1-1 0,-1 1 0,1 0 0,0 0 0,0 1 0,1-1 0,-1 1 0,1 0 0,1 0 0,-1 0 0,1 0 0,0 0 0,0 1 0,-1 7 0,4-13-59,-1-1 0,1 1-1,-1-1 1,1 1 0,-1-1-1,1 1 1,-1-1 0,1 1-1,-1-1 1,1 1 0,-1-1-1,1 0 1,0 1 0,-1-1-1,1 0 1,0 0 0,-1 0-1,1 1 1,0-1 0,0 0 0,-1 0-1,1 0 1,0 0 0,-1 0-1,1 0 1,0 0 0,-1 0-1,1-1 1,0 1 0,0 0-1,-1 0 1,1-1 0,-1 1-1,1 0 1,1-1 0,26-10 124,-16 3-216,-1 0 0,-1-1 1,1-1-1,-2 1 0,1-2 0,-1 1 1,-1-2-1,0 1 0,11-23 0,-18 33 369,-22 29-91,16-22-304,1 0 0,0 1 0,1 0 0,-1-1 0,1 1 0,1 1 0,-1-1 0,1 0 0,1 1 0,-2 9 0,4-16-228,1-1 0,-1 1 0,0 0-1,1-1 1,-1 0 0,1 1 0,-1-1-1,1 0 1,-1 0 0,1 0 0,-1 0 0,1 0-1,-1 0 1,1 0 0,-1-1 0,1 1 0,-1 0-1,1-1 1,-1 1 0,3-2 0,11-6-1010,-1 0 1,0-1 0,-1-1 0,1 0 0,-2-1-1,13-13 1,34-40 1524,-53 53 9073,-17 17-6399,-17 19-1532,26-22-1209,0 0 0,0 0 0,0 0 0,0 0 0,0 1 0,1-1 0,0 0 0,-1 1 0,1-1 1,0 1-1,1-1 0,-1 5 0,39-7 447,-22-3-640,-11 1-35,0 1 0,0-1 0,0 1 0,0 0 0,0 0 0,1 1 0,6 1-1,-12-2 130,1 1 0,0-1 0,-1 0-1,1 1 1,0-1 0,-1 0-1,1 1 1,0-1 0,-1 1-1,1-1 1,-1 1 0,1-1 0,-1 1-1,0-1 1,1 1 0,-1 0-1,1-1 1,-1 1 0,0 0-1,1-1 1,-1 1 0,0 1 0,0 0 95,0 0 1,0 0 0,0 0 0,0 0-1,0 1 1,-1-1 0,1 0 0,-1 0-1,0 0 1,1 0 0,-3 3 0,-1 4 514,-1 0 0,-1-1 0,1 0-1,-2 0 1,1 0 0,-1-1 0,0 0 0,0 0 0,-10 7 0,17-14-655,-1 0 1,1 1 0,0-1-1,0 0 1,0 0-1,-1 0 1,1 0-1,0 1 1,0-1-1,-1 0 1,1 0-1,0 0 1,0 0-1,-1 0 1,1 0-1,0 0 1,0 0-1,-1 0 1,1 0 0,0 0-1,0 0 1,-1 0-1,1 0 1,0 0-1,-1 0 1,1 0-1,0 0 1,0 0-1,-1 0 1,1 0-1,0 0 1,0 0-1,-1 0 1,1-1-1,0 1 1,0 0 0,-1 0-1,1 0 1,0-1-1,0 1 1,-1 0-1,2-14-2748,10-17-5534,2 13 1623,3 0 1597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7399,'0'0'13287,"10"2"-12187,-4 0-992,1-1-1,0 0 1,0-1 0,0 0 0,-1 0 0,1 0-1,0-1 1,0 0 0,0 0 0,-1-1-1,1 1 1,-1-2 0,1 1 0,-1-1-1,10-5 1,-14 6 12,1 1 41,0 0-1,0 0 0,-1-1 1,1 0-1,0 1 0,-1-1 0,0 0 1,1 0-1,-1-1 0,0 1 1,0 0-1,0-1 0,0 1 0,-1-1 1,1 1-1,-1-1 0,1 0 1,0-4-1,-5 6-117,-1 1-1,1 0 1,-1 0 0,0 0-1,1 0 1,-1 1 0,1 0 0,-1-1-1,-6 3 1,0 3-50,0-1 0,1 1 1,-1 1-1,1 0 0,0 0 0,-14 16 1,20-20 20,-1 0 1,1 1 0,0-1 0,0 1 0,1 0 0,-1 0 0,1 0 0,0 0 0,0 0 0,0 1 0,0-1 0,1 1-1,0-1 1,0 1 0,0-1 0,0 1 0,1 0 0,0 0 0,0 4 0,1-7-17,0-1 0,0 1 1,0-1-1,0 0 0,0 1 0,0-1 0,1 0 1,-1 0-1,1 0 0,-1 0 0,1 0 0,-1 0 1,1-1-1,-1 1 0,1 0 0,0-1 0,-1 1 1,1-1-1,0 1 0,-1-1 0,1 0 0,0 0 1,0 0-1,2 0 0,53-1-240,-50 1 80,5-1-649,1-1 0,-1 0 0,22-7 0,34-19-8645,-22 3 376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4901,'0'0'11910,"0"-8"-9877,0-24-116,0 24-556,0 11-880,-1 21-463,-2 0 0,-1 0 0,-12 44 0,8-41 24,2 0 0,-5 42-1,11-69-44,0 1 1,0 0-1,0 0 0,0 0 0,0 0 0,0-1 0,0 1 1,0 0-1,0 0 0,0 0 0,0-1 0,0 1 0,1 0 1,-1 0-1,0 0 0,1-1 0,-1 1 0,0 0 0,1 0 0,-1-1 1,1 1-1,-1 0 0,1-1 0,0 1 0,-1-1 0,1 1 1,0-1-1,-1 1 0,1-1 0,1 1 0,0-1 14,0 1 0,-1-1 0,1 0-1,0 0 1,0 0 0,0 0 0,0-1-1,0 1 1,0 0 0,0-1 0,0 1-1,3-2 1,55-32 297,-55 31-321,10-7 16,-8 5-8,-1 1 1,0-1 0,1 1-1,0 1 1,0 0 0,0 0 0,13-4-1,-20 8-3,1-1-1,0 1 0,0 0 1,0-1-1,0 1 0,-1 0 1,1-1-1,0 1 0,-1 0 1,1 0-1,0 0 0,-1 0 1,1 0-1,-1 0 0,0-1 1,1 1-1,-1 0 0,0 0 1,1 0-1,-1 0 0,0 0 1,0 1-1,0-1 0,0 0 1,0 0-1,0 0 0,0 0 1,0 0-1,-1 2 0,-1 36 157,1-33-76,0 0-1,-1 0 1,0-1-1,0 1 1,0-1-1,0 1 0,-1-1 1,0 0-1,0 0 1,-1 0-1,1-1 1,-1 1-1,0-1 1,0 0-1,-1 0 1,1 0-1,-1-1 1,-10 7-1,10-7 96,-1 1 0,0-1 0,-1-1 0,1 1 0,0-1 0,-1 0 0,1 0 0,-1-1 0,1 0 0,-1 0-1,0-1 1,0 0 0,1 0 0,-1 0 0,0-1 0,-10-2 0,16 3-210,0 0 1,1 0-1,-1 0 1,0-1-1,0 1 1,0 0-1,1-1 1,-1 1-1,0 0 0,0-1 1,0 1-1,1-1 1,-1 1-1,0-1 1,1 0-1,-1 1 0,1-1 1,-1 0-1,1 1 1,-1-1-1,1 0 1,-1 0-1,1 1 0,0-1 1,-1 0-1,1 0 1,0 0-1,-1 1 1,1-1-1,0 0 0,0 0 1,0 0-1,0 0 1,0 0-1,0 1 1,0-1-1,0 0 1,0 0-1,1 0 0,-1 0 1,0 0-1,1 1 1,-1-1-1,0 0 1,1 0-1,-1 1 0,1-1 1,-1 0-1,1 0 1,-1 1-1,1-1 1,0 1-1,0-2 0,34-30-7993,-17 19 813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15503,'0'0'5493,"11"-5"-4981,14-4-71,-1-1 1,34-21-1,-49 25-323,0 0 0,-1 0 1,0-1-1,13-13 1,-18 17-67,-1 0 0,0 0 0,1 0 0,-1 0 0,-1-1 0,1 1 0,0 0 0,-1-1 0,0 1 0,1-1 0,-2 0 0,1 1 0,0-1 0,0-5 0,-1 8-21,-1 1 1,1-1-1,0 1 0,-1-1 1,1 1-1,-1-1 0,1 1 0,-1-1 1,1 1-1,-1 0 0,1-1 1,-1 1-1,1 0 0,-1-1 0,1 1 1,-1 0-1,0-1 0,1 1 1,-1 0-1,1 0 0,-1 0 0,0 0 1,1 0-1,-1 0 0,0 0 0,1 0 1,-1 0-1,0 0 0,1 0 1,-1 0-1,1 0 0,-1 0 0,0 0 1,1 1-1,-1-1 0,1 0 1,-2 1-1,-25 9-147,14 0 98,1 0 0,0 1 0,1 1 0,1 0 0,0 1 1,0 0-1,1 0 0,1 1 0,0 0 0,-11 29 0,19-42-35,-1 0 1,0 0-1,1 0 1,-1 0-1,1 1 1,-1-1-1,1 0 1,0 0-1,0 0 1,-1 1-1,1-1 1,0 0-1,0 0 1,0 0-1,0 1 1,0-1-1,0 0 1,1 0-1,-1 1 1,0-1 0,1 0-1,-1 0 1,1 0-1,-1 0 1,1 0-1,-1 0 1,1 0-1,0 0 1,0 0-1,-1 0 1,1 0-1,0 0 1,0 0-1,0 0 1,0-1-1,0 1 1,0 0-1,0-1 1,2 2-1,1-1-517,1-1 0,0 1 0,0-1 0,0 1 0,0-1 0,0-1 0,0 1 0,-1-1 0,7-1 0,23-9-5211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10826,'0'0'6695,"-53"10"-5510,29 8-929,-3 6 64,-1 3 65,4 1-193,3-1 128,9-2 129,4-7-321,8-4-160,6-8-97,17-6 97,8-3-448,6-14-865,4-6-1442,-4-3-2434,0-3-5509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8456,'0'0'1810,"-6"9"-155,1-3-1425,-2 2 403,2 0-1,-1 0 1,1 1 0,0-1 0,1 1 0,0 0 0,0 0-1,-3 15 1,7-23-631,0 0 0,0-1 0,0 1 0,0-1 1,0 1-1,0-1 0,1 1 0,-1-1 0,0 1 0,0-1 0,1 1 0,-1-1 0,0 1 0,0-1 0,1 0 0,-1 1 0,1-1 0,-1 0 0,0 1 0,1-1 0,-1 0 1,1 1-1,-1-1 0,1 0 0,-1 1 0,1-1 0,-1 0 0,1 0 0,-1 0 0,1 0 0,-1 0 0,1 0 0,-1 1 0,1-1 0,-1 0 0,1 0 0,-1-1 0,1 1 1,-1 0-1,1 0 0,0 0 0,-1 0 0,1 0 0,-1-1 0,1 1 0,0 0 0,26-9 120,-7-2-546,-1-1 0,33-27-1,7-5-1153,-59 44 1567,0-1-1,1 1 1,-1 0-1,0 0 1,0 0-1,0 0 1,0 0-1,0 0 1,0-1-1,0 1 1,0 0-1,0 0 1,0 0 0,1 0-1,-1 0 1,0 0-1,0 0 1,0 0-1,0-1 1,0 1-1,0 0 1,1 0-1,-1 0 1,0 0-1,0 0 1,0 0-1,0 0 1,0 0-1,1 0 1,-1 0-1,0 0 1,0 0-1,0 0 1,0 0-1,0 0 1,1 0-1,-1 0 1,0 0-1,0 0 1,0 0-1,0 1 1,0-1-1,1 0 1,-1 0-1,0 0 1,0 0-1,0 0 1,0 0-1,0 0 1,0 0-1,0 0 1,0 1-1,1-1 1,-1 0-1,0 0 1,0 0-1,0 0 1,0 0-1,0 1 1,0-1-1,0 0 1,0 0-1,0 0 1,0 0-1,0 1 1,-5 14 245,-16 25 814,18-36-1064,2-2 81,-4 6 178,0 1 0,0 0 0,1 0 0,0 0 0,1 0 0,-4 19 1,7-28-232,0 1 1,0-1 0,0 1 0,0-1 0,1 1-1,-1-1 1,0 1 0,0-1 0,0 1 0,1-1 0,-1 1-1,0-1 1,1 0 0,-1 1 0,0-1 0,1 0 0,-1 1-1,1-1 1,-1 0 0,0 1 0,1-1 0,-1 0-1,1 0 1,-1 1 0,1-1 0,-1 0 0,1 0 0,-1 0-1,1 0 1,-1 0 0,1 0 0,-1 0 0,1 0 0,-1 0-1,1 0 1,-1 0 0,1 0 0,-1 0 0,1 0 0,-1 0-1,1 0 1,-1-1 0,1 1 0,-1 0 0,1 0-1,-1-1 1,1 1 0,-1 0 0,1-1 0,27-12 290,128-112 189,-156 125-497,0 0 1,0 0-1,0 0 1,0-1-1,0 1 1,1 0-1,-1 0 1,0 0-1,0 0 1,0-1-1,0 1 1,0 0-1,1 0 1,-1 0-1,0 0 1,0 0 0,0 0-1,0-1 1,1 1-1,-1 0 1,0 0-1,0 0 1,1 0-1,-1 0 1,0 0-1,0 0 1,0 0-1,1 0 1,-1 0-1,0 0 1,0 0-1,0 0 1,1 0 0,-1 0-1,0 0 1,0 0-1,1 0 1,-1 0-1,0 0 1,0 1-1,0-1 1,1 0-1,-1 0 1,0 0-1,0 0 1,0 0-1,1 1 1,-4 13 170,-15 26 394,15-34-543,1 0 62,0-4-32,0 1 0,1 0 0,-1 1 0,1-1 0,-1 0 0,1 0 0,0 1 0,1-1 0,-1 0 0,0 1 1,1-1-1,0 1 0,0-1 0,0 4 0,2-6-62,0-1 0,-1 1 0,1-1 0,0 0 0,0 1 0,-1-1 0,1 0 0,0 0 0,0 0 1,-1 0-1,1 0 0,0-1 0,0 1 0,-1 0 0,1-1 0,0 1 0,1-2 0,17-4-3207,-6 0-1738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14990,'0'0'2120,"-11"2"-562,10-2-1511,-62 14 1238,59-13-1264,1 0 0,-1 0 0,1 0 0,0 1 0,0-1 0,0 1 0,0 0 0,0 0 0,0 0 0,0 1 0,1-1 0,-1 1 0,1-1 0,-1 1 0,1 0 0,0 0-1,0 0 1,1 0 0,-4 6 0,6-9-41,-1 1-1,1 0 0,-1-1 1,1 1-1,-1-1 0,1 1 0,-1-1 1,1 1-1,-1-1 0,1 1 1,0-1-1,-1 0 0,1 1 1,0-1-1,-1 0 0,1 0 1,0 1-1,0-1 0,-1 0 0,1 0 1,0 0-1,-1 0 0,1 0 1,0 0-1,0 0 0,-1 0 1,1 0-1,1-1 0,32 1 248,-28 0-265,3 0-27,0 0 0,0 1 0,0 0 0,-1 1 0,1 0 0,0 0 0,11 5 0,-19-7 62,0 1-1,0-1 0,1 1 1,-1-1-1,0 1 1,0 0-1,0 0 0,0 0 1,0-1-1,-1 1 0,1 0 1,0 0-1,0 0 1,0 0-1,-1 1 0,1-1 1,-1 0-1,1 0 1,-1 0-1,1 0 0,-1 1 1,1 1-1,-1-1 75,-1 1-1,1-1 0,-1 0 1,0 1-1,1-1 0,-1 0 1,0 0-1,0 1 0,-1-1 1,1 0-1,0 0 0,-1 0 0,1 0 1,-1-1-1,0 1 0,-3 3 1,-6 6 255,7-5-397,-1-1 0,0 0 0,-1 0 1,0 0-1,1-1 0,-1 1 0,-12 5 1,17-19-7132,1-7 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73 5093,'0'0'10970,"-1"0"-10953,1 0 1,-1 0-1,1-1 0,-1 1 1,1 0-1,-1 0 0,1-1 1,-1 1-1,1 0 0,0-1 0,-1 1 1,1 0-1,-1-1 0,1 1 1,0-1-1,-1 1 0,1 0 1,0-1-1,0 1 0,-1-1 0,1 1 1,0-1-1,0 1 0,0-2 1,41 0 1171,-25 2-825,836-33 1727,-692 24-1950,775-9 782,-863 23-635,-1 3 1,0 3-1,77 22 1,1 1 874,-114-27-962,1-2 0,-1-1 0,0-1 0,1-2 0,40-5 0,23-23-147,-98 26-414,1 1 1,-1 0-1,0-1 0,0 0 1,0 1-1,0-1 0,0 1 1,0-1-1,0 0 0,0 0 1,-1 0-1,1 0 0,0 1 1,0-1-1,-1 0 1,1 0-1,0 0 0,0-2 1,7-12-9549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16976,'0'0'6855,"79"-23"-5670,-25 13-481,9-2-511,4-3-129,2-1-32,0 1-833,-7 3-1633,-12 6-1250,-10 3-3170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60 103 8136,'0'0'3454,"8"-5"-38,-1 1-2789,47-28 3116,-51 30-3577,0-1 0,0 1 0,0-1 0,0 1 0,0-1 0,0 0 0,-1 0 0,1 0 0,-1 0 0,0-1 0,0 1 0,0-1 0,-1 1 0,3-7 0,-4 10-125,0 0 0,0-1 0,0 1 0,0-1 0,0 1 0,0 0 0,0-1 0,0 1 0,0 0 0,0-1 0,-1 1 0,1-1 0,0 1 0,0 0 0,0-1 0,0 1 0,-1 0 0,1-1 0,0 1 0,0 0 0,-1 0 0,1-1 0,0 1 0,0 0 0,-1 0 0,1-1 0,0 1 0,-1 0 0,1 0 0,0 0 0,-1 0 0,1-1 0,0 1 0,-1 0 0,0 0 0,-19 0 261,-20 10-468,33-6 213,0 0 0,0 1 0,1-1 1,0 1-1,0 0 0,0 1 0,0-1 0,1 1 0,0 0 0,0 0 0,1 1 0,0 0 0,0 0 0,0 0 0,1 0 0,0 0 0,0 1 1,1-1-1,0 1 0,0-1 0,0 16 0,2-22-35,0 1-1,1 0 1,-1 0 0,1 0-1,0-1 1,0 1 0,0 0 0,-1-1-1,1 1 1,1 0 0,-1-1-1,0 0 1,0 1 0,0-1-1,1 0 1,-1 1 0,1-1 0,-1 0-1,1 0 1,0 0 0,-1 0-1,1 0 1,0-1 0,-1 1 0,1-1-1,0 1 1,0-1 0,0 1-1,2-1 1,62 6 248,-59-6-225,7 1-459,-1-1 1,1-1-1,-1-1 1,1 0-1,13-3 1,17-13-5156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5349,'0'0'9663,"3"7"-8601,3 17-548,-1 0 0,-1-1 0,-1 2 0,-2-1-1,0 0 1,-1 0 0,-6 42 0,-40 177 1372,44-233-1659,-8 22 723,6-28-253,2-21 43,3-37-555,2 0-1,14-73 1,-11 100-209,0 1 0,2-1-1,0 1 1,2 0 0,1 1-1,23-39 1,-32 60 1,1 0 1,0 0-1,0 0 0,0 0 1,1 1-1,-1-1 0,1 1 1,0 0-1,-1 0 0,1 0 0,1 1 1,-1-1-1,0 1 0,1 0 1,-1 0-1,1 0 0,0 1 1,-1 0-1,1 0 0,0 0 1,0 0-1,0 1 0,5 0 1,-9 0 16,0 0 1,0 0 0,0 0 0,0 1 0,0-1 0,-1 0 0,1 1-1,0-1 1,0 1 0,0-1 0,0 1 0,-1-1 0,1 1 0,0 0-1,-1-1 1,1 1 0,0 0 0,-1 0 0,1-1 0,-1 1 0,1 0-1,-1 0 1,1 0 0,-1 0 0,0 0 0,0 0 0,1-1-1,-1 1 1,0 0 0,0 0 0,0 0 0,0 0 0,0 0 0,0 0-1,0 0 1,0 0 0,0 0 0,0 0 0,-1 0 0,1 0 0,0 0-1,-1 1 1,-1 3 25,1 1-1,-1-1 1,1 0-1,-1 1 0,-1-1 1,-3 7-1,-13 11 153,-1 0 0,-1-1-1,-28 23 1,-6 6-181,94-64-9354,-15-2 3933,3-2-2492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9257,'0'0'6411,"2"12"-4580,-1-1-1548,0-1-1,-1 1 0,0 0 1,0-1-1,-1 1 1,-1 0-1,0-1 0,0 1 1,-5 11-1,-16 26 794,17-38-821,0 0-1,1 1 1,1 0-1,-1 0 1,2 1-1,-1-1 1,-2 23 0,6-33-255,0-1 0,1 1 0,-1-1 0,0 1 0,1-1 0,-1 1 0,1-1 0,-1 1 0,1-1 0,-1 1 0,1-1 0,-1 0 1,1 1-1,-1-1 0,1 0 0,-1 1 0,1-1 0,-1 0 0,1 0 0,0 0 0,-1 1 0,1-1 0,-1 0 0,1 0 1,0 0-1,-1 0 0,1 0 0,-1 0 0,1 0 0,0 0 0,-1-1 0,1 1 0,1 0 0,23-5-88,-17 1-322,1 0 1,-1-1-1,0 0 1,0 0-1,0-1 1,8-8-1,19-25-5206,-18 9-186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16400,'0'0'4804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5221,'0'0'17755,"-2"10"-17669,-91 338-321,91-342-83,-7 16-1552,-2-15-3250,3-6 459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7911,'0'0'10015,"9"5"-9241,0 0-572,1 0-1,0-1 0,0 0 0,0-1 0,0 0 0,1-1 1,-1 0-1,1 0 0,-1-1 0,1 0 0,0-1 1,-1-1-1,1 1 0,0-2 0,13-2 0,-9-1 6,0-1-1,-1 0 0,0-1 0,0 0 0,0-1 0,-1-1 0,0 0 1,-1-1-1,0 0 0,-1-1 0,21-23 0,-23 22-184,-1 1 0,1-1 0,-2 0 0,0-1 0,0 1 0,-2-1 0,1-1 0,-1 1 0,-1-1 0,-1 0 0,0 0 0,-1 0 0,1-21 0,-1 46-1016,0-1 0,0 1 1,1-1-1,0 0 0,1 0 1,0 0-1,6 9 0,-5-8-847,10 20-2499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88 3491,'7'-32'12095,"-10"-1"-6111,3 32-5862,0-1-1,-1 1 1,1 0 0,-1 0-1,1 0 1,-1-1 0,1 1-1,-1 0 1,0 0 0,0 0-1,1 0 1,-1 0-1,0 0 1,0 1 0,0-1-1,0 0 1,0 0 0,0 1-1,-2-2 1,1 2-98,0-1 0,0 1 0,0 0 0,0 0 0,0 0 0,1 0-1,-1 0 1,0 0 0,0 0 0,0 1 0,0-1 0,0 1 0,0-1 0,0 1 0,1 0 0,-1 0 0,-1 1 0,-4 2-46,1 0 0,0 1 1,1 0-1,-1 0 0,1 0 1,0 1-1,0-1 0,1 1 0,0 0 1,0 1-1,0-1 0,1 1 1,0 0-1,-5 13 0,43-20-47,-31 0 55,1 0 0,-1 0 0,0 1 0,1 0 0,-1-1 0,0 1 1,0 1-1,0-1 0,0 1 0,0-1 0,0 1 0,0 0 0,0 1 0,0-1 1,-1 1-1,1-1 0,-1 1 0,0 0 0,0 1 0,0-1 0,0 0 0,-1 1 0,1-1 1,-1 1-1,0 0 0,0 0 0,0 0 0,-1 0 0,2 5 0,2 5 69,0 1-1,-2 0 1,1 0-1,-2-1 1,0 2-1,-1-1 1,0 0-1,-1 0 0,-3 19 1,2-30 74,0 0-1,-1 0 1,1 0 0,-1-1-1,0 1 1,0-1 0,0 1-1,0-1 1,0 0 0,-1 0 0,1 0-1,-1 0 1,0 0 0,0 0-1,0-1 1,-1 1 0,1-1-1,0 0 1,-1 0 0,0-1 0,1 1-1,-1-1 1,0 1 0,0-1-1,0 0 1,0-1 0,1 1-1,-1-1 1,0 1 0,-1-1 0,1 0-1,0-1 1,0 1 0,1-1-1,-1 0 1,0 0 0,0 0 0,0 0-1,0-1 1,1 1 0,-1-1-1,1 0 1,-1 0 0,1 0-1,-6-5 1,3 1-109,0-1-1,0 1 1,1-1 0,0 0 0,0 0-1,1-1 1,-5-9 0,8 15-114,0 0 1,0 0-1,0-1 1,1 1-1,-1 0 1,0 0 0,1-1-1,0 1 1,-1 0-1,1-1 1,0 1-1,0 0 1,1-1 0,-1 1-1,0 0 1,1 0-1,-1-1 1,1 1 0,0 0-1,0 0 1,0 0-1,0-1 1,0 1-1,0 0 1,0 0 0,1 1-1,-1-1 1,1 0-1,-1 0 1,4-2 0,81-47-9250,-49 32 2387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17200,'0'0'6081,"-9"-4"-5318,7 3-716,0 0-34,0 0 1,0 0 0,0 0 0,0 0 0,0 0 0,0 0 0,0 1 0,0-1 0,-1 1 0,1-1 0,0 1 0,0 0 0,0 0-1,-1 0 1,1 0 0,0 0 0,0 0 0,0 1 0,-1-1 0,1 1 0,0 0 0,0-1 0,0 1 0,0 0 0,0 0 0,0 0-1,0 1 1,1-1 0,-1 0 0,0 1 0,1-1 0,-1 1 0,0 0 0,-1 2 0,0-1-15,0 1 1,0-1-1,0 1 1,0 0-1,1 0 0,0 0 1,0 1-1,0-1 1,0 1-1,1-1 0,-1 1 1,1-1-1,0 1 1,0 0-1,1-1 0,0 1 1,0 7-1,1-11 1,-1 0-1,1 0 0,0 0 1,0-1-1,0 1 0,0 0 1,0-1-1,0 1 0,0-1 1,0 1-1,0-1 0,0 1 1,0-1-1,1 0 0,-1 1 1,0-1-1,0 0 0,0 0 1,0 0-1,1 0 0,-1 0 1,0 0-1,0 0 0,0-1 1,0 1-1,2-1 0,33-9 313,-25 4-244,-1-1-1,1 0 1,-1-1 0,-1-1-1,15-15 1,4-4 12,-28 29-85,1 0 1,0-1-1,-1 1 1,1 0-1,-1-1 1,1 1 0,-1 0-1,1 0 1,-1-1-1,1 1 1,-1 0-1,0 0 1,1 0-1,-1 0 1,0 0 0,0-1-1,0 1 1,0 0-1,0 0 1,0 0-1,0 0 1,0 0-1,0 0 1,0 0 0,0-1-1,-1 2 1,2 36-131,-1-37 133,0 0 5,0 0 0,0 0 0,0 0 0,0 0 0,0 0-1,0-1 1,0 1 0,0 0 0,1 0 0,-1 0-1,0 0 1,0 0 0,1 0 0,-1 0 0,1-1 0,-1 1-1,1 0 1,-1 0 0,1-1 0,0 1 0,-1 0 0,1-1-1,0 1 1,-1 0 0,1-1 0,0 1 0,0-1-1,1 1 1,0 0 12,0-1 0,0 0-1,1 0 1,-1 0 0,0 0-1,0 0 1,1 0 0,-1 0-1,0-1 1,0 1-1,0-1 1,3 0 0,10-6 110,1 0 1,24-16-1,-26 15-90,-7 4-138,0 0 1,1 0 0,0 1-1,-1 1 1,15-4 0,-19 5 76,-1 1 1,0 0-1,1 0 0,-1 0 1,1 0-1,-1 0 1,0 0-1,1 0 1,-1 1-1,0-1 0,0 1 1,1 0-1,-1 0 1,0 0-1,0 0 1,0 0-1,0 0 0,0 1 1,0-1-1,0 1 1,0-1-1,-1 1 0,4 3 1,-4-4-43,1 1 0,-1 0-1,1-1 1,0 1 0,0-1 0,0 1 0,0-1-1,0 0 1,0 0 0,0 0 0,0 0 0,0 0-1,0 0 1,1-1 0,-1 1 0,0-1 0,0 0-1,1 1 1,-1-1 0,0 0 0,1 0 0,-1 0-1,0-1 1,1 1 0,2-1 0,7-3-860,0 0 0,0-1 0,21-10 0,-26 10 484,1 2-1,-1-1 1,1 1 0,0 0 0,0 0 0,0 1 0,12-2 0,-20 4 342,0 0 1,0 0-1,1 0 0,-1 1 1,0-1-1,0 0 0,0 0 1,1 0-1,-1 0 0,0 0 0,0 0 1,0 1-1,1-1 0,-1 0 1,0 0-1,0 0 0,0 0 1,0 1-1,1-1 0,-1 0 1,0 0-1,0 1 0,0-1 1,0 0-1,0 0 0,0 0 1,0 1-1,0-1 0,0 0 1,0 0-1,0 1 0,0-1 0,0 0 1,0 0-1,0 1 0,0-1 1,0 0-1,0 0 0,0 1 1,0-1-1,0 0 0,0 2-672,0 6-2386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17232,'0'0'4036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18193,'0'0'4367,"-5"10"-4153,2-5-237,-1 1 0,2 0 1,-1-1-1,1 1 1,0 1-1,0-1 1,0 0-1,1 0 0,0 0 1,0 1-1,1-1 1,0 1-1,0-1 1,0 0-1,1 1 0,0-1 1,0 0-1,0 1 1,1-1-1,0 0 1,4 7-1,4 10-507,0 0 0,-1 1 0,-1 0 0,8 48 0,-15-64 582,0 0 1,-1 0-1,0-1 1,0 1-1,-1 0 1,0 0-1,-1 0 0,-3 14 1,3-18 103,0 0 1,0 1-1,0-1 1,-1 0-1,0 0 0,1 0 1,-1-1-1,0 1 0,-1-1 1,1 0-1,-1 0 1,1 0-1,-1 0 0,0 0 1,0-1-1,-5 3 1,7-4-60,1 0 1,-1 0 0,0-1 0,0 1-1,1 0 1,-1-1 0,0 1 0,0-1 0,0 0-1,0 0 1,0 1 0,0-1 0,0 0 0,1-1-1,-1 1 1,0 0 0,0 0 0,0-1-1,0 1 1,0-1 0,1 0 0,-1 0 0,0 1-1,0-1 1,-1-2 0,0 1-47,0-1-1,1 0 1,0 0 0,0 0-1,0 0 1,0 0-1,0 0 1,0-1 0,1 1-1,0-1 1,-1 1 0,0-6-1,0-1-95,0 1 0,1-1 1,0 1-1,1-1 0,0 1 0,0-1 0,1 1 0,0-1 0,1 1 0,2-10 0,2 10-137,-1 1-1,1 0 0,0 0 1,1 1-1,-1-1 1,2 1-1,-1 1 0,1-1 1,0 1-1,0 1 1,1 0-1,15-8 0,-6 3-1537,18-13-3315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36 13805,'0'0'5242,"0"10"-3277,-2 30-1004,2-39-936,0 0 1,0 1-1,1-1 1,-1 0-1,1 0 1,-1 0 0,1 0-1,-1 0 1,1 0-1,0 0 1,-1 0-1,1-1 1,0 1-1,0 0 1,0 0-1,-1 0 1,1-1-1,0 1 1,0-1-1,0 1 1,0-1 0,0 1-1,0-1 1,0 1-1,1-1 1,-1 0-1,0 1 1,0-1-1,0 0 1,0 0-1,0 0 1,2 0-1,34-3 99,-29 0-100,-1 0 1,1-1-1,-1 1 0,0-1 1,-1 0-1,1-1 1,-1 0-1,1 0 0,-1-1 1,7-7-1,-6 5-10,0 1 0,1 0 0,0 1 0,1 0 0,11-7 0,-19 13 9,-1-1 0,1 1-1,-1 0 1,1 0 0,-1-1-1,1 1 1,-1 0 0,1 0-1,0 0 1,-1 0 0,1 0-1,-1 0 1,1 0 0,-1 0-1,1 0 1,-1 0 0,1 0-1,-1 0 1,1 0 0,-1 0-1,1 0 1,-1 1 0,1-1-1,-1 0 1,1 0 0,-1 1-1,1-1 1,-1 0 0,1 1-1,0 0 1,6 19 982,-7 37 970,0-42-1547,-1-4-122,1-2-222,0-1 0,0 0 1,0 0-1,3 13 1,-3-20-79,0 0 0,1 0 1,-1-1-1,0 1 1,0 0-1,1 0 1,-1 0-1,1 0 1,-1-1-1,1 1 0,-1 0 1,1-1-1,-1 1 1,1 0-1,-1-1 1,1 1-1,0 0 0,-1-1 1,1 1-1,0-1 1,0 1-1,-1-1 1,1 0-1,0 1 1,0-1-1,0 0 0,-1 0 1,1 1-1,0-1 1,0 0-1,0 0 1,0 0-1,0 0 0,0 0 1,-1 0-1,1 0 1,0 0-1,0-1 1,0 1-1,0 0 0,0 0 1,-1-1-1,1 1 1,0 0-1,0-1 1,-1 1-1,1-1 1,0 1-1,0-1 0,-1 0 1,2 0-1,2-2-450,-1-1-1,1 1 0,-1-1 1,0 1-1,0-1 0,0 0 0,0 0 1,-1 0-1,3-8 0,3-6-5155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10794,'0'0'10987,"0"10"-9797,0 284 1474,-25-329-2531,-30-76-1398,93 111 192,35 4-1401,-35-3-1317,-1-2 0,62-9 0,-40-4 2445,-37 3 6897,-22 11-5317,0 0 0,0-1 1,1 1-1,-1 0 1,0-1-1,0 1 0,0 0 1,1 0-1,-1-1 1,0 1-1,0 0 1,0-1-1,0 1 0,0 0 1,0-1-1,0 1 1,0 0-1,0-1 1,0 1-1,0 0 0,0-1 1,0 1-1,0 0 1,0-1-1,0 1 1,0 0-1,0-1 0,0 1 1,-1 0-1,1-1 1,0 1-1,0-1 1,-1 1 28,0-1 0,1 1 1,-1 0-1,1-1 1,-1 1-1,0 0 1,0-1-1,1 1 0,-1 0 1,0 0-1,1 0 1,-1-1-1,0 1 1,0 0-1,1 0 0,-1 0 1,0 0-1,0 0 1,1 1-1,-1-1 1,-1 0-1,-14 9-2134,11-5 1900,0 1 0,1-1 0,0 1 0,0 0 0,1 1 0,-1-1 0,1 1 0,0-1 0,0 1-1,1 0 1,0 0 0,0 0 0,0 0 0,1 0 0,0 1 0,0-1 0,0 0 0,1 12 0,1-17-14,0 0 0,0 0 0,0 0 0,0 0-1,0 0 1,-1-1 0,1 1 0,1 0 0,-1-1 0,0 1 0,0 0 0,0-1 0,0 1 0,0-1 0,0 0-1,1 1 1,-1-1 0,0 0 0,0 0 0,1 0 0,-1 0 0,0 0 0,0 0 0,1 0 0,-1 0 0,0 0-1,0-1 1,2 0 0,38-9 589,-31 4-505,0 0 1,-1 0 0,1-1 0,-1 0 0,13-14 0,-19 19-81,0-1 0,0 0 0,0 0 0,-1 0 0,1-1 0,-1 1 0,0-1 0,0 1 0,0-1 0,0 0 0,-1 0 0,0 0 0,1 0 0,-2 0 0,1 0 0,0 0 0,-1 0 0,1-8 0,-2 11-115,1 0 0,-1 0 0,1 0-1,-1 0 1,1 0 0,-1 0 0,0 0-1,1 1 1,-1-1 0,0 0 0,1 0-1,-1 1 1,0-1 0,0 0 0,0 1-1,0-1 1,0 1 0,0-1-1,0 1 1,0-1 0,0 1 0,0 0-1,0 0 1,0-1 0,-1 1 0,-30-2-8339,29 2 7212,-16 0-8685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4036,'3'-1'11250,"1"6"-5721,2 16-3093,1 11-5079,-5-17 3976,0 54-1425,-2-41 1055,0-23 616,0-8 1053,-11-85-2168,5 51-489,6 29-110,3 10-105,-1 2 235,1 1 1,0-1-1,0 0 0,0 0 0,0-1 1,1 1-1,0-1 0,-1 1 0,1-1 1,0 0-1,1-1 0,-1 1 1,0-1-1,1 0 0,0 0 0,-1 0 1,1 0-1,0-1 0,0 0 0,0 0 1,0 0-1,0-1 0,0 0 1,0 0-1,0 0 0,0 0 0,0-1 1,7-1-1,-3 0 29,-1 0-1,0 0 1,1-1-1,-1 0 1,0-1-1,0 0 1,-1 0 0,1 0-1,-1-1 1,0 0-1,0 0 1,0-1-1,-1 0 1,0 0 0,9-13-1,-12 13 19,0-1 0,0 1 0,0-1 0,-1 0 0,0 0-1,-1 0 1,2-14 0,-3 20-34,1 0-1,-1-1 1,0 1-1,0-1 0,-1 1 1,1-1-1,0 1 1,0-1-1,-1 1 1,1 0-1,0-1 0,-1 1 1,0 0-1,1-1 1,-1 1-1,0 0 1,0 0-1,-1-2 1,1 2-17,-1 1 1,1-1-1,0 1 0,-1-1 1,1 1-1,0 0 1,-1-1-1,1 1 1,0 0-1,-1 0 1,1 0-1,-1 0 1,1 0-1,0 1 1,-1-1-1,1 0 1,-1 1-1,1-1 1,0 1-1,0-1 1,-1 1-1,1 0 1,-2 1-1,-3 2-2,1-1 0,0 2-1,0-1 1,0 0 0,1 1-1,-1 0 1,1 0 0,0 1-1,1-1 1,-1 1 0,-3 8-1,2-3 3,0-1 0,0 2-1,2-1 1,-1 0 0,-2 19-1,5-28-81,1-1 0,-1 1-1,1 0 1,0 0-1,0 0 1,0 0 0,0 0-1,0 0 1,0 0 0,1 0-1,-1 0 1,0 0-1,1 0 1,0 0 0,-1 0-1,1 0 1,0-1-1,0 1 1,0 0 0,0-1-1,0 1 1,1 0 0,-1-1-1,0 0 1,1 1-1,-1-1 1,1 0 0,0 1-1,2 0 1,1 0-390,1-1 1,0 1-1,0-1 0,0 0 0,0-1 1,0 1-1,0-1 0,0 0 1,6-2-1,29-5-5423,3-12-4175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115 308 19314,'0'0'1570,"-10"5"10,0 0-1266,1 1 1,-1 0-1,2 0 0,-1 1 1,-11 12-1,16-16-221,0 2-1,1-1 1,-1 0-1,1 1 1,0-1 0,1 1-1,-1 0 1,1 0 0,0 0-1,0 0 1,0 0 0,1 1-1,0-1 1,0 1 0,0 8-1,1-13-94,0-1 0,1 1-1,-1 0 1,0-1-1,1 1 1,-1-1 0,1 1-1,-1 0 1,1-1 0,-1 1-1,1-1 1,-1 0-1,1 1 1,0-1 0,-1 1-1,1-1 1,0 0-1,-1 1 1,1-1 0,0 0-1,-1 0 1,1 1-1,0-1 1,0 0 0,-1 0-1,1 0 1,0 0 0,0 0-1,-1 0 1,1 0-1,0 0 1,-1-1 0,1 1-1,0 0 1,0 0-1,-1-1 1,1 1 0,0 0-1,0-1 1,32-11 236,-18 2-180,-1-1-1,0 0 0,-1-2 1,0 1-1,-1-2 1,-1 1-1,0-2 0,0 1 1,9-20-1,-24 68-715,-5-11 663,-8 28 107,16-48-79,0 0 1,1 0 0,-1 0-1,1 0 1,0 0-1,0 0 1,0 0 0,0 0-1,0 0 1,1 0-1,-1 0 1,1 0 0,1 5-1,-1-8-22,1 1 0,-1 0-1,0 0 1,0 0-1,1-1 1,-1 1 0,0-1-1,1 1 1,-1-1 0,1 1-1,-1-1 1,1 0 0,-1 0-1,1 1 1,-1-1 0,1 0-1,-1 0 1,0-1-1,1 1 1,-1 0 0,1 0-1,-1-1 1,2 0 0,36-11 143,-18 2-233,-2-1 0,1-1 1,-1-1-1,-1-1 0,-1-1 0,0 0 1,-1-1-1,0-1 0,25-35 0,-30 35 65,0 1 1,-1-1-1,-1-1 0,-1 0 0,0 0 1,-1 0-1,-1-1 0,-1 0 0,-1-1 0,0 1 1,1-35-1,-5 54 14,0-1 1,0 0-1,0 1 0,0-1 1,0 0-1,0 1 0,0-1 1,0 1-1,0-1 0,-1 0 1,1 1-1,0-1 1,0 1-1,0-1 0,-1 1 1,1-1-1,0 1 0,-1-1 1,1 1-1,0-1 0,-1 1 1,1-1-1,-1 1 0,1-1 1,-1 1-1,1 0 0,-1-1 1,1 1-1,-1 0 0,0-1 1,-20 5-204,-17 25-82,29-17 366,0 0 0,1 1 1,1 1-1,0-1 0,1 1 0,1 0 0,0 1 0,0-1 0,2 1 0,0 0 0,0 0 0,1 0 0,1 0 0,1 0 0,2 26 1,-1-35-103,1 0 1,-1 0 0,1 0 0,0-1 0,0 1 0,1-1 0,-1 1 0,1-1 0,1 0 0,-1 0 0,1 0 0,0 0 0,0-1 0,0 0 0,0 1 0,1-1 0,10 6 0,-10-7-869,0 0 0,0 0 0,1 0 0,-1-1 0,1 0 0,8 2 0,5-2-6928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31 16239,'0'0'10319,"-9"-7"-9769,3 3-501,5 2-44,-1 0 0,1 1 0,-1-1-1,0 1 1,0 0 0,1-1 0,-1 1 0,0 0 0,0 0-1,0 0 1,0 0 0,0 0 0,-1 1 0,1-1 0,0 1-1,0-1 1,0 1 0,-1 0 0,1 0 0,0 0 0,0 0-1,-1 0 1,1 0 0,0 1 0,0-1 0,0 1 0,0-1-1,-1 1 1,1 0 0,0 0 0,0 0 0,-3 3 0,-14 11 14,2 2 1,0 0-1,0 1 1,2 1-1,-14 22 1,21-30 39,1 1 1,1 0 0,0 1-1,1-1 1,0 1 0,1 0 0,0 0-1,1 0 1,0 1 0,-1 19 0,4-30-55,0 0 1,0-1 0,1 1 0,-1 0 0,0-1-1,1 1 1,0-1 0,0 1 0,-1-1 0,1 1-1,1-1 1,-1 0 0,0 1 0,1-1 0,-1 0-1,1 0 1,-1 0 0,1 0 0,0 0 0,0 0 0,0-1-1,0 1 1,0-1 0,1 1 0,-1-1 0,0 0-1,1 0 1,-1 0 0,0 0 0,1 0 0,-1 0-1,1-1 1,0 1 0,-1-1 0,1 0 0,-1 0-1,1 0 1,0 0 0,4-1 0,-1 1 7,1-1-1,-1 0 1,0 0 0,0 0-1,1-1 1,-1 0 0,0 0 0,-1 0-1,1-1 1,0 0 0,-1 0-1,1-1 1,-1 1 0,0-1 0,0 0-1,5-7 1,-8 8-41,1 0 1,-1 0-1,0 0 0,-1-1 1,1 1-1,-1-1 0,1 1 0,-1-1 1,0 1-1,0-1 0,-1 0 1,1 0-1,-1 1 0,0-1 1,0-5-1,0 8 15,0-1 0,-1 1 0,1-1 0,-1 1 0,1-1 0,-1 1 0,0 0 0,0-1 0,1 1 0,-1 0 0,0 0 0,0-1 0,0 1 0,0 0 0,-1 0 0,1 0 0,0 0 0,0 0 0,-1 1 0,1-1 0,0 0 0,-1 1 0,1-1 0,-1 0 0,1 1 0,0 0 0,-1-1 0,0 1 0,1 0 0,-1 0 0,1 0 0,-1 0 0,1 0 0,-1 0 0,1 0 0,-1 0 0,1 1 0,-3 0 0,3-1 7,0 0 0,0 1 0,0-1 0,0 1 1,0-1-1,0 1 0,0-1 0,0 1 0,0 0 0,0-1 1,1 1-1,-1 0 0,0 0 0,0 0 0,1-1 0,-1 1 1,0 0-1,1 0 0,-1 0 0,1 0 0,-1 0 0,1 1 1,-1-1 5,1-1 0,0 1 0,0-1 1,0 1-1,0 0 0,0-1 0,0 1 1,0-1-1,0 1 0,0-1 0,0 1 1,0-1-1,0 1 0,0-1 0,0 1 1,0 0-1,0-1 0,1 1 0,-1-1 1,0 1-1,0-1 0,1 1 0,-1-1 1,0 0-1,1 1 0,-1-1 0,0 1 1,1-1-1,-1 0 0,1 1 0,-1-1 1,1 0-1,-1 1 0,1-1 0,-1 0 1,1 0-1,-1 0 0,1 1 0,-1-1 1,1 0-1,-1 0 0,1 0 0,-1 0 1,2 0-1,7 1-8,0-1 1,0 0-1,0-1 0,0 0 1,0 0-1,0-1 0,0 0 1,0-1-1,-1 0 1,14-6-1,3-4-12,-2-1 0,28-20 0,-50 33 19,-1 1 0,1-1-1,-1 0 1,1 1 0,-1-1 0,1 1 0,-1 0 0,1-1 0,0 1 0,-1-1-1,1 1 1,-1 0 0,1 0 0,0-1 0,-1 1 0,1 0 0,0 0-1,0 0 1,-1 0 0,1 0 0,0 0 0,-1 0 0,1 0 0,0 0-1,0 0 1,-1 0 0,1 0 0,0 0 0,-1 0 0,1 1 0,0-1 0,-1 0-1,1 1 1,1 0 0,-2 0-5,1 1 0,0 0 0,-1 0 0,1-1 0,-1 1-1,0 0 1,1 0 0,-1-1 0,0 1 0,0 0 0,0 0 0,-1 0 0,1 1-1,-15 60-102,9-47 49,4-10-56,0-1 0,0 1 0,0-1-1,1 1 1,0-1 0,0 1 0,0 0 0,0 7 0,2-13-47,-1 1 0,0-1-1,1 1 1,-1-1 0,0 0 0,1 1 0,-1-1 0,1 0-1,-1 1 1,1-1 0,-1 0 0,1 1 0,-1-1 0,1 0-1,-1 0 1,1 0 0,-1 1 0,1-1 0,-1 0 0,1 0 0,-1 0-1,1 0 1,-1 0 0,1 0 0,-1 0 0,1 0 0,0 0-1,-1 0 1,1 0 0,-1-1 0,1 1 0,0 0 0,19-6-4132,3-9-2463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18225,'0'0'2306,"-38"72"-640,24-37-32,2 4-481,4-2-833,7-1-256,1-4-32,0 0-384,0-4-1378,3-5-704,-1-2-1634,-2-7-1954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16944,'0'0'3924,"3"-9"-2536,-2 6-1304,0 0 0,0 0 0,1 0 0,-1 0 0,1 0 1,0 1-1,0-1 0,-1 0 0,2 1 0,-1-1 0,0 1 0,0 0 1,1 0-1,-1 0 0,5-2 0,-2 1-48,1 1-1,-1-1 1,1 2 0,0-1-1,0 1 1,-1-1 0,1 2-1,0-1 1,9 1 0,-1-1-44,0 1 1,0 1-1,0 0 1,0 1-1,-1 1 1,1 0-1,-1 0 1,1 2-1,17 7 1,-26-9 8,1 0 1,-1 1-1,0-1 0,0 1 1,0 0-1,-1 0 0,1 1 1,-1-1-1,0 1 0,-1 0 1,1 0-1,-1 1 0,0-1 1,0 0-1,0 1 0,-1 0 1,0 0-1,0 0 0,0 0 1,-1 0-1,0 0 0,0 0 1,0 10-1,-1-10 137,0 1 0,0 0 1,-1-1-1,0 1 0,0 0 0,-1-1 0,1 1 1,-1-1-1,-1 0 0,1 0 0,-1 0 1,-5 8-1,2-6 63,0 0 0,-1 0 0,0-1 0,0 0 0,-1 0 1,0 0-1,-13 7 0,11-7-180,0-1 1,-1 0-1,0-1 0,1 0 1,-2-1-1,1 0 0,0-1 1,-1 0-1,0-1 0,1 0 1,-1-1-1,-16 0 0,26-1-149,1 0 0,0 0-1,0 0 1,0-1 0,0 1-1,0 0 1,0 0 0,0-1-1,0 1 1,0-1 0,0 1-1,0-1 1,0 0 0,0 1-1,0-1 1,0 0 0,0 1 0,0-1-1,1 0 1,-1 0 0,0 0-1,1 0 1,-1 0 0,0 0-1,1 0 1,-1 0 0,1 0-1,-1-2 1,0 0-685,1 0 0,0 0 0,-1-1 0,1 1 0,1 0 0,-1 0 0,0 0 0,1 0 0,1-6 0,8-16-7536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20852,'0'0'5012,"-4"12"-4403,-6 17-385,2 1 0,0 0 1,3 0-1,-3 33 0,7 39-43,1-57-6010,0-42 832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13389,'0'0'4676,"7"-8"-2861,-2 3-1698,-1 1 0,1 0 0,-1 1 0,1-1 0,1 1-1,-1 0 1,0 0 0,1 0 0,-1 1 0,1-1 0,0 2 0,0-1 0,0 1 0,0-1-1,0 2 1,0-1 0,0 1 0,6 0 0,13 0 187,-1 1 1,0 1-1,33 7 1,-47-6-241,-1-1 1,0 1-1,0 0 1,0 1-1,0 0 0,-1 1 1,1 0-1,-1 0 1,0 0-1,-1 1 1,11 11-1,-16-15-42,0-1 0,0 1-1,-1 0 1,1 1 0,-1-1-1,1 0 1,-1 0 0,0 0-1,0 1 1,0-1 0,0 1 0,0-1-1,-1 1 1,1-1 0,-1 1-1,0-1 1,1 1 0,-1-1 0,0 1-1,-1 0 1,1 3 0,-2-2 61,1-1 0,-1 1-1,1 0 1,-1-1 0,0 1 0,-1-1 0,1 1 0,0-1 0,-1 0 0,0 0 0,0 0 0,-5 3 0,0 1-51,0-2 1,-1 1-1,0-1 0,0 0 1,0-1-1,-1 0 0,0 0 1,0-1-1,-19 4 0,4-6-2945,9-2-3340,0-1-7669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8296,'0'0'8386,"-8"6"-7697,2-1-642,0 0 0,0 0 1,1 1-1,0 0 0,0 0 0,1 0 0,0 0 0,0 1 1,0-1-1,1 1 0,0 0 0,0 0 0,1 1 0,-1-1 0,2 0 1,-1 1-1,0 12 0,1-16-13,1 1 0,0 0-1,0 0 1,0-1 0,0 1 0,1 0 0,0-1-1,0 1 1,0 0 0,0-1 0,4 8 0,-4-11-2,-1 0 0,1 0 0,0 0 1,0 0-1,0 0 0,0 0 1,0-1-1,0 1 0,0 0 0,0-1 1,0 1-1,0 0 0,0-1 1,0 1-1,0-1 0,1 0 1,-1 1-1,2-1 0,0 0 65,0 0 0,0 0 0,1 0 0,-1-1 1,0 1-1,0-1 0,0 0 0,0 0 0,0 0 0,3-2 0,5-3 93,0-1-1,0 0 1,-1 0-1,0-1 1,-1-1-1,0 0 1,0 0-1,-1 0 1,0-1-1,-1-1 1,0 1-1,0-1 1,-1 0-1,-1-1 1,6-15-1,-14 49-139,2 0-1,0-1 0,1 1 0,5 36 0,-5-55-18,0 0 0,1 0 0,-1-1 0,1 1-1,-1 0 1,1-1 0,0 1 0,0 0 0,0-1 0,1 0 0,-1 1 0,1-1-1,-1 0 1,1 1 0,0-1 0,-1 0 0,1 0 0,0 0 0,0-1 0,1 1 0,-1 0-1,0-1 1,1 0 0,-1 1 0,1-1 0,-1 0 0,1 0 0,-1 0 0,1-1-1,0 1 1,-1 0 0,1-1 0,0 0 0,0 0 0,-1 0 0,5 0 0,-1-1 152,0 0 0,0-1 0,0 1 0,-1-1 0,1 0 1,0-1-1,-1 1 0,0-1 0,1 0 0,-1 0 0,0-1 1,-1 0-1,1 0 0,-1 0 0,7-7 0,-4 2-61,-1-1 1,0 0-1,0 0 0,6-17 1,-10 23-75,0-1 1,-1 0-1,1 1 1,-1-1 0,0 0-1,-1 0 1,1 1-1,-1-1 1,0 0 0,0 0-1,0 0 1,-1 0-1,-1-7 1,2 12-54,0 0 1,0-1-1,0 1 0,0 0 1,-1-1-1,1 1 0,0 0 1,0 0-1,0-1 0,0 1 1,0 0-1,-1 0 1,1-1-1,0 1 0,0 0 1,0 0-1,-1 0 0,1-1 1,0 1-1,0 0 0,-1 0 1,1 0-1,0 0 0,0 0 1,-1-1-1,1 1 0,0 0 1,-1 0-1,1 0 0,0 0 1,0 0-1,-1 0 0,1 0 1,0 0-1,-1 0 0,1 0 1,0 0-1,-1 0 0,1 0 1,0 0-1,0 0 0,-1 1 1,1-1-1,0 0 0,0 0 1,-1 0-1,1 0 0,0 0 1,0 1-1,-1-1 0,1 0 1,0 0-1,0 1 1,0-1-1,-1 0 0,1 0 1,0 1-1,0-1 0,0 0 1,0 0-1,0 1 0,-1-1 1,-8 18-279,8-16 270,1 0 0,-1 1 0,1-1 0,0 1 0,-1-1 0,1 0 1,0 1-1,0-1 0,1 1 0,-1-1 0,0 0 0,1 1 1,-1-1-1,1 0 0,0 1 0,0-1 0,0 0 0,0 0 0,0 0 1,1 0-1,-1 0 0,0 0 0,1 0 0,0 0 0,1 1 1,0-1 13,0-1 0,0 0 0,0 0 0,0 0 1,0 0-1,0-1 0,1 1 0,-1-1 0,0 0 1,0 0-1,1 0 0,-1 0 0,0 0 1,0-1-1,0 0 0,0 1 0,1-1 0,-1 0 1,4-3-1,6-2 28,-1 0 1,1-1-1,-1-1 0,-1 0 1,0 0-1,0-1 0,0-1 1,-1 0-1,-1 0 0,1-1 1,-2 0-1,0-1 1,13-22-1,-17 18 63,-11 18-203,-14 21-169,11-5 254,1-1 1,-9 28-1,16-40 32,0 0-1,0 1 1,1-1-1,0 1 1,0-1-1,0 1 1,1-1-1,0 1 1,0 0-1,0-1 1,1 1-1,0 0 1,2 8-1,-1-12-59,0 0-1,0 0 1,0 0 0,0 0-1,1 0 1,-1 0 0,1 0-1,-1-1 1,1 0 0,0 1-1,-1-1 1,1 0 0,0 0-1,0 0 1,0-1 0,0 1-1,-1-1 1,1 1 0,0-1-1,0 0 1,0 0-1,6-1 1,4 1-1560,-1-1 0,0-1 0,0 1-1,17-6 1,8-9-7728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16047,'0'0'2792,"-8"11"-1847,1 1-720,0-1 1,0 1-1,2 0 1,-1 1-1,1-1 1,1 1-1,0 0 1,1 0-1,1 0 0,0 1 1,0-1-1,1 20 1,1-31-219,1 0 0,-1-1-1,0 1 1,1-1 0,-1 1 0,1 0 0,-1-1 0,1 1-1,0-1 1,0 1 0,0-1 0,-1 0 0,1 1 0,1-1 0,-1 0-1,0 0 1,0 0 0,0 0 0,1 0 0,-1 0 0,0 0-1,1 0 1,-1 0 0,1 0 0,-1-1 0,1 1 0,-1-1-1,1 1 1,0-1 0,-1 0 0,1 1 0,-1-1 0,1 0 0,0 0-1,-1 0 1,1 0 0,0 0 0,-1-1 0,4 0 0,0 0 35,1 0 1,-1 0-1,0-1 1,1 0-1,-1 0 1,0 0 0,0-1-1,0 1 1,-1-1-1,9-7 1,-4 0 12,0 0 0,-1-1-1,0 0 1,-1 0 0,0-1 0,-1 0 0,0-1 0,-1 1-1,0-1 1,4-18 0,-12 48-113,0 0 0,2-1 0,0 1 0,1 0 0,0 0 0,2 0 0,3 21 0,-3-34 85,0-1 1,0 1 0,0-1 0,0 1-1,1-1 1,-1 0 0,1 0-1,0 0 1,0 0 0,0-1 0,0 1-1,0-1 1,1 1 0,-1-1 0,1 0-1,-1-1 1,1 1 0,0-1-1,0 1 1,0-1 0,-1 0 0,1-1-1,0 1 1,1-1 0,-1 1 0,0-1-1,0 0 1,0-1 0,0 1-1,0-1 1,0 0 0,6-1 0,-6 1 62,1 0 0,-1 0 1,1-1-1,-1 1 0,0-1 1,1 0-1,-1 0 0,0 0 0,0-1 1,0 0-1,-1 1 0,1-1 1,-1 0-1,1-1 0,-1 1 1,0-1-1,0 1 0,-1-1 1,1 0-1,-1 0 0,0 0 1,0 0-1,0-1 0,0 1 0,-1 0 1,1-1-1,-1 0 0,0-6 1,-1 7-30,0 1 1,-1-1 0,1 1 0,-1-1-1,0 1 1,0-1 0,0 1 0,-1-1 0,1 1-1,-1 0 1,0 0 0,1 0 0,-2 0-1,1 0 1,0 0 0,0 1 0,-1-1-1,0 1 1,-5-5 0,3 4-84,1 0 0,-1 0 0,0 1 0,0-1 0,-1 1 0,1 0 0,0 1 1,-1-1-1,1 1 0,-1 0 0,0 0 0,-6 1 0,12 0 10,0 0 0,-1 0 1,1 0-1,0 0 0,-1 0 0,1 0 0,0 0 1,0 1-1,0-1 0,-1 0 0,1 0 1,0 0-1,0 0 0,-1 1 0,1-1 0,0 0 1,0 0-1,0 0 0,0 1 0,-1-1 1,1 0-1,0 0 0,0 1 0,0-1 0,0 0 1,0 0-1,0 1 0,0-1 0,0 0 1,0 0-1,0 1 0,0-1 0,0 0 0,0 1 1,0-1-1,0 0 0,0 0 0,0 1 1,0-1-1,0 0 0,0 0 0,0 1 0,0-1 1,0 0-1,1 0 0,-1 1 0,0-1 1,0 0-1,0 0 0,0 0 0,1 1 0,-1-1 1,0 0-1,10 14-1023,-3-10-102,1 0 0,-1 0 0,1 0 0,-1-1 0,1-1 0,0 1-1,0-1 1,1 0 0,-1-1 0,0 0 0,10 0 0,19-1-4356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26 13068,'0'0'3171,"-9"-5"38,5 2-2986,-1 1 1,1-1-1,-1 1 1,0 0-1,0 0 0,0 0 1,0 1-1,0 0 1,0 0-1,0 0 1,-1 1-1,1-1 1,0 1-1,0 0 0,-1 1 1,1-1-1,0 1 1,0 0-1,0 1 1,-6 1-1,-2 4-125,0 1 0,1 0 1,-1 1-1,2 0 0,0 1 0,0 0 0,0 0 0,1 2 0,1-1 0,-16 26 0,12-16 105,1 0 0,2 1 0,0 1-1,1 0 1,-11 44 0,17-55-146,1-1 0,0 1 0,1-1-1,0 1 1,1 0 0,0 0 0,1-1 0,3 19 0,-3-26-54,0 0 0,1-1 0,-1 1-1,1-1 1,0 1 0,0-1 0,0 1-1,0-1 1,0 0 0,1 0 0,0 0-1,-1 0 1,1-1 0,0 1 0,0-1-1,1 1 1,-1-1 0,0 0 0,1 0-1,0-1 1,-1 1 0,1-1 0,0 0-1,-1 0 1,1 0 0,0 0 0,0-1-1,6 1 1,2 0 6,0-1 0,0-1 0,0 0-1,0 0 1,-1-1 0,1 0 0,0-1 0,19-8-1,-26 9 77,-1 0-1,1 0 1,-1 0-1,1 0 0,-1-1 1,0 0-1,0 0 1,0 0-1,-1 0 0,1 0 1,-1-1-1,0 0 0,0 0 1,0 0-1,0 0 1,-1 0-1,1 0 0,-1-1 1,0 1-1,0-1 0,-1 0 1,0 1-1,1-1 1,-1-6-1,-1 10-49,0 1 1,1-1-1,-1 0 0,0 0 1,-1 0-1,1 0 0,0 0 1,0 0-1,0 1 1,0-1-1,-1 0 0,1 0 1,0 0-1,-1 1 0,1-1 1,-1 0-1,1 0 0,-1 1 1,1-1-1,-1 0 0,1 1 1,-1-1-1,0 1 0,1-1 1,-1 0-1,0 1 0,1 0 1,-1-1-1,0 1 1,-1-1-1,-1 0-12,1 1 1,-1-1-1,0 1 0,0 0 0,1 0 1,-1 0-1,0 0 0,0 0 1,-5 2-1,1-1-39,0 1 0,0 0 0,1 1 0,-1 0 0,1 0 0,-1 0 0,-7 6 0,3 4-35,13-7-82,0-6 122,0 0 1,0 0-1,0-1 1,0 1-1,-1 0 1,1-1-1,0 1 1,0-1-1,0 0 1,0 0 0,-1 1-1,1-1 1,2-2-1,50-40-15,-46 35-2,0 0 1,0 1-1,1 0 0,0 1 0,0 0 0,0 1 0,1-1 1,0 2-1,14-6 0,-23 10 21,0 0 1,1 0-1,-1 0 0,0 0 1,0 0-1,0 1 1,0-1-1,0 0 0,0 1 1,0-1-1,0 0 1,0 1-1,0-1 1,0 1-1,0 0 0,0-1 1,0 1-1,0 0 1,0 0-1,0-1 0,-1 1 1,1 0-1,0 0 1,-1 0-1,1 0 0,-1 0 1,1 0-1,-1 0 1,1 0-1,-1 0 0,0 0 1,1 0-1,-1 0 1,0 0-1,0 1 0,0-1 1,0 0-1,0 0 1,0 1-1,1 57 33,-1-45 9,-6 123 77,10-132-922,4-11-543,5-11-1886,-3-9-2783,3-7-5295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13997,'0'0'3625,"-10"0"-1463,5 0-2004,0 0-1,0 1 0,0 0 1,0 0-1,1 0 1,-1 1-1,0-1 1,0 1-1,1 0 1,-1 1-1,1-1 1,-1 1-1,1 0 1,0 0-1,0 0 1,1 1-1,-1-1 1,1 1-1,-1 0 1,1 0-1,0 0 1,1 0-1,-1 1 1,1-1-1,0 1 1,0-1-1,-3 9 1,4-10-130,1 0 0,-1-1 0,0 1 0,1 0 0,-1-1 0,1 1 0,0 0 0,0-1 0,0 1 0,0 0 0,1-1 0,-1 1 0,2 5 0,-2-7-16,1 0-1,0 0 1,-1 0 0,1 0-1,0 1 1,0-1-1,0 0 1,0 0 0,0-1-1,0 1 1,0 0-1,0 0 1,0 0 0,0-1-1,1 1 1,-1 0-1,0-1 1,0 1 0,1-1-1,0 1 1,3-1 14,0 1 1,0-1 0,0 0-1,0-1 1,0 1 0,0-1-1,0 0 1,0 0-1,0 0 1,-1-1 0,1 0-1,0 0 1,7-4 0,5-4-8,-13 6-95,1 1-1,-1 0 1,1 0 0,0 1 0,0-1-1,0 1 1,0 0 0,0 0 0,0 1 0,1 0-1,-1 0 1,9-1 0,-12 4 56,0 0 1,0-1-1,-1 1 1,1 0-1,-1 0 1,0 0-1,1 0 1,-1 1-1,0-1 1,0 0-1,-1 0 1,2 5 0,8 14 10,-8-19-12,0 0 0,0-1 0,0 1-1,0-1 1,0 0 0,0 0 0,1 1 0,-1-1-1,0-1 1,1 1 0,-1 0 0,1 0 0,-1-1-1,1 0 1,-1 1 0,1-1 0,-1 0-1,1 0 1,-1 0 0,1-1 0,-1 1 0,1-1-1,-1 1 1,0-1 0,1 0 0,3-2 0,4-1-919,0 0 1,-1-1 0,0 0 0,17-14-1,-1-3-4222,2-3-1906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5221,'0'0'13629,"-2"11"-13223,-1 19-226,1 0 1,2 1-1,1-1 1,1 0 0,12 59-1,-7-70-478,-4-15-185,-3-14 480,-1 7 11,0-1 1,0 0-1,0 1 1,-1-1 0,0 1-1,1-1 1,-1 1 0,0 0-1,0-1 1,-1 1 0,1 0-1,-1 0 1,-5-4 0,-47-35 190,16 12 997,39 30-1111,-1 0 1,1 0 0,0 0-1,0-1 1,0 1 0,-1 0-1,1 0 1,0 0 0,0 0 0,0-1-1,0 1 1,0 0 0,-1 0-1,1 0 1,0-1 0,0 1 0,0 0-1,0 0 1,0-1 0,0 1-1,0 0 1,0 0 0,0-1-1,0 1 1,0 0 0,0 0 0,0-1-1,0 1 1,0 0 0,0 0-1,0 0 1,0-1 0,0 1-1,0 0 1,0 0 0,1-1 0,-1 1-1,0 0 1,0 0 0,12-7 833,23 1-1420,-30 5 808,75-3-610,-35 4-1871,0-5-3624,-11-3-3432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12268,'0'0'3635,"0"-8"-282,0-35 1398,0 42-3534,0 19-908,20 301-341,-18-305 181,-2-21 339,-5-27-105,-3 18-340,-1 0 0,0 0 0,-17-20 0,-6-10-55,30 42-4,44 3-688,67-3-3983,-36-2-3364,-33 2 1650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 10346,'0'0'10842,"-9"-1"-9902,4 0-838,0 0 1,-1 1 0,1-1 0,0 1-1,0 1 1,0-1 0,0 1 0,0-1-1,0 2 1,0-1 0,0 0 0,0 1 0,0 0-1,0 0 1,1 1 0,-1-1 0,1 1-1,0 0 1,0 0 0,0 0 0,0 1-1,0-1 1,1 1 0,-1 0 0,1 0-1,0 0 1,0 1 0,1-1 0,-1 1 0,1-1-1,-2 9 1,3-12-76,0 1 0,1-1-1,-1 1 1,1 0 0,0-1 0,0 1 0,0 0-1,0-1 1,0 1 0,0 0 0,0-1-1,0 1 1,0 0 0,1-1 0,-1 1 0,1 0-1,-1-1 1,1 1 0,0-1 0,0 1 0,-1-1-1,1 0 1,0 1 0,3 1 0,-2-1 11,0-1-1,0 0 1,0 0 0,1 0 0,-1 0 0,0 0 0,1-1 0,-1 1-1,1-1 1,-1 1 0,1-1 0,-1 0 0,1 0 0,4-1 0,2 0 84,1-1 0,-1 0 0,1 0 1,-1-1-1,0 0 0,0-1 0,15-7 0,18-23 379,-40 32-467,0 0 0,0 0 0,-1 0 0,1-1 0,-1 1 0,1-1 0,-1 1 0,0-1 0,0 1 0,0-1 0,0 0 0,-1 1 0,1-1 0,-1 0 0,1 0 0,-1-5 0,-1 7-242,0 0 0,0 0 0,0 0 0,0 0 0,0 0 0,0 0 0,0 0 0,0 0 0,0 0 0,0 1 0,-1-1 0,1 0 0,0 1 0,-1-1 1,1 1-1,0-1 0,-1 1 0,1 0 0,0-1 0,-1 1 0,-1 0 0,-7-2-3662,-1-3-2846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106 290 6374,'0'0'16720,"-9"-1"-16058,5 0-662,1 1 0,-1 0 0,0 0 0,0 0 1,1 1-1,-1-1 0,0 1 0,1 0 0,-1 0 0,1 0 0,-1 1 1,1-1-1,-1 1 0,1 0 0,0 0 0,0 0 0,0 0 0,0 0 1,0 1-1,0-1 0,1 1 0,-1 0 0,1 0 0,0 0 0,0 0 1,0 0-1,0 0 0,0 1 0,1-1 0,0 1 0,-1-1 0,1 1 1,1-1-1,-1 1 0,0 0 0,1 4 0,-1-7-9,1 0 0,0 0 0,0 0 0,0 0-1,0 0 1,1-1 0,-1 1 0,0 0 0,0 0 0,0 0-1,1 0 1,-1 0 0,1 0 0,-1-1 0,0 1 0,1 0-1,-1 0 1,1 0 0,0-1 0,-1 1 0,1 0 0,0-1-1,-1 1 1,1-1 0,0 1 0,0-1 0,-1 1 0,1-1-1,0 1 1,2 0 0,35 6 88,-33-7-84,0 0-1,0 1 0,0 0 1,0 0-1,0 0 0,0 1 0,0-1 1,8 5-1,-6 0-4,-1 1 0,1 0 0,-1 0 0,-1 0 0,1 1 0,-1-1 0,0 1 0,-1 1 0,0-1 0,-1 1 0,1-1 0,-1 1 0,-1 0 0,0 0 0,0 0 0,-1 0 0,0 0 0,-1 1 0,0 13 0,0-14 124,0-1 0,-1 1-1,0-1 1,0 0 0,-1 1-1,0-1 1,-1 0 0,1 0-1,-2 0 1,1-1 0,-1 1-1,0-1 1,0 0 0,-1 0-1,0 0 1,-1 0-1,1-1 1,-1 0 0,0 0-1,-1-1 1,-10 8 0,16-12-83,0-1 1,0 1-1,0 0 1,0-1-1,-1 1 1,1-1-1,0 1 1,0-1-1,-1 0 1,1 1 0,0-1-1,0 0 1,-1 0-1,1 0 1,0 0-1,0 0 1,-1 0-1,1 0 1,0 0-1,-1-1 1,1 1-1,0 0 1,0-1-1,0 1 1,-1-1-1,-1-1 1,2 0-22,-1 1 0,1-1 0,0 0 0,-1 0 0,1 0 0,0 0 0,0 0-1,0 0 1,1-1 0,-1 1 0,0 0 0,1 0 0,-1-4 0,0-9-237,1 0-1,0 1 0,3-23 1,-1 23 87,1 0 1,1 0 0,0 0-1,1 1 1,0 0 0,1 0-1,0 0 1,1 1-1,1-1 1,0 2 0,15-17-1,5-3 107,2 1 0,55-41-1,-83 70 28,0 0-1,-1 0 0,1 0 1,-1-1-1,1 1 0,-1 0 0,0-1 1,1 1-1,-1-1 0,0 1 0,0-1 1,0 0-1,0 1 0,0-1 0,-1 0 1,1 0-1,0 0 0,0-2 0,-20 9-350,15-2 357,0 1 1,1 0-1,0 0 1,0 0-1,0 1 1,0-1-1,0 1 1,1-1-1,0 1 1,0 0-1,0 0 1,1 0-1,0 0 1,0 0-1,0 0 1,0 0-1,1 0 1,0 0-1,0 1 1,1 5-1,-1-10 10,1 1-1,-1-1 0,1 0 1,0 0-1,-1 0 0,1 0 1,0 0-1,0 0 1,0 0-1,-1 0 0,1 0 1,0 0-1,0-1 0,0 1 1,1 0-1,-1-1 0,0 1 1,0-1-1,0 1 0,0-1 1,1 1-1,-1-1 0,0 0 1,0 0-1,1 1 1,-1-1-1,0 0 0,0 0 1,1 0-1,-1-1 0,0 1 1,1 0-1,-1 0 0,0-1 1,0 1-1,0 0 0,1-1 1,1-1-1,3 0 69,0 0 1,0 0-1,0-1 0,-1 0 1,1 0-1,8-6 0,4-9 5,0-1-1,-1-1 1,-2 0 0,0-1-1,0-1 1,-2 0-1,-1-1 1,-1-1 0,-1 1-1,-1-2 1,-1 1-1,-1-1 1,-1 0-1,-2-1 1,0 1 0,0-28-1,-6 70-192,0 0 0,-1-1 0,-8 29 0,-3 14 96,7-15 108,1 0-1,3 1 1,2 50-1,2-91-87,0 0-1,0-1 0,0 1 1,1 0-1,-1 0 1,1-1-1,0 1 1,2 3-1,-3-6 8,-1 0-1,0-1 1,1 1 0,-1 0 0,0 0-1,1-1 1,0 1 0,-1 0-1,1-1 1,-1 1 0,1 0-1,0-1 1,-1 1 0,1-1-1,0 1 1,-1-1 0,1 1 0,0-1-1,0 0 1,0 1 0,0-1-1,-1 0 1,1 0 0,0 1-1,0-1 1,0 0 0,0 0-1,0 0 1,-1 0 0,1 0-1,0 0 1,0 0 0,0-1 0,0 1-1,0 0 1,0 0 0,-1-1-1,1 1 1,0 0 0,0-1-1,1 0 1,-1-1-1,-1 1-1,1-1 1,0 1 0,0-1-1,-1 0 1,1 1 0,-1-1 0,1 0-1,-1 0 1,0 1 0,0-1-1,0 0 1,0 0 0,0 1-1,0-1 1,0 0 0,-1 0 0,1 1-1,-1-1 1,0-3 0,-15-32-936,1 18 127,0 1-1,-35-31 1,-5-4 1774,59 51-898,0 1-1,0 0 0,0 0 1,1 0-1,-1 1 0,0 0 0,0 0 1,5 0-1,-2 0-89,83-2-472,-30-6-2845,-20-3-1423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5605,'3'-9'12906,"1"34"-11039,2 20-3699,-5-22 3657,-6 137 4266,4-190-5295,0 0-1,-10-52 1,5 38-433,7 27-543,10 30-154,5 7 154,-12-17 189,0-1 0,0 1 0,0-1 1,0 1-1,1-1 0,-1-1 1,0 1-1,1-1 0,0 1 0,-1-1 1,1 0-1,0-1 0,-1 1 1,1-1-1,0 0 0,0 0 0,4-1 1,1 1-7,-10 0-13,-3-6-7597,-2 3 2396,-2-2-1745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8936,'11'-29'4123,"-8"15"-1093,3 1 4327,-9 13-7674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2050,'-5'1'2626,"1"-1"-2562,1 0-64,0 0-256,0 0-1057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1217,'-48'1'1826,"46"-1"-1282,2-1-1216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5926,'0'0'11515,"37"-4"-9060,-35 4-2357,0-1 0,0 1 0,1-1-1,-1 0 1,0 1 0,0-1 0,0 0-1,0 0 1,-1-1 0,1 1 0,0 0 0,0 0-1,-1-1 1,1 0 0,-1 1 0,1-1 0,-1 0-1,2-2 1,23-40 1358,-16 27-353,-8 17-424,-1 7 119,-1 151-820,0-158 13,0 0-1,0-1 0,0 1 0,1 0 0,-1 0 0,0-1 0,0 1 1,0 0-1,0 0 0,0 0 0,1-1 0,-1 1 0,0 0 0,0 0 1,0 0-1,0 0 0,1 0 0,-1-1 0,0 1 0,0 0 1,1 0-1,-1 0 0,0 0 0,0 0 0,1 0 0,-1 0 0,0 0 1,0 0-1,0 0 0,1 0 0,-1 0 0,0 0 0,0 0 0,1 0 1,-1 0-1,0 0 0,0 0 0,1 0 0,-1 0 0,0 0 0,0 0 1,1 0-1,-1 1 0,0-1 0,0 0 0,0 0 0,1 0 1,-1 0-1,0 1 0,0-1 0,0 0 0,0 0 0,0 0 0,1 1 1,-1-1-1,0 0 0,0 0 0,0 0 0,0 1 0,0-1 0,0 0 1,0 0-1,0 1 0,0-1 0,0 0 0,0 0 0,0 1 0,0-1 1,0 1-1,14-16-85,-6 4-557,-1-1 0,0 1 1,-1-1-1,7-18 1,-10 22-666,-1-1-1,0 1 1,0 0 0,1-17 0,-3-5-4438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19442,'0'0'4474,"9"-5"-3401,19-10-759,71-40 890,-86 47-1016,0-1 0,-1 0 1,1-1-1,-2 0 0,12-13 1,-21 22-114,-1 0-1,0 0 1,0 0 0,0-1 0,0 1-1,0 0 1,0-1 0,0 1-1,0-1 1,-1 1 0,1-1 0,-1 0-1,1 1 1,-1-1 0,1 0 0,-1 1-1,0-1 1,0 0 0,0 1 0,0-1-1,0 0 1,0 1 0,-1-3 0,1 3-38,-1 0 0,0 0 0,0 0 1,0 0-1,-1 0 0,1 0 1,0 0-1,0 0 0,0 0 1,-1 0-1,1 1 0,0-1 0,-1 1 1,1-1-1,0 1 0,-1-1 1,1 1-1,-1 0 0,1 0 1,-3-1-1,-2 1-38,0 0 0,0 0 1,0 0-1,0 1 0,0-1 1,1 1-1,-1 1 0,0-1 0,0 1 1,1 0-1,-1 1 0,-6 3 1,2 2-8,-1 0 0,2 1 0,-1 1 0,1 0 0,1 0 0,0 1 1,0-1-1,1 2 0,0-1 0,1 1 0,1 0 0,0 1 1,0-1-1,1 1 0,1 0 0,-2 13 0,4-25 6,1 1 0,0-1 0,0 1-1,0-1 1,0 0 0,1 1 0,-1-1 0,0 1 0,0-1-1,1 0 1,-1 1 0,1-1 0,-1 0 0,1 0 0,0 1-1,0-1 1,-1 0 0,1 0 0,0 0 0,0 0 0,0 0-1,0 0 1,0 0 0,0 0 0,0 0 0,1 0 0,0 0-1,2 0 4,-1 0 0,1 0-1,-1 0 1,1-1-1,-1 1 1,1-1-1,-1 0 1,1 0-1,-1 0 1,7-1-1,3-2 0,0 0-1,0-1 0,-1 0 1,1-1-1,13-7 0,113-82-327,-93 61 363,-46 32-34,1 1 1,-1-1 0,0 1-1,1-1 1,-1 1 0,1 0-1,0-1 1,-1 1-1,1-1 1,-1 1 0,1 0-1,0-1 1,-1 1 0,1 0-1,0 0 1,-1 0-1,1 0 1,0-1 0,-1 1-1,1 0 1,0 0 0,-1 0-1,1 0 1,0 0-1,-1 1 1,1-1 0,0 0-1,-1 0 1,1 0 0,0 0-1,-1 1 1,1-1-1,0 0 1,-1 1 0,1-1-1,-1 1 1,1-1 0,-1 0-1,1 1 1,-1-1-1,1 1 1,-1-1 0,1 1-1,-1 0 1,0-1 0,1 1-1,-1-1 1,0 1-1,0 0 1,1-1 0,-1 1-1,0 0 1,0-1 0,0 1-1,0 0 1,0-1-1,0 1 1,0 0 0,0 1-1,0 56 284,-2-38-219,3-20-63,-1 1-1,0-1 0,1 1 1,-1-1-1,1 1 0,-1-1 1,1 1-1,-1-1 1,1 1-1,-1-1 0,1 0 1,-1 1-1,1-1 0,0 0 1,-1 1-1,1-1 1,-1 0-1,1 0 0,0 0 1,-1 0-1,1 1 0,0-1 1,-1 0-1,1 0 1,0 0-1,-1-1 0,1 1 1,0 0-1,-1 0 0,1 0 1,0 0-1,-1 0 1,1-1-1,-1 1 0,1 0 1,0-1-1,-1 1 0,1 0 1,0-2-1,28-10 149,0-7-89,-6 3-26,42-21-1,-59 34-46,1 0 0,0 0 0,0 1 0,0 0 0,0 0-1,0 1 1,0 0 0,1 0 0,-1 1 0,0 0 0,12 1 0,-18-1 3,1 1 0,-1 0 0,1-1 0,-1 1 0,1 0 0,-1 0 0,0 0 0,1 0 0,-1 0 0,0 0 1,0 1-1,0-1 0,0 0 0,0 0 0,0 1 0,0-1 0,0 1 0,0-1 0,-1 1 0,1-1 0,-1 1 0,1 0 0,-1-1 0,1 1 0,-1 0 1,0-1-1,0 4 0,0 56 23,0-45-11,-9 67-394,27-109-8824,-5 4 1484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10442,'0'0'9956,"6"5"-9929,-1-1-436,-1 0 0,1-1 1,1 0-1,-1 0 1,0 0-1,1-1 0,0 0 1,-1 0-1,1 0 0,0 0 1,0-1-1,0 0 0,0-1 1,0 1-1,0-1 1,0 0-1,0-1 0,0 1 1,0-1-1,0-1 0,10-2 1,-13 2 300,1 0 0,-1 0 0,0-1 1,0 1-1,0-1 0,-1 1 0,1-1 0,-1 0 1,1 0-1,-1 0 0,0 0 0,0-1 0,0 1 1,1-4-1,-3 6 254,1 0 1,0 0-1,-1 0 0,0 0 1,1 0-1,-1 0 0,1 0 1,-1 0-1,0 0 1,0 0-1,0 0 0,1 0 1,-1 0-1,0 0 0,0 0 1,-1-1-1,1 1 0,0 0 1,0 0-1,0 0 1,-1 0-1,1 0 0,0 0 1,-1 0-1,1 0 0,-1 0 1,1 0-1,-1 0 1,0 1-1,1-1 0,-1 0 1,0 0-1,0 0 0,0 1 1,1-1-1,-1 0 0,0 1 1,0-1-1,0 1 1,0-1-1,0 1 0,0 0 1,0-1-1,0 1 0,0 0 1,0 0-1,0-1 0,0 1 1,-3 0-1,1 0-34,1 0 0,-1 0 0,0 1-1,0-1 1,0 1 0,0-1 0,1 1-1,-1 0 1,0 0 0,0 0 0,1 1-1,-1-1 1,1 1 0,-1-1 0,1 1-1,0 0 1,0 0 0,0 0 0,0 0 0,0 0-1,0 0 1,-2 4 0,1-1-45,0-1 0,1 1 0,-1 0 0,1 0 0,0 0-1,1 0 1,-1 1 0,1-1 0,0 0 0,0 1 0,0 7 0,1-12-65,0-1 1,0 0-1,0 1 0,0-1 1,0 1-1,0-1 0,0 0 0,0 1 1,0-1-1,0 0 0,1 1 1,-1-1-1,0 1 0,0-1 1,0 0-1,0 1 0,1-1 0,-1 0 1,0 1-1,0-1 0,1 0 1,-1 1-1,0-1 0,0 0 1,1 0-1,-1 1 0,0-1 0,1 0 1,-1 0-1,0 1 0,1-1 1,-1 0-1,1 0 0,-1 0 1,0 0-1,1 0 0,-1 0 0,0 0 1,2 0-1,18-7 176,18-20 155,-23 12-268,0-1 0,-1 0 0,0-1-1,17-30 1,-25 36 117,0 0 1,-1 1-1,0-2 0,-1 1 0,-1 0 0,1-1 1,-2 0-1,0 1 0,2-24 0,-18 57-326,13-21 143,-10 24 40,0 1 0,2 0 0,1 1 0,1 0 0,1 0 0,-4 41 0,11-67-73,-1 0 0,0 1-1,1-1 1,-1 0-1,1 1 1,-1-1-1,1 0 1,0 0-1,-1 0 1,1 1 0,0-1-1,0 0 1,0 0-1,0 0 1,0 0-1,0-1 1,0 1-1,0 0 1,0 0-1,0-1 1,1 1 0,-1 0-1,0-1 1,1 1-1,-1-1 1,0 0-1,1 1 1,-1-1-1,0 0 1,1 0 0,-1 0-1,0 0 1,1 0-1,-1 0 1,0 0-1,3-1 1,3 1-986,0-1 0,-1 1 0,1-2 1,0 1-1,-1-1 0,11-3 0,3-5-5978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226 166 11755,'0'0'6780,"-9"-5"-5291,5 3-1430,1-1-1,-1 1 0,0 0 1,1 0-1,-1 1 1,0-1-1,0 1 0,0 0 1,0 0-1,0 0 1,0 1-1,0-1 0,-1 1 1,1 0-1,0 0 1,0 0-1,0 1 0,0-1 1,0 1-1,0 0 0,0 1 1,0-1-1,0 0 1,0 1-1,0 0 0,1 0 1,-1 0-1,1 1 1,-1-1-1,1 1 0,-3 3 1,-7 6 461,1 2 1,-21 27-1,29-35-353,0 1 0,0 0 0,1-1 0,-1 1-1,1 0 1,1 0 0,0 1 0,0-1 0,-2 11-1,4-17-162,0-1 0,0 0-1,0 1 1,0-1-1,0 1 1,0-1 0,0 0-1,0 1 1,0-1-1,0 0 1,0 1 0,0-1-1,0 0 1,1 1-1,-1-1 1,0 0-1,0 1 1,0-1 0,0 0-1,1 1 1,-1-1-1,0 0 1,0 0 0,1 1-1,-1-1 1,0 0-1,1 0 1,-1 1 0,0-1-1,1 0 1,-1 0-1,0 0 1,1 0-1,-1 0 1,0 1 0,1-1-1,17-3 110,14-13 127,-14 3-149,-1 0-1,-1-2 0,0 0 0,25-30 1,-35 37-218,0 0 0,0 0-1,-1 0 1,0-1 0,-1 0 0,1 0 0,-2 0 0,1-1 0,-1 1-1,-1-1 1,0 0 0,2-17 0,-4 26-284,-4 40-929,6-39 1340,0 0 0,1 0 0,-1-1 0,0 1 0,0-1 0,0 0 0,1 1 1,-1-1-1,0 0 0,0 0 0,0 0 0,0-1 0,0 1 0,-1 0 0,1-1 0,0 1 0,0-1 0,-1 0 0,2-1 0,24-43 153,-24 39-146,1 0 1,-1 0 0,1 1 0,10-12-1,-14 53-1453,-2 19 1935,-4-1 1,-16 74-1,11-73 191,3 0-1,-3 76 1,19-59-581,-2-27-27,-17-57 750,-7-18-753,10 10-165,1 1-1,1-1 0,1 0 1,0 0-1,2 0 0,0-1 1,2 0-1,0 1 1,4-42-1,-2 59 65,0 1 1,0-1-1,0 0 0,1 1 1,-1-1-1,1 1 0,0 0 0,0-1 1,0 1-1,0 0 0,0 0 1,1 0-1,-1 1 0,1-1 1,0 0-1,0 1 0,5-4 1,4-1-762,0 1 1,1 1-1,20-8 1,5-1-3097,-4-1-3558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3267,'5'-32'10403,"-4"28"-7407,0 7-866,-3 45 711,0 1-2185,-11 205 1494,9-203 601,6-146-1584,4-57-1688,11 175-883,-15-18 1408,1 0 0,0 0 0,1-1 0,-1 1 0,1-1 0,0 0 0,0 0 0,0 0 0,1-1 0,-1 1 0,1-1 0,0 0 0,0-1 0,0 1 0,0-1 0,0 0 0,0 0 0,1 0 0,-1-1 0,1 0 0,-1 0 0,1 0-1,0-1 1,-1 0 0,1 0 0,0 0 0,-1-1 0,1 0 0,-1 0 0,1 0 0,-1-1 0,9-3 0,-2 0 69,-1 0-1,1-1 0,-1 0 0,0 0 0,-1-1 1,1-1-1,-1 0 0,-1 0 0,1-1 0,-2-1 1,1 1-1,-1-1 0,11-18 0,-15 21-1,0-1 1,-1 0-1,0 0 0,0 0 1,0-1-1,-1 1 0,0-1 1,-1 1-1,0-1 0,0-15 1,-1 23-78,0 0-1,0 1 1,0-1 0,0 1-1,0-1 1,0 0 0,0 1 0,0-1-1,-1 1 1,1-1 0,0 0-1,0 1 1,0-1 0,-1 1 0,1-1-1,0 1 1,-1-1 0,1 1-1,0-1 1,-1 1 0,1-1 0,-1 1-1,1 0 1,-1-1 0,1 1-1,-1-1 1,1 1 0,-1 0 0,1 0-1,-1-1 1,1 1 0,-1 0-1,1 0 1,-1 0 0,0 0 0,1-1-1,-1 1 1,1 0 0,-1 0-1,0 0 1,1 0 0,-1 0-1,1 1 1,-1-1 0,0 0 0,1 0-1,-1 0 1,1 0 0,-1 1-1,1-1 1,-1 0 0,1 1 0,-2-1-1,-1 2-45,0 0 1,0 0-1,0 0 0,0 0 0,0 0 0,1 0 0,-1 1 1,-2 3-1,-9 13-7,1 1-1,1 1 1,-18 42 0,26-51 62,-1 0 0,1 0 0,1 1 1,1 0-1,-1-1 0,2 1 0,0 0 0,1 24 1,1-35 2,-1 0 0,1 0 1,0 1-1,0-2 1,0 1-1,0 0 1,1 0-1,-1 0 1,0 0-1,1-1 1,-1 1-1,1-1 1,0 1-1,-1-1 1,1 1-1,0-1 1,0 0-1,0 0 0,0 0 1,0 0-1,0 0 1,0-1-1,0 1 1,0 0-1,0-1 1,1 0-1,-1 1 1,0-1-1,0 0 1,4-1-1,5 2 44,0-1-1,1 0 1,-1-1-1,20-4 1,-17 0-23,0 1 0,0-2 1,0 0-1,-1 0 0,0-1 0,21-16 0,-27 19 1,0-1-1,-1-1 0,0 1 0,0-1 0,0 0 1,-1 0-1,0 0 0,0-1 0,0 0 0,-1 0 1,0 0-1,0-1 0,4-13 0,-8 21-26,0 0 0,0 0 0,0 0 0,0-1 0,0 1 0,1 0 0,-1 0 0,0-1 0,0 1 0,0 0 0,0 0-1,0-1 1,0 1 0,0 0 0,0 0 0,0-1 0,0 1 0,0 0 0,0-1 0,0 1 0,0 0 0,-1 0 0,1-1 0,0 1 0,0 0 0,0 0 0,0 0 0,0-1-1,-1 1 1,1 0 0,0 0 0,0 0 0,0-1 0,0 1 0,-1 0 0,1 0 0,0 0 0,0 0 0,-1 0 0,1-1 0,0 1 0,0 0 0,-1 0 0,1 0 0,-15 6-153,-13 15-43,24-17 186,-1 1 1,1 0-1,0 0 1,1 0-1,-1 1 1,1-1 0,0 1-1,1-1 1,-1 1-1,1 0 1,0 0-1,1 0 1,-1 1-1,1-1 1,0 0-1,1 7 1,0-11-50,1-1 1,0 1-1,0-1 1,0 0 0,0 1-1,0-1 1,0 0-1,1 1 1,-1-1 0,0 0-1,1 0 1,-1 0-1,0 0 1,1 0 0,-1-1-1,1 1 1,0 0-1,-1-1 1,1 1-1,0-1 1,-1 1 0,1-1-1,0 0 1,-1 0-1,1 0 1,0 0 0,2 0-1,27 1-2992,-6-3-3583,3-2-7850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14125,'0'0'4933,"0"11"-4415,2 117 941,0 41-507,-5-89 2883,9-132-3630,15-69 1,-17 102-223,2 1 0,0-1 1,0 1-1,2 0 0,0 1 1,1 0-1,12-16 0,-18 29-5,0 1-1,1-1 0,-1 1 0,1 0 0,0 1 1,0-1-1,0 1 0,0-1 0,0 1 0,0 0 1,1 1-1,-1-1 0,8-1 0,-10 3 1,-1-1 0,1 1 0,-1 0 0,1-1 0,-1 1 0,1 0-1,-1 0 1,1 0 0,0 1 0,-1-1 0,1 0 0,-1 0 0,1 1 0,-1-1-1,1 1 1,-1-1 0,0 1 0,1 0 0,-1 0 0,0-1 0,1 1-1,-1 0 1,0 0 0,0 0 0,0 1 0,0-1 0,0 0 0,0 0 0,0 0-1,0 1 1,0-1 0,0 1 0,-1-1 0,1 0 0,-1 1 0,1-1 0,-1 1-1,0-1 1,1 1 0,-1 0 0,0-1 0,0 3 0,0 2 21,0 1 0,-1-1 0,0 1 1,0-1-1,-1 0 0,1 1 0,-1-1 1,-1 0-1,1 0 0,-1 0 0,0 0 0,0-1 1,-1 1-1,0-1 0,0 0 0,-7 7 0,0-1 147,0 0-1,-1-1 1,0 0-1,0-1 1,-27 14-1,37-22-111,0 0 0,0 0 0,0 0 0,-1 0-1,1-1 1,0 1 0,0-1 0,0 1 0,0-1 0,-1 0-1,-3 0 1,5 0-66,0 0 0,1 0 0,-1 0 0,0 0 0,1-1 0,-1 1 0,0 0 0,1-1 0,-1 1 0,0 0 0,1-1 0,-1 1 0,0-1 0,1 1 0,-1-1 0,1 1 0,-1-1 0,1 0 0,-1 1 0,1-1 0,0 1 0,-1-1 0,1-1 0,-1 0-186,1 0 0,0 0 0,0 0-1,0 0 1,0-1 0,0 1 0,0 0 0,1 0-1,-1 0 1,1 0 0,-1 0 0,1 0-1,0 0 1,0 0 0,0 0 0,0 0 0,0 0-1,0 1 1,0-1 0,1 0 0,-1 1-1,2-2 1,42-35-8035,-19 17 2573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11179,'0'0'7345,"1"8"-5775,-14 141 1820,13-149-3378,0 1 1,1-1 0,-1 0 0,0 0 0,1 0 0,-1 0 0,1 1 0,-1-1 0,0 0 0,1 0 0,-1 0 0,1 0 0,-1 0 0,0 0 0,1 0-1,-1 0 1,1 0 0,-1 0 0,0 0 0,1 0 0,-1 0 0,1-1 0,-1 1 0,0 0 0,1 0 0,-1 0 0,0 0 0,1-1 0,-1 1-1,0 0 1,1 0 0,-1-1 0,0 1 0,1 0 0,-1-1 0,0 1 0,15-10 427,-3-4-321,0 0-1,-1-1 1,-1 0 0,0-1 0,-2 0-1,1 0 1,6-22 0,-10 122-866,-6-82 758,1 1 0,0-1-1,0 1 1,0-1 0,1 1 0,-1-1 0,0 1 0,1-1 0,0 1 0,0-1 0,-1 1 0,1-1 0,1 0 0,-1 0 0,0 1 0,0-1 0,1 0 0,-1 0 0,1 0 0,3 2 0,-4-3 2,-1-1 0,1 0 1,0 1-1,0-1 0,0 0 0,0 0 1,0 1-1,0-1 0,0 0 1,0 0-1,0 0 0,0 0 0,0 0 1,0-1-1,0 1 0,0 0 1,0 0-1,0-1 0,0 1 0,1-1 1,1-1 12,0 1 0,0-1-1,-1 0 1,1-1 0,0 1 0,-1 0 0,0-1 0,4-3 0,3-7 15,-1-1 1,0 0-1,-1 0 1,9-23-1,16-31-51,-33 72-73,0 0 0,1-1 0,0 1 0,-1 0 0,1-1-1,1 1 1,-1 0 0,1 4 0,0 7 52,-6 97-161,5-112 89,0-1 1,0 1 0,0 0 0,0 0 0,1 0 0,-1 0-1,0 0 1,0-1 0,0 1 0,0 0 0,0 0-1,1 0 1,-1 0 0,0 0 0,0 0 0,0 0 0,0 0-1,1 0 1,-1 0 0,0 0 0,0 0 0,0 0 0,0 0-1,1 0 1,-1 0 0,0 0 0,0 0 0,0 0-1,1 0 1,-1 0 0,0 0 0,0 0 0,0 0 0,0 0-1,1 0 1,-1 0 0,0 0 0,0 0 0,0 1 0,0-1-1,1 0 1,-1 0 0,0 0 0,0 0 0,0 0-1,0 0 1,0 1 0,0-1 0,0 0 0,1 0 0,-1 0-1,0 0 1,0 1 0,0-1 0,0 0 0,0 0 0,0 0-1,0 1 1,0-1 0,0 0 0,0 0 0,0 1-1,9-15-6079,-1-6-4169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13549,'0'0'5189,"66"18"-19122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11659,'0'0'10469,"-8"3"-8996,-3 3-1039,-1 0 1,1 0-1,1 1 0,-17 13 0,23-17-348,1 0-1,-1 0 1,0 0-1,1 1 1,0 0-1,0 0 1,0 0-1,0 0 1,1 0-1,0 0 1,0 1-1,0-1 1,0 1-1,0-1 1,1 1-1,0 0 1,-1 6-1,2-10-90,0-1 1,1 1-1,-1 0 0,0-1 0,0 1 1,0 0-1,0-1 0,1 1 0,-1 0 0,0-1 1,1 1-1,-1-1 0,1 1 0,-1-1 1,0 1-1,1-1 0,-1 1 0,1-1 0,-1 1 1,1-1-1,0 1 0,-1-1 0,1 0 1,-1 1-1,1-1 0,0 0 0,-1 0 0,2 1 1,28 2-361,28-12-739,-22-2-807,45-14-7223,-55 16 2867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8008,'0'0'13169,"10"6"-12133,32 13-102,-40-18-875,0-1 0,0 0 0,0 0 0,0 0 0,0 0 0,0 0 0,0 0 0,0-1 0,0 1 0,0 0 0,-1-1 0,1 0 0,0 1 0,0-1 0,0 0 0,-1 0 0,1 0 0,0 0 0,-1 0 0,3-3-1,27-31 442,-23 25-311,-4 7-133,-1-2 0,1 1 1,-1 0-1,1-1 0,-1 1 0,-1-1 0,1 0 0,-1 0 0,0 0 0,0 0 0,0-1 0,-1 1 0,2-6 0,-4 11-50,1-1 0,0 1 0,-1-1 0,1 1 0,-1-1 0,1 1 0,-1-1-1,1 1 1,-1 0 0,1-1 0,-1 1 0,1 0 0,-1-1 0,0 1 0,1 0 0,-1 0 0,0-1 0,1 1-1,-1 0 1,1 0 0,-1 0 0,0 0 0,1 0 0,-1 0 0,0 0 0,1 0 0,-1 0 0,0 1 0,1-1 0,-1 0-1,0 0 1,1 0 0,-2 1 0,-25 8-180,19-4 194,0 1 0,1 1 0,0-1 0,0 1 0,0 1 0,1-1-1,0 1 1,0 0 0,1 0 0,0 1 0,1 0 0,0 0 0,0 0 0,1 0 0,0 0 0,1 1 0,-1-1 0,0 19 0,3-27-19,0 0 1,1 0 0,-1 0-1,0 0 1,1 0-1,-1 0 1,1 0-1,-1 0 1,1 0-1,0 0 1,-1 0 0,1 0-1,0-1 1,-1 1-1,1 0 1,0-1-1,0 1 1,0 0-1,0-1 1,0 1 0,0-1-1,0 1 1,0-1-1,0 0 1,0 1-1,0-1 1,0 0-1,0 0 1,0 1 0,0-1-1,2 0 1,44 1-933,-34-2-147,16-1-2478,1-7-2876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24 12876,'0'0'13037,"-8"-4"-12690,-26-14-246,32 18-101,1 0 0,-1-1 0,0 1 1,0 0-1,1 0 0,-1 0 0,0 0 0,0 0 0,1 0 1,-1 0-1,0 1 0,1-1 0,-1 1 0,0-1 1,1 1-1,-1 0 0,0 0 0,1 0 0,-1-1 0,1 1 1,0 1-1,-1-1 0,1 0 0,0 0 0,-1 0 0,1 1 1,-1 1-1,-27 42-34,24-35 31,2-5 3,0-1-1,1 1 1,0 0-1,0 0 1,0 0 0,0 1-1,1-1 1,0 0-1,0 0 1,1 1 0,-1-1-1,1 1 1,1 7 0,-1-12-8,1 0 0,0 0 1,-1 0-1,1 0 1,0 0-1,0 0 1,0-1-1,0 1 0,0 0 1,0 0-1,0-1 1,0 1-1,0-1 1,0 1-1,0-1 0,0 1 1,0-1-1,1 0 1,-1 1-1,0-1 1,0 0-1,0 0 1,1 0-1,-1 0 0,0 0 1,0 0-1,3-1 1,36-4-806,-29 1 95,-1 0 1,1-1 0,-1 0 0,0-1-1,0 0 1,9-7 0,28-27-8900,-31 26 2832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5 117 4164,'0'0'10223,"0"9"-8387,-4 27-426,4-35-1359,0-1 0,0 1 1,0 0-1,0-1 0,0 1 1,0-1-1,0 1 0,0-1 0,0 1 1,0 0-1,0-1 0,1 1 1,-1-1-1,0 1 0,0-1 1,1 1-1,-1-1 0,0 1 1,1-1-1,-1 1 0,0-1 0,1 0 1,-1 1-1,1-1 0,-1 1 1,1-1-1,-1 0 0,1 0 1,-1 1-1,1-1 0,-1 0 1,1 0-1,-1 1 0,1-1 0,0 0 1,-1 0-1,1 0 0,-1 0 1,1 0-1,-1 0 0,1 0 1,0 0-1,0 0 0,24-5 339,-24 5-299,59-29 542,-54 25-621,1-1 0,-1 2 0,1-1 0,0 1 0,0 0 0,0 0 0,1 1 0,-1 0 0,1 0 0,-1 1 0,1 0 0,-1 0 0,15 1 0,-21 1 30,1 0 0,0 0-1,-1 0 1,1 0 0,-1 0 0,1 0 0,-1 0-1,0 1 1,1-1 0,-1 1 0,0-1 0,0 1-1,0 0 1,0-1 0,0 1 0,0 0 0,-1-1-1,1 1 1,-1 0 0,2 3 0,11 20 1135,-12-25-1157,0 0 1,0 0 0,0 1-1,0-1 1,0 0 0,0 0-1,0 0 1,0-1 0,0 1-1,0 0 1,0 0 0,0 0-1,0-1 1,0 1 0,0 0 0,0-1-1,0 1 1,0-1 0,-1 1-1,1-1 1,0 0 0,0 1-1,0-1 1,-1 0 0,1 1-1,0-1 1,-1 0 0,1 0 0,-1 0-1,2-1 1,20-24 108,-16 18-337,1-1 1,0 1 0,0 0-1,1 0 1,0 1 0,0 0 0,1 1-1,0 0 1,0 0 0,14-6 0,-23 12 171,1-1 0,0 1 1,0 0-1,-1-1 1,1 1-1,0 0 1,0 0-1,-1 0 1,1-1-1,0 1 1,0 0-1,0 0 1,-1 0-1,1 0 1,0 1-1,0-1 0,-1 0 1,1 0-1,0 0 1,0 1-1,-1-1 1,1 0-1,0 1 1,0-1-1,-1 0 1,1 1-1,-1-1 1,1 1-1,0-1 1,-1 1-1,1 0 0,2 25 302,-3-24-169,0-1 0,0 1 0,0 0 1,0 0-1,0 0 0,0 0 0,0 0 1,0 0-1,1-1 0,-1 1 0,1 0 1,-1 0-1,1-1 0,0 1 0,0 0 1,0 0-1,0-1 0,0 1 0,2 1 1,9 6-116,0 1 1,0 0 0,0 0 0,-1 1 0,-1 0 0,12 18 0,-19-26 7,-1 0 0,0 0 0,0 1 0,0-1-1,0 1 1,-1-1 0,1 1 0,-1 0 0,0 0 0,0 0 0,0-1 0,-1 1 0,1 0 0,-1 0 0,0 0-1,0 0 1,-1 0 0,1 0 0,-1 0 0,1 0 0,-1 0 0,-1-1 0,1 1 0,0 0 0,-1-1 0,0 1 0,0-1-1,0 1 1,0-1 0,-4 4 0,5-5 33,0 0 0,-1-1 0,1 1 0,0-1 0,-1 1 0,0-1 0,1 0 0,-1 0-1,0 0 1,1 0 0,-1 0 0,0 0 0,0 0 0,0 0 0,0-1 0,0 1 0,0-1 0,0 1 0,0-1 0,0 0-1,0 0 1,0 0 0,-4 0 0,4-1 13,0 0 0,1 0-1,-1 0 1,0 0-1,1 0 1,-1 0 0,1-1-1,-1 1 1,1-1 0,0 1-1,-1-1 1,1 1 0,0-1-1,0 1 1,0-1 0,0 0-1,0 0 1,1 0 0,-1 1-1,0-1 1,1 0 0,-1 0-1,1 0 1,0-3 0,-1-2-51,0 0 0,0 0 0,1 0 1,0 0-1,0 0 0,1 0 1,0 0-1,0 0 0,0 0 1,1 0-1,0 0 0,1 1 1,-1-1-1,1 1 0,1-1 1,4-6-1,0 3 3,1 0 0,0 0-1,0 1 1,1 0 0,1 1 0,-1 0 0,22-12 0,-15 10 28,33-20-35,-47 28 29,-1 0 1,1 0-1,0 0 1,-1 0-1,0-1 1,1 1-1,-1-1 1,0 1-1,0-1 1,0 0-1,-1 0 1,4-6-1,-6 9 12,1-1 0,0 0 0,-1 1 0,1-1-1,0 0 1,-1 1 0,1-1 0,-1 0 0,1 1 0,-1-1 0,1 1 0,-1-1 0,0 1-1,1-1 1,-1 1 0,1-1 0,-1 1 0,0 0 0,0-1 0,1 1 0,-1 0-1,0 0 1,1-1 0,-1 1 0,0 0 0,0 0 0,0 0 0,1 0 0,-1 0 0,0 0-1,0 0 1,1 0 0,-1 0 0,0 1 0,0-1 0,1 0 0,-1 0 0,-1 1 0,-35 7 186,34-7-135,0 0-1,1 1 1,-1 0-1,0 0 1,0 0-1,1 0 1,-1 0-1,1 0 1,0 1-1,-1-1 1,1 1-1,0 0 1,1-1 0,-1 1-1,0 0 1,1 0-1,0 0 1,-1 0-1,1 1 1,0-1-1,1 0 1,-1 0-1,0 6 1,1-8-76,1-1 0,-1 1 1,1 0-1,-1 0 1,1 0-1,-1 0 0,1 0 1,0-1-1,-1 1 1,1 0-1,0-1 0,0 1 1,0 0-1,-1-1 1,1 1-1,0-1 0,0 1 1,0-1-1,0 0 0,0 1 1,0-1-1,0 0 1,0 0-1,0 1 0,0-1 1,0 0-1,0 0 1,2 0-1,35 1-2368,-32-1 1155,13-1-4538,0-1-5932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13068,'0'0'14078,"11"2"-13235,-7-1-783,1 0 0,0 0 0,-1-1 0,1 1 0,0-1-1,-1 0 1,1 0 0,0-1 0,-1 1 0,1-1 0,-1 0 0,1-1 0,-1 1 0,1-1-1,-1 0 1,0 0 0,0 0 0,0 0 0,0-1 0,0 0 0,0 1 0,5-7-1,-5 6 45,1-1-1,-1 0 0,0 0 0,0 0 0,0-1 0,-1 0 0,0 1 0,1-1 0,-2 0 0,1-1 1,-1 1-1,1 0 0,-2-1 0,1 1 0,2-12 0,-4 16-87,-1 1-1,1 0 1,0-1 0,0 1-1,0-1 1,-1 1 0,1 0-1,0-1 1,0 1 0,-1-1-1,1 1 1,0 0 0,-1-1-1,1 1 1,-1 0 0,1 0-1,0-1 1,-1 1 0,1 0-1,-1 0 1,1 0 0,-1 0-1,1-1 1,0 1 0,-1 0-1,1 0 1,-1 0 0,1 0-1,-1 0 1,1 0 0,-1 0-1,1 0 1,-1 0 0,1 0-1,-1 1 1,1-1 0,0 0-1,-1 0 1,1 0 0,-1 0-1,1 1 1,-1-1 0,1 0-1,0 1 1,-1-1 0,1 0-1,0 0 1,-1 1 0,-22 13-85,-16 32 60,37-43 1,0-1 0,0 1-1,1 0 1,-1 0-1,1 0 1,0 0 0,0 0-1,0 0 1,1 0-1,-1 0 1,0 0 0,1 0-1,0 0 1,0 0-1,0 0 1,0 0 0,1 5-1,0-7 7,0 0 1,-1 0-1,1 0 0,0-1 0,0 1 1,0 0-1,-1-1 0,1 1 0,0-1 1,0 1-1,0-1 0,0 1 0,0-1 1,0 1-1,0-1 0,0 0 0,0 0 1,0 1-1,0-1 0,1 0 0,-1 0 1,2 0-1,33-1 22,-24 1-10,49-2-7,-37 0-4,0 1 0,-1 1 1,1 1-1,37 7 1,-59-7 6,1 0 1,-1-1 0,1 1-1,-1 0 1,1 1 0,-1-1-1,1 0 1,-1 1 0,0-1-1,0 1 1,0 0 0,0-1-1,0 1 1,0 0 0,0 0-1,-1 1 1,1-1 0,-1 0-1,1 0 1,-1 1 0,0-1-1,0 1 1,1 3 0,-1-94 1055,-3 75-1204,1 9-111,0 1-1,1-1 1,-1 1-1,1 0 0,0-1 1,0 1-1,0-1 1,0 1-1,0-1 0,2-4 1,-1 6 112,0 1 0,1 0 0,-1 0 1,0-1-1,1 1 0,-1 0 0,1 0 0,-1 0 1,1 0-1,0 0 0,-1 1 0,1-1 1,0 0-1,-1 1 0,1 0 0,0-1 0,0 1 1,0 0-1,-1 0 0,1 0 0,0 0 1,0 0-1,3 0 0,90-3-11854,-62 3 5637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15663,'0'-1'57,"0"1"0,0-1 0,0 1 0,0 0 0,0-1 0,0 1 0,0-1-1,0 1 1,0-1 0,0 1 0,-1 0 0,1-1 0,0 1 0,0-1 0,0 1 0,0 0 0,-1-1 0,1 1 0,0 0 0,0-1 0,-1 1 0,1 0 0,0-1 0,-1 1 0,1 0 0,0-1 0,-1 1 0,1 0 0,0 0 0,-1 0-1,1-1 1,-1 1 0,1 0 0,0 0 0,-1 0 0,1 0 0,-1 0 0,-20 6 3539,-16 20 1267,35-25-4863,-4 3-5,-1 1-1,2 0 1,-1 0 0,0 0-1,1 1 1,0 0 0,0 0-1,1 0 1,0 0 0,0 1-1,-3 7 1,11-13-48,-1 0-1,1-1 1,0 1 0,-1-1-1,1 0 1,0 0-1,-1 0 1,6-1 0,46-6-543,-37 3 466,0 2 1,0 0 0,1 1-1,-1 0 1,21 3 0,-38-1 127,-1-1 0,1 0 1,0 0-1,0 0 0,0 0 1,0 1-1,-1-1 0,1 0 0,0 1 1,0-1-1,-1 1 0,1-1 1,0 1-1,-1-1 0,1 1 1,0 0-1,-1-1 0,1 1 1,-1 0-1,1-1 0,-1 1 0,1 0 1,-1 0-1,1-1 0,-1 1 1,0 0-1,0 0 0,1 0 1,-1 0-1,0-1 0,0 1 1,0 0-1,0 0 0,0 0 0,0 0 1,0 0-1,0-1 0,0 1 1,-1 0-1,1 0 0,0 0 1,-1 0-1,0 3 103,0-1-1,0 0 1,0 0 0,0-1-1,-1 1 1,0 0 0,1 0 0,-1-1-1,-5 5 1,0 0 96,-1 0 1,0-1-1,-1-1 1,0 1 0,0-1-1,0-1 1,0 0-1,-1 0 1,1-1-1,-1 0 1,0 0-1,0-1 1,0-1-1,-20 1 1,29-2-319,1 0 1,-1 0 0,1 0 0,-1 0-1,1 0 1,-1-1 0,1 1 0,-1 0-1,1 0 1,-1-1 0,1 1 0,0 0-1,-1-1 1,1 1 0,-1 0 0,1-1-1,0 1 1,-1-1 0,1 1 0,0-1-1,0 1 1,-1-1 0,1 1 0,0-1-1,0 1 1,0-1 0,-1 1 0,1-1-1,0 1 1,0-1 0,0 1 0,0-1-1,0 1 1,0-1 0,0 1 0,0-1-1,0 1 1,1-1 0,-1 1 0,0-1-1,0 0 1,1-6-2121,-1-9-4993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93 251 12396,'0'-1'192,"0"0"1,0-1 0,0 1-1,0 0 1,-1 0 0,1-1-1,0 1 1,-1 0 0,1 0-1,-1 0 1,0-1 0,1 1-1,-1 0 1,0 0-1,0 0 1,1 0 0,-1 0-1,0 0 1,0 1 0,0-1-1,0 0 1,0 0 0,0 1-1,0-1 1,-1 0 0,1 1-1,0-1 1,0 1 0,0 0-1,-1-1 1,1 1 0,0 0-1,0 0 1,-1-1-1,1 1 1,0 0 0,-3 1-1,2-1-98,0 0 0,-1 0 0,1 0 0,0 1 0,-1-1-1,1 1 1,0 0 0,0 0 0,0 0 0,0 0 0,-1 0-1,1 0 1,0 0 0,1 0 0,-1 1 0,0-1-1,0 1 1,1 0 0,-1-1 0,1 1 0,-3 3 0,2 1-69,-1 1 0,1 0 1,0 0-1,1 0 0,0 0 1,0 0-1,0 0 0,1 0 1,0 1-1,1-1 1,-1 0-1,1 0 0,1 0 1,-1 0-1,3 7 0,-3-13 2,0 0 0,0 0-1,0 0 1,0 0 0,0 0-1,0 0 1,1 0 0,-1 0-1,0 0 1,0 0 0,1-1-1,-1 1 1,0-1 0,1 1 0,-1-1-1,0 1 1,1-1 0,-1 0-1,1 1 1,-1-1 0,1 0-1,-1 0 1,0 0 0,1 0-1,-1-1 1,1 1 0,-1 0-1,1-1 1,-1 1 0,0-1-1,1 1 1,-1-1 0,0 1-1,1-1 1,-1 0 0,0 0-1,0 0 1,0 0 0,0 0-1,0 0 1,0 0 0,2-2 0,5-5 248,-1 0 1,0 0-1,0 0 1,7-12-1,3-13-105,4-6 1,-21 39-170,0 0 0,0 0 0,0 0 0,0 0-1,0 1 1,0-1 0,0 0 0,0 0 0,0 0 0,0 0-1,0 0 1,0 0 0,0 0 0,0 0 0,0 0 0,0 1-1,0-1 1,0 0 0,0 0 0,0 0 0,1 0-1,-1 0 1,0 0 0,0 0 0,0 0 0,0 0 0,0 0-1,0 0 1,0 0 0,0 0 0,0 0 0,1 0 0,-1 0-1,0 0 1,0 0 0,0 0 0,0 0 0,0 0 0,0 0-1,0 0 1,0 0 0,1 0 0,-1 0 0,0 0 0,0 0-1,0 0 1,0 0 0,0 0 0,0 0 0,0 0 0,0 0-1,0 0 1,1 0 0,-1 0 0,0 0 0,0 0 0,0 0-1,0-1 1,0 1 0,0 0 0,0 0 0,-3 27 17,-10 48 4,13-74-22,0-1 1,0 0-1,0 0 1,0 1 0,0-1-1,0 0 1,0 0-1,0 1 1,0-1-1,0 0 1,0 1-1,0-1 1,0 0 0,0 0-1,1 0 1,-1 1-1,0-1 1,0 0-1,0 0 1,0 1-1,1-1 1,-1 0 0,0 0-1,0 0 1,0 0-1,1 1 1,-1-1-1,0 0 1,0 0-1,1 0 1,-1 0-1,0 0 1,1 0 0,-1 0-1,0 0 1,0 0-1,1 0 1,-1 0-1,0 0 1,1 0-1,15-5 55,14-11 71,4-11-70,29-20-23,-58 44-39,0 0 1,0 1-1,1-1 0,-1 1 1,0 0-1,1 0 0,0 1 0,-1-1 1,1 1-1,8 0 0,-13 1 3,0 1-1,0-1 0,0 1 0,1-1 1,-1 1-1,0 0 0,0-1 0,0 1 1,0 0-1,0 0 0,0 0 0,-1 0 1,1 0-1,0 0 0,0 0 0,-1 0 1,1 0-1,0 0 0,-1 0 0,1 1 1,-1-1-1,0 0 0,1 0 0,-1 0 1,0 1-1,0-1 0,0 0 0,0 1 1,0-1-1,0 0 0,0 2 0,0 54-120,-1-41 107,4 9 45,-3-25-26,0 1 0,0-1-1,0 0 1,0 0 0,0 1-1,0-1 1,0 0 0,0 0-1,0 0 1,0 1 0,1-1-1,-1 0 1,0 0-1,0 0 1,0 1 0,0-1-1,0 0 1,1 0 0,-1 0-1,0 0 1,0 0 0,0 0-1,1 1 1,-1-1 0,0 0-1,0 0 1,0 0 0,1 0-1,-1 0 1,0 0 0,0 0-1,1 0 1,-1 0 0,0 0-1,0 0 1,0 0-1,1 0 1,-1 0 0,0 0-1,1 0 1,22-27 141,-7 6-126,-10 13-112,1 1 1,0 0-1,1 0 0,0 1 1,12-8-1,-19 13 59,0 0 0,0 0-1,1 0 1,-1 0 0,1 0-1,-1 0 1,0 1 0,1-1 0,0 1-1,-1-1 1,1 1 0,-1 0-1,1-1 1,0 1 0,-1 0 0,1 0-1,-1 0 1,1 0 0,0 0 0,-1 1-1,1-1 1,-1 0 0,1 1-1,-1-1 1,1 1 0,-1 0 0,1-1-1,-1 1 1,1 0 0,-1 0-1,0 0 1,1 0 0,-1 0 0,0 0-1,0 0 1,0 0 0,0 1 0,0-1-1,0 0 1,1 3 0,-1-3 29,-1 0 1,1 0-1,-1 0 1,1 0 0,-1 0-1,1 0 1,-1 0-1,1 0 1,0-1-1,-1 1 1,1 0-1,0-1 1,0 1 0,0 0-1,0-1 1,0 1-1,-1-1 1,1 1-1,0-1 1,0 0 0,0 1-1,0-1 1,0 0-1,0 0 1,0 0-1,2 1 1,-1-2 12,1 1 0,-1-1 0,0 0 0,0 1 0,0-1 0,0 0 0,0 0 0,0 0 0,0-1 0,0 1 0,3-3 0,6-6 76,-1-1 0,-1 1 0,10-15 0,-14 18-63,13-15 67,-1 0 1,-1-1-1,-1 0 0,-1-2 0,-1 1 0,15-46 1,-27 70-85,-1-1 1,0 1-1,1-1 1,-1 1 0,0-1-1,0 1 1,0-1 0,1 1-1,-1-1 1,0 1 0,0-1-1,0 0 1,0 1 0,0-1-1,0 1 1,0-1-1,0 0 1,-1 1 0,1-1-1,0 1 1,0-1 0,0 1-1,0-1 1,-1 1 0,1-1-1,0 1 1,-1-1 0,-11 8-135,-14 23-13,16-16 125,-12 16 36,-24 43-1,42-66 50,0 1-1,0 0 1,1 0-1,0 0 1,0 0-1,1 0 0,0 0 1,1 1-1,0-1 1,0 1-1,1 15 0,0-23-56,1 1-1,-1-1 0,1 0 0,0 1 1,0-1-1,0 0 0,0 1 0,0-1 0,0 0 1,0 0-1,0 0 0,0 0 0,1 0 0,-1 0 1,0-1-1,0 1 0,1 0 0,-1 0 1,1-1-1,-1 1 0,1-1 0,-1 0 0,1 1 1,-1-1-1,1 0 0,-1 0 0,1 0 1,-1 0-1,1 0 0,-1 0 0,1 0 0,-1-1 1,1 1-1,2-1 0,3 0 27,1-1 0,-1 1 0,0-1 0,0 0 0,0-1 0,8-4 1,55-42 75,-65 45-114,0 0 1,0-1 0,0 0 0,-1 0 0,1 0-1,-1 0 1,0-1 0,-1 0 0,1 1-1,3-11 1,-14 29-289,-2 10 92,16-19 185,13-11 31,-16 4-22,1 1-1,0 0 0,0 0 1,1 1-1,-1-1 0,0 1 1,0 0-1,1 1 1,-1-1-1,0 1 0,1 0 1,-1 0-1,7 2 0,-9-1-1,-1 0 0,1 0 0,0 0-1,-1 0 1,1 1 0,-1 0 0,1-1-1,-1 1 1,0 0 0,1 0 0,-1 0-1,0 0 1,0 0 0,-1 1 0,1-1-1,0 1 1,-1-1 0,0 1 0,1 0-1,-1-1 1,0 1 0,0 0 0,-1 0-1,2 5 1,1 11 79,0 1 0,-1 0 0,-1-1 0,-1 1 0,0 0 0,-2-1 0,0 1 0,-1-1 0,-12 39 0,14-56-38,1 0-1,-1 1 0,0-1 1,0 0-1,0 0 0,0 0 1,0 0-1,-1 0 0,1 0 1,-1 0-1,1 0 0,-1-1 1,0 1-1,1-1 0,-1 1 1,0-1-1,0 1 0,0-1 1,0 0-1,0 0 0,-5 1 1,5-2 10,0 0 0,0-1 1,0 1-1,0-1 1,1 1-1,-1-1 1,0 0-1,0 0 1,1 0-1,-1 0 1,0 0-1,1 0 0,-1 0 1,1-1-1,-1 1 1,1-1-1,0 1 1,0-1-1,-1 1 1,1-1-1,0 0 0,1 1 1,-1-1-1,0 0 1,0 0-1,0-2 1,-3-6-9,0 0 0,0 0 0,1 0 0,1-1 0,0 1 0,0-1 1,0-14-1,2 21-37,0 0 1,0 0-1,0 0 1,1 0-1,0 0 0,-1 0 1,1 1-1,1-1 1,-1 0-1,1 0 1,-1 1-1,1-1 1,0 1-1,0-1 1,0 1-1,1 0 0,-1 0 1,1 0-1,0 0 1,0 1-1,0-1 1,5-3-1,63-29-1907,-9 5-5551,-21 6-3547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64 11563,'1'-4'947,"0"0"0,-1 1-1,1-1 1,-1 0 0,0 1 0,0-1 0,0 0 0,0 0-1,-1 1 1,1-1 0,-3-6 0,3 10-784,-1-1 0,1 0 1,-1 0-1,1 0 0,-1 1 1,1-1-1,-1 0 0,0 1 1,1-1-1,-1 0 0,0 1 1,0-1-1,0 1 0,1-1 1,-1 1-1,0-1 0,0 1 0,0 0 1,-1-1-1,0 1-187,-1-1 1,1 1-1,0 0 0,0 0 1,0 1-1,-1-1 0,1 0 1,0 1-1,0-1 0,0 1 1,-4 1-1,-1 2 32,0 0 0,-1 1 0,2-1 0,-1 1 0,0 1 0,1-1 0,0 1 1,-9 13-1,-38 58 79,21-10 37,30-62-114,0 1 0,0 0 0,1-1 0,0 1 1,0 0-1,1 0 0,-1-1 0,1 1 0,0 0 0,2 10 0,-1-15-12,-1 1 0,1-1 0,0 0 0,0 1 0,0-1 0,-1 0 0,1 0 0,0 0 0,0 0 0,1 0 0,-1 0 0,0 0 0,0 0 0,0 0 0,1-1 0,-1 1 0,0 0 1,1-1-1,-1 1 0,1-1 0,-1 1 0,0-1 0,1 0 0,-1 0 0,3 1 0,43-2-843,-38 1 364,-1-1-319,-1 1 0,0-1-1,1-1 1,-1 1 0,0-1 0,0-1 0,0 1 0,10-6-1,19-15-6961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16720,'0'0'1713,"-8"1"-373,4 0-1295,2-1 3,0 0 0,0 0 0,0 0 0,-1 0 0,1 1 1,0-1-1,0 1 0,0 0 0,0-1 0,0 1 0,0 0 1,0 0-1,0 0 0,0 1 0,0-1 0,1 0 0,-1 1 1,0-1-1,1 1 0,-1-1 0,1 1 0,-1 0 0,1 0 1,0 0-1,0 0 0,0 0 0,0 0 0,0 0 0,1 0 0,-1 0 1,0 0-1,0 4 0,-2 10 258,-1 1 1,2-1-1,0 1 1,1 28-1,2-43-292,0-1 0,0 0 0,-1 0 0,1 0-1,0 0 1,0 0 0,0 0 0,0 0 0,0 0 0,0 0 0,0 0 0,1 0-1,-1-1 1,0 1 0,0 0 0,1-1 0,-1 1 0,0-1 0,1 1 0,-1-1-1,0 0 1,1 0 0,-1 0 0,1 0 0,-1 0 0,0 0 0,1 0 0,-1 0 0,1 0-1,-1 0 1,0-1 0,2 0 0,3 1 16,0-1 0,0 0 0,-1 0 0,1-1 0,-1 0-1,11-4 1,-2-5-25,-12 10-6,-1-1 0,1 0 0,-1 1 0,1 0-1,0-1 1,0 1 0,0 0 0,-1 0 0,1 0-1,0 0 1,0 0 0,0 1 0,1-1 0,-1 0-1,0 1 1,0 0 0,0-1 0,0 1 0,0 0-1,1 0 1,-1 0 0,0 1 0,0-1 0,0 0-1,0 1 1,0 0 0,0-1 0,1 1 0,-1 0-1,2 1 1,1 0-238,-1 0-1,1 0 1,0 0-1,0-1 1,0 0-1,0 0 1,6 0-1,-2 0-781,0-1 1,0-1-1,-1 0 0,1 0 0,0-1 0,11-3 0,-5 0-1205,-1 0 0,27-14-1,-3-6 1142,-25 15 12214,-12 19-9446,0-9-1677,1 0 1,-1 0-1,1 0 0,-1 0 1,1 0-1,-1 0 1,1 0-1,-1-1 0,0 1 1,1-1-1,-1 1 1,0-1-1,1 0 1,1-1-1,10-6 88,32-21-1308,-43 28 1128,0 0 0,0-1-1,0 1 1,0 0-1,0 1 1,0-1-1,1 0 1,-1 1-1,0-1 1,1 1 0,-1 0-1,0 0 1,1-1-1,-1 2 1,0-1-1,5 1 1,-6 0 77,0-1 1,0 1-1,0 0 0,-1 0 1,1 0-1,0 0 0,-1 0 1,1 1-1,-1-1 0,1 0 1,-1 0-1,1 0 0,-1 0 1,0 1-1,1-1 0,-1 0 1,0 0-1,0 1 0,0 1 1,-1 31 572,1-24-443,0 29 210,7 152 3145,-6-181-3443,0 1 0,0 0 1,-1-1-1,-3 21 0,3-28 42,-1-1-1,1 1 1,-1-1-1,1 0 1,-1 0-1,0 1 1,0-1-1,0 0 1,0 0-1,0 0 1,0 0-1,0 0 1,-1 0-1,1 0 1,-1 0 0,0-1-1,1 1 1,-1 0-1,0-1 1,0 0-1,0 1 1,0-1-1,0 0 1,0 0-1,0 0 1,-1 0-1,1 0 1,-4 0-1,6-1-32,-1 0 0,0 0 0,1 0 0,-1-1-1,0 1 1,0 0 0,1 0 0,-1-1 0,0 1 0,1 0 0,-1-1-1,0 1 1,1 0 0,-1-1 0,1 1 0,-1-1 0,1 1-1,-1-1 1,1 1 0,-1-1 0,1 0 0,-1 1 0,1-1 0,0 0-1,-1 1 1,1-1 0,0 0 0,0 1 0,-1-1 0,1 0 0,0 1-1,0-1 1,0 0 0,0 0 0,0 1 0,0-2 0,0-36 2,0 28-25,1-1-124,0-1 1,0 0-1,1 1 0,1-1 0,0 1 0,1 0 0,0 0 1,0 0-1,1 0 0,12-18 0,5-2-34,1 2-1,29-30 0,-25 30-478,36-51 0,-51 53 634,-12 27-5,0-1 1,0 1 0,0-1-1,0 1 1,0-1 0,0 1 0,0-1-1,0 1 1,-1-1 0,1 1 0,0-1-1,0 1 1,0 0 0,0-1-1,-1 1 1,1-1 0,0 1 0,0-1-1,-1 1 1,1 0 0,0-1-1,-1 1 1,1 0 0,-1-1 0,1 1-1,0 0 1,-1-1 0,0 1-1,-1 0 17,0 0 0,0 0 0,0 0-1,0 0 1,0 0 0,0 1 0,1-1-1,-1 1 1,0 0 0,0-1-1,0 1 1,1 0 0,-1 0 0,0 0-1,1 0 1,-1 0 0,1 1 0,-1-1-1,1 0 1,0 1 0,-1-1 0,-1 4-1,-30 44 845,31-47-862,1 1-1,-1-1 0,1 1 0,0-1 1,0 1-1,0 0 0,1-1 0,-1 1 1,1 0-1,-1 0 0,1 0 0,0-1 1,0 1-1,0 0 0,1 0 0,-1 0 1,0-1-1,1 1 0,1 3 0,-1-5-139,0 0 1,0 0-1,0 0 0,0 0 0,0 0 0,1 0 0,-1 0 1,0 0-1,1-1 0,-1 1 0,0 0 0,1-1 0,-1 1 1,1-1-1,-1 0 0,1 1 0,-1-1 0,1 0 0,2 0 1,31-2-5197,-14-4-44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13261,'0'0'939,"-8"4"983,5-3-1808,-38 20 1657,39-20-1727,1 0-1,-1 0 0,1 0 0,-1 0 1,1 0-1,0 0 0,-1 1 0,1-1 0,0 0 1,0 1-1,0-1 0,0 0 0,0 1 1,0 0-1,1-1 0,-1 1 0,0-1 1,1 1-1,-1 0 0,1-1 0,0 1 1,-1 0-1,1 0 0,0-1 0,0 1 1,0 0-1,1 3 0,2-4-70,0 0-1,0 0 1,0-1-1,0 1 0,0-1 1,0 0-1,1 1 1,-1-1-1,0-1 1,6 0-1,-3 1-32,29-2-89,-25 1 97,0 0 0,1 1 0,-1 0 1,0 1-1,0 0 0,13 2 0,-23-2 88,1-1 1,0 0-1,-1 0 1,1 1-1,-1-1 1,1 0 0,0 1-1,-1-1 1,1 0-1,-1 1 1,1-1-1,-1 1 1,1-1-1,-1 1 1,0-1-1,1 1 1,-1 0 0,0-1-1,1 1 1,-1-1-1,0 1 1,0 0-1,1-1 1,-1 1-1,0 0 1,0-1-1,0 1 1,0 0 0,0-1-1,0 1 1,0 0-1,0-1 1,0 1-1,0 0 1,0-1-1,0 1 1,-1 0-1,1-1 1,0 1 0,0-1-1,-1 1 1,1 0-1,0-1 1,-1 1-1,1-1 1,-1 1-1,1-1 1,-1 1 0,1-1-1,-1 1 1,0 0-1,-27 23 2121,-30 2-1482,32-22-3635,15-4-2293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7111,'0'0'11248,"-3"10"-11003,2-8-216,-13 60 371,13-57-298,0 0-1,0 0 0,1 0 0,0 0 1,0 0-1,0 0 0,1 0 1,-1 0-1,1 0 0,1 0 0,-1 0 1,3 6-1,-3-9-40,0-1-1,0 0 1,1 0 0,-1 0 0,0 0-1,1 0 1,-1 0 0,0 0 0,1 0-1,-1 0 1,1-1 0,0 1 0,-1-1-1,1 1 1,-1-1 0,1 0 0,0 1-1,0-1 1,-1 0 0,1 0 0,0 0 0,-1 0-1,1 0 1,0-1 0,-1 1 0,1-1-1,-1 1 1,1-1 0,0 1 0,1-2-1,47-24 1495,13-26-891,13-8-522,-75 59-142,0 0 0,0 1 0,0-1 0,1 0 0,-1 0 1,0 1-1,1-1 0,-1 1 0,1-1 0,-1 1 0,0 0 0,1 0 0,-1-1 0,1 1 0,-1 0 0,3 1 1,-3-1-2,0 0 1,0 1 0,-1-1 0,1 1 0,0-1-1,-1 1 1,1-1 0,0 1 0,-1-1-1,1 1 1,-1 0 0,1-1 0,-1 1 0,1 0-1,-1-1 1,1 1 0,-1 0 0,0 0 0,1-1-1,-1 1 1,0 2 0,2 6-3,-1 0-1,-1 0 1,1 1 0,-3 15 0,2 17-5,1-42 11,-1 0-1,0 1 0,1-1 0,-1 0 1,0 0-1,1 1 0,-1-1 1,0 0-1,1 0 0,-1 0 0,1 0 1,-1 0-1,0 1 0,1-1 1,-1 0-1,1 0 0,-1 0 0,0 0 1,1 0-1,-1 0 0,1 0 1,-1 0-1,1-1 0,-1 1 0,0 0 1,1 0-1,-1 0 0,1 0 1,-1 0-1,0-1 0,1 1 0,-1 0 1,0 0-1,1-1 0,14-8 207,-2-3-94,1-1 1,17-22 0,-24 25-143,1 1-1,0 0 1,0 0 0,1 1-1,0 0 1,1 0 0,0 1-1,15-9 1,-24 16 12,0-1-1,0 1 1,0-1-1,0 1 1,0 0-1,0-1 1,0 1 0,1 0-1,-1 0 1,0-1-1,0 1 1,0 0-1,0 0 1,0 0 0,0 0-1,0 1 1,0-1-1,0 0 1,1 0-1,-1 1 1,0-1 0,0 1-1,0-1 1,0 1-1,0-1 1,-1 1-1,1-1 1,0 1 0,0 0-1,0 0 1,0-1-1,-1 1 1,1 0-1,0 0 1,-1 0 0,1 0-1,-1 0 1,1 0-1,-1 0 1,1 0 0,-1 0-1,0 0 1,1 0-1,-1 0 1,0 0-1,0 2 1,2 8 37,-1 0 1,-1-1-1,0 1 1,-1 12-1,0-4-44,1-18-614,0-17-5663,0-1-1543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14061,'0'0'5830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48 5894,'0'0'13639,"-2"-7"-12779,2 5-821,-1 0 0,1 0 0,-1 0 0,0 0 0,1 0 0,-1 1 0,0-1 0,0 0 0,0 0 0,0 1 0,0-1 0,-1 1 0,1-1 0,0 1 0,-1-1 0,1 1 0,-1 0 0,0 0 0,1 0 1,-1 0-1,0 0 0,0 0 0,1 0 0,-1 0 0,0 1 0,0-1 0,0 1 0,0 0 0,0-1 0,0 1 0,0 0 0,0 0 0,0 0 0,0 0 0,0 0 0,0 1 0,0-1 0,0 1 0,1-1 0,-1 1 0,0 0 0,0-1 1,0 1-1,1 0 0,-1 0 0,0 1 0,1-1 0,-1 0 0,1 0 0,-2 2 0,-4 3 44,1 0 0,1 1 0,-1-1 1,1 1-1,0 0 0,0 1 0,1-1 1,0 1-1,0 0 0,1 0 0,0 0 0,0 0 1,1 0-1,0 1 0,1-1 0,-1 10 1,2-17-86,0-1 1,0 0 0,0 1 0,0-1 0,1 0-1,-1 1 1,0-1 0,0 0 0,0 0 0,0 1 0,1-1-1,-1 0 1,0 0 0,0 0 0,1 1 0,-1-1-1,0 0 1,0 0 0,1 0 0,-1 0 0,0 1 0,0-1-1,1 0 1,-1 0 0,0 0 0,1 0 0,-1 0 0,0 0-1,1 0 1,-1 0 0,0 0 0,1 0 0,-1 0-1,0 0 1,0 0 0,1 0 0,-1 0 0,0 0 0,1 0-1,-1-1 1,0 1 0,0 0 0,1 0 0,-1 0 0,0 0-1,0-1 1,1 1 0,-1 0 0,0 0 0,0 0-1,1-1 1,-1 1 0,17-12 31,0-7 54,-1-1-1,0 0 0,-2-2 1,22-41-1,-36 63-86,0 0 1,0 0-1,0 0 1,0 0-1,0 0 1,0 0-1,0 1 1,0-1-1,0 0 1,0 0-1,0 0 0,0 0 1,0 0-1,0 0 1,0 0-1,0 1 1,0-1-1,0 0 1,0 0-1,0 0 1,0 0-1,0 0 1,0 0-1,0 0 1,0 1-1,1-1 0,-1 0 1,0 0-1,0 0 1,0 0-1,0 0 1,0 0-1,0 0 1,0 0-1,0 0 1,0 0-1,1 0 1,-1 0-1,0 0 0,0 0 1,0 1-1,0-1 1,0 0-1,0 0 1,0 0-1,1 0 1,-1 0-1,0 0 1,0 0-1,0 0 1,0 0-1,0 0 1,0 0-1,0-1 0,1 1 1,-1 0-1,0 0 1,0 0-1,0 0 1,0 0-1,0 0 1,0 0-1,3 21-70,-2 25 76,-4 28 463,-2-1 0,-4-1 0,-21 86-1,28-152-1706,2-10 216,2-24-661,7-43-2225,6 12-3050,-5 29 2535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8552,'0'0'9625,"-2"10"-8877,0 4-493,-2 10 386,1 0-1,1 0 1,1 1 0,3 24 0,-2-48-634,0-1 1,0 1-1,0 0 1,0 0-1,0-1 0,1 1 1,-1 0-1,0 0 1,1-1-1,-1 1 1,0 0-1,1-1 0,-1 1 1,1-1-1,-1 1 1,1-1-1,-1 1 1,1-1-1,0 1 0,-1-1 1,1 1-1,0-1 1,-1 0-1,1 1 1,0-1-1,-1 0 0,1 1 1,0-1-1,0 0 1,-1 0-1,1 0 1,0 0-1,0 0 0,-1 0 1,1 0-1,0 0 1,0 0-1,-1 0 1,1 0-1,0 0 0,0-1 1,-1 1-1,1 0 1,0-1-1,-1 1 1,2-1-1,31-21 578,-22 9-484,0 0 0,0 0 0,-1-1 0,-1-1 0,0 0 1,-1 0-1,-1 0 0,0-1 0,-2 0 0,1-1 0,-2 1 0,0-1 0,-1 0 0,1-21 0,-5 59-234,-1 0 0,-7 29-1,6-34 137,0 0 0,0 1-1,2 0 1,0-1-1,2 20 1,-1-35-79,0-1 0,1 1 0,-1-1 0,1 1 0,-1-1 1,1 1-1,0-1 0,-1 0 0,1 1 0,-1-1 0,1 0 0,0 1 0,-1-1 1,1 0-1,-1 0 0,1 1 0,0-1 0,-1 0 0,1 0 0,0 0 0,0 0 0,-1 0 1,1 0-1,0 0 0,-1 0 0,1 0 0,0-1 0,-1 1 0,1 0 0,0 0 1,-1-1-1,1 1 0,1-1 0,23-9-2336,17-24-4789,-22 14 2727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9961,'0'0'7725,"-8"0"-7052,5 0-617,-1 0 0,1 1 0,0-1 1,0 1-1,0 0 0,0-1 0,0 1 0,0 0 1,0 1-1,0-1 0,1 1 0,-1-1 1,0 1-1,1 0 0,-1 0 0,1 0 0,0 0 1,0 0-1,0 0 0,0 1 0,0-1 1,0 1-1,0 0 0,1-1 0,-1 1 0,1 0 1,0 0-1,0 0 0,0 0 0,0 0 0,0 5 1,-1-2 62,0 0 0,0 1 0,1-1 1,0 1-1,0-1 0,1 1 0,0-1 1,1 9-1,-1-14-114,0-1 1,1 1-1,-1-1 1,1 1-1,-1-1 1,1 1-1,-1-1 1,1 1-1,-1-1 1,1 0-1,-1 1 1,1-1 0,-1 0-1,1 1 1,0-1-1,-1 0 1,1 0-1,0 0 1,-1 0-1,1 0 1,0 1-1,-1-1 1,1 0-1,0 0 1,-1 0-1,1-1 1,0 1-1,-1 0 1,1 0-1,-1 0 1,1 0-1,0-1 1,-1 1-1,2-1 1,22-9 180,22-32-75,-44 39-148,1 0 0,0 0-1,-1-1 1,1 0 0,-1 1-1,0-1 1,0 0 0,0 0-1,-1 0 1,0 0 0,1 0-1,-1 0 1,0-8 0,-17 62-508,13-38 679,1-1-1,1 1 1,0 0-1,1-1 1,1 19-1,0-29-123,-1 0 0,0-1 0,1 1-1,-1 0 1,1-1 0,-1 1 0,1 0 0,-1-1 0,1 1-1,-1 0 1,1-1 0,0 1 0,-1-1 0,1 1 0,0-1 0,-1 0-1,1 1 1,0-1 0,0 0 0,0 1 0,-1-1 0,1 0 0,0 0-1,0 0 1,0 0 0,0 1 0,-1-1 0,1-1 0,0 1 0,0 0-1,0 0 1,0 0 0,-1 0 0,1 0 0,0-1 0,0 1-1,0 0 1,0-1 0,33-15 247,-22 6-167,0-1 0,21-24 0,-24 24-296,1 0-1,1 1 1,19-16-1,-30 26 186,0 0 0,1 0 0,-1 0 0,0 0-1,0-1 1,1 1 0,-1 0 0,0 0 0,1 0-1,-1 0 1,0 0 0,0 0 0,1 0 0,-1 0-1,0-1 1,1 1 0,-1 0 0,0 0 0,1 0-1,-1 1 1,0-1 0,1 0 0,-1 0 0,0 0-1,0 0 1,1 0 0,-1 0 0,0 0 0,1 0-1,-1 1 1,0-1 0,0 0 0,1 0 0,-1 0-1,0 1 1,0-1 0,6 15-200,-3 24 364,-3-34-188,0 5-55,-1-8 5,1 0 1,0 0-1,-1 1 0,1-1 1,0 0-1,0 1 0,0-1 0,1 0 1,-1 0-1,0 0 0,1 1 1,0-1-1,-1 0 0,1 0 1,0 0-1,0 0 0,2 3 0,-1-7-312,0 1 0,-1-1-1,1 1 1,0-1-1,-1 0 1,1 0-1,-1 0 1,1 1-1,-1-2 1,0 1-1,0 0 1,0 0-1,0 0 1,0 0-1,0-1 1,0-2-1,2-3-1270,9-20-4061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126 341 5926,'0'0'22730,"-8"-3"-21849,6 2-853,-1 0 0,1 1 0,-1-1 0,1 1 0,-1-1 0,0 1 0,1 0 0,-1 0 0,0 0 0,1 0 0,-1 0 0,0 1 0,1-1 0,-4 2 0,2 0-2,0 0 1,1 0-1,0 1 1,-1-1-1,1 1 0,0 0 1,0-1-1,1 1 1,-1 0-1,1 1 1,-5 5-1,2-1 104,0 1 0,1 0 0,0-1 0,0 1 0,1 0 0,-4 18 0,6-25-123,1 0 1,-1 0-1,1 1 0,-1-1 0,1 0 1,0 0-1,0 0 0,0 0 0,0 0 1,1 0-1,-1 0 0,0 0 0,1 0 1,-1 0-1,1 0 0,0 0 0,0 0 0,0 0 1,0 0-1,0 0 0,0 0 0,0-1 1,0 1-1,1-1 0,-1 1 0,1-1 1,-1 1-1,1-1 0,0 0 0,0 0 0,-1 1 1,1-1-1,0-1 0,0 1 0,0 0 1,0 0-1,2 0 0,3 0 15,0 0 0,0-1 0,-1 1 0,1-2-1,0 1 1,0-1 0,0 0 0,0 0 0,0 0 0,-1-1 0,1 0 0,-1-1-1,1 1 1,-1-1 0,0-1 0,0 1 0,0-1 0,5-5 0,11-9-29,0-1 0,-2-2 0,21-25 0,2-2-231,-43 48 220,0-1 0,0 1 0,0 0 0,0 0 0,1-1 0,-1 1-1,0 0 1,0-1 0,1 1 0,-1 0 0,0 0 0,0-1 0,1 1 0,-1 0 0,0 0 0,1 0 0,-1 0 0,0-1 0,1 1 0,-1 0 0,0 0 0,1 0 0,-1 0 0,0 0 0,1 0 0,-1 0 0,0 0 0,1 0 0,-1 0 0,1 0 0,-1 0 0,0 0 0,1 0 0,-1 0 0,0 0 0,1 1 0,-1-1 0,4 17-229,-11 41 367,4-31-136,3-25 20,-1 0-1,1 0 1,0 0-1,0 0 1,1 0-1,-1 0 1,0 0-1,1 0 1,-1 0-1,1 0 1,-1-1-1,1 1 1,0 0-1,0 0 1,0-1-1,0 1 1,0 0-1,0-1 1,0 1-1,1-1 1,-1 1-1,0-1 1,1 0-1,-1 0 1,1 1-1,0-1 1,-1 0-1,1 0 1,0-1 0,0 1-1,0 0 1,-1-1-1,1 1 1,0-1-1,0 1 1,0-1-1,0 0 1,0 0-1,0 0 1,0 0-1,0 0 1,0 0-1,0-1 1,0 1-1,-1 0 1,4-2-1,4 0 19,-1 0 0,0-1 0,1 0 0,-1 0 0,0-1 0,-1 0 0,1-1 0,-1 1 0,11-10-1,3-7 8,-1-1 0,-2-1-1,0-1 1,-1-1 0,17-34-1,59-138 14,-85 177-47,4-9 15,-10 16-44,-6 11 7,-4 7-24,-17 17 199,2 1-1,0 1 1,2 1-1,0 1 1,2 1-1,1 1 1,-18 36-1,32-55-124,-1 0-1,1 0 1,1 0 0,0 1-1,0-1 1,1 1 0,0 0 0,1-1-1,0 1 1,0 17 0,2-23-21,-1 0 1,1 1-1,1-1 1,-1 0-1,0 1 1,1-1-1,0 0 1,0 0-1,0-1 1,1 1-1,-1 0 1,1-1-1,0 1 1,0-1-1,0 0 1,0 0-1,0 0 1,1 0-1,0-1 1,-1 1-1,1-1 1,0 0-1,0 0 1,0 0-1,8 2 1,3 0-583,1 0 1,1-1-1,-1 0 1,1-1-1,-1-1 0,33-2 1,1-4-6190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9865,'0'0'6316,"-2"8"-6055,-9 66 1067,4 1-1,2 102 1,5-177-1327,0 0 1,0 1 0,-1-1 0,1 1-1,0-1 1,0 0 0,0 1 0,0-1 0,0 1-1,0-1 1,0 0 0,0 1 0,0-1-1,0 1 1,0-1 0,1 0 0,-1 1-1,0-1 1,0 1 0,0-1 0,0 0 0,1 1-1,-1-1 1,0 0 0,0 1 0,1-1-1,-1 0 1,0 1 0,0-1 0,1 0-1,-1 0 1,0 1 0,1-1 0,-1 0 0,0 0-1,1 0 1,-1 0 0,1 1 0,-1-1-1,0 0 1,1 0 0,-1 0 0,1 0-1,-1 0 1,0 0 0,1 0 0,-1 0-1,1 0 1,-1 0 0,0 0 0,1 0 0,0-1-1,0 1 17,0-1-1,0 0 0,1 1 0,-1-1 1,0 0-1,0 0 0,0 0 0,0 0 1,0 0-1,0 0 0,0-1 0,-1 1 0,1 0 1,1-3-1,2-11 20,0 0 0,0-1 0,-2 0 0,0 0 0,-1 0 0,-1 0 1,-1-20-1,0 0-270,21 70-151,-16-26 395,-1-1 1,1 0-1,1-1 0,-1 1 1,1-1-1,0 0 1,1 0-1,9 9 0,-14-14 16,1 0-1,-1 0 0,1 0 1,-1-1-1,1 1 1,0 0-1,-1 0 0,1-1 1,0 1-1,-1-1 0,1 0 1,0 1-1,0-1 0,-1 0 1,1 0-1,0 0 1,0 0-1,1-1 0,-1 0 45,1 0 1,-1 0-1,0 0 0,0 0 0,0 0 0,0-1 0,0 1 1,-1-1-1,1 1 0,0-1 0,-1 0 0,1 0 0,-1 0 0,1 0 1,-1 0-1,0 0 0,1-3 0,7-18 135,1-1-158,-7 26-165,-2 15-132,-6 112 334,9-123-419,4-13-1,5-11-693,9-37-6147,-11 21 1869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7976,'-2'8'3010,"-5"22"-630,2 0 1,-4 45-1,8-59-2091,1 0 0,0-1 0,1 1 1,1 0-1,1 0 0,0-1 0,6 17 1,-9-31-273,0-1-1,0 0 1,0 1 0,0-1 0,0 0 0,0 1 0,0-1 0,0 0 0,0 1-1,0-1 1,0 0 0,0 1 0,0-1 0,0 0 0,1 0 0,-1 1 0,0-1 0,0 0-1,0 0 1,1 1 0,-1-1 0,0 0 0,0 0 0,1 0 0,-1 1 0,0-1-1,0 0 1,1 0 0,-1 0 0,0 0 0,1 0 0,-1 1 0,0-1 0,1 0-1,-1 0 1,0 0 0,1 0 0,-1 0 0,0 0 0,1 0 0,-1 0 0,0 0 0,0 0-1,1-1 1,8-14 364,2-25-187,2-56-2019,-12 98 1847,0 1 1,0-1 0,0 1 0,0-1 0,1 1 0,-1-1 0,1 0 0,-1 0 0,1 0 0,0 0 0,0 0 0,0 0 0,0 0 0,0 0 0,0-1 0,1 1 0,-1-1 0,0 0-1,1 0 1,-1 0 0,1 0 0,0 0 0,-1 0 0,1-1 0,0 1 0,-1-1 0,1 0 0,0 1 0,-1-1 0,1-1 0,0 1 0,0 0 0,-1-1 0,1 1 0,0-1 0,-1 0-1,1 0 1,-1 0 0,1 0 0,-1 0 0,0-1 0,1 1 0,-1-1 0,0 1 0,0-1 0,4-3 0,13-23 408,-2 6-1365,-12 27 460,-3 15 314,-2-7 128,-1 0 336,1 1 0,1-1 0,4 20 1,-4-28-234,1 1 0,0-1 0,0 0 0,0 0 0,1-1 0,-1 1 0,1 0 0,0-1 0,0 0 0,1 1 0,0-1 0,4 3 0,4 4-91,-1 0 0,0 0 0,0 1-1,14 23 1,-22-30 24,-1 0 1,1 0-1,-1 0 1,0 0-1,0 0 1,-1 1-1,1-1 1,-1 1-1,-1-1 0,1 1 1,-1-1-1,0 1 1,0 0-1,0-1 1,-1 1-1,0-1 1,-2 7-1,3-11 44,0 1 1,0 0-1,-1 0 0,0 0 1,1 0-1,-1 0 0,0 0 1,0-1-1,1 1 0,-2 0 1,1-1-1,0 1 0,0 0 1,0-1-1,-1 0 0,1 1 1,-1-1-1,1 0 0,-1 0 1,1 1-1,-1-1 0,0-1 1,0 1-1,1 0 0,-1 0 1,0-1-1,0 1 0,0-1 1,0 1-1,0-1 0,0 0 1,0 0-1,-2 0 0,1 0 51,1-1-1,-1 0 0,0 0 0,1 0 1,-1 0-1,1 0 0,-1-1 0,1 1 0,-1-1 1,1 0-1,0 0 0,0 1 0,0-1 1,0-1-1,0 1 0,1 0 0,-1 0 0,0-1 1,1 1-1,0-1 0,0 1 0,-2-4 0,0-4-62,-1 0-1,1 0 0,1 0 0,0 0 0,0 0 0,1-1 0,1 1 0,-1 0 0,2-13 0,0 17-138,1-1 0,-1 1 0,1-1 0,0 1 0,0 0 0,1 0 0,0 0 0,0 0 0,0 0 0,1 1 0,0-1 0,0 1 0,0 0 0,1 0 0,7-6 0,28-25-5491,-20 17-263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14542,'0'0'6571,"0"10"-5615,-4 116 2348,3-126-3291,1 0 0,0 0-1,0 1 1,0-1-1,0 0 1,0 0 0,0 1-1,0-1 1,0 0-1,0 1 1,0-1 0,0 0-1,1 0 1,-1 1-1,0-1 1,0 0 0,0 0-1,0 1 1,0-1-1,0 0 1,1 0 0,-1 0-1,0 1 1,0-1-1,0 0 1,0 0 0,1 0-1,-1 0 1,0 1-1,0-1 1,1 0 0,-1 0-1,0 0 1,0 0 0,1 0-1,-1 0 1,0 0-1,0 0 1,1 0 0,-1 1-1,0-1 1,1 0-1,13-7 355,11-15 6,-5-5-274,-15 20-207,-1 0 0,1 1 1,0-1-1,1 1 0,-1 1 0,1-1 0,13-9 0,-18 15 91,-1 0-1,1 0 0,-1 0 1,1 1-1,0-1 0,-1 0 1,1 0-1,-1 0 1,1 1-1,-1-1 0,1 0 1,-1 1-1,1-1 0,-1 1 1,1-1-1,-1 0 1,1 1-1,-1-1 0,0 1 1,1-1-1,-1 1 0,0-1 1,1 1-1,-1-1 1,0 1-1,0-1 0,0 1 1,1 0-1,-1-1 0,0 1 1,0-1-1,0 1 1,0 0-1,0-1 0,0 1 1,0 0-1,5 31 94,-5-26-114,0-5 36,0 1-1,0 0 0,1-1 1,-1 1-1,0 0 1,1-1-1,-1 1 0,1-1 1,0 1-1,0-1 1,-1 1-1,1-1 0,0 1 1,0-1-1,0 0 1,0 1-1,1-1 0,-1 0 1,2 2-1,-2-3 12,0 0 0,1 1 0,-1-1 0,0 0-1,0 0 1,1 0 0,-1 0 0,0 0 0,1 0 0,-1 0 0,0 0-1,0 0 1,1-1 0,-1 1 0,0 0 0,0-1 0,1 1 0,-1-1 0,2-1-1,8-5 28,-1-1-1,0 0 0,0-1 0,10-13 0,-1 3-378,22-12-2,-39 29 321,0 1 0,0 0 1,1-1-1,-1 1 0,0 0 0,0 0 1,1 1-1,-1-1 0,1 0 1,-1 1-1,0-1 0,1 1 0,-1 0 1,1 0-1,-1 0 0,1 0 1,-1 0-1,4 1 0,-5 0 17,0 0 1,0 1-1,0-1 0,0 0 0,0 1 0,0-1 0,0 1 1,-1-1-1,1 1 0,0-1 0,-1 1 0,0 0 1,1-1-1,-1 1 0,0 0 0,0-1 0,0 1 1,0 0-1,0 1 0,-2 41 70,1-39-59,-8 33 237,7-34-4037,1-15-14969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11179,'0'0'4959,"-8"8"-2818,3-3-1994,-1 0 236,0 0-1,1 0 0,0 0 1,0 1-1,1 0 0,-1 0 1,1 0-1,0 0 0,1 1 1,0 0-1,0-1 0,0 1 1,1 0-1,-3 14 1,5-21-365,1 1 1,-1-1-1,0 0 1,1 1-1,-1-1 1,1 0-1,-1 0 1,0 1 0,1-1-1,-1 0 1,1 0-1,-1 0 1,1 1-1,-1-1 1,1 0 0,-1 0-1,1 0 1,-1 0-1,1 0 1,-1 0-1,1 0 1,-1 0-1,1 0 1,-1 0 0,1-1-1,-1 1 1,1 0-1,-1 0 1,0 0-1,1 0 1,-1-1 0,1 1-1,-1 0 1,1-1-1,-1 1 1,19-9 439,-9-2-402,0-1-1,-1 0 1,0 0 0,-1-1 0,-1 0-1,0-1 1,0 1 0,4-18 0,-23 95-137,8-52 111,1 1-1,1-1 0,0 1 1,0 0-1,1 20 1,1-32-34,1-1-1,-1 1 1,0-1 0,1 1-1,-1-1 1,0 0 0,1 1-1,-1-1 1,0 0 0,1 1-1,-1-1 1,0 0 0,1 1-1,-1-1 1,1 0 0,-1 0-1,1 0 1,-1 1 0,1-1-1,-1 0 1,1 0 0,-1 0 0,1 0-1,-1 0 1,1 0 0,-1 0-1,1 0 1,-1 0 0,0 0-1,1 0 1,-1 0 0,1 0-1,-1-1 1,1 1 0,-1 0-1,1 0 1,-1 0 0,1-1-1,-1 1 1,0 0 0,1 0-1,-1-1 1,1 1 0,-1 0 0,1-1-1,20-13-1398,7-23-4875,-16 13 444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 17232,'0'0'2424,"0"10"-1655,-2 342 4905,-17-513-6389,70 159 630,-41-1 81,0 0 0,1-1 1,-2 1-1,1-2 1,0 1-1,-1-2 0,0 1 1,0-1-1,-1 0 1,1-1-1,-1 0 0,-1 0 1,1-1-1,6-10 0,-6 9 13,-1 0 0,0 0-1,-1-1 1,0 1 0,-1-1 0,0-1-1,0 1 1,-1-1 0,-1 0-1,0 0 1,0 0 0,2-22-1,-5 32-12,0 1-1,0 0 0,0-1 0,0 1 0,0-1 1,0 1-1,0-1 0,0 1 0,0 0 1,0-1-1,0 1 0,0-1 0,0 1 1,0-1-1,0 1 0,0 0 0,-1-1 0,1 1 1,0 0-1,0-1 0,0 1 0,-1-1 1,1 1-1,0 0 0,0-1 0,-1 1 0,1 0 1,0 0-1,-1-1 0,1 1 0,0 0 1,-1-1-1,-11 10-187,-8 21 141,12-8 367,0-1 0,2 2 0,0-1 0,2 0 0,0 1 0,2 0 0,0 0 0,2 0 0,4 44 0,-2-59-282,1 0 0,1 0 0,-1-1 0,1 0-1,0 1 1,1-1 0,0-1 0,0 1 0,0-1-1,1 0 1,11 10 0,-22-44-536,5 27 502,-7-16-156,-1 1-1,0 0 1,-2 0 0,0 0-1,0 1 1,-21-22 0,36 40 12,1 0 0,-1 0 0,1-1 1,0 0-1,0 0 0,0 0 0,0-1 1,0 0-1,1 0 0,6 0 0,15-1-3464,-4-5-3982,-8-3-1176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3683,'0'0'19891,"8"-3"-19117,1-1-674,0-1-1,-1 0 1,1 0-1,-1-1 0,0 0 1,-1 0-1,9-9 1,-13 12-80,0 0 0,0 0 0,0 0 0,-1 0-1,1 0 1,-1-1 0,0 0 0,0 1 0,0-1 0,0 0 0,-1 0 0,1 0 0,-1 0 0,0 0 0,0 0 0,-1 0 0,1 0 0,-1-1 0,0 1 0,0 0 0,0 0 0,-2-7 0,2 10-29,-1 0-1,1 1 1,0-1 0,-1 1 0,1-1 0,-1 1-1,1-1 1,-1 1 0,1-1 0,-1 1 0,1 0-1,-1-1 1,1 1 0,-1 0 0,0-1 0,1 1-1,-1 0 1,0 0 0,1-1 0,-1 1-1,0 0 1,1 0 0,-1 0 0,0 0 0,1 0-1,-1 0 1,0 0 0,1 0 0,-1 0 0,0 1-1,1-1 1,-1 0 0,0 0 0,1 0 0,-1 1-1,1-1 1,-2 1 0,-22 14-276,18-7 315,-1 0 0,2 0 0,-1 0 1,1 1-1,0 0 0,1 0 0,0 1 1,0-1-1,1 1 0,0 0 0,1 0 1,0 0-1,1 0 0,-1 19 0,3-28-22,-1-1 0,0 1 0,1 0 0,-1 0 0,1 0 0,-1-1 1,1 1-1,0 0 0,-1-1 0,1 1 0,0 0 0,-1-1 0,1 1 0,0-1 0,0 1 0,-1-1 0,1 0 0,0 1 0,0-1 0,0 0 0,0 1 0,0-1 0,0 0 0,-1 0 0,1 0 0,0 0 0,0 0 0,1 0 0,35 0 234,-26 0-183,163-19-75,-173 20 41,0 0 0,0-1-1,-1 1 1,1 0 0,0-1-1,0 1 1,-1 0 0,1 0-1,0 0 1,-1 0 0,1 0-1,-1 0 1,1-1 0,-1 1 0,0 0-1,1 0 1,-1 0 0,0 2-1,3 3 889,-3-19 129,0 5-799,-2 0 0,1 0 1,-1-1-1,0 1 0,-1 0 0,0 1 1,0-1-1,0 0 0,-9-11 0,6 9-286,1 0 0,0-1-1,1 1 1,-6-19-1,10 28-91,0 1-1,1 0 1,-1-1-1,0 1 1,0-1 0,0 1-1,0-1 1,0 1-1,1 0 1,-1-1-1,0 1 1,0-1-1,1 1 1,-1 0 0,0-1-1,1 1 1,-1 0-1,0 0 1,1-1-1,-1 1 1,0 0 0,1 0-1,-1-1 1,1 1-1,-1 0 1,0 0-1,1 0 1,-1 0-1,1 0 1,-1-1 0,1 1-1,-1 0 1,1 0-1,-1 0 1,0 0-1,1 0 1,0 1-1,25-1-4985,-20 0 1734,7 0-2966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1997 0 12300,'0'0'2231,"0"10"-1105,-1 29-420,-1 0 0,-2 0 0,-1 0 0,-2 0 0,-2-1 0,-2 0-1,-1 0 1,-29 59 0,22-65-574,-2-1 1,-1 0-1,-2-2 0,-1-1 1,-1-1-1,-1-1 0,-1-1 1,-1-1-1,-53 31 0,-30 10 759,-174 72 0,174-86-537,-253 127-138,254-117 167,-123 90 1,193-122-194,-15 10 87,2 3 0,-50 50-1,91-80-245,1 1-1,1 0 0,0 1 0,0 0 0,2 0 0,0 1 0,0 1 0,2 0 0,0 0 0,0 0 0,2 0 0,0 1 0,-3 22 0,7-36-33,0 0 0,1 1 0,0-1 0,0 1 0,0-1 0,0 0 0,0 1 0,1-1 0,-1 1 0,1-1 0,0 0 0,0 0 0,0 1 0,1-1 0,-1 0 1,1 0-1,-1 0 0,1 0 0,0 0 0,0-1 0,4 4 0,-2-3-139,0 0-1,1-1 1,-1 0 0,1 0 0,0 0 0,0 0 0,0-1 0,0 0-1,0 0 1,0 0 0,0-1 0,0 1 0,9-2 0,-7 1-589,-1 0 1,0 0-1,1-1 1,-1 1-1,0-2 1,1 1-1,-1-1 0,0 0 1,0 0-1,0-1 1,-1 1-1,8-5 1,12-12-6322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14125,'0'0'12556,"8"3"-12380,0 1-175,0-2 0,0 1-1,1-1 1,-1 0 0,1-1-1,0 0 1,16 0 0,-22-1-16,0 0 0,0 0 0,0 1 0,0-1 0,0 1 0,0 0 0,0 0 0,0 0 0,0 0 0,0 1 1,0-1-1,-1 1 0,1 0 0,-1-1 0,1 1 0,-1 0 0,0 1 0,1-1 0,-1 0 0,0 1 0,0-1 0,-1 1 0,1-1 1,-1 1-1,1 0 0,-1 0 0,0 0 0,0 0 0,0 0 0,0 0 0,0 0 0,-1 0 0,0 0 0,1 5 0,-1 0 35,1 1 0,-1-1-1,-1 0 1,1 1 0,-2-1-1,1 0 1,-1 0 0,0 0-1,-1 0 1,0 0 0,0 0-1,-6 9 1,1-4-100,0-1 1,-1 0-1,0-1 1,-1 0-1,-1 0 1,1-1-1,-2-1 1,1 0-1,-21 12 0,24-18-1720,4-5-2886,3-6-2873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82 8168,'2'-9'1420,"0"-3"-592,5-22 1262,-5 7 2337,-15 63-1789,6 2-1836,1 1 1,2 0-1,1 45 1,12 118 1800,-3-123-1535,31 148-1,-33-246 40,-5-24-884,-7 10-295,-1 0 1,-2 0 0,-1 1 0,-2 1 0,-1 0 0,-1 1-1,-1 0 1,-32-38 0,49 67 7,118-4-5335,-40-13-3781,-50 8 2566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117 159 7623,'0'0'6620,"2"-8"-4645,0 1-1414,6-26 1255,-5 7 2368,-3 25-4093,-1 1 0,0-1 1,1 0-1,-1 1 0,1-1 0,-1 1 1,0-1-1,0 1 0,1-1 0,-1 1 0,0-1 1,0 1-1,0 0 0,1-1 0,-1 1 1,0 0-1,0 0 0,0 0 0,0-1 1,0 1-1,1 0 0,-1 0 0,0 0 1,0 1-1,0-1 0,0 0 0,-1 0 1,-28 6 172,25-3-182,-1 1 0,1 0 1,1 0-1,-1 1 0,1-1 1,-1 1-1,1 0 0,1 0 1,-1 0-1,1 0 0,0 1 1,0 0-1,-3 10 0,2-5 9,0 1 0,1 0 0,1 0 0,0 0-1,0 0 1,1 15 0,1-27-85,0 1 0,0 0 0,0 0 0,0-1 0,0 1 0,0 0 0,0 0 0,0 0 0,0-1 0,0 1 1,0 0-1,1 0 0,-1-1 0,0 1 0,1 0 0,-1-1 0,0 1 0,1 0 0,-1-1 0,1 1 0,-1 0 0,1-1 0,-1 1 0,1-1 0,0 1 0,-1-1 0,1 1 0,0-1 1,-1 0-1,1 1 0,0-1 0,-1 0 0,2 1 0,1-1 10,-1 0 1,1 0 0,-1 0-1,0-1 1,1 1-1,-1-1 1,1 1-1,-1-1 1,0 0 0,0 0-1,3-1 1,51-35 229,-38 22-235,51-36-30,-65 49 3,-1 0 0,1 0 0,0 0-1,0 0 1,0 0 0,0 1 0,0 0 0,0 0 0,1 0-1,-1 0 1,0 0 0,1 1 0,-1 0 0,0 0-1,9 1 1,-12 0 12,0-1-1,0 0 0,0 1 0,0 0 1,0-1-1,0 1 0,0-1 0,0 1 1,-1 0-1,1 0 0,0 0 0,0-1 0,0 1 1,-1 0-1,1 0 0,-1 0 0,1 0 1,-1 0-1,1 0 0,-1 0 0,1 0 1,-1 0-1,0 1 0,1-1 0,-1 0 1,0 1-1,-1 37 298,2 0 167,6-50 736,-2-7-721,-3-16-19,0 0 1,-5-39-1,1-1-459,36 78-2682,12 0-1242,-15-9-3255,-7-7-4979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11 10922,'0'0'10074,"-9"-3"-8430,6 2-1586,-1-1 1,0 1-1,1 0 0,-1 0 1,0 1-1,0-1 0,0 1 0,0 0 1,0 0-1,0 0 0,0 0 1,0 1-1,1 0 0,-1 0 1,0 0-1,0 0 0,1 0 0,-1 1 1,0-1-1,1 1 0,0 0 1,-1 0-1,1 1 0,-4 3 0,-5 5 46,0 2 0,1-1 0,1 1 0,0 1-1,1 0 1,0 0 0,1 1 0,1 0-1,0 0 1,1 0 0,1 1 0,0 0-1,1 1 1,1-1 0,-2 22 0,5-36-102,-1 0 0,1 0 0,0 0 0,0 0 0,0 0 1,0 0-1,0 0 0,0 0 0,1 0 0,-1 0 0,1 0 0,-1 0 1,1-1-1,0 1 0,0 0 0,0 0 0,0-1 0,0 1 0,0 0 1,0-1-1,0 1 0,1-1 0,-1 1 0,0-1 0,1 0 0,-1 0 1,1 0-1,0 1 0,-1-1 0,1-1 0,0 1 0,0 0 0,0 0 0,0-1 1,-1 1-1,1-1 0,0 0 0,0 1 0,0-1 0,0 0 0,0 0 1,0 0-1,3-1 0,3 0 8,1 0 0,-1-1 1,0-1-1,1 1 0,-1-1 1,0-1-1,-1 1 0,14-9 1,1-3 71,0-1 0,-2 0 0,0-2 0,-1 0 1,-1-1-1,0-1 0,-2-1 0,0 0 0,22-42 1,-29 47 1008,-12 29-270,-2 6-1175,-10 52 483,3 1 0,3-1 0,4 2 0,3-1 0,2 0 0,18 120 0,-16-177-101,3 20 31,2 72-1,-7-100-38,0 1 1,-1-1 0,0 0-1,0 1 1,0-1-1,-1 0 1,0 1 0,0-1-1,-1 0 1,0 0 0,0-1-1,-1 1 1,1-1 0,-1 1-1,-10 10 1,13-16 16,0 0 0,0 0 0,0 0 0,-1 0 0,1 0 0,0 0 1,0 0-1,-1 0 0,1-1 0,-1 1 0,1 0 0,-1-1 0,1 1 0,-1-1 0,1 0 1,-1 0-1,1 1 0,-1-1 0,1 0 0,-1 0 0,1 0 0,-1 0 0,1-1 1,-3 1-1,2-2-2,0 1 0,-1 0 1,1-1-1,0 1 0,0-1 1,0 0-1,1 1 0,-1-1 1,0 0-1,1 0 0,-1 0 1,1 0-1,-2-4 0,-3-7 9,0 0-1,1-1 0,1 0 0,-4-16 1,0-12-59,1-1 0,-1-48 0,7 73 7,1 0 0,0 0 1,2 0-1,0 0 0,1 0 0,1 1 1,11-32-1,-11 40 11,0 1-1,1 0 1,0 1 0,0-1-1,1 1 1,0 0 0,0 0 0,1 1-1,0-1 1,11-6 0,6-3-412,1 2 1,26-12 0,27-15-4472,-26 8-1831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 6854,'0'0'9626,"-8"-6"-8004,4 3-1635,-1-1 340,0 0 0,0 0 0,-1 1 1,1-1-1,-1 1 0,-6-2 0,11 4-275,-1 1 0,0-1-1,1 1 1,-1 0 0,1-1-1,-1 1 1,0 0-1,1 0 1,-1 0 0,0 0-1,1 1 1,-1-1 0,1 0-1,-1 1 1,1-1-1,-1 1 1,0-1 0,1 1-1,0 0 1,-1-1 0,1 1-1,-1 0 1,1 0-1,0 0 1,0 0 0,-1 0-1,1 0 1,0 1 0,0-1-1,0 0 1,0 1-1,0-1 1,1 0 0,-2 3-1,-2 4-11,0 0 0,0 1 0,0-1 0,1 0-1,1 1 1,0 0 0,0 0 0,0 0 0,1 0 0,1 0-1,-1 0 1,2 10 0,-1-18-32,1-1 1,-1 1-1,0-1 0,1 1 0,-1-1 1,0 0-1,1 1 0,-1-1 0,1 0 1,-1 1-1,0-1 0,1 0 0,-1 0 1,1 1-1,-1-1 0,1 0 0,-1 0 1,1 0-1,-1 0 0,1 1 0,-1-1 1,1 0-1,0 0 0,-1 0 0,1 0 1,-1 0-1,1-1 0,-1 1 0,1 0 1,-1 0-1,1 0 0,-1 0 0,1 0 1,-1-1-1,1 1 0,-1 0 0,1 0 1,-1-1-1,0 1 0,1 0 0,-1-1 1,1 0-1,19-13 406,-11 3-271,0 1 1,-1-1 0,-1-1-1,0 1 1,0-1-1,-1-1 1,-1 1 0,0-1-1,3-14 1,-10 56-103,0 0 0,6 53 1,-3-68-22,-1-12-20,0-1 0,0 1-1,0-1 1,0 1 0,0-1 0,1 1 0,-1-1-1,0 1 1,1-1 0,0 1 0,-1-1-1,1 0 1,0 1 0,-1-1 0,1 0 0,0 1-1,0-1 1,0 0 0,0 0 0,0 0 0,1 0-1,-1 0 1,0 0 0,2 1 0,-1-1-18,1-1 0,-1 1 0,0-1 0,1 0 0,-1 1 0,0-1 0,1 0-1,-1-1 1,1 1 0,-1 0 0,0-1 0,1 1 0,-1-1 0,3-1 0,4-1-911,-1-1 0,1 0 0,-1-1 0,1 0 0,-2-1-1,15-11 1,1-6-6101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10442,'0'0'13383,"-9"-2"-13175,6 1-207,1 0 0,-1 0-1,0 0 1,1 1 0,-1-1-1,0 1 1,0 0-1,1 0 1,-1 0 0,0 0-1,0 0 1,1 0 0,-1 1-1,0-1 1,1 1-1,-1 0 1,0 0 0,1 0-1,-1 0 1,1 0 0,-1 1-1,1-1 1,0 1-1,0 0 1,0-1 0,0 1-1,0 0 1,0 0 0,0 0-1,0 1 1,1-1 0,-1 0-1,-1 5 1,-5 3 33,1 1-1,0 1 1,1-1 0,0 1 0,1 0 0,0 0-1,1 1 1,1-1 0,0 1 0,0 0 0,-1 21-1,4-33-52,0 0-1,0 0 1,0 0-1,0 1 0,1-1 1,-1 0-1,0 0 0,0 0 1,1 0-1,-1 0 1,1 0-1,-1 0 0,1 0 1,-1 0-1,1 0 1,0 0-1,-1 0 0,1 0 1,0 0-1,0 0 0,0-1 1,-1 1-1,1 0 1,0 0-1,0-1 0,0 1 1,2 0-1,0 0-122,0 0-1,0-1 1,0 1-1,0-1 1,0 0-1,0 0 1,0 0-1,1 0 1,-1 0-1,4-1 1,2-1-605,-1 0 0,1-1 0,0 0 0,-1 0 0,1-1 0,11-7 0,13-14-4517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14061,'0'0'710,"-9"7"379,1-1-832,1 1-1,0-1 0,1 1 0,0 1 1,0-1-1,0 1 0,1 0 0,0 0 1,1 1-1,-1 0 0,-4 15 0,3-6 257,1 1-1,1-1 1,1 1-1,0 1 1,1-1-1,1 0 1,3 27-1,-2-45-503,0 0-1,0 0 1,1 0-1,-1 1 1,1-1-1,-1 0 1,1 0-1,-1 0 1,1 0-1,0 0 1,0 0-1,-1 0 1,1 0-1,0 0 1,0-1-1,0 1 1,0 0-1,0 0 1,0-1-1,0 1 1,0 0-1,0-1 1,1 0-1,-1 1 1,0-1-1,0 1 1,0-1-1,0 0 1,1 0-1,-1 0 1,0 0-1,0 0 1,1 0-1,-1 0 1,0 0-1,0 0 1,0-1-1,1 1 1,-1 0-1,0-1 1,0 1-1,0-1 1,1 0-1,5-1 32,0-1 0,0 0-1,0 0 1,-1-1-1,0 1 1,7-6-1,93-97 138,-106 106-178,1-1 1,-1 1-1,1-1 1,-1 1-1,1 0 1,-1-1-1,1 1 1,-1 0-1,1-1 1,-1 1-1,1 0 1,-1 0 0,1-1-1,0 1 1,-1 0-1,1 0 1,-1 0-1,1 0 1,-1 0-1,1 0 1,0 0-1,-1 0 1,1 0-1,-1 0 1,1 0 0,0 0-1,-1 1 1,1-1-1,-1 0 1,2 1-1,5 17-29,-7 41-6,-1-43 58,1-5 29,2 12 624,-1-23-672,0 1 0,0-1 0,-1 0-1,1 0 1,0 0 0,0 0 0,-1 0 0,1 0 0,0 0-1,0 0 1,-1-1 0,1 1 0,0 0 0,0 0 0,-1-1-1,1 1 1,0 0 0,-1-1 0,1 1 0,0-1 0,-1 1-1,1-1 1,-1 1 0,1-1 0,0 1 0,-1-1-1,0 0 1,1 1 0,-1-1 0,1 0 0,-1 0 0,10-8-659,16-16-2933,-7 9-5064,-8 8-1597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15855,'0'0'5152,"-10"7"-5147,2-1 12,0 0 0,0 1 0,1-1 0,0 2-1,0-1 1,1 1 0,0 0 0,0 0 0,1 0 0,0 1 0,-7 17 0,8-17 198,1 0 0,0 0 0,0 1 0,1-1 0,0 1 0,-1 15 0,3-24-211,0-1-1,0 1 1,0-1-1,0 1 0,0-1 1,0 0-1,1 1 1,-1-1-1,0 1 1,0-1-1,0 1 1,1-1-1,-1 1 1,0-1-1,0 0 1,1 1-1,-1-1 0,0 1 1,1-1-1,-1 0 1,0 1-1,1-1 1,-1 0-1,1 0 1,-1 1-1,0-1 1,1 0-1,-1 0 1,1 0-1,-1 1 0,1-1 1,0 0-1,21-1 127,18-16 123,-27 8-366,-1-1 0,-1 0 1,0-1-1,0-1 1,-1 0-1,0 0 1,-1-1-1,-1 0 0,0 0 1,8-20-1,-15 114-293,-1-81 408,0 0-1,0 1 0,0-1 0,1 0 0,-1 1 1,0-1-1,0 0 0,1 0 0,-1 1 0,0-1 1,0 0-1,1 0 0,-1 0 0,0 1 0,1-1 1,-1 0-1,0 0 0,1 0 0,-1 0 0,0 1 1,1-1-1,-1 0 0,0 0 0,1 0 0,-1 0 1,0 0-1,1 0 0,-1 0 0,0 0 1,1 0-1,-1 0 0,0 0 0,1-1 0,-1 1 1,0 0-1,1 0 0,-1 0 0,0 0 0,1 0 1,-1-1-1,0 1 0,1 0 0,-1 0 0,0-1 1,0 1-1,1 0 0,-1 0 0,0-1 0,1 1 1,18-12-70,-18 11-10,0 0 11,1 0 0,-1 0 0,1 0 1,0 0-1,-1 1 0,1-1 0,0 1 0,0-1 0,-1 1 0,1-1 1,0 1-1,0 0 0,0 0 0,-1 0 0,1 0 0,0 0 1,0 1-1,0-1 0,-1 0 0,1 1 0,0-1 0,0 1 0,-1 0 1,1-1-1,0 1 0,-1 0 0,1 0 0,-1 0 0,1 0 0,-1 0 1,0 1-1,1-1 0,-1 0 0,0 1 0,0-1 0,0 1 0,0-1 1,0 1-1,0-1 0,0 3 0,6 10 131,-2-1-1,0 0 1,-1 1-1,4 18 1,-2-8-1,-6-24-55,8 28 489,-1 0 0,-1 1-1,2 34 1,-7-55-321,-1 1 0,0-1 0,-1 1-1,0-1 1,-1 1 0,-4 15 0,5-20-106,-1-1 0,0 1 1,0 0-1,0 0 1,0-1-1,-1 1 1,1-1-1,-1 0 0,0 0 1,0 0-1,0 0 1,0 0-1,0-1 0,-7 5 1,8-6-59,0 0 0,1 0 0,-1 0 0,0 0 0,1-1 1,-1 1-1,0 0 0,0-1 0,0 1 0,0-1 0,0 0 0,0 0 0,1 1 1,-1-1-1,0-1 0,0 1 0,0 0 0,0 0 0,0-1 0,0 1 0,0-1 1,1 1-1,-3-2 0,2 0-40,0 1 0,0-1 0,0 0 0,0 0 0,0 0 0,1 0 0,-1 0 0,1-1 0,-1 1 0,1 0 0,0-1 0,0 1 0,0-1 0,-1-3 0,0-6-243,-1 1 1,2-1-1,-1 1 0,2-1 1,0 0-1,1-16 1,1 21 215,0-1 1,0 1 0,0-1 0,1 1 0,0 0-1,1 0 1,-1 0 0,1 1 0,1-1-1,-1 1 1,7-7 0,11-11 185,35-29 0,-23 23 220,-24 20-235,57-59 207,-60 62-228,-1 0 0,-1 0-1,0-1 1,0 0-1,0 0 1,-1 0-1,6-17 1,-10 8 402,-10 18-195,-15 20-81,20-14-66,0 2 0,1-1 1,0 1-1,-5 13 0,7-18-108,1-1-1,0 1 1,0 0-1,1 0 1,-1 0-1,1-1 0,-1 1 1,1 0-1,1 0 1,-1 0-1,0 0 1,1-1-1,0 1 1,1 4-1,-1-6-138,0-1-1,0 0 1,0 0 0,0 0 0,1 0-1,-1 0 1,0 0 0,0 0 0,1 0-1,-1 0 1,1-1 0,-1 1-1,1 0 1,-1-1 0,1 0 0,-1 1-1,1-1 1,-1 0 0,1 0-1,2 1 1,34-3-4568,-18-5-2152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12684,'-1'4'8500,"0"11"-4325,-1 13-3952,4 53 1,-2-80-216,0 0 0,1 0 0,-1 0 1,0 0-1,1 0 0,-1 0 0,1 0 0,0 0 1,-1-1-1,1 1 0,0 0 0,-1 0 1,1-1-1,0 1 0,0 0 0,0-1 0,-1 1 1,1-1-1,0 1 0,0-1 0,0 1 1,0-1-1,0 0 0,0 1 0,0-1 0,0 0 1,0 0-1,0 0 0,0 0 0,0 0 0,0 0 1,0 0-1,0 0 0,0 0 0,0 0 1,0-1-1,0 1 0,0 0 0,0-1 0,2 0 1,2 0 36,1-1 0,-1 0 0,0-1 1,1 1-1,9-7 0,26-26 19,-29 24-51,1 0 1,0 1-1,26-16 1,-38 26-13,-1-1 0,1 1 1,-1 0-1,1 0 0,-1-1 0,1 1 1,-1 0-1,1 0 0,-1 0 1,1 0-1,0-1 0,-1 1 0,1 0 1,-1 0-1,1 0 0,-1 0 0,1 0 1,0 0-1,-1 1 0,1-1 1,-1 0-1,1 0 0,-1 0 0,1 1 1,-1-1-1,1 0 0,-1 0 1,1 1-1,-1-1 0,1 0 0,-1 1 1,0-1-1,1 0 0,-1 1 0,1-1 1,-1 1-1,0-1 0,1 1 1,-1-1-1,0 1 0,0-1 0,0 1 1,1-1-1,-1 1 0,0-1 1,0 1-1,0 0 0,0-1 0,0 1 1,0-1-1,0 1 0,0-1 0,0 1 1,0 0-1,0 0 2,0 0 0,0 0 0,0-1 0,0 1 0,0 0 0,0 0 0,1 0 0,-1 0 0,0 0 0,1-1 0,-1 1 0,0 0 0,1 0 0,-1-1 0,1 1 0,-1 0 0,1-1 0,-1 1 0,1 0 0,-1-1 0,1 1 0,0-1 0,0 1 0,-1-1 0,1 1 0,0-1 1,0 1-1,-1-1 0,1 0 0,0 1 0,0-1 0,0 0 0,0 0 0,-1 0 0,1 0 0,0 0 0,0 0 0,0 0 0,0 0 0,0 0 0,-1 0 0,1 0 0,0 0 0,0-1 0,0 1 0,0 0 0,-1-1 0,1 1 0,0 0 0,0-1 0,10-4 54,0-1 0,-1 0 0,15-10 0,-18 10-62,1 1 1,-1 1-1,1-1 0,0 1 1,0 0-1,0 1 0,0 0 1,1 0-1,9-2 0,-14 4 1,0 1 0,1-1 0,-1 1 0,0 0-1,1 0 1,-1 0 0,1 0 0,-1 1-1,0 0 1,1-1 0,-1 2 0,0-1-1,0 0 1,0 1 0,7 4 0,-9-4 22,1 1 0,-1-1 0,0 1 0,0 0 0,0 0 0,0 0 0,0 0 0,-1 0 0,1 1 0,-1-1 0,0 0 1,0 1-1,0-1 0,0 1 0,-1-1 0,0 1 0,1-1 0,-1 1 0,-1 5 0,1-9-45,0 1 0,0-1 0,0 1 0,0-1 0,0 0 0,0 1 0,0-1 0,0 1 0,0-1 0,-1 1 0,1-1 0,0 0 0,0 1 0,0-1 0,-1 1 0,1-1 0,0 0 0,0 1 0,-1-1 0,1 0 0,0 1 0,-1-1 0,1 0 0,0 0 0,-1 1 0,1-1 0,-1 0 0,1 0 0,0 0 0,-1 0 0,1 1 0,-1-1 0,1 0 0,-1 0 0,1 0 0,0 0 0,-1 0 0,1 0 1,-1 0-1,0 0 0,0 0-403,0-1 0,0 1 0,-1 0 0,1 0 0,0-1 1,0 1-1,0-1 0,0 1 0,0-1 0,0 1 1,0-1-1,0 0 0,0 0 0,0 1 0,1-1 1,-2-2-1,-8-12-7690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18866,'0'0'8104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83 3908,'0'0'875,"0"-8"246,3-31 374,-2 21 1742,-1 1 3664,-16 72-3554,11-32-2847,-11 41 997,3 0 0,-9 130 0,22-193-1495,0-1 1,0 0-1,0 0 0,0 1 1,0-1-1,0 0 0,0 1 0,0-1 1,0 0-1,0 0 0,1 1 1,-1-1-1,0 0 0,0 0 1,0 1-1,1-1 0,-1 0 0,0 0 1,0 0-1,0 1 0,1-1 1,-1 0-1,0 0 0,0 0 0,1 0 1,-1 0-1,0 1 0,0-1 1,1 0-1,-1 0 0,0 0 1,1 0-1,-1 0 0,0 0 0,0 0 1,1 0-1,-1 0 0,0 0 1,1 0-1,-1 0 0,0 0 0,1 0 1,-1-1-1,0 1 0,0 0 1,1 0-1,-1 0 0,0 0 1,0 0-1,1-1 0,-1 1 0,0 0 1,0 0-1,0 0 0,1-1 1,-1 1-1,0 0 0,17-13 89,-5-2-164,0 0-1,-1-1 1,0 0 0,13-28-1,14-23-701,-34 73-1439,-1 16 1126,-1 11-1988,-3-18-1895,-2-5 203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7271,'0'0'9438,"-1"10"-7762,-3 15-154,-1 0-1,-14 41 1,17-59-1385,0 0 0,0 1 0,0-1 1,1 0-1,0 1 0,1-1 0,-1 1 0,1-1 0,2 11 1,-2-18-276,0 1 1,0-1 0,1 0 0,-1 1 0,0-1-1,1 0 1,-1 1 0,0-1 0,1 0 0,-1 1-1,0-1 1,1 0 0,-1 0 0,1 1-1,-1-1 1,0 0 0,1 0 0,-1 0 0,1 0-1,-1 1 1,1-1 0,-1 0 0,1 0 0,-1 0-1,1 0 1,-1 0 0,1 0 0,8-3-6084,-2-8-3426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14382,'0'0'2744,"-1"12"-1116,-6 68 82,-6 85 1929,40-194-2716,-17 17-896,-2 0 0,1-1-1,-2 0 1,0-1 0,0 0-1,-1 0 1,-1 0 0,-1-1 0,0 0-1,0 1 1,1-27 0,-5 40-139,-4 33-166,8-10 338,-4-21-56,0-1 0,0 0 0,1 0 0,-1 0 0,0 1 0,0-1 0,1 0 0,-1 0 0,0 0 0,0 1 0,1-1 0,-1 0 0,0 0 0,1 0 0,-1 0 0,0 0 1,1 0-1,-1 1 0,0-1 0,1 0 0,-1 0 0,0 0 0,1 0 0,-1 0 0,0 0 0,1-1 0,-1 1 0,0 0 0,0 0 0,1 0 0,-1 0 0,0 0 0,1 0 0,-1-1 0,3-1 20,1 0-1,-2-1 0,1 0 1,0 1-1,0-1 0,-1 0 0,0-1 1,3-3-1,4-10-46,-7 13 5,0 0 0,0 0 0,1 0-1,-1 0 1,1 0 0,-1 1 0,1-1-1,6-4 1,-3 35-585,-4-15 596,0 1 0,1-1 0,0 1-1,1-1 1,0 0 0,1 0 0,12 21 0,-16-30 10,1-1 1,0 1-1,-1-1 0,1 0 1,0 1-1,0-1 0,0 0 1,1 0-1,-1-1 0,0 1 1,1 0-1,-1-1 0,1 1 1,0-1-1,-1 0 0,1 0 1,0 0-1,0 0 1,0 0-1,0-1 0,-1 1 1,1-1-1,0 0 0,0 0 1,0 0-1,0 0 0,0-1 1,0 1-1,0-1 0,0 1 1,0-1-1,-1 0 0,1 0 1,0-1-1,-1 1 0,1 0 1,0-1-1,-1 0 0,0 1 1,4-4-1,47-43-95,-43 39-387,0-1 1,0 1-1,0 1 1,1 0 0,14-8-1,-23 15 325,1 0-1,-1 0 1,1 1-1,-1-1 1,1 1-1,-1 0 1,1 0-1,-1 0 1,1 0-1,-1 0 1,1 0-1,-1 1 1,1-1-1,-1 1 1,1-1-1,-1 1 1,0 0-1,1 0 1,3 3-1,-4-3-174,0 0 0,-1 0 1,1 0-1,0 0 0,0 0 0,0 0 0,0-1 0,0 1 1,0-1-1,0 1 0,0-1 0,0 0 0,0 0 0,0 0 1,0 0-1,0 0 0,0 0 0,0-1 0,0 1 0,0-1 1,0 1-1,0-1 0,0 0 0,0 0 0,0 0 0,0 0 0,-1 0 1,1 0-1,0 0 0,-1 0 0,2-2 0,16-18-490,3-13 4153,-19 37 1936,0 10-3934,0 15-880,15 119 666,-7-75 1010,0 91 1,-10-159-1870,-1 0 0,-1 1 0,1-1 0,-1 1 0,1-1 0,-1 1 0,-1-1 0,1 0 0,-3 7 0,3-10-195,0 0-1,0 0 1,0 0-1,0 0 0,0 0 1,0 0-1,0 0 1,0 0-1,0 0 0,-1 0 1,1-1-1,0 1 1,-1-1-1,1 1 0,0-1 1,-1 1-1,1-1 1,-1 0-1,1 1 0,0-1 1,-1 0-1,1 0 1,-1 0-1,1 0 0,-1-1 1,1 1-1,0 0 0,-1 0 1,1-1-1,-1 1 1,1-1-1,0 0 0,-3 0 1,1-1-39,-1 0 0,1 0 0,0-1 0,0 1 0,0-1-1,0 1 1,0-1 0,0 0 0,1 0 0,-1 0 0,1-1 0,0 1 0,0 0 0,0-1 0,0 0 0,1 1 0,0-1 0,-1 0 0,1 0 0,0-4 0,-3-8-24,2-1 1,0 1-1,1-25 1,1 33-276,2-1 0,-1 1 0,1-1 0,0 1 0,1 0 0,0-1 0,0 1 1,1 1-1,0-1 0,0 0 0,8-9 0,19-41-6282,-18 22-340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17521,'0'0'6566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76 13229,'0'0'8472,"-4"9"-8248,-2 6-168,1 0 0,-6 28 0,9-37-16,1 0 0,0-1-1,0 1 1,1 0 0,0 0 0,0 0 0,0-1 0,1 1 0,0 0-1,0 0 1,0-1 0,1 1 0,3 6 0,-4-10-7,0-1 0,0 1-1,1-1 1,-1 0 0,0 1 0,1-1 0,-1 0 0,1 0 0,0 0 0,-1 0 0,1 0-1,0 0 1,0-1 0,-1 1 0,1 0 0,0-1 0,0 1 0,0-1 0,0 0-1,0 0 1,0 0 0,0 0 0,0 0 0,0 0 0,0 0 0,-1-1 0,1 1 0,0-1-1,0 1 1,0-1 0,0 0 0,-1 0 0,1 1 0,2-3 0,4-1 212,0 0 0,-1-1 0,1 0 0,-1 0 0,13-13 0,-8 5 101,-1 0 0,0-1 0,16-27 0,-22 34-203,-1 0-1,-1-1 0,1 0 1,-1 0-1,-1 0 0,0 0 1,0 0-1,0-1 1,0-13-1,-3 56-269,0-14 69,1 1 0,0 0 0,2 0 0,0-1 0,6 23 0,-7-39 85,0 0-1,0 0 1,1 0 0,-1-1-1,1 1 1,0 0 0,0-1-1,0 0 1,1 1 0,-1-1-1,1 0 1,-1 0 0,1 0 0,0-1-1,0 1 1,1-1 0,-1 0-1,0 1 1,1-1 0,-1-1-1,1 1 1,0 0 0,-1-1-1,1 0 1,0 0 0,0 0 0,0 0-1,0-1 1,0 0 0,0 0-1,0 0 1,8-1 0,-8 1 62,-1-1 1,1 0-1,-1 0 1,1 0-1,-1 0 1,1 0-1,-1-1 1,0 0-1,0 0 1,0 0-1,0 0 1,0 0-1,0 0 1,0-1-1,-1 1 1,1-1-1,-1 0 1,0 0-1,1 0 1,-1 0-1,-1 0 1,1 0-1,0-1 1,-1 1-1,0-1 1,0 1-1,1-5 1,2-8 65,-1 0 0,-1-1 1,0 1-1,-1-27 1,-3 35-220,-1 15-136,-3 18 47,6-24 153,0 1-1,0-1 1,0 0-1,0 1 0,1-1 1,-1 1-1,0-1 1,1 0-1,-1 1 0,1-1 1,0 0-1,-1 0 1,1 1-1,0-1 1,0 0-1,-1 0 0,1 0 1,0 0-1,0 0 1,0 0-1,0 0 0,1 0 1,-1 0-1,0 0 1,0-1-1,2 2 0,1-1 8,0 0 0,1 0 0,-1 0 0,0 0 0,1 0 0,-1-1 0,0 0 0,9 0 0,2-2 12,0 0-1,0-1 0,0-1 1,19-7-1,-12 2-6,-1-1 1,39-23-1,-53 28-3,-1 1 1,0-1-1,1 0 1,-2 0-1,1-1 1,0 0-1,-1 0 1,0 0-1,-1 0 1,1-1-1,-1 0 1,4-11-1,-7 18-6,-1 0 0,0-1 0,1 1 0,-1-1 0,0 1 0,0-1 0,0 1 0,0-1 0,1 1 0,-1-1 0,0 1 0,0-1 0,0 1 0,0-1 0,0 1 0,0-1 0,0 1 0,0-1 0,0 1 0,0-1 0,-1 1 0,1-1 0,0 1 0,0-1 0,0 1 0,-1-1-1,1 1 1,0-1 0,0 1 0,-1-1 0,1 1 0,0 0 0,-1-1 0,1 1 0,-1 0 0,1-1 0,0 1 0,-1 0 0,1-1 0,-1 1 0,1 0 0,-1 0 0,1 0 0,-1 0 0,1-1 0,-1 1 0,1 0 0,-1 0 0,1 0 0,-1 0 0,1 0 0,-1 0 0,1 0 0,-1 0 0,1 0 0,-1 0 0,1 1 0,-1-1 0,-31 12-120,23-5 117,0 1-1,1 0 1,-1 0 0,2 0-1,-1 1 1,1 0 0,0 1-1,1 0 1,0 0 0,1 0 0,0 0-1,1 1 1,0 0 0,0 0-1,1 0 1,-3 23 0,6-32 3,1 0 0,-1 0 0,0 0 0,1 0 0,-1 0 0,1 0 0,0-1 0,0 1 0,0 0 0,0-1 0,0 1 0,0 0 0,0-1 0,0 1 0,0-1 0,1 0 0,-1 1 0,1-1 0,-1 0 0,1 0 0,0 0 0,-1 0 0,1 0 0,0 0 0,-1 0 0,1-1 0,0 1 0,0-1 0,0 1 0,0-1 0,3 1 0,8 0-7,0 1 1,1-2 0,19 0-1,-25-1-14,3 1-399,0-1 0,0 0 0,0-1 0,0-1 0,19-6 0,22-18-6669,-7-5-5518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97 12300,'0'0'2685,"-2"-10"374,1 6-2979,0-3 449,-1 0 1,1 0-1,-2 0 0,1 1 0,-1-1 1,0 0-1,-4-6 0,6 12-438,-1-1 0,1 0 0,-1 1 0,1-1 0,-1 1 0,1-1 0,-1 1 0,0 0 0,0 0 1,0 0-1,0 0 0,0 0 0,0 0 0,0 0 0,0 1 0,0-1 0,0 1 0,0-1 0,0 1 0,-1 0 0,1 0 0,0 0 0,0 0 0,0 0 0,0 1 0,-1-1 0,1 1 0,0-1 0,0 1 0,0 0 0,0 0 0,0-1 0,-3 3 0,-13 8-59,0 1 0,1 0 1,0 1-1,1 1 0,-28 30 0,44-44-37,0 1 1,-1-1 0,1 0 0,0 0 0,0 0 0,-1 1-1,1-1 1,0 0 0,0 0 0,0 0 0,-1 1 0,1-1-1,0 0 1,0 1 0,0-1 0,0 0 0,0 0 0,0 1-1,-1-1 1,1 0 0,0 1 0,0-1 0,0 0 0,0 1-1,0-1 1,0 0 0,0 1 0,0-1 0,0 0 0,1 1-1,-1-1 1,0 0 0,0 0 0,0 1 0,0-1 0,0 0-1,0 1 1,1-1 0,-1 0 0,0 0 0,0 1 0,0-1-1,1 0 1,18 5-432,37-5-517,-46 0 812,13-1-160,-7-1 198,-1 2 0,1 0-1,-1 1 1,27 5 0,-39-6 89,0 1 0,0 0-1,0 0 1,0 0 0,0 0 0,0 0-1,0 1 1,-1-1 0,1 1 0,-1 0-1,1 0 1,-1 0 0,0 0 0,1 0 0,-1 1-1,0-1 1,-1 0 0,1 1 0,0 0-1,-1-1 1,1 1 0,-1 0 0,0 0-1,0 0 1,0 0 0,0 0 0,-1 0 0,1 0-1,0 5 1,-1-2 79,-1 0 0,1 0-1,-1 0 1,0-1 0,-1 1 0,1 0-1,-1-1 1,0 1 0,0-1 0,-1 1-1,0-1 1,0 0 0,0 0 0,0 0-1,-1-1 1,0 1 0,0-1 0,0 0-1,-1 0 1,1 0 0,-1 0 0,0-1-1,0 0 1,0 0 0,0 0 0,-1-1-1,1 0 1,-1 0 0,1 0 0,-9 1-1,12-3-145,1 0-1,0 0 1,0 0 0,-1 0-1,1-1 1,0 1-1,0 0 1,-1-1-1,1 1 1,0-1-1,0 1 1,0-1 0,0 0-1,-1 1 1,1-1-1,0 0 1,0 0-1,1 0 1,-1 0-1,0 0 1,0 0-1,0 0 1,1 0 0,-1 0-1,0 0 1,1 0-1,-1-1 1,1 1-1,-1 0 1,1 0-1,0 0 1,-1-1-1,1 1 1,0 0 0,0-1-1,0 1 1,0 0-1,0-2 1,3-57-6020,-2 56 5572,8-41-4687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11403,'0'0'6977,"2"10"-6075,6 35 169,-1 1 0,-1 63-1,-3-53-241,15 94-1,-29-189-887,-18-44 0,20 51-325,9 31 240,21 3-224,-19-1 464,31 6-1694,28 0-5773,-55-7 6767,-1 0 0,0 0-1,1-1 1,-1 1 0,0-1-1,1-1 1,-1 1 0,9-4-1,-13 4 728,1 0-1,0 0 1,0 0-1,-1 0 0,1 0 1,-1-1-1,1 1 0,-1-1 1,0 1-1,1-1 0,-1 1 1,0-1-1,0 0 0,1-2 1,-5 13 7744,-8 26-4306,9-31-3416,1 0-1,0 0 0,0 0 0,0 0 0,1 0 1,0 1-1,0-1 0,0 0 0,0 0 0,0 0 1,1 0-1,0 0 0,0 0 0,1 5 0,0-8-111,-1 0-1,0 0 1,1 0-1,-1 0 0,0 0 1,1 0-1,-1 0 1,1-1-1,0 1 0,-1-1 1,1 1-1,-1-1 1,1 1-1,0-1 0,-1 0 1,1 0-1,0 0 1,-1 0-1,1 0 0,0 0 1,-1 0-1,1-1 1,0 1-1,-1-1 1,1 1-1,-1-1 0,1 0 1,2-1-1,43-23 256,-9-4-246,-29 20-260,1 0-1,0 1 0,1 1 0,0 0 0,0 0 0,1 1 1,13-5-1,-25 11 203,1 0 1,-1 0-1,1 0 0,-1 0 1,1 0-1,-1 0 0,1 0 1,-1 0-1,1 0 0,-1 0 1,1 0-1,-1 0 0,1 0 1,-1 0-1,1 1 0,-1-1 1,1 0-1,-1 0 0,1 1 1,-1-1-1,1 0 0,-1 1 1,0-1-1,1 0 1,-1 1-1,0-1 0,1 1 1,-1-1-1,0 0 0,1 1 1,-1-1-1,0 1 0,0-1 1,0 1-1,1-1 0,-1 1 1,0-1-1,0 1 0,0-1 1,0 1-1,0-1 0,0 1 1,0 0-1,0 35 86,1-3-722,-1-33 461,1 0-1,-1 1 0,1-1 1,0 0-1,-1 1 0,1-1 1,0 0-1,-1 0 0,1 1 1,0-1-1,-1 0 0,1 0 1,0 0-1,-1 0 1,1 0-1,0 0 0,-1 0 1,1 0-1,0 0 0,-1-1 1,1 1-1,0 0 0,-1 0 1,1-1-1,0 1 0,-1 0 1,1-1-1,-1 1 0,2-1 1,9-10-4998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90 211 12075,'0'0'1826,"-9"8"550,3-3-2072,-40 34 2199,44-36-2285,-1 1 0,0-1-1,0 0 1,1 1 0,0-1 0,0 1 0,0 0 0,0 0 0,1 0 0,-1 0-1,1 0 1,0 0 0,0 0 0,0 6 0,1-9-208,0-1 0,0 1 1,0-1-1,1 1 0,-1 0 1,0-1-1,0 0 0,1 1 0,-1-1 1,0 1-1,1-1 0,-1 1 1,1-1-1,-1 0 0,1 1 1,-1-1-1,1 0 0,-1 1 0,1-1 1,-1 0-1,1 0 0,-1 1 1,1-1-1,-1 0 0,1 0 0,-1 0 1,1 0-1,-1 0 0,1 0 1,0 0-1,-1 0 0,1 0 1,-1 0-1,1 0 0,-1 0 0,1 0 1,-1-1-1,1 1 0,-1 0 1,1 0-1,0-1 0,27-9 321,-15 1-286,-1 0 0,-1 0 0,0-1 0,0-1 0,-1 0-1,0 0 1,-1-1 0,0-1 0,-1 1 0,11-22 0,-11 17-29,-1 1 0,0-1 1,-1 0-1,-1-1 0,0 1 1,-2-1-1,0 0 0,1-25 1,-16 58-393,-4 15 383,4-2 273,0 0 0,2 0-1,1 1 1,1 1-1,2-1 1,1 1 0,-1 31-1,6-60-311,0 0 0,0 1 0,0-1 1,1 0-1,-1 1 0,0-1 0,1 0 0,-1 0 0,1 0 0,0 1 0,-1-1 0,1 0 0,0 0 0,0 0 0,0 0 1,0 0-1,-1 0 0,1-1 0,0 1 0,1 0 0,-1 0 0,0-1 0,0 1 0,0 0 0,0-1 0,1 1 0,-1-1 1,0 0-1,0 1 0,1-1 0,-1 0 0,3 0 0,0 1-551,0-1 0,0 0-1,0 0 1,0 0 0,-1 0 0,1-1 0,0 0-1,0 1 1,0-1 0,6-3 0,11-10-5914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12043,'0'0'4613,"-9"8"-2611,6-5-1848,-43 41 1733,43-42-1740,1 1-1,-1 0 1,1 0-1,0 0 1,0 0-1,0 0 1,0 1-1,1-1 1,-1 0-1,1 1 1,0 0-1,0-1 1,0 1-1,0-1 1,1 1-1,-1 6 1,4-9-110,0-1-1,0 0 1,1 0 0,-1 0 0,0 0 0,0-1-1,0 1 1,4-3 0,24-7-89,-20 6-81,1 0-1,-1 1 0,1 0 1,0 1-1,0 0 0,13 1 0,-20 0 78,1 1 0,-1 0-1,1 1 1,-1 0 0,1 0-1,-1 0 1,9 3 0,-12-3 94,-1 0 0,1 0-1,-1 0 1,1 0 0,-1 0 0,1 0 0,-1 1 0,0-1-1,0 1 1,0-1 0,0 0 0,0 1 0,0 0 0,0-1-1,0 1 1,0 0 0,-1-1 0,1 1 0,-1 0 0,1 0-1,-1 0 1,0-1 0,0 1 0,0 0 0,0 0 0,0 2 0,-1-5 72,0 1 1,-1 0 0,1-1-1,0 1 1,0-1 0,0 1-1,0-1 1,0 0 0,0 0 0,0 1-1,0-1 1,0 0 0,0 0-1,0 0 1,0 0 0,1 0-1,-1 0 1,0-1 0,-2-7 8,0 1 0,1 0 0,1-1 0,-1 1-1,1-13 1,0 20-170,1-1-1,0 1 1,0-1-1,0 1 1,0-1-1,0 1 1,0 0-1,1-1 0,-1 1 1,0-1-1,1 1 1,-1 0-1,1-1 1,-1 1-1,1 0 0,-1-1 1,1 1-1,0 0 1,0 0-1,0 0 1,0 0-1,0 0 1,0 0-1,0 0 0,0 0 1,0 0-1,0 0 1,1 0-1,-1 1 1,0-1-1,0 1 1,1-1-1,-1 1 0,0-1 1,1 1-1,-1 0 1,1-1-1,1 1 1,1 0-175,1 0-998,0 1 0,0-2 0,1 1-1,-1-1 1,0 1 0,0-1 0,0-1 0,8-2 0,3-3-3500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106 235 10634,'0'0'4821,"-9"2"-2980,4-1-1626,0 0 0,0 1 1,1-1-1,-1 1 0,0 1 0,1-1 0,-1 0 0,1 1 0,-1 0 0,1 0 0,0 1 0,0-1 0,1 1 0,-1-1 0,1 1 0,0 0 0,0 1 0,0-1 1,0 0-1,1 1 0,0 0 0,0-1 0,0 1 0,0 0 0,1 0 0,0 0 0,-1 6 0,2-10-171,-1 0 1,1 0-1,0-1 1,0 1-1,0 0 0,0 0 1,0 0-1,0 0 0,0-1 1,0 1-1,0 0 0,0 0 1,0 0-1,0-1 1,1 1-1,-1 0 0,0 0 1,1-1-1,-1 1 0,0 0 1,1-1-1,-1 1 0,1 0 1,-1-1-1,1 1 1,-1 0-1,1-1 0,0 1 1,-1-1-1,1 1 0,1 0 1,-1-1 7,1 0-1,0 0 1,0 0 0,-1 0 0,1 0 0,0 0 0,0-1-1,-1 1 1,1-1 0,0 1 0,-1-1 0,1 1 0,2-3 0,6-2 98,0-1 1,-1 0 0,16-13 0,3-7 130,-1-2-1,-1-1 0,-1-1 0,-2-1 1,-1-1-1,-1-1 0,24-53 0,-39 64-181,-6 22-102,0 0-1,1 0 0,-1-1 1,0 1-1,0 0 1,0 0-1,0 0 1,0 0-1,0 0 1,0-1-1,-1 1 1,1 0-1,0 0 0,0 0 1,0 0-1,0 0 1,0 0-1,0-1 1,0 1-1,0 0 1,0 0-1,0 0 1,0 0-1,0 0 0,-1 0 1,1 0-1,0-1 1,0 1-1,0 0 1,0 0-1,0 0 1,0 0-1,0 0 1,-1 0-1,1 0 0,0 0 1,0 0-1,0 0 1,0 0-1,0 0 1,-1 0-1,1 0 1,0 0-1,0 0 1,0 0-1,0 0 0,0 0 1,-1 0-1,1 0 1,0 0-1,0 0 1,0 0-1,0 0 1,0 0-1,-1 0 1,-1 3-27,-1-1 0,0 0 0,1 0 0,-1 1 0,1 0 1,0-1-1,0 1 0,-4 5 0,-5 10 147,1 0-1,1 0 1,0 1 0,1 0-1,1 0 1,1 1-1,1 0 1,0 0 0,2 0-1,0 1 1,1-1 0,2 35-1,0-52-155,0 0 0,1 1-1,0-1 1,0 0-1,0 0 1,0 1 0,0-1-1,0 0 1,1 0 0,-1 0-1,1 0 1,0-1 0,0 1-1,0 0 1,1-1 0,-1 1-1,0-1 1,1 0 0,0 0-1,-1 0 1,7 3 0,-6-4-788,0 0 1,-1 0 0,1 0-1,0 0 1,0 0 0,0-1-1,0 0 1,0 0 0,6 0 0,8-2-12584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4002 136 5157,'-173'9'4375,"120"-9"-4121,1-3-1,-103-19 0,-110-25 1915,-280-11-1,-348 44-1989,874 14-180,-158 9 146,-278 49 0,-167 73 815,584-123-908,-16 4 157,0 2 1,1 2 0,0 3 0,-89 45 0,126-54-127,0 1 0,0 0 0,1 1 0,0 0 0,1 1 0,1 1 0,-18 23 0,23-26-85,0 2 1,1-1-1,1 1 1,0 0-1,0 0 1,2 0 0,-1 1-1,2 0 1,0 0-1,0 0 1,0 18-1,3-18 3,0 0 0,1 0 0,0-1-1,1 1 1,0-1 0,1 1-1,1-1 1,0 0 0,7 15-1,-1-8 7,1-1 0,0 0 0,2-1 0,0 0 0,17 17 0,16 13 21,1-2 1,3-2 0,1-2 0,3-2 0,1-3 0,1-2 0,2-3 0,1-3 0,2-1 0,0-4 0,2-2 0,104 21 0,-19-16-28,1-7 0,170 1 1,303-37-8,-171-20-302,-2-19-1,590-152 0,-658 92 93,-327 94 186,0-1 0,-2-3-1,-1-3 1,87-61 0,-129 82 38,1-1 0,-1-1 0,0 1 0,-1-1 0,0-1 0,0 1 0,-1-2 0,0 1 0,-1-1 0,9-20 0,-12 23 17,-1 1 0,0 0 0,-1-1 0,0 1 0,0-1 0,-1 1 0,1-1 0,-2 1 0,1-1 0,-1 0 0,0 1 0,-1 0 0,0-1 0,0 1 0,0 0 0,-1 0 0,0 0 0,-7-11 0,-7-7 113,0 0 0,-2 1 0,-1 1 0,-1 1 0,-1 1 0,-1 1 0,0 1 0,-2 1 0,0 1 0,-1 2 0,-35-17-1,-26-7 276,-2 3-1,-116-29 1,67 28-284,-2 6 0,-149-14 0,179 36-1359,0 4 1,0 5 0,-140 18-1,109 2-3098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2308 176 10954,'-86'-19'449,"0"-4"-1,-112-45 1,156 53-463,0 2 1,-2 2 0,1 2 0,-1 2 0,-1 1-1,1 3 1,-1 1 0,1 3 0,-1 1-1,-65 13 1,-22 12 147,2 5 0,-147 59 0,-9 20 877,226-83-494,2 2-1,-97 67 0,128-77-335,1 2 1,1 0-1,1 2 0,0 0 0,2 2 0,-35 53 1,44-57-167,1 0 0,1 2 1,1-1-1,1 1 1,2 1-1,0-1 1,1 1-1,2 0 0,0 1 1,1 30-1,3-36-20,1 0-1,0 0 0,2 0 0,1 0 1,0 0-1,1-1 0,1 0 0,1 0 1,16 31-1,-8-24 3,1 0 0,1-1 0,1-1 0,2-1 0,42 40 0,-17-26 12,2-1-1,1-3 1,1-2-1,2-1 0,1-4 1,71 27-1,-27-20 36,1-5-1,1-3 1,1-5 0,110 7-1,-5-13 107,207-13 0,-282-7 33,0-6 1,-1-6-1,135-36 0,-182 32-84,-2-4 1,0-2-1,-2-5 1,-1-2-1,128-82 0,-181 100-53,0 0 0,0-2 0,-2 0-1,0-1 1,-2-2 0,0 0 0,-1 0-1,-1-2 1,17-33 0,-27 45-35,-1-1 0,-1 0 1,0 0-1,-1 0 0,0-1 0,-1 0 1,-1 1-1,0-1 0,-1 0 0,0 0 0,-1 0 1,-1 0-1,0 0 0,-1 0 0,0 0 1,-1 0-1,-1 1 0,0-1 0,-1 1 1,0 0-1,-8-13 0,-3 1-14,-1-1 0,-2 2 0,0 1-1,-2 0 1,0 1 0,-2 1 0,0 2 0,-1 0-1,-1 1 1,-1 2 0,-28-14 0,-24-9 105,-2 4-1,-135-41 1,-291-45 868,-7 40-1142,400 65-380,14-3-2192,23-4-2072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275 852 4100,'-21'-28'251,"1"-1"0,1-1 0,2 0-1,1-1 1,-23-64 0,-37-174 2468,64 222-2107,3 11 315,-27-121 1552,32 131-55,-2-48 0,12 167-1095,33 175 0,-25-191-1233,56 251 980,157 446 0,-198-699-803,-17-46-769,-10-23-597,-3-10-827,-46-90-4427,11 27 2290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15 174 4452,'0'0'5109,"-3"10"-3128,2-7-1948,-1 3 253,0 1 0,0 0 0,0 0 0,1 0 0,0 0 0,1 0 0,-1 0 0,1 0 0,1 0 0,-1 0 0,1 1 1,1-1-1,-1-1 0,4 9 0,53 103 1291,92 138 1,-137-234-1546,35 50 103,-45-67-98,1-1 0,-1 0 0,1 0-1,0 0 1,0 0 0,1-1 0,-1 0 0,1 0-1,-1 0 1,1 0 0,0-1 0,6 3 0,-10-5-5,1 0 0,0 0 0,-1 1 0,1-1 1,0 0-1,-1 0 0,1-1 0,0 1 1,-1 0-1,1-1 0,0 1 0,-1-1 0,1 1 1,0-1-1,-1 0 0,1 1 0,-1-1 1,0 0-1,1 0 0,-1 0 0,0 0 0,1 0 1,-1-1-1,0 1 0,0 0 0,0 0 1,0-1-1,1-1 0,21-48 1222,-20 43-1077,71-247 1716,-18-8-4177,-53 248 1965,16-93-4315,-5 15-3598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15951,'0'0'5942,"-4"12"-5787,-15 44-115,2 0 0,3 2 0,2 0 0,3 0 0,-3 80 0,12-133-46,0 0 0,0-1-1,1 1 1,-1 0 0,1 0 0,0 0 0,0 0 0,1-1 0,0 1 0,-1 0 0,1-1 0,1 0 0,-1 1-1,6 6 1,-6-9-97,1 0 0,0 0-1,-1 0 1,1 0 0,0 0-1,0 0 1,1-1 0,-1 1-1,0-1 1,0 0 0,1 0-1,-1 0 1,1 0 0,-1-1-1,0 0 1,1 1 0,-1-1-1,1 0 1,-1-1 0,1 1-1,5-2 1,0 0-488,0-1 1,-1 1 0,1-2-1,-1 1 1,0-1-1,0 0 1,0-1-1,-1 0 1,8-6 0,33-28-4781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13 104 11307,'0'0'11360,"0"12"-10741,3 239 2016,1-66-930,-2-176-962,2-17-86,2-20 41,-3-7-373,-4-65-1,0 84-344,-1 1 0,-1-1 0,0 1-1,-1-1 1,0 1 0,-12-24-1,19 45-17,0 0-1,1 0 0,0-1 1,0 1-1,0-1 0,1 0 1,0 0-1,0 0 0,0-1 1,0 1-1,1-1 1,-1-1-1,1 1 0,0-1 1,1 0-1,-1 0 0,0-1 1,1 0-1,-1 0 0,1 0 1,0-1-1,0 0 0,-1 0 1,1-1-1,0 0 1,0 0-1,0 0 0,0-1 1,-1 0-1,1-1 0,13-4 1,-8 3 77,1-2-1,-1 0 1,0 0 0,0-1 0,-1-1 0,0 0-1,0 0 1,-1-1 0,1-1 0,-2 1 0,1-2 0,-1 1-1,-1-1 1,0-1 0,0 1 0,7-15 0,-10 13 48,-1-1 1,0 1 0,0 0-1,-2-1 1,1 0 0,-2 0-1,0 0 1,0 0-1,-1 0 1,-1 0 0,-2-16-1,3 28-87,0 0 0,0 0 0,0 0 0,0 0 0,0 0 0,-1 0 0,1 0 0,0 0 0,-1 0 0,1 0 0,0 0-1,-1 1 1,1-1 0,-1 0 0,1 0 0,-1 0 0,0 1 0,1-1 0,-1 0 0,0 0 0,1 1 0,-1-1 0,0 1 0,0-1-1,0 1 1,0-1 0,-1 1-8,1 0-1,0 0 1,0 0-1,0 1 1,0-1-1,-1 0 1,1 1 0,0-1-1,0 1 1,0-1-1,0 1 1,0 0-1,0-1 1,0 1-1,0 0 1,1 0-1,-2 1 1,-32 44-206,29-37 205,-58 113-53,56-106 67,0 0-1,2 1 1,0-1 0,0 1 0,-2 31-1,6-46-4,1-1-1,0 0 0,0 0 0,0 0 1,0 0-1,0 1 0,1-1 1,-1 0-1,0 0 0,0 0 0,1 0 1,-1 0-1,1 0 0,-1 1 1,1-1-1,-1 0 0,1 0 0,0-1 1,-1 1-1,1 0 0,0 0 1,0 0-1,0 0 0,0-1 0,0 1 1,1 1-1,1-1 6,0 0 0,-1 0 0,1-1-1,0 1 1,0-1 0,0 1 0,0-1 0,0 0 0,0 0 0,4-1-1,5 0 32,-1-2 0,1 1 0,-1-2 0,17-6 0,13-10 4,-29 13-44,0 0 0,0 1 0,1 1 0,0 0 1,0 1-1,0 0 0,0 1 0,27-3 0,-39 7-1,1 0 0,-1-1 0,1 1 0,0 0 0,-1 0-1,0 0 1,1 0 0,-1 0 0,0 0 0,1 0 0,-1 0 0,0 1-1,0-1 1,0 0 0,0 1 0,0-1 0,0 1 0,0-1 0,-1 1 0,1-1-1,-1 1 1,1 0 0,-1-1 0,1 1 0,-1 0 0,0 0 0,0-1-1,0 1 1,0 0 0,0-1 0,0 3 0,-2 66 64,1-62-50,-14 81 61,31-108-4101,-3-2-704,3-5-2445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11627,'0'0'2456,"-12"9"-470,1 0-1640,1-1 0,-1 2 0,2-1 0,-1 1 1,1 1-1,1 0 0,0 0 0,1 1 1,0-1-1,0 2 0,2-1 0,-1 1 1,-4 16-1,9-25-248,0 1 1,0 0-1,0 0 0,0 0 1,1 0-1,0 0 1,0 0-1,0 0 0,0 0 1,1 0-1,0-1 1,0 1-1,3 9 1,-2-11-89,0-1 0,0 1 1,0-1-1,0 0 1,0 0-1,1 0 1,-1 0-1,1 0 0,-1 0 1,1-1-1,0 1 1,-1-1-1,1 0 1,0 0-1,0 0 1,0 0-1,0 0 0,0 0 1,0-1-1,0 0 1,0 0-1,0 0 1,5 0-1,4-1 74,1 0 0,-1-1 0,1 0 0,-1-1-1,0 0 1,0-1 0,-1 0 0,1-1 0,-1-1 0,0 0 0,11-7 0,-15 9 84,0-1 0,0 0 0,0 0 1,-1-1-1,0 1 0,0-1 1,-1-1-1,1 1 0,-1-1 0,-1 0 1,1 0-1,-1 0 0,0 0 1,-1-1-1,0 0 0,0 0 1,2-13-1,-5 18-107,0 1 0,0-1 0,-1 0 0,1 0 0,-1 1 0,0-1 0,1 0 0,-1 1 0,-1-1 0,1 1 0,0-1 0,-1 1 0,1-1 0,-1 1 0,1 0 0,-1 0 0,0 0 0,0 0 0,0 0 0,0 0 0,-1 0 0,1 1 0,0-1 0,-1 1 0,1 0 0,-1 0 0,0 0 0,1 0 0,-1 0 0,0 0 0,1 1 0,-1-1 0,-4 1 0,3-1-82,1 0 1,-1 0 0,0 1-1,1-1 1,-1 1-1,0 0 1,1 0-1,-1 1 1,0-1 0,1 1-1,-1 0 1,1 0-1,-1 0 1,1 0-1,-1 0 1,1 1 0,0 0-1,0-1 1,0 1-1,0 0 1,0 1-1,0-1 1,0 1 0,1-1-1,-4 4 1,3 9-1464,3-14 1250,0-1 1,1 1-1,-1-1 1,0 0 0,1 1-1,-1-1 1,0 1 0,1-1-1,-1 0 1,1 1 0,-1-1-1,0 0 1,1 1-1,-1-1 1,1 0 0,-1 1-1,1-1 1,-1 0 0,1 0-1,-1 0 1,1 0 0,0 0-1,-1 1 1,1-1-1,-1 0 1,1 0 0,-1 0-1,1 0 1,-1-1 0,1 1-1,-1 0 1,1 0 0,-1 0-1,2-1 1,11-2-6066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10314,'0'0'9155,"-2"10"-8771,-9 41 171,2-9-57,1 0 1,-4 65-1,12-106-492,0-1-1,0 1 1,0-1 0,0 1-1,0-1 1,0 1-1,0 0 1,0-1-1,1 1 1,-1-1-1,0 1 1,0-1-1,1 1 1,-1-1-1,0 1 1,1-1-1,-1 1 1,0-1-1,1 1 1,-1-1 0,1 1-1,-1-1 1,1 0-1,-1 1 1,1-1-1,-1 0 1,1 0-1,-1 1 1,1-1-1,-1 0 1,1 0-1,0 0 1,-1 1-1,1-1 1,-1 0 0,1 0-1,-1 0 1,1 0-1,0 0 1,-1 0-1,1 0 1,-1-1-1,1 1 1,0 0-1,-1 0 1,1 0-1,-1-1 1,1 1-1,-1 0 1,1 0-1,-1-1 1,1 1 0,-1 0-1,1-1 1,0 0-1,31-21 545,41-59 161,-54 57-667,2 1 0,37-34 0,-57 56-42,-1 1 0,0-1 0,1 1-1,-1-1 1,1 1 0,-1 0-1,1-1 1,-1 1 0,1 0 0,-1-1-1,1 1 1,-1 0 0,1 0 0,0-1-1,-1 1 1,1 0 0,-1 0-1,1 0 1,0 0 0,-1 0 0,1 0-1,-1 0 1,1 0 0,0 0-1,-1 0 1,1 0 0,-1 0 0,1 1-1,0-1 1,-1 0 0,1 0 0,0 1-1,7 20 112,-10 43 96,2-52-193,-2-1-479,1 36-4074,8-34 1745,-6-13 2686,0 0 0,0 0 0,0 0 0,0 0 0,0 0 0,-1 0 0,1-1 0,0 1-1,0 0 1,0 0 0,0-1 0,0 1 0,-1 0 0,1-1 0,0 1 0,0-1 0,-1 1 0,1-1-1,0 0 1,1 0 0,14-18-4298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12492,'-6'9'1249,"-20"23"346,11-14-517,-1 1-1,2 1 0,-20 36 0,34-55-1083,0-1-1,0 0 1,1 0-1,-1 0 1,0 1-1,0-1 1,0 0-1,0 0 1,0 0-1,0 1 1,0-1-1,0 0 1,1 0-1,-1 0 1,0 0-1,0 0 1,0 1-1,0-1 1,1 0-1,-1 0 1,0 0-1,0 0 0,0 0 1,1 0-1,-1 0 1,0 0-1,0 0 1,0 0-1,1 0 1,-1 0-1,0 1 1,0-1-1,0-1 1,1 1-1,-1 0 1,0 0-1,0 0 1,1 0-1,-1 0 1,0 0-1,0 0 1,0 0-1,1 0 1,-1 0-1,0 0 1,0 0-1,0-1 1,0 1-1,1 0 1,-1 0-1,0 0 1,0-1-1,15-4-16,-5-1-23,0-1 0,0-1 0,17-15 0,-20 15-24,0 1 0,1 1 0,0 0 1,1 0-1,-1 0 0,18-8 0,-25 14 67,0 0-1,-1 0 1,1 0 0,0 0-1,-1 0 1,1 0-1,-1 0 1,1 0-1,0 0 1,-1 0 0,1 0-1,-1 0 1,1 1-1,0-1 1,-1 0-1,1 0 1,-1 1-1,1-1 1,-1 0 0,1 1-1,-1-1 1,1 0-1,-1 1 1,1-1-1,-1 1 1,1-1 0,-1 1-1,0-1 1,1 1-1,-1-1 1,0 1-1,0-1 1,1 1 0,-1 0-1,0-1 1,0 1-1,0-1 1,0 1-1,0 0 1,1-1 0,-1 1-1,0 0 1,0-1-1,-1 1 1,1 0-1,0 40 458,0-28-227,0 115 2184,-25 202-1,24-323-2300,0 0 0,-1-1 0,0 1-1,0-1 1,0 0 0,-4 7 0,5-11-58,1-1 0,-1 0 0,1 0 0,-1 0 0,0 0 0,0-1 0,0 1 0,1 0 0,-1 0 0,0 0 0,0-1 1,0 1-1,0 0 0,0-1 0,0 1 0,0-1 0,-1 1 0,1-1 0,0 1 0,0-1 0,0 0 0,0 0 0,-1 1 0,1-1 0,0 0 0,0 0 0,0 0 0,-1-1 0,1 1 0,0 0 0,0 0 0,0-1 0,0 1 0,-1 0 0,1-1 1,0 1-1,0-1 0,0 0 0,0 1 0,0-1 0,0 0 0,0 1 0,-1-2 0,-2-3-16,-1 1 0,1-1 0,0 0 0,0 0-1,0-1 1,1 1 0,-1-1 0,2 0 0,-1 0 0,0 0 0,1 0 0,0 0 0,-1-7 0,-1-7-67,1 1 1,-2-39-1,4 48 36,1 0-1,1 0 1,0 0 0,0 0-1,1 0 1,0 1 0,1-1-1,0 1 1,0-1 0,1 1-1,6-9 1,-3 7-251,1-1 0,1 2 0,0-1 0,0 1 0,1 0 1,0 1-1,16-11 0,38-30-7041,-34 23-363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11050,'0'0'12428,"63"6"-12043,-29-8-257,4-9-64,2 1-160,0-2-1089,-5 2-1186,-9 0-1024,-5 3-3363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8680,'0'0'12049,"0"11"-12054,4 50-9,1-8 142,-3 1 0,-2-1-1,-2 1 1,-12 71-1,-4-28 1581,12-169 1052,5 21-2698,-1 22-31,1-1 0,8-58 0,-7 87-32,0 1-1,0-1 1,0 0-1,0 1 1,1-1-1,-1 1 1,0-1 0,0 0-1,1 1 1,-1-1-1,0 1 1,1-1-1,-1 1 1,1-1-1,-1 1 1,0-1-1,1 1 1,-1-1-1,1 1 1,0 0-1,-1-1 1,1 1-1,-1 0 1,1-1 0,-1 1-1,1 0 1,0 0-1,0-1 1,23 5-90,29 27-96,-39-22 160,8 5-16,-16-9 28,-1-1 0,1-1 0,0 1 0,0-1 1,0 0-1,0 0 0,0-1 0,1 1 0,8 1 0,-15-5 20,0 1 0,0-1 0,0 1-1,-1-1 1,1 1 0,0-1 0,0 1 0,-1-1 0,1 1-1,0 0 1,-1-1 0,1 1 0,0-1 0,-1 1 0,1 0-1,0 0 1,-1-1 0,1 1 0,-1 0 0,1-1 0,-1 1-1,1 0 1,-1 0 0,1 0 0,-1 0 0,1 0 0,-1-1 0,1 1-1,-1 0 1,1 0 0,-1 0 0,0 1-6,-1-1 5,0 1 0,0-1 0,0 1 0,1-1 0,-1 0 0,0 0 0,0 0 0,0 0 0,0 0 0,0 0 0,1-1 0,-1 1 0,0 0 0,-3-2 0,3-4 5,0 1 1,1 0 0,-1-1 0,1 0 0,1 1 0,-1-1 0,1 0-1,0 1 1,1-12 0,-1 9-39,0 8 26,0 0 0,1-1 0,-1 1 0,0-1 0,0 1 0,1 0 0,-1-1 0,0 1 0,1 0 0,-1 0 0,0-1 0,1 1 0,-1 0 0,1 0 0,-1-1 0,0 1 0,1 0 0,-1 0 0,1 0 0,-1 0 0,1 0 0,-1 0 0,0 0 0,1 0 0,-1 0 0,1 0 0,-1 0 0,1 0 0,-1 0 0,1 0 0,-1 0 0,0 0 0,1 0 0,0 1 0,27 5-158,-4-2 80,-13-4 95,0 0 1,-1-1-1,1 0 1,0 0-1,0-1 0,-1-1 1,1 0-1,-1-1 1,14-6-1,-20 8-7,1 0 0,-1-1 0,0 0 0,-1 1 0,1-1 0,-1-1 0,1 1 1,-1 0-1,0-1 0,0 0 0,0 0 0,-1 0 0,1 0 0,-1 0 0,0 0 0,0-1 0,0 1 0,-1-1 0,0 1 0,0-1 0,0 0 0,0 1 0,-1-1 0,1-6 0,-2 11-9,1 0 0,-1 0 0,1 0-1,-1 0 1,1 0 0,-1 0 0,1 0-1,-1 0 1,1 0 0,-1 0 0,1 0-1,-1 0 1,1 0 0,-1 0 0,1 1-1,-1-1 1,1 0 0,-1 0 0,1 1-1,-1-1 1,1 0 0,0 1 0,-1-1-1,1 0 1,0 1 0,-1-1 0,1 0-1,0 1 1,-1-1 0,1 1 0,0-1-1,0 1 1,-16 15-57,-29 58 22,42-69 46,1-1 0,0 1 0,0 0 0,0 0 0,0 0-1,1 0 1,0 0 0,0 1 0,1-1 0,-1 0 0,1 0-1,0 0 1,0 1 0,2 7 0,-1-12-12,0 0-1,0 0 1,0 0 0,0 0 0,0 0-1,0 0 1,0-1 0,0 1 0,0 0-1,0-1 1,0 1 0,1 0 0,-1-1-1,0 1 1,0-1 0,1 0-1,-1 1 1,0-1 0,1 0 0,-1 0-1,0 0 1,1 0 0,-1 0 0,0 0-1,1 0 1,1-1 0,38-8 96,-28 2-57,-1 0 0,0-1-1,17-14 1,-22 16-32,1 0-1,-1 0 1,1 1-1,0 0 1,0 0-1,0 1 1,1 0-1,-1 1 1,1-1-1,17-2 1,-25 6-8,-1 0 0,1 0 0,0 0 0,-1 0 1,1 0-1,0 0 0,0 0 0,-1 1 0,1-1 1,0 0-1,-1 1 0,1-1 0,-1 0 0,1 1 0,0-1 1,-1 1-1,1-1 0,-1 1 0,1-1 0,-1 1 1,1-1-1,-1 1 0,0-1 0,1 1 0,-1 0 0,0-1 1,1 1-1,-1 0 0,0-1 0,0 1 0,1 0 0,-1-1 1,0 1-1,0 1 0,1 37 121,-1-36-101,0 0 1,-1 0-1,1 0 1,0 1-1,0-1 1,1 0-1,-1 0 1,1 0-1,0 0 1,-1 0-1,1 0 1,2 5-1,-1-7-12,-1-1 0,0 1 0,0 0 0,1-1 0,-1 1 0,0-1 0,1 0 0,-1 1 0,0-1 0,1 0-1,-1 0 1,1 1 0,-1-1 0,0 0 0,1-1 0,-1 1 0,1 0 0,-1 0 0,0-1 0,1 1 0,-1 0 0,0-1 0,1 1 0,-1-1-1,2-1 1,35-23 153,-30 19-149,10-8-1,29-20 61,-45 32-88,0 1 0,1-1 0,0 1 0,-1 0 0,1 0 0,-1 0 0,1 0 0,0 1 0,0-1 0,0 1 0,-1-1 0,1 1 0,0 0 0,0 0 0,5 1 0,-7 0 12,0 0 1,0 0 0,0 0 0,-1 0-1,1 0 1,-1 0 0,1 0 0,-1 1-1,1-1 1,-1 0 0,1 0 0,-1 0-1,0 1 1,0-1 0,0 0 0,0 0-1,0 1 1,0-1 0,0 2 0,-1 35 130,1-28-64,-1-8-54,1-1-1,0 1 1,0-1-1,0 1 1,0-1 0,0 1-1,1-1 1,-1 0-1,0 1 1,1-1 0,-1 1-1,1-1 1,-1 0-1,1 1 1,0-1-1,0 0 1,1 2 0,-1-2-1,0-1 0,1 1 0,-1-1 0,0 0 0,1 1 1,-1-1-1,1 0 0,-1 0 0,0 0 0,1 0 0,-1 0 0,1-1 1,-1 1-1,0 0 0,1 0 0,-1-1 0,0 1 0,1-1 0,1-1 1,11-4 29,1-2 0,-2 0 0,1 0 0,18-17 1,-23 18-49,1-1 1,-1 1 0,1 1 0,0 0 0,0 0 0,1 1 0,0 0 0,0 1-1,0 0 1,12-2 0,-22 6 4,0 0 1,-1 0-1,1 0 0,0 0 0,0 0 0,-1 0 1,1 0-1,0 0 0,-1 1 0,1-1 0,0 0 0,0 0 1,-1 1-1,1-1 0,0 1 0,-1-1 0,1 0 1,-1 1-1,1-1 0,-1 1 0,1 0 0,-1-1 1,1 1-1,-1-1 0,1 1 0,-1 0 0,1-1 0,-1 1 1,0 0-1,0-1 0,1 1 0,-1 0 0,0-1 1,0 1-1,0 0 0,0 0 0,0-1 0,0 1 1,0 0-1,0 0 0,0-1 0,0 1 0,0 0 0,0 1 1,-9 46 111,4-22-285,6-26-322,0 0 1,1 0-1,-1 0 0,0 0 0,1 0 0,-1 0 1,0 0-1,1-1 0,-1 1 0,0 0 1,0-1-1,1 0 0,-1 1 0,0-1 0,0 1 1,0-1-1,0 0 0,2-1 0,6-9-6318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69 11435,'2'-3'481,"-1"1"0,0-1 0,-1 1 0,1-1 1,0 1-1,-1-1 0,1 1 0,-1-1 0,0 0 0,1 1 0,-1-1 0,-1 1 1,1-1-1,-1-4 0,0 5-305,1 1 0,-1 0-1,0-1 1,1 1 0,-1 0 0,0-1 0,0 1 0,0 0-1,0 0 1,0 0 0,0 0 0,0 0 0,0 0 0,-1 0-1,1 0 1,0 0 0,-1 0 0,1 1 0,-2-1-1,-1 0-122,1 0-1,0 0 0,-1 1 0,1 0 1,-1 0-1,1 0 0,-1 0 1,1 0-1,-1 1 0,1-1 0,0 1 1,-1 0-1,1 0 0,0 0 0,0 0 1,-1 1-1,1 0 0,0-1 0,0 1 1,1 0-1,-5 3 0,-4 5-5,1 1-1,-1 0 1,-11 17-1,18-23-38,0 0 1,1 0-1,0 0 0,0 1 1,0 0-1,1 0 0,0-1 1,0 1-1,1 1 0,-2 9 1,3-15-16,0 0 0,0 0 0,1-1 0,-1 1 0,1 0 1,-1 0-1,1-1 0,-1 1 0,1 0 0,-1-1 0,1 1 1,0 0-1,-1-1 0,1 1 0,0-1 0,0 1 0,-1-1 1,1 1-1,0-1 0,0 0 0,0 0 0,0 1 0,-1-1 1,1 0-1,0 0 0,0 0 0,0 0 0,0 0 0,0 0 1,0 0-1,1 0 0,40 0 97,-30-1-79,-5 1-10,0 0 0,0 0 1,0 1-1,0 0 0,0 0 0,-1 1 0,14 4 0,-16-4-3,-1 0 0,1 0 0,-1 1-1,0-1 1,0 1 0,0 0 0,0 0-1,0 0 1,0 0 0,-1 0 0,0 1-1,1-1 1,-1 1 0,0-1 0,1 6 0,3 6 139,-1 1 0,-1-1 0,0 1 0,-1-1 0,-1 1 0,-1 0 0,0 0 0,-1 0 0,0 0 0,-2 0 0,0 0 0,0 0 0,-2 0 0,0-1 0,0 0 0,-2 0 0,-11 23 0,16-36-27,1 0 1,-1-1 0,0 1-1,-1-1 1,1 1 0,0-1-1,0 1 1,-1-1-1,1 0 1,0 1 0,-1-1-1,0 0 1,1 0-1,-1 0 1,1 0 0,-1-1-1,-3 2 1,4-2-90,0 0 0,0 0 0,0-1 1,0 1-1,0 0 0,0-1 0,1 1 1,-1-1-1,0 1 0,0-1 0,0 1 0,1-1 1,-1 0-1,0 1 0,1-1 0,-1 0 0,0 1 1,1-1-1,-1 0 0,1 0 0,0 0 0,-1 1 1,1-1-1,-1 0 0,1 0 0,0 0 1,0 0-1,-1 0 0,1 0 0,0 0 0,0 0 1,0 1-1,0-1 0,0 0 0,1-1 0,-3-18-60,1 0 0,1 0 0,1 1 0,1-1 1,1 0-1,0 1 0,1-1 0,9-23 0,-9 32 20,1 0 0,-1 0 0,2 1 0,-1-1 1,2 1-1,-1 0 0,1 1 0,1 0 1,0 0-1,0 0 0,1 1 0,-1 0 0,2 1 1,-1 0-1,13-6 0,-18 10-2,1 1-1,0 1 1,-1-1-1,1 1 0,0 0 1,0 0-1,0 0 1,0 1-1,0-1 1,8 2-1,-12-1 4,1 0-1,-1 0 1,1 0-1,0 0 1,-1 1 0,1-1-1,-1 1 1,1-1 0,-1 1-1,1 0 1,-1 0-1,1-1 1,-1 1 0,0 0-1,1 0 1,-1 0-1,0 0 1,0 1 0,0-1-1,0 0 1,0 0-1,0 1 1,0-1 0,0 1-1,-1-1 1,1 0-1,0 1 1,-1 0 0,1-1-1,-1 1 1,0-1 0,1 1-1,-1-1 1,0 3-1,-4 119 3,4-123 17,0 0 0,1 0 0,-1 0 1,0 0-1,0 1 0,0-1 0,0 0 0,0 0 0,0 0 0,1 0 0,-1 1 0,0-1 0,0 0 0,0 0 0,0 0 0,1 0 0,-1 0 0,0 0 0,0 0 0,0 1 0,0-1 1,1 0-1,-1 0 0,0 0 0,0 0 0,0 0 0,1 0 0,-1 0 0,0 0 0,0 0 0,1 0 0,-1 0 0,0 0 0,0 0 0,0 0 0,1 0 0,-1-1 0,0 1 0,0 0 1,0 0-1,0 0 0,1 0 0,-1 0 0,0 0 0,0 0 0,0-1 0,0 1 0,1 0 0,-1 0 0,0 0 0,0 0 0,0-1 0,0 1 0,0 0 0,0 0 0,0 0 0,0 0 0,0-1 1,1 1-1,-1 0 0,10-12 340,-6-1-241,0 0-1,-1 0 1,-1-1-1,0 1 1,-1 0-1,0-1 1,-1 0-1,0 1 1,-1-1-1,-1 1 1,0-1-1,-1 1 1,-7-19-1,10 32-141,0 1 0,0-1 0,0 0 0,0 1 0,0-1 0,0 0 0,0 1 0,0-1 0,-1 0 0,1 0 0,0 1 0,0-1 0,0 0 0,-1 0 0,1 1 0,0-1 0,0 0 0,0 0 0,-1 1 0,1-1 0,0 0 0,-1 0 0,1 0 0,0 0 0,-1 1 0,1-1 0,0 0 0,0 0 0,-1 0 0,1 0 0,0 0 0,-1 0 0,1 0 0,-1 0 0,1 0 0,0 0 0,-1 0 0,1 0 0,0 0 0,0 0 0,-1 0 0,1 0 0,0-1 0,-1 1 0,1 0 0,0 0 0,-1 0 0,1 0 0,0-1 0,0 1 0,-1 0 0,1 0 0,0-1 0,0 1 0,-1 0 0,1 0 0,0-1 0,0 1 0,0 0 0,0-1 0,0 1 0,-1 0 0,1-1 0,0 2-72,0 0 0,0 0 0,-1-1 0,1 1 0,0 0 0,0 0 0,0 0 0,0 0 0,0 0 0,1-1 0,-1 1 0,0 0 0,0 0 0,0 0 0,1 0 0,-1-1 0,0 1 0,1 0 0,-1 0 0,1-1 0,-1 1 0,1 0 0,-1-1-1,1 1 1,-1 0 0,1-1 0,0 1 0,-1-1 0,1 1 0,0-1 0,0 1 0,-1-1 0,1 0 0,0 1 0,0-1 0,0 0 0,-1 0 0,1 0 0,2 1 0,7-1-5475,1 0-4602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26 12204,'0'0'11045,"-7"-2"-11013,-45 0 1510,52 2-1500,-1-1 0,1 1 0,0-1 0,0 1-1,-1-1 1,1 1 0,0-1 0,0 1 0,0 0-1,0-1 1,0 1 0,0-1 0,0 1 0,0-1-1,0 1 1,0-1 0,0 1 0,0-1 0,0 1-1,0-1 1,0 1 0,1-1 0,-1 1-1,0-1 1,0 1 0,1-1 0,-1 1 0,0 0-1,1-1 1,3-6-2494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1986,'0'0'7559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58 8712,'0'0'10277,"-9"-1"-9370,-3-1-720,0 0 96,0 1 0,0 0 0,-19 2 0,28-1-248,-1 0 0,1 1 0,-1-1-1,1 1 1,-1 0 0,1 0 0,0 1 0,0-1 0,-1 1-1,1-1 1,0 1 0,0 0 0,1 0 0,-1 0-1,0 1 1,1-1 0,-1 0 0,-3 6 0,2-1 104,0 0 1,0 1 0,1-1-1,0 1 1,0 0 0,1 0-1,0 0 1,-1 15 0,2-21-130,1 1 0,-1-1 1,1 0-1,0 0 1,0 0-1,0 1 1,0-1-1,1 0 1,-1 0-1,0 0 1,1 0-1,0 1 1,-1-1-1,1 0 1,0 0-1,0 0 1,0 0-1,0-1 0,1 1 1,-1 0-1,0 0 1,1-1-1,-1 1 1,1-1-1,0 1 1,-1-1-1,1 0 1,0 1-1,0-1 1,0 0-1,0 0 1,0 0-1,0-1 1,0 1-1,0 0 0,4 0 1,2-1 40,0 0-1,0 0 1,0-1 0,-1 1 0,1-2-1,0 1 1,-1-1 0,1-1-1,-1 1 1,0-1 0,1 0 0,-1-1-1,-1 0 1,1 0 0,-1 0-1,1-1 1,-1 0 0,0 0 0,-1 0-1,1-1 1,-1 0 0,-1 0-1,1 0 1,-1-1 0,0 0 0,0 0-1,-1 0 1,1 0 0,-2 0-1,1-1 1,-1 1 0,0-1 0,-1 1-1,0-1 1,0 0 0,-1 0-1,1 0 1,-2 1 0,-1-15 0,2 22-53,0-1 1,0 0 0,0 0 0,0 0 0,0 1-1,0-1 1,0 0 0,0 0 0,0 0 0,-1 1 0,1-1-1,0 0 1,0 0 0,-1 1 0,1-1 0,-1 0 0,1 1-1,0-1 1,-1 0 0,0 1 0,1-1 0,-1 1 0,1-1-1,-1 1 1,1-1 0,-1 1 0,0-1 0,0 1 0,1 0-1,-1-1 1,0 1 0,1 0 0,-1-1 0,0 1 0,0 0-1,0 0 1,1 0 0,-1 0 0,0 0 0,0 0 0,0 0-1,1 0 1,-1 0 0,0 0 0,0 0 0,1 1 0,-1-1-1,0 0 1,-1 1 0,2-1-9,0 0 0,-1 1 0,1-1 0,-1 0 1,1 1-1,0-1 0,-1 0 0,1 1 0,0-1 0,-1 0 0,1 1 0,0-1 1,0 1-1,-1-1 0,1 1 0,0-1 0,0 1 0,0-1 0,0 1 0,-1-1 1,1 1-1,0-1 0,0 1 0,0-1 0,0 1 0,1 0 3,-1 0 1,1 0-1,-1 0 0,0-1 1,1 1-1,-1 0 0,1-1 0,0 1 1,-1 0-1,1-1 0,0 1 1,-1-1-1,1 1 0,0-1 0,-1 1 1,1-1-1,0 0 0,0 1 1,0-1-1,-1 0 0,1 1 0,1-1 1,7 2-8,0-1 1,0 0-1,0-1 1,17 0-1,-19-1 9,1 1 0,0 0-1,0 0 1,0 1 0,-1 0 0,13 4-1,-18-5-10,0 1 1,0 0-1,0 1 0,-1-1 1,1 0-1,0 0 0,0 1 0,-1-1 1,1 1-1,-1 0 0,1-1 1,-1 1-1,0 0 0,0 0 1,1 0-1,-1 0 0,0 0 0,-1 0 1,1 0-1,0 0 0,-1 0 1,1 0-1,-1 0 0,0 1 0,1-1 1,-1 0-1,-1 4 0,-5 67 137,0-20 4,6-53-124,0 0 1,0 1-1,0-1 1,0 0-1,0 1 1,1-1-1,-1 0 1,0 1 0,0-1-1,0 0 1,0 1-1,1-1 1,-1 0-1,0 1 1,0-1-1,0 0 1,1 0-1,-1 0 1,0 1-1,1-1 1,-1 0-1,0 0 1,0 0-1,1 1 1,-1-1 0,0 0-1,1 0 1,-1 0-1,0 0 1,1 0-1,-1 0 1,0 0-1,1 0 1,-1 0-1,0 0 1,1 0-1,-1 0 1,0 0-1,1 0 1,-1 0-1,0 0 1,1 0 0,-1 0-1,0 0 1,1-1-1,-1 1 1,0 0-1,1 0 1,-1 0-1,0-1 1,0 1-1,1 0 1,-1 0-1,1-1 1,15-9 127,11-12-98,-1-2 1,-1-1-1,-2-1 0,0-1 0,33-53 0,-67 99-116,1 1-1,-9 24 1,16-35 161,0 0 1,0 0-1,1 0 1,0 0-1,1 0 1,0 0-1,0 1 1,2 15 0,-1-23-62,1 0 1,0 1-1,0-1 1,0 0-1,0 0 0,0 0 1,0-1-1,0 1 1,1 0-1,-1 0 1,1-1-1,-1 1 1,1 0-1,-1-1 1,1 0-1,0 1 1,0-1-1,0 0 1,0 0-1,0 0 1,0 0-1,0 0 1,0-1-1,0 1 1,1-1-1,-1 1 1,0-1-1,0 0 1,0 0-1,1 0 1,-1 0-1,0 0 1,0 0-1,5-2 1,0 2 112,0-1 1,-1 0 0,1-1 0,0 0 0,0 0 0,-1 0-1,1-1 1,-1 1 0,0-2 0,7-3 0,-6 0-46,0 1 1,-1-1-1,-1 0 1,1 0 0,-1-1-1,0 1 1,0-1-1,-1 0 1,0-1-1,-1 1 1,0-1-1,3-10 1,-6 16-68,1 0 0,-1 0 1,1 0-1,-1 0 0,0 0 0,0 0 1,-1 0-1,1 0 0,0 0 0,-1 0 0,0 0 1,0 0-1,0 0 0,0 0 0,0 1 0,-3-5 1,2 4-24,0 1 0,-1 0 1,1 0-1,-1 0 0,1 0 0,-1 0 1,0 1-1,1-1 0,-1 1 1,0 0-1,0 0 0,0 0 1,0 0-1,0 0 0,-1 1 0,1-1 1,0 1-1,0 0 0,-4 0 1,-15 0-238,33 2 123,35 1-918,18-2-4695,0-1-5589,-44 0 5243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7719,'0'0'14088,"-2"12"-13073,-6 38 1038,-4 69 1,11-102-2081,1 0 1,1 0 0,0-1 0,1 1-1,1 0 1,0-1 0,2 1-1,11 29 1,-17-82-1587,2 14 1139,-17-50-1361,12 57 1704,0 1 1,1-1-1,1 0 1,-1-16-1,35 30 1567,-8 1-1088,0-1-1,0 0 1,0-2 0,0-1-1,34-11 1,-52 13-330,0 1 1,0-2-1,0 1 1,-1-1-1,1 1 1,-1-2-1,1 1 1,-1-1-1,0 1 0,-1-1 1,1-1-1,-1 1 1,0-1-1,0 1 1,0-1-1,0 0 0,-1-1 1,0 1-1,0 0 1,0-1-1,-1 0 1,0 0-1,0 0 0,-1 0 1,1 0-1,0-10 1,-2 14-12,1 0 0,-1 0 0,0 0 0,0 0 1,0 1-1,0-1 0,0 0 0,0 0 0,-1 0 0,1 0 1,-1 1-1,1-1 0,-1 0 0,0 1 0,1-1 1,-1 0-1,0 1 0,0-1 0,0 1 0,-1-1 0,-1-2 1,1 4-15,1-1 1,-1 0 0,1 1-1,-1-1 1,0 1 0,1 0-1,-1 0 1,1-1 0,-1 1-1,0 0 1,1 0 0,-1 1-1,0-1 1,1 0 0,-1 0-1,0 1 1,1-1 0,-1 1-1,-1 0 1,-5 3-4,0 0 0,1 0 0,-1 1 0,1-1 0,0 2 1,0-1-1,-11 13 0,10-9 105,1 0 1,0 1-1,1-1 1,0 2-1,1-1 1,0 1-1,-7 21 1,11-30-82,0 1 0,1-1 0,-1 0 0,1 1-1,0-1 1,-1 0 0,1 1 0,0-1 0,0 1 0,1-1 0,-1 0 0,0 1 0,1-1 0,-1 0 0,1 1 0,0-1 0,0 0 0,0 0 0,0 0 0,0 0 0,1 0 0,-1 0 0,0 0 0,1 0 0,-1 0 0,1 0 0,0-1 0,0 1 0,0-1 0,0 1 0,0-1 0,0 0 0,0 0 0,0 0 0,0 0 0,0 0 0,1 0 0,-1-1 0,0 1 0,1-1 0,-1 1 0,1-1 0,-1 0 0,4 0 0,16 1-13,0-2 0,0 0 0,0-1 0,32-7 0,21-2-1068,-74 10 1061,0 1 1,0 0-1,0 0 0,0-1 1,0 1-1,0 0 1,0 0-1,0 0 0,0 0 1,0 0-1,0 0 1,0 0-1,0 0 1,0 0-1,0 0 0,-1 1 1,1-1-1,0 0 1,0 1-1,0-1 0,0 1 1,0-1-1,0 1 1,-1-1-1,1 1 1,0 0-1,0-1 0,-1 1 1,1 0-1,0 0 1,-1-1-1,1 1 0,-1 0 1,1 0-1,-1 0 1,1 0-1,-1 0 1,0 0-1,1-1 0,-1 1 1,0 0-1,0 0 1,0 0-1,0 0 0,0 0 1,0 0-1,0 0 1,0 2-1,-2 6-6,-1 0 1,0 0-1,0-1 0,-8 16 0,-6 17-6045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16400,'0'0'2738,"-7"11"-85,4-7-2341,-32 54 2596,33-55-2767,0 0-1,1 1 1,-1-1 0,1 0-1,0 1 1,0-1 0,0 0-1,0 1 1,1-1-1,0 1 1,-1-1 0,1 1-1,0 0 1,1-1 0,-1 1-1,1-1 1,-1 1-1,1-1 1,2 5 0,-2-7-127,1 1 1,0 0-1,0 0 1,0-1-1,0 1 1,0-1-1,0 0 1,1 0-1,-1 0 1,0 0-1,1 0 1,-1 0-1,0 0 1,1-1 0,-1 1-1,1-1 1,-1 0-1,1 0 1,0 0-1,-1 0 1,1 0-1,-1 0 1,1-1-1,4-1 1,0 1 13,1-1 0,-1 0 0,1-1 0,-1 0 0,0 0 0,0 0 0,7-5 0,23-27 68,-32 29-35,1 1 1,-1-1-1,1 1 0,0 0 0,0 0 0,1 0 0,0 1 0,10-5 0,-16 9-45,-1 0-1,1 0 1,-1 1 0,1-1 0,0 0 0,-1 1 0,1-1-1,-1 0 1,0 1 0,1-1 0,-1 1 0,1-1-1,-1 1 1,0-1 0,1 1 0,-1-1 0,0 1 0,1-1-1,-1 1 1,0-1 0,0 1 0,0 0 0,1-1-1,-1 1 1,0-1 0,0 1 0,0 0 0,0-1 0,0 1-1,0 0 1,0-1 0,0 1 0,-1 0 0,1 33 235,0-28-138,0-3-89,0 0 0,0 0 0,0 0 1,0 0-1,0 0 0,1 0 0,-1 0 0,1 0 0,0 0 0,0 0 1,0-1-1,0 1 0,0 0 0,1-1 0,-1 1 0,1-1 0,0 1 1,0-1-1,3 4 0,-3-5 6,1 0 0,0 0 0,-1 0 0,1-1 0,-1 1 0,1-1 0,0 1 0,-1-1 0,1 0 1,0 0-1,-1 0 0,1 0 0,0-1 0,-1 1 0,1-1 0,0 0 0,-1 1 0,1-1 0,-1 0 0,1-1 0,-1 1 0,4-3 0,48-29 220,-45 26-253,0 1 1,0 0-1,1 0 1,0 1-1,0 0 1,0 1-1,0 0 1,1 0-1,0 1 0,-1 0 1,13 0-1,-22 3-5,-1 1-1,1 0 1,0-1-1,0 1 1,-1 0-1,1-1 1,-1 1-1,1 0 1,0 0-1,-1 0 0,1 0 1,-1-1-1,0 1 1,1 0-1,-1 0 1,0 0-1,1 0 1,-1 0-1,0 0 1,0 0-1,0 0 1,0 0-1,0 0 0,0 0 1,0 0-1,0 0 1,-1 0-1,1 1 1,-4 34 68,-7 0 15,8-30-67,1 1 0,0 0 0,0 0 0,0 0 0,-1 13 0,3-19-173,0-45-5398,0 12 380,0-7-2094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30 11531,'0'0'8200,"-5"9"-7410,-2 3-679,1 1 0,0-1 0,1 1 0,0 1 0,1-1 0,1 1 0,0-1 0,1 1 0,-1 24 0,3-37-99,0-1 0,0 0 0,0 1 0,0-1 0,0 0 0,0 1 0,0-1 1,0 0-1,0 1 0,1-1 0,-1 0 0,0 1 0,0-1 0,0 0 0,0 1 0,0-1 0,1 0 0,-1 0 0,0 1 0,0-1 0,0 0 0,1 0 0,-1 1 0,0-1 0,0 0 0,1 0 0,-1 0 0,0 1 0,1-1 1,-1 0-1,0 0 0,1 0 0,-1 0 0,0 0 0,1 0 0,-1 0 0,0 0 0,1 0 0,-1 0 0,19-5 603,13-16 413,-18 7-779,0 0-1,-1 0 1,0-1 0,-1-1 0,-1 0-1,-1-1 1,0 0 0,-1-1 0,7-18-1,-24 63-225,0 1-1,3 0 1,0 1-1,-2 54 1,7-81-19,0 0 1,0 0-1,0-1 1,0 1-1,0 0 1,0 0-1,1 0 1,-1-1 0,1 1-1,-1 0 1,1 0-1,0-1 1,-1 1-1,1 0 1,0-1-1,0 1 1,0-1 0,1 1-1,-1-1 1,0 1-1,0-1 1,1 0-1,-1 0 1,1 0-1,-1 0 1,1 0-1,-1 0 1,1 0 0,0 0-1,-1 0 1,1-1-1,0 1 1,0-1-1,0 0 1,-1 1-1,1-1 1,0 0 0,0 0-1,0 0 1,0 0-1,-1 0 1,4-1-1,0 0 78,1 0-1,0-1 1,0 0-1,-1 0 1,1 0-1,-1-1 0,0 1 1,1-1-1,-1-1 1,-1 1-1,1-1 1,5-4-1,-4 1 13,0 0 0,-1 0-1,1-1 1,-2 0 0,1 1 0,-1-2-1,0 1 1,-1 0 0,1-1 0,-2 0-1,1 1 1,-2-1 0,1 0 0,-1 0-1,0-14 1,-1 23-98,0 0 0,1-1 0,-1 1 0,0 0 0,0 0 0,0 0 0,0-1 0,0 1 0,0 0 0,0 0 0,0-1 0,0 1 0,0 0 0,0 0 0,-1 0 0,1-1 0,0 1 0,0 0 0,0 0 0,0 0 0,0-1 1,0 1-1,0 0 0,0 0 0,-1 0 0,1 0 0,0-1 0,0 1 0,0 0 0,0 0 0,-1 0 0,1 0 0,0 0 0,0 0 0,0-1 0,-1 1 0,1 0 0,0 0 0,0 0 0,0 0 0,-1 0 0,1 0 0,0 0 0,0 0 0,0 0 0,-1 0 0,1 0 0,0 0 0,-1 0 0,-12 9-91,-9 17 5,21-26 19,1 1 0,0-1 0,0 1 1,0-1-1,0 0 0,0 1 0,0-1 0,0 1 0,0-1 1,0 1-1,0-1 0,0 0 0,1 1 0,-1-1 0,0 1 1,0-1-1,0 0 0,0 1 0,1-1 0,-1 0 0,0 1 1,0-1-1,1 0 0,-1 1 0,0-1 0,0 0 1,1 1-1,-1-1 0,0 0 0,1 0 0,-1 0 0,1 1 1,-1-1-1,0 0 0,1 0 0,-1 0 0,1 0 0,-1 0 1,0 1-1,1-1 0,-1 0 0,1 0 0,-1 0 1,0 0-1,1 0 0,-1-1 0,1 1 0,-1 0 0,1 0 1,0 0-1,25-3-6204,-10-5-521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9321,'0'0'14526,"1"11"-13832,-1 117 112,-1-53-3048,9-87-3971,4-6 3505,-1-9-1643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13100,'0'0'8115,"-3"12"-7352,-11 45 3,3 2 0,2 0 0,-2 94 0,29-179-888,-13 8-139,0-2 0,-2 1 1,0-1-1,-1 1 0,0-21 0,-2 41 281,1 1 0,-1-1-1,0 1 1,1-1-1,0 0 1,-1 1 0,1-1-1,0 0 1,0 0 0,-1 0-1,1 1 1,0-1-1,0 0 1,0 0 0,1 0-1,-1 0 1,0-1-1,0 1 1,0 0 0,1 0-1,-1-1 1,0 1 0,1-1-1,-1 1 1,1-1-1,-1 1 1,3-1 0,39 5 386,-38-5-367,0-1 0,-1-1 0,1 1 0,0-1 0,-1 1 0,0-1 0,1 0 0,-1-1 0,0 1 0,0-1 0,0 0 0,-1 0 0,1 0 0,0 0 0,-1-1 0,0 1 0,0-1 0,4-7 0,-4 7 41,0-1-1,0 1 1,-1-1 0,1 0 0,-1 0 0,0 0 0,-1 0-1,1-1 1,-1 1 0,0 0 0,0-1 0,-1 1 0,0 0-1,0-1 1,0 1 0,-1-9 0,0 13-79,1 0 0,0 0 0,0 0-1,0 0 1,-1 0 0,1 0 0,-1 0 0,1 0 0,-1 0-1,1 0 1,-1 1 0,1-1 0,-1 0 0,0 0 0,1 0 0,-1 1-1,0-1 1,0 1 0,1-1 0,-1 0 0,0 1 0,0-1-1,0 1 1,0 0 0,0-1 0,0 1 0,-1-1 0,-1 1-12,1 0 1,0 1 0,0-1-1,0 0 1,0 1-1,0-1 1,0 1 0,0 0-1,0 0 1,0 0 0,0 0-1,-3 1 1,-1 3-16,-1 0 0,1 0 0,0 0 0,0 1 0,-10 12 0,10-10 16,0 1 0,0 0 0,1 0 1,0 0-1,1 1 0,0-1 0,0 1 0,1 0 0,0 0 1,1 0-1,0 1 0,0 10 0,2-20 4,0 0 1,1 0-1,-1 0 1,1 0-1,0 0 1,-1 1-1,1-1 1,0 0-1,0 0 0,-1-1 1,1 1-1,0 0 1,0 0-1,0 0 1,0-1-1,0 1 1,0 0-1,1-1 0,-1 1 1,0-1-1,0 1 1,0-1-1,0 1 1,1-1-1,-1 0 1,0 0-1,0 0 0,1 0 1,1 0-1,47 1-188,-38-1 48,7-1-192,-8 0 35,-1 1 1,1 0-1,-1 1 1,15 2-1,-23-2 281,0-1-1,-1 0 0,1 1 0,0-1 1,-1 1-1,1 0 0,0 0 0,-1-1 1,1 1-1,-1 0 0,1 0 0,-1 1 1,0-1-1,1 0 0,-1 0 0,0 1 1,0-1-1,0 0 0,0 1 0,0-1 1,0 1-1,0 0 0,0-1 0,-1 1 1,1 0-1,-1-1 0,1 1 0,-1 0 1,1 0-1,-1-1 0,0 4 0,0 2 103,0-1-1,-1 1 1,0-1 0,0 1-1,-1-1 1,1 0-1,-1 1 1,-4 6-1,5-11-215,0 0-1,0 0 0,0 0 1,0 0-1,-1-1 1,1 1-1,-1-1 0,1 1 1,-1-1-1,0 1 1,0-1-1,-2 2 0,2-2-348,0-1 1,0 1-1,0-1 0,0 1 0,0-1 0,0 1 0,0-1 0,0 0 0,0 0 0,0 0 0,0 0 0,0-1 0,0 1 0,0-1 0,-3 0 0,-15-9-6289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17777,'0'0'4836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0 833,'0'0'20403,"1"10"-19415,7 137 1078,-8-146-2049,0 1-1,0 0 1,0-1 0,1 1 0,-1 0 0,0-1 0,1 1 0,-1 0 0,1-1 0,0 1 0,-1-1-1,1 1 1,0-1 0,0 1 0,0-1 0,0 0 0,0 1 0,0-1 0,0 0 0,1 0 0,-1 0-1,0 0 1,1 0 0,2 2 0,-2-3 33,1 1 0,0-1-1,-1 0 1,1 0 0,-1 0-1,1 0 1,-1 0 0,1-1-1,-1 1 1,1-1 0,-1 0-1,1 1 1,-1-1 0,4-2 0,10-6 227,0-1 0,-1 0 0,23-20 0,-30 23-285,24-21 79,-22 18-30,0 0 0,1 1 0,0 1 1,0 0-1,0 0 0,1 2 1,20-10-1,-31 16-44,0-1-1,0 1 1,-1 0 0,1 0 0,0 0 0,-1 0 0,1 0-1,0 0 1,0 0 0,-1 0 0,1 0 0,0 1-1,-1-1 1,1 0 0,0 0 0,-1 1 0,1-1 0,0 0-1,-1 1 1,1-1 0,-1 0 0,1 1 0,-1-1-1,1 1 1,-1-1 0,1 1 0,-1-1 0,1 1 0,-1 0-1,1-1 1,-1 1 0,0-1 0,1 2 0,7 33 213,-11 35 83,-9-31-281,9-32-607,10-21-979,24-39-4690,-8 20-1042,-6 12-413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11499,'0'0'6315,"-6"8"-4580,2-2-1594,-39 59 2797,39-58-2714,1 0 1,-1 0 0,1 0 0,1 1 0,-1-1 0,1 1 0,1-1 0,-1 1 0,1 8 0,1-15-210,1 0 0,-1 0-1,1 0 1,0 0 0,0 0 0,0 0 0,-1 0 0,1 0 0,0 0 0,0-1-1,0 1 1,0 0 0,0 0 0,1-1 0,-1 1 0,0-1 0,0 1 0,0-1-1,1 0 1,-1 1 0,0-1 0,0 0 0,1 0 0,-1 0 0,0 0 0,0 0-1,1 0 1,-1 0 0,0 0 0,0 0 0,2-1 0,45-6 945,-38 3-813,-1 0 0,1 0 0,-1-1 0,-1 0 0,1 0 1,12-11-1,-17 13-71,-1 0 1,0 0 0,1 0 0,-2-1 0,1 1 0,0-1 0,-1 0-1,1 1 1,-1-1 0,0 0 0,0 0 0,-1 0 0,1-1-1,-1 1 1,0 0 0,0-1 0,0-6 0,-1 9-41,-1 0 1,1 0 0,-1 0-1,0 1 1,0-1 0,0 0-1,0 0 1,-1 1-1,1-1 1,0 0 0,-1 1-1,1 0 1,-1-1 0,1 1-1,-1 0 1,1 0-1,-1-1 1,0 1 0,0 1-1,0-1 1,0 0 0,0 0-1,0 1 1,0-1-1,0 1 1,0-1 0,-3 1-1,-26 1-2684,30 0 2226,0-1 1,0 0-1,1 1 1,-1-1-1,0 0 1,0 1-1,0-1 1,1 1-1,-1-1 1,0 1-1,0 0 1,1-1-1,-1 1 1,0 0-1,1 0 1,-1-1-1,1 1 0,-1 0 1,1 0-1,0 0 1,-1 0-1,1-1 1,0 1-1,-1 0 1,1 1-1,0 7-11045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4420,'0'0'20249,"2"10"-19753,1 22-212,-1 1 0,-2-1 0,-8 64 0,0 33 251,8-128-567,0-1 0,0 1 0,0-1 0,-1 1 0,1-1 0,0 0 0,0 1 0,0-1 0,0 1 0,0-1-1,0 1 1,1-1 0,-1 1 0,0-1 0,0 0 0,0 1 0,0-1 0,0 1 0,1-1 0,-1 0 0,0 1 0,0-1 0,0 1 0,1-1 0,-1 0 0,0 1 0,1-1 0,-1 0 0,0 0 0,1 1-1,-1-1 1,1 0 0,-1 0 0,0 1 0,1-1 0,-1 0 0,1 0 0,-1 0 0,0 0 0,1 0 0,-1 1 0,1-1 0,-1 0 0,1 0 0,-1 0 0,1 0 0,-1-1 0,0 1 0,1 0-1,-1 0 1,1 0 0,-1 0 0,1 0 0,-1 0 0,0-1 0,1 1 0,-1 0 0,1 0 0,-1-1 0,0 1 0,1-1 0,21-19-7131,-14 6-369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7271,'0'0'17013,"-8"8"-16762,8-8-251,-37 48 345,35-44-319,-1 0 0,1 0-1,0 1 1,1-1 0,-1 0 0,1 1-1,0-1 1,0 0 0,0 1 0,0 0 0,1-1-1,0 1 1,0-1 0,1 7 0,-1-10-23,1 0 0,-1-1 1,1 1-1,-1 0 0,1-1 1,0 1-1,-1 0 1,1-1-1,0 1 0,0-1 1,-1 1-1,1-1 0,0 0 1,0 1-1,0-1 1,-1 0-1,1 1 0,0-1 1,0 0-1,0 0 0,0 0 1,0 0-1,0 0 0,-1 0 1,1 0-1,0 0 1,0 0-1,0 0 0,0 0 1,0 0-1,0-1 0,-1 1 1,1 0-1,0-1 1,1 0-1,31-13 212,-23 6-189,0 1 0,-1-2 1,0 1-1,0-1 0,-1 0 1,0-1-1,-1 0 0,0 0 0,0-1 1,-1 0-1,-1 0 0,5-14 1,-23 68-368,7-30 370,2 1 0,-1-1 1,2 1-1,0 0 0,1 0 0,0 0 1,0 25-1,3-38-18,-1 0 0,1 0 0,-1 0 0,1-1 0,-1 1 0,1 0 1,-1 0-1,1 0 0,0-1 0,0 1 0,-1 0 0,1-1 0,0 1 0,0-1 0,0 1 0,0-1 1,0 1-1,0-1 0,0 0 0,-1 1 0,1-1 0,0 0 0,0 0 0,0 1 0,0-1 0,0 0 1,1 0-1,-1 0 0,0 0 0,0-1 0,0 1 0,0 0 0,0 0 0,-1-1 0,3 0 0,38-12 439,13-24-123,-44 28-311,1 1 0,0 1-1,1 0 1,0 0 0,0 1 0,14-5-1,-25 10-13,0 1 0,-1 0 0,1-1 0,0 1 0,0 0 0,-1 0 0,1 0 0,0 0 0,0 0 0,-1 0 0,1 0-1,0 0 1,0 0 0,-1 0 0,1 0 0,0 0 0,0 1 0,-1-1 0,1 0 0,0 1 0,-1-1 0,1 0 0,0 1 0,-1-1 0,1 1-1,-1-1 1,1 1 0,-1-1 0,1 1 0,-1-1 0,1 1 0,-1-1 0,1 1 0,-1 0 0,0-1 0,1 1 0,-1 0 0,0 0-1,1 0 1,1 34 379,-3-25-348,3-71 2414,-1-3-7824,7 64-4190,0 4 4603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41 11403,'0'0'7735,"1"8"-6315,20 253 3102,-20-250-4521,1 10 33,0 1 0,-2 0-1,-3 31 1,3-49-22,0-1-1,-1 1 1,1 0-1,-1-1 1,0 1-1,0-1 1,0 1-1,0-1 1,-1 1-1,1-1 1,-1 0-1,0 0 1,0 0-1,0 0 1,-1 0-1,1 0 1,-1-1-1,1 1 1,-1-1-1,0 1 1,0-1-1,0 0 1,0 0-1,0-1 1,0 1-1,-1-1 1,1 1-1,-5 0 0,6-1 43,1-1 0,-1 0-1,1 0 1,0 0-1,-1 0 1,1 0-1,-1 0 1,1 0 0,0-1-1,-1 1 1,1 0-1,0-1 1,-1 1-1,1-1 1,0 0 0,-1 1-1,1-1 1,0 0-1,0 0 1,0 0-1,0 1 1,0-1-1,-2-2 1,1 0-16,0 0 1,0 0-1,1-1 1,-1 1-1,1 0 0,-1-1 1,1 1-1,0-1 1,0-3-1,-2-10-51,2 1 1,0-1-1,2-17 0,-1 30 39,0-7-24,2-1 0,0 1 0,0-1 0,1 1 0,0 0 1,1 0-1,0 0 0,1 0 0,0 1 0,1 0 0,13-18 1,5-2 46,2 1 0,36-33 0,24-26-25,-76 69 9,-10 18-36,0 1 0,0 0 0,0-1-1,-1 1 1,1 0 0,0-1 0,0 1 0,0 0-1,-1 0 1,1-1 0,0 1 0,0 0 0,-1 0-1,1-1 1,0 1 0,0 0 0,-1 0 0,1 0-1,0-1 1,-1 1 0,1 0 0,0 0-1,-1 0 1,1 0 0,0 0 0,-1 0 0,1 0-1,0 0 1,-1 0 0,1 0 0,0 0 0,-1 0-1,0 0 1,-2 0-13,0 1 0,0 0 1,0-1-1,0 1 0,0 0 0,0 0 0,0 1 0,0-1 0,0 1 0,-4 3 0,-4 4 45,1 0 0,0 0 0,0 2 0,-11 15-1,18-22-18,0-1 0,1 1 0,0 0 0,-1 0-1,2 0 1,-1 0 0,0 1 0,1-1 0,0 0-1,0 1 1,0-1 0,0 1 0,1-1 0,-1 1-1,1-1 1,1 1 0,0 7 0,0-10-107,0 0 1,0 0-1,0 0 0,1 0 1,-1 0-1,1-1 1,-1 1-1,1 0 1,0-1-1,-1 1 0,1-1 1,0 0-1,0 1 1,0-1-1,0 0 1,0 0-1,0 0 0,0-1 1,1 1-1,-1 0 1,0-1-1,0 1 1,1-1-1,-1 0 0,3 0 1,67 0-5660,-62-1 4483,29-2-7936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11147,'0'0'8738,"-4"13"-7782,-7 36 384,2 0 0,3 0 0,-1 76 0,4 71 1313,6-265-2341,-1 50-378,0-1 0,-2 0 0,0 0 0,-1 1 0,-1-1 0,-8-33 0,8 49-538,2 7 248,5 13 159,9 25 228,-12-36-44,1 0 0,0 0 0,0 0 0,0-1 0,1 1 0,-1-1 0,1 0 0,0 0 0,0 0 0,1-1 1,-1 1-1,8 3 0,-9-5 22,-1-2 0,1 1 0,0 0 0,-1-1 0,1 1 0,0-1 0,-1 0 1,1 1-1,0-1 0,0-1 0,-1 1 0,1 0 0,0-1 0,-1 1 0,1-1 1,0 0-1,-1 0 0,1 0 0,-1 0 0,1 0 0,-1-1 0,0 1 0,0-1 1,1 0-1,-1 1 0,0-1 0,0 0 0,1-3 0,5-3 27,0 0-1,-1 0 1,0-1-1,-1-1 1,0 1-1,-1-1 1,0 0-1,0 0 1,-1 0-1,0 0 1,-1-1-1,0 0 0,0 0 1,-2 0-1,1 0 1,-1-11-1,-16 42-318,0 3 284,11-19-10,1 1 0,0-1 0,0 1 0,0 0-1,1-1 1,0 1 0,0 1 0,0-1 0,-2 7 0,4-12-408,10 0-12886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7431,'0'0'3849,"13"-7"-2813,-6 5-844,0 1 0,0 0 0,0 0 0,1 1 0,-1 0 1,0 0-1,0 0 0,0 1 0,10 3 0,70 21 4,-23-5-93,-21-11-80,1-3 0,0-1 0,0-2 0,57-4 0,179-28 138,-85 7-111,1554-87 40,-1289 86-36,-225 9 376,278-9 457,-368 23-737,224 30 1,-177-5-125,252 1 1,-418-26-471,0-1 0,-1-1 0,1-2-1,44-11 1,18-16-2897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18417,'0'0'8809,"63"5"-19187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12684,'0'0'11184,"2"10"-10549,4 37 193,-3 1 0,-2-1-1,-2 1 1,-10 68 0,8-75-440,2-39-383,1 0 0,0 0 0,-1 0 0,1 0-1,0 0 1,0 0 0,1 0 0,-1 0 0,0 0 0,1 0-1,-1 0 1,1 0 0,0 0 0,-1-1 0,1 1 0,0 0-1,0 0 1,0-1 0,3 4 0,-3-4 2,1-1 1,-1 1-1,1-1 1,-1 0-1,1 1 1,-1-1-1,1 0 1,0 0-1,-1 0 1,1 0-1,-1 0 1,1 0-1,0-1 1,-1 1-1,1 0 1,-1-1-1,1 1 1,-1-1-1,1 0 1,-1 1-1,0-1 1,1 0-1,-1 0 1,0 0-1,1 0 1,1-2-1,9-6-147,0-1 0,-1 0-1,0-1 1,-1 0 0,0-1 0,12-17 0,-17 21-97,0-1 0,0 0 0,0 1 0,-1-1 0,-1-1 0,1 1 0,-2-1 0,1 1 1,-1-1-1,1-19 0,-17 50-244,10-11 599,0 0 0,1 0 0,0 1 0,0-1 0,1 0 0,0 1-1,1 0 1,1-1 0,-1 1 0,2 0 0,1 13 0,-2-23-95,1 0-1,0 1 1,0-1-1,-1 0 1,1 0 0,0 0-1,0 0 1,0 0-1,0 0 1,1 0 0,-1 0-1,0 0 1,0 0-1,0-1 1,1 1 0,-1 0-1,0-1 1,1 1 0,-1-1-1,0 0 1,1 1-1,-1-1 1,1 0 0,-1 0-1,1 0 1,-1 0-1,0 0 1,1 0 0,-1 0-1,3-1 1,2 0 51,-1 0 1,0 0-1,0 0 1,0 0 0,0-1-1,0 0 1,6-3-1,-3-1-57,0 0 0,0 0 1,0-1-1,-1 0 0,0 0 0,-1-1 0,1 1 0,-1-1 1,-1-1-1,0 1 0,0-1 0,0 0 0,5-19 0,-19 77-112,5-34 108,1 1 0,0 0-1,2-1 1,-1 31-1,3-45-53,-1 0-1,1 0 1,-1 1-1,1-1 1,0 0 0,-1 0-1,1 0 1,0 0-1,0 0 1,0 0-1,0 0 1,0-1-1,0 1 1,0 0-1,0 0 1,0-1-1,0 1 1,0 0 0,0-1-1,1 0 1,-1 1-1,0-1 1,0 1-1,1-1 1,-1 0-1,0 0 1,0 0-1,1 0 1,0 0-1,40-3-7228,-28-4 799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10442,'0'0'15812,"-10"-3"-15518,7 2-289,-1 0 0,1 0 1,0 1-1,0-1 0,-1 1 0,1 0 0,0 0 1,-1 0-1,1 0 0,0 1 0,0-1 1,-1 1-1,1 0 0,0 0 0,0 0 1,-5 2-1,3 0 35,1 0-1,0 1 1,0-1 0,1 0 0,-1 1 0,1 0-1,0 0 1,0 0 0,0 0 0,0 1-1,1-1 1,-1 1 0,-1 5 0,2-5 11,-1 1 0,1-1 1,0 0-1,1 1 0,0-1 1,-1 1-1,2-1 0,-1 1 1,1 0-1,0 6 1,0-10-61,1 0 1,-1-1 0,1 1 0,0 0 0,-1-1 0,1 1 0,0 0-1,0-1 1,0 1 0,0-1 0,1 0 0,-1 1 0,0-1 0,1 0 0,-1 0-1,1 1 1,-1-1 0,1 0 0,-1-1 0,1 1 0,0 0 0,-1 0-1,1-1 1,0 1 0,0-1 0,-1 1 0,1-1 0,0 0 0,0 0 0,0 0-1,-1 0 1,1 0 0,2 0 0,6-1-478,1 0-1,-1-1 1,0 0 0,0-1-1,0 0 1,0 0 0,0-1-1,-1 0 1,0-1 0,0 0-1,0 0 1,0-1 0,-1-1-1,0 1 1,0-1 0,13-15-1,-6 5-663,-1 0-1,-1 0 1,0-1-1,-1-1 0,-1 0 1,-1-1-1,8-21 0,-2-17-64,-13 20 4550,-3 37-3221,1 1 1,-1-1 0,0 1-1,0-1 1,0 1-1,0-1 1,0 1-1,0-1 1,0 1 0,0-1-1,0 1 1,0-1-1,0 1 1,0-1 0,0 1-1,-1-1 1,1 1-1,0-1 1,0 1-1,0-1 1,-1 1 0,1 0-1,0-1 1,-1 1-1,1-1 1,0 1 0,-1 0-1,1-1 1,0 1-1,-1 0 1,1-1-1,-1 1 1,1 0 0,-1 0-1,1-1 1,0 1-1,-1 0 1,1 0-1,-1 0 1,1 0 0,-1 0-1,1 0 1,-1 0-1,1 0 1,-1 0 0,1 0-1,-1 0 1,1 0-1,-1 0 1,1 0-1,-1 0 1,1 0 0,-1 0-1,1 1 1,-1-1-1,1 0 1,-1 0 0,1 1-1,-1-1 1,1 0-1,0 1 1,-1-1-1,1 0 1,0 1 0,-1 0-1,-26 25 1581,14-7-989,1 0 0,1 1 1,1 1-1,-14 35 0,20-44-557,1 0 0,0 0-1,0 0 1,1 0 0,1 1-1,0-1 1,1 1 0,0-1 0,0 1-1,4 15 1,-4-27-145,0-1 0,0 1 1,0 0-1,0 0 0,0 0 0,0-1 0,0 1 0,1 0 0,-1 0 1,0 0-1,0-1 0,1 1 0,-1 0 0,0 0 0,1-1 1,-1 1-1,1 0 0,-1-1 0,1 1 0,-1-1 0,1 1 0,0 0 1,-1-1-1,1 1 0,-1-1 0,1 0 0,0 1 0,0-1 0,-1 1 1,1-1-1,0 0 0,0 0 0,-1 1 0,1-1 0,0 0 1,0 0-1,0 0 0,-1 0 0,1 0 0,0 0 0,0 0 0,0 0 1,-1 0-1,1-1 0,0 1 0,0 0 0,0 0 0,-1-1 0,1 1 1,0 0-1,0-1 0,2-1 3,0-1-1,0 1 1,-1 0-1,1-1 1,-1 1-1,1-1 1,-1 0 0,0 0-1,0 0 1,2-3-1,-1 0-49,-1 0 0,1 0 0,-1-1 0,0 1 0,-1 0 0,0-1 0,0 1-1,0-1 1,0 0 0,-1 1 0,-1-1 0,-1-12 0,2 18 35,0 1 0,0 0-1,0-1 1,0 1 0,0-1 0,0 1 0,0 0 0,-1-1 0,1 1 0,0-1-1,0 1 1,0 0 0,-1-1 0,1 1 0,0 0 0,0-1 0,-1 1-1,1 0 1,0 0 0,-1-1 0,1 1 0,0 0 0,-1 0 0,1-1-1,0 1 1,-1 0 0,1 0 0,-1 0 0,1 0 0,0 0 0,-1 0-1,1 0 1,-1-1 0,1 1 0,0 0 0,-1 0 0,1 1 0,-1-1 0,1 0-1,-1 0 1,1 0 0,0 0 0,-1 0 0,1 0 0,0 0 0,-1 1-1,1-1 1,-1 0 0,1 0 0,0 1 0,-1-1 0,1 0 0,0 0-1,0 1 1,-1-1 0,1 0 0,0 1 0,0-1 0,-1 0 0,1 1 0,-10 23-51,9-22 68,1 1 1,0-1 0,-1 0 0,1 0-1,0 0 1,1 0 0,-1 0 0,0 0-1,1 0 1,-1 0 0,1 1 0,-1-1-1,1-1 1,0 1 0,0 0-1,0 0 1,0 0 0,0 0 0,1-1-1,-1 1 1,0 0 0,1-1 0,-1 1-1,1-1 1,2 2 0,1-1 6,-1-1 0,0 1 1,1-1-1,-1 0 0,1-1 0,-1 1 1,1-1-1,-1 0 0,1 0 1,-1 0-1,7-2 0,-3 0-5,0 0 0,0-1 0,0 0 0,0 0 0,-1-1 0,1 0 0,-1 0 0,0-1 0,0 0 0,-1 0 0,1-1 0,-1 0 0,0 0 0,-1 0 0,1 0 0,-1-1 0,7-13 0,-12 20 53,-1 8 304,-17 36 162,12-32-283,1-1 1,1 1-1,-1 0 1,2 0-1,0 0 0,1 1 1,-2 19-1,4-32-242,0 0-1,0 0 1,0 0 0,0 1-1,0-1 1,0 0 0,0 0-1,0 0 1,0 0 0,0 1-1,0-1 1,0 0-1,0 0 1,0 0 0,0 0-1,0 1 1,1-1 0,-1 0-1,0 0 1,0 0 0,0 0-1,0 0 1,0 0 0,0 1-1,1-1 1,-1 0 0,0 0-1,0 0 1,0 0-1,0 0 1,1 0 0,-1 0-1,0 0 1,0 0 0,0 0-1,0 0 1,1 0 0,-1 0-1,0 0 1,0 0 0,0 0-1,1 0 1,-1 0 0,0 0-1,0 0 1,0 0-1,1 0 1,11-6-127,9-12-2403,-17 1-2393,-3 6-3328,-1 3-2372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11915,'0'0'3022,"-8"7"-2302,-1-2 96,6-4-534,0 1 0,-1 0 0,2 0 1,-1 0-1,0 0 0,0 0 0,1 1 0,-1-1 0,1 1 0,0 0 1,-4 5-1,-3 28 3665,6-22-3938,2-11 25,-1 4-14,0 0-1,0 1 1,1-1 0,0 0-1,0 0 1,1 1 0,0-1-1,0 0 1,0 1 0,3 9-1,-2-17-3,-1 1-1,1 0 0,0 0 0,0 0 0,0-1 1,-1 1-1,1 0 0,0-1 0,0 1 0,0-1 1,0 1-1,0-1 0,0 1 0,0-1 0,0 0 0,0 0 1,0 1-1,0-1 0,1 0 0,-1 0 0,0 0 1,0 0-1,0 0 0,0 0 0,0 0 0,0-1 1,0 1-1,0 0 0,0-1 0,0 1 0,0-1 1,0 1-1,0-1 0,0 1 0,1-2 0,31-23 234,-22 13-206,-7 6-1805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13325,'0'0'12246,"11"1"-11792,-1 1-395,0-2 1,1 1-1,-1-1 1,0-1-1,1 0 1,-1 0-1,0-1 1,0-1 0,0 1-1,0-2 1,0 1-1,10-6 1,-15 6 14,-1 0 1,0 0 0,1 0 0,-1 0-1,-1 0 1,1-1 0,0 0-1,-1 0 1,1 0 0,-1 0 0,5-9-1,-6 6-37,0-1 0,0 1-1,-1 0 1,1-1 0,-2 0 0,1 1-1,-1-13 1,-11 32-170,9-3 70,1 1-560,-1 0-1,1 1 1,1 0-1,1 18 1,-1-27 448,0 0 0,0 0-1,1-1 1,-1 1 0,1 0 0,-1 0 0,1 0 0,0-1-1,0 1 1,-1 0 0,1-1 0,0 1 0,0-1 0,1 1 0,-1-1-1,0 0 1,0 1 0,1-1 0,-1 0 0,1 0 0,-1 0-1,1 0 1,-1 0 0,1 0 0,0 0 0,0-1 0,-1 1 0,1-1-1,0 1 1,0-1 0,0 0 0,-1 1 0,1-1 0,3 0 0,0 0-9050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55 196 9577,'0'0'15124,"-6"8"-15066,1-2-59,-1 1-1,2 0 1,-1-1-1,1 2 1,0-1-1,0 0 1,1 1-1,0-1 1,1 1-1,-1 0 1,1 0-1,1 0 1,-2 14-1,4-22 2,-1 1 0,0-1 0,1 1-1,-1 0 1,1-1 0,-1 1 0,0-1 0,1 1 0,-1-1-1,1 1 1,0-1 0,-1 0 0,1 1 0,-1-1-1,1 1 1,-1-1 0,1 0 0,0 0 0,-1 1 0,1-1-1,0 0 1,-1 0 0,1 0 0,0 0 0,0 0 0,-1 0-1,1 0 1,0 0 0,-1 0 0,1 0 0,0 0 0,-1 0-1,1 0 1,0-1 0,-1 1 0,1 0 0,0-1-1,-1 1 1,1 0 0,-1-1 0,1 1 0,0-1 0,29-15 146,-13 1-209,-1-1 1,27-35-1,-6 8-860,-37 43 885,0-1 0,0 1 0,0 0 0,0 0 0,0 0 0,1 0 0,-1 0 0,0 0 0,0 0 0,0 0 0,0 0 0,0 0 0,0 0 0,1 0 0,-1 0 0,0 0 0,0 0 0,0 0 0,0 0 0,0 0 0,1 0 0,-1 0 0,0 0 0,0 0 0,0 0 0,0 0 0,0 0 0,0 0 0,1 0 0,-1 1 0,0-1 0,0 0 0,0 0 0,0 0 0,0 0 0,0 0 0,0 0 0,0 0 0,0 0 0,0 1 0,1-1 0,-1 0 0,0 0 0,0 0 0,0 0 0,0 0 0,0 1 0,0-1 0,0 0 0,0 0 0,0 0 0,0 0 0,0 0 0,0 0 0,0 1 0,0-1 0,0 0 0,0 0 0,0 0 0,2 19-609,-1 22 807,-1-40-201,-2 37 198,1-27-82,0 1 1,1-1-1,0 1 0,1 0 0,0-1 1,3 12-1,-3-21-45,-1-1-1,1 0 1,-1 0 0,1 0-1,-1 0 1,1 1 0,-1-1 0,1 0-1,0 0 1,0 0 0,0 0-1,-1 0 1,1-1 0,0 1-1,0 0 1,0 0 0,0-1 0,1 1-1,-1 0 1,0-1 0,0 1-1,0-1 1,0 1 0,3-1 0,-2 1 42,1-1 1,0 0-1,-1-1 1,1 1-1,0 0 1,0-1-1,-1 1 1,1-1-1,-1 0 1,1 0-1,2-1 1,4-3 207,0 0 0,-1 0 0,1-1 0,-1 0 0,9-9 1,3-5 54,-1-1 0,-1-1 0,0-1 0,27-47 0,-37 54-276,-1 1-1,0-1 0,-1 0 0,-1-1 1,0 0-1,-1 0 0,-1 0 0,-1 0 0,1-22 1,-3 38-68,0 1 0,0 0 0,0 0 0,0-1 0,0 1 1,0 0-1,1 0 0,-1-1 0,0 1 0,0 0 0,0 0 0,0-1 1,0 1-1,0 0 0,0 0 0,-1-1 0,1 1 0,0 0 0,0 0 1,0 0-1,0-1 0,0 1 0,0 0 0,0 0 0,0-1 0,-1 1 1,1 0-1,0 0 0,0 0 0,0-1 0,0 1 0,-1 0 0,1 0 1,0 0-1,0 0 0,0 0 0,-1-1 0,1 1 0,0 0 0,0 0 1,-1 0-1,1 0 0,0 0 0,0 0 0,-1 0 0,1 0 0,-12 10-197,-7 18 129,2 3 31,-6 10 67,-17 48-1,35-78-13,1 1 0,0 0 0,1 0 0,0 0 0,1 1 0,1-1 0,0 0 0,0 1 0,2 14-1,-1-26-3,1 0-1,-1 1 0,0-1 1,0 1-1,1-1 0,-1 0 1,1 1-1,-1-1 0,1 0 0,-1 0 1,1 1-1,0-1 0,0 0 1,-1 0-1,1 0 0,0 0 1,0 0-1,0 0 0,0 0 0,0 0 1,1 0-1,-1-1 0,0 1 1,0 0-1,1-1 0,-1 1 1,0-1-1,1 1 0,-1-1 0,0 1 1,1-1-1,-1 0 0,0 0 1,1 0-1,-1 0 0,1 0 1,-1 0-1,2-1 0,1 1 14,-1-1 0,0 1-1,0-1 1,0 0 0,0-1 0,0 1-1,0 0 1,0-1 0,0 0 0,0 0-1,-1 1 1,1-2 0,-1 1 0,1 0-1,2-4 1,3-7 30,-2 0 1,0 0-1,0 0 0,-1-1 0,-1 0 1,0 0-1,-1 0 0,0 0 1,-1-1-1,-1 1 0,-1-29 0,-14 99-377,13-51 329,0 1-1,1 0 1,0-1-1,0 1 1,0 0-1,0 0 0,1-1 1,0 1-1,3 7 1,-3-11 2,0 0 0,0 0 0,1 0 0,-1-1 0,1 1 1,-1 0-1,1-1 0,0 1 0,0-1 0,-1 0 0,1 0 1,0 1-1,0-1 0,0-1 0,1 1 0,-1 0 0,0 0 1,0-1-1,0 1 0,1-1 0,-1 0 0,0 0 0,0 1 1,1-1-1,-1-1 0,3 1 0,1 0 0,-1-1 1,1 0-1,0 1 1,0-2-1,0 1 0,-1-1 1,1 0-1,0 0 0,-1 0 1,0-1-1,0 0 1,0 0-1,0 0 0,0-1 1,4-4-1,3-3-20,0-2 0,-1 0-1,18-28 1,-28 40-28,-6 36-363,-7 9 508,7-29 1,1 1 0,0-1 0,1 1 0,-2 27 0,5-42-101,0-1 0,0 0-1,0 1 1,0-1-1,0 1 1,0-1 0,0 0-1,0 1 1,0-1-1,0 0 1,0 1 0,0-1-1,0 0 1,1 1-1,-1-1 1,0 0 0,0 1-1,0-1 1,0 0-1,1 1 1,-1-1 0,0 0-1,0 0 1,1 1 0,-1-1-1,0 0 1,0 0-1,1 1 1,-1-1 0,0 0-1,1 0 1,-1 0-1,0 0 1,1 1 0,-1-1-1,1 0 1,14-6-535,11-17-2194,-22 17 1203,0-1-1,-1 1 1,1-1-1,-1 0 1,3-9-1,2-14-5239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10410,'0'0'5605,"-14"50"-4292,14-35-960,0 1-289,0-3-96,8-2-1826,4-4-1793,0-1-1442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1 288,'0'0'15199,"-1"10"-13048,0 2-1603,-1-3 92,1 0 0,0 1 1,0-1-1,1 1 0,0-1 0,1 1 0,1 9 0,-1-18-566,1 0 0,-1 0 0,0 0 0,1 0 0,-1 0 0,0 0 0,1 0 0,-1-1 0,1 1 0,0 0 0,-1-1 0,1 0 0,-1 1 0,1-1 0,0 0 0,-1 0-1,1 0 1,0 0 0,-1 0 0,1 0 0,0 0 0,2-1 0,40-6 745,-28 1-696,0 0 0,26-16 0,-32 16-322,0 0 0,0 1 1,0 0-1,1 1 0,0 0 0,0 1 1,0 0-1,21-2 0,-31 5 209,0 1-1,-1 0 1,1 0-1,-1-1 1,1 1 0,-1 0-1,0 0 1,1 0-1,-1 0 1,0 0 0,0 0-1,0-1 1,1 1-1,-1 0 1,0 0 0,0 0-1,0 0 1,0 0-1,-1 0 1,1 0 0,0 0-1,0 0 1,0 0-1,-1 1 1,-5 25 513,4-23-793,1-3 350,1 0 0,-1 0 1,0 1-1,1-1 1,-1 0-1,1 1 1,-1-1-1,1 1 0,0-1 1,0 0-1,-1 1 1,1-1-1,0 1 1,0-1-1,1 1 1,-1 1-1,8 7-4897,-3-6-1355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12876,'0'0'8141,"-9"-6"-7249,6 3-824,-1 0 0,0 1 0,-1-1 0,1 1 1,0 0-1,-1 0 0,1 0 0,-1 1 0,0 0 1,-7-2-1,9 3-64,0 0 0,0 1 0,0-1 0,0 1 0,-1 0 0,1-1 0,0 1 0,0 1 0,0-1 0,1 0 0,-1 1 0,0-1 0,0 1 0,1 0 0,-1 0 0,1 0 0,0 0 0,-1 0 0,1 1 0,0-1 0,-2 3 0,-1 2 4,0 0 0,0 0 0,0 0 1,1 1-1,0 0 0,0 0 0,1 0 1,0 0-1,0 0 0,1 0 0,0 1 0,-1 9 1,3-17-8,0-1 1,1 1 0,-1-1 0,0 1 0,0-1-1,0 0 1,1 1 0,-1-1 0,0 1 0,0-1-1,1 1 1,-1-1 0,0 0 0,1 1-1,-1-1 1,0 0 0,1 1 0,-1-1 0,1 0-1,-1 1 1,1-1 0,-1 0 0,0 0 0,1 1-1,-1-1 1,1 0 0,-1 0 0,1 0 0,-1 0-1,1 0 1,-1 0 0,1 0 0,-1 0-1,1 0 1,-1 0 0,1 0 0,-1 0 0,1 0-1,-1 0 1,1 0 0,-1-1 0,1 1 0,-1 0-1,1 0 1,-1-1 0,1 1 0,-1 0-1,0-1 1,1 1 0,0-1 0,25-14 286,-16 6-220,0 0 0,-1-1 0,0 0 0,0 0 0,-1-1 0,-1 0 0,0 0 0,0-1 0,-1 0 0,-1 0 0,5-14 0,-12 34-123,-5 25 49,2 0-1,-2 39 1,7-71 14,0 0 1,0 0-1,0 0 1,0 0 0,0-1-1,0 1 1,0 0-1,1 0 1,-1 0 0,0 0-1,0-1 1,1 1-1,-1 0 1,1 0-1,-1-1 1,0 1 0,1 0-1,-1-1 1,1 1-1,0 0 1,-1-1-1,1 1 1,-1-1 0,1 1-1,0-1 1,0 1-1,-1-1 1,1 0 0,0 1-1,0-1 1,-1 0-1,3 1 1,0-1 19,0 0 1,1 1-1,-1-2 1,0 1-1,1 0 1,-1-1-1,0 1 1,0-1-1,4-1 1,65-31 303,-68 31-330,7-5-7,0 0 0,1 1 0,0 1 0,0 0 1,0 0-1,1 2 0,0-1 0,-1 1 0,1 1 0,19-1 0,-31 4 1,1-1-1,0 1 0,-1-1 1,1 1-1,-1-1 0,1 1 1,-1 0-1,1 0 0,-1 0 0,0 0 1,1 0-1,-1 0 0,0 1 1,0-1-1,0 0 0,0 0 1,0 1-1,0-1 0,0 1 0,0-1 1,-1 1-1,1-1 0,-1 1 1,1-1-1,-1 1 0,1 0 1,-1-1-1,0 1 0,0 2 0,1 3 168,0 0-1,0 0 0,-1 0 1,0 0-1,-3 14 0,3-21-102,0 1-1,0-1 0,0 0 0,0 1 1,0-1-1,0 1 0,0-1 0,0 0 1,0 1-1,0-1 0,0 0 0,0 1 1,0-1-1,0 0 0,-1 1 0,1-1 1,0 0-1,0 1 0,0-1 0,-1 0 1,1 0-1,0 1 0,0-1 0,-1 0 1,1 0-1,0 1 0,0-1 0,-1 0 1,1 0-1,0 0 0,-1 0 0,1 1 1,0-1-1,-1 0 0,0 0 0,-8-10 1063,-3-20-699,2 3-359,6 15-114,0 0 0,0 0 1,1-1-1,1 1 0,-2-16 1,43 39-3768,-19-4 1243,0-2 1,1 0 0,0-2 0,-1 0 0,1-1 0,24-1 0,-15-1-1399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6342,'0'0'12529,"-10"-5"-12054,8 4-449,0 0 0,0-1 0,0 1 0,0 0-1,0 0 1,-1 0 0,1 1 0,0-1 0,-1 0-1,1 1 1,0 0 0,-1-1 0,1 1 0,-1 0-1,1 0 1,0 0 0,-1 1 0,1-1 0,-1 1-1,1-1 1,0 1 0,0 0 0,-1-1 0,1 1-1,0 1 1,0-1 0,0 0 0,0 0 0,0 1-1,0-1 1,0 1 0,0 0 0,1-1 0,-1 1-1,1 0 1,-1 0 0,1 0 0,0 0 0,0 0-1,0 0 1,-2 4 0,0 0 131,-1 1 1,1-1-1,1 1 0,-1-1 0,1 1 1,0 0-1,1 0 0,-1 0 0,1 0 1,1 0-1,-1 0 0,2 10 1,-1-16-153,1 0 1,0 0 0,-1 0-1,1 0 1,0 0 0,0 0-1,0 0 1,0 0 0,0 0-1,0 0 1,0-1 0,0 1-1,0 0 1,0-1 0,0 1 0,0-1-1,0 1 1,1-1 0,-1 1-1,0-1 1,0 0 0,1 0-1,-1 0 1,0 1 0,0-1-1,1 0 1,-1-1 0,0 1-1,0 0 1,2-1 0,40-7 234,-26-1-213,0 0 1,-1-1-1,0-1 1,-1-1-1,15-13 1,18-14-1,-48 38-31,0 1 0,1-1 0,0 0-1,-1 1 1,1-1 0,-1 1 0,1-1 0,0 1 0,-1-1-1,1 1 1,0 0 0,-1-1 0,1 1 0,0 0 0,-1 0-1,1-1 1,0 1 0,0 0 0,0 0 0,-1 0 0,1 0-1,0 0 1,0 0 0,-1 0 0,1 0 0,0 0 0,0 0-1,0 1 1,-1-1 0,1 0 0,0 0 0,0 1 0,-1-1-1,1 0 1,0 1 0,-1-1 0,1 1 0,-1-1 0,1 1-1,0-1 1,-1 1 0,1 0 0,-1-1 0,1 1 0,-1 0-1,0-1 1,1 2 0,9 45-357,-2-9 196,-7-36 161,0-1-1,0 1 1,1 0 0,-1-1-1,0 0 1,1 1 0,-1-1-1,1 0 1,0 0 0,-1 0-1,1 0 1,0 0 0,0 0-1,-1 0 1,1-1 0,0 1-1,0-1 1,0 1 0,0-1-1,0 0 1,0 0 0,0 0-1,0 0 1,0 0 0,0 0-1,0 0 1,0-1 0,0 1-1,0-1 1,3-1 0,8-2-105,0-1 1,-1 0 0,17-11-1,-17 10-49,1-1-262,55-24-3362,-20 22-2602,-47 9 6129,0 1 0,0-1 0,0 0 0,0 0 0,0 0 0,0 1 0,0-1 0,0 1 0,0-1 0,0 0 0,0 1 0,-1 0 0,1-1 0,0 1 0,0-1 0,-1 1 0,1 0 0,0 0 0,-1-1 0,1 1 0,-1 0 0,1 0 0,-1 0 0,1 0 0,-1 0 0,1 1 0,-1-1 241,1 0 0,-1 0 0,0 0 1,1 0-1,-1 0 0,1 0 0,-1 0 0,1-1 1,0 1-1,-1 0 0,1 0 0,0-1 1,0 1-1,-1 0 0,1-1 0,0 1 0,0 0 1,0-1-1,0 1 0,0-1 0,0 0 0,0 1 1,0-1-1,0 0 0,0 0 0,0 1 1,0-1-1,0 0 0,0 0 0,0 0 0,0 0 1,2-1-1,11-2-2858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75 4484,'0'0'7570,"-12"9"-4228,3-2-2841,-59 53 1787,63-55-2007,0-1 0,1 1 0,0 0 0,0 0-1,1 0 1,-1 0 0,1 1 0,0-1 0,0 1 0,1 0-1,0 0 1,0 0 0,-1 7 0,3-13-272,0 0 0,0 1 0,0-1 0,0 0 0,0 0 0,0 1 0,0-1 0,0 0 0,0 1 0,0-1 0,0 0 0,0 0 0,1 1 0,-1-1 0,0 0 0,0 0 0,0 1 0,0-1 0,0 0 0,1 0 0,-1 1 0,0-1 0,0 0 0,1 0 0,-1 0 0,0 0 0,0 1 0,1-1 0,-1 0 0,0 0 1,0 0-1,1 0 0,-1 0 0,0 0 0,1 0 0,-1 0 0,0 0 0,0 0 0,1 0 0,-1 0 0,19-4 430,14-14 300,-14 2-567,1-2 0,31-39-1,-45 50-155,0-1-1,-1 1 0,0-1 1,0 0-1,-1 0 0,0-1 1,0 1-1,-1-1 0,-1 0 1,1 0-1,1-16 0,-4 24-13,1 1-1,-1 0 0,0-1 0,0 1 0,0 0 0,0-1 0,0 1 0,0-1 0,0 1 1,0 0-1,0-1 0,0 1 0,0 0 0,0-1 0,0 1 0,0 0 0,-1-1 0,1 1 1,0 0-1,0-1 0,0 1 0,0 0 0,-1-1 0,1 1 0,0 0 0,0 0 0,-1-1 1,1 1-1,0 0 0,0 0 0,-1-1 0,1 1 0,0 0 0,-1 0 0,1 0 1,0 0-1,-1-1 0,-14 9-28,-10 21-37,18-21 128,2 1-1,-1 0 0,1 1 0,0-1 1,1 1-1,0 0 0,1 0 0,0 0 0,1 1 1,0-1-1,0 1 0,1 12 0,1-21-63,0 0-1,0 0 0,1-1 0,-1 1 0,1 0 0,0-1 1,-1 1-1,1 0 0,0-1 0,0 1 0,0-1 0,0 1 0,0-1 1,0 0-1,0 1 0,1-1 0,-1 0 0,0 0 0,1 0 0,-1 0 1,1 0-1,-1 0 0,1 0 0,0-1 0,-1 1 0,1 0 1,0-1-1,-1 1 0,3-1 0,4 2-782,0-1 0,0 0 0,0-1-1,-1 0 1,14-1 0,8-4-6210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64 14542,'2'-9'3753,"-2"1"-2636,0 5-774,0 0 0,1-1 0,-1 1 0,1 0 0,-1 0 0,1 0 1,0 0-1,0 0 0,0 0 0,0 0 0,1 0 0,-1 0 0,4-3 0,-5 6-273,1 0-1,-1 0 1,1 0 0,-1 1 0,0-1-1,1 0 1,-1 0 0,1 1 0,-1-1 0,0 0-1,1 1 1,-1-1 0,0 0 0,0 1-1,1-1 1,-1 1 0,0-1 0,0 0-1,0 1 1,1-1 0,-1 1 0,0-1-1,0 1 1,0-1 0,0 1 0,0-1-1,0 1 1,0-1 0,0 1 0,0-1 0,0 1-1,0-1 1,0 0 0,0 2 0,2 21 8,-4 53 1524,-21 145 1,12-144-650,11-74-926,-4 26 294,1 0 1,1 0 0,2 36-1,0-64-314,0 1 0,0-1 0,0 1 0,0-1 0,0 1 0,0-1 0,1 1 0,-1-1 0,0 1-1,1-1 1,-1 0 0,1 1 0,0-1 0,-1 1 0,1-1 0,0 0 0,0 0 0,0 1 0,0-1-1,0 0 1,0 0 0,0 0 0,0 0 0,0 0 0,1 0 0,-1-1 0,0 1 0,0 0 0,1 0-1,-1-1 1,1 1 0,-1-1 0,1 0 0,-1 1 0,1-1 0,-1 0 0,1 0 0,-1 0 0,1 0-1,-1 0 1,1 0 0,-1 0 0,1 0 0,-1-1 0,0 1 0,4-2 0,1 0 19,1-1 0,0 0 1,-1-1-1,0 1 0,1-1 0,-2-1 1,1 1-1,7-8 0,21-28-30,-3-1 0,-1-2 0,-2 0 0,-3-2 0,23-53-1,-27 55-29,-17 38 58,-6 13-12705,-9 2 4001</inkml:trace>
  <inkml:trace contextRef="#ctx0" brushRef="#br0" timeOffset="1">194 444 18161,'0'0'6727,"-3"57"-4678,13-42-992,8-3-384,4-1-545,1 0-64,-1-2-1761,-3-4-3941,-3-5-9640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83 191 11275,'0'0'6096,"-7"9"-4516,-3 3-1181,1 0-1,1 1 1,0 0-1,1 1 0,1 0 1,0 0-1,0 0 1,2 1-1,0 0 1,-3 16-1,7-30-379,0-1-1,0 1 1,0 0-1,0-1 1,0 1-1,0-1 1,0 1-1,0-1 1,0 1 0,0 0-1,0-1 1,0 1-1,0-1 1,0 1-1,0-1 1,1 1-1,-1-1 1,0 1 0,0 0-1,1-1 1,-1 0-1,0 1 1,1-1-1,-1 1 1,0-1-1,1 1 1,-1-1-1,1 0 1,-1 1 0,1-1-1,-1 0 1,1 1-1,-1-1 1,1 0-1,21-5 564,21-24 232,-7-3-637,-1-1 1,45-58-1,-67 74-156,-1 0 0,0 0 0,-1-1 0,-1 0 0,-1-1 0,-1 0-1,-1-1 1,8-28 0,-26 78-181,-27 49-1,1-2 354,18-37 34,10-22-139,0 0 1,1 1 0,1 0-1,0 0 1,2 1 0,0 0 0,1 0-1,-2 36 1,6-56-87,0 1 0,0-1 0,0 0 1,0 1-1,0-1 0,0 1 0,0-1 0,1 1 0,-1-1 0,0 0 0,0 1 0,0-1 0,1 1 0,-1-1 0,0 0 0,0 1 1,1-1-1,-1 0 0,0 1 0,1-1 0,-1 0 0,0 0 0,1 1 0,-1-1 0,0 0 0,1 0 0,-1 0 0,1 1 1,-1-1-1,0 0 0,1 0 0,-1 0 0,1 0 0,-1 0 0,1 0 0,-1 0 0,1 0 0,-1 0 0,0 0 0,1 0 0,-1 0 1,1 0-1,-1 0 0,1 0 0,-1-1 0,0 1 0,1 0 0,-1 0 0,1 0 0,-1-1 0,0 1 0,1 0 0,-1 0 1,0-1-1,1 1 0,19-19-1,-16 10-132,-1-1 0,-1 0 0,1 0-1,-2 0 1,1-1 0,-1 1 0,-1 0 0,0 0 0,0-1 0,-1 1 0,-4-19 0,4 22 25,-1 0 0,0 1 0,0-1 0,0 0 0,-1 1 0,0-1 0,0 1 0,-1 0 0,1 0 0,-1 0 0,-1 1 0,1-1 0,-1 1 0,0 0-1,0 0 1,0 1 0,-1 0 0,-6-5 0,22 13 469,0 0-1,0-1 0,0 0 1,0-1-1,1 0 0,-1 0 1,12-1-1,81-2-1599,-47-1-3863,-36 2-190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18610,'0'0'4932,"-3"69"-4035,-4-32 96,-2 2-577,-2-1-319,3 0-97,1-4-65,-3-4-959,4-6-1443,0-3-1312,-3-7-2531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4452,'0'0'20404,"5"39"-28925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69 382 12075,'0'0'315,"-9"-3"-64,-51-24-10,60 27-199,34 2-170,-19 1 159,57 9 76,129 6 1,-91-22 120,0-6 0,114-24 0,-176 26-186,31-3 162,0 3 1,81 4-1,159 21 1297,250-4-104,2-42-846,39-2-177,-315 23 485,375-59 1,-332 6-766,390-50-92,-609 101 67,239-11 3423,-379 25-2892,7-1-6976,9-3-89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423 199 4644,'16'-32'1923,"58"-134"10467,-85 236-9919,-43 122-2140,-100 237 0,153-427-510,1-1 0,-1 1 1,1 0-1,-1 0 0,0-1 0,1 1 0,-1-1 0,0 1 0,0-1 1,0 1-1,0-1 0,-1 1 0,1-1 0,0 0 0,-1 0 0,1 0 0,0 0 1,-1 0-1,1 0 0,-1 0 0,0 0 0,1 0 0,-1-1 0,0 1 1,1-1-1,-1 1 0,0-1 0,0 0 0,1 1 0,-1-1 0,0 0 0,0 0 1,0 0-1,1-1 0,-1 1 0,0 0 0,0-1 0,1 1 0,-1-1 1,0 0-1,1 1 0,-1-1 0,1 0 0,-1 0 0,1 0 0,-1 0 0,-2-2 1,-7-7-1748,0 1 1,1-1-1,1-1 1,-15-19 0,22 27 1730,-35-48-1553,22 28 4762,-1 1-1,-33-35 1,48 56-2808,1 1 1,-1-1-1,0 0 1,1 1-1,-1-1 1,1 1-1,-1-1 1,0 1 0,0-1-1,1 1 1,-1-1-1,0 1 1,0 0-1,1-1 1,-1 1-1,0 0 1,0 0-1,0 0 1,0 0-1,1-1 1,-1 1-1,0 0 1,0 0 0,-1 1-1,1-1-113,0 1 0,0 0 0,0-1 0,1 1 0,-1 0 0,0 0 0,1 0 0,-1-1 0,0 1 0,1 0 0,-1 0 0,1 0 0,0 0 0,-1 0 0,1 0 0,0 0 0,-1 2 0,-3 55-470,3-45 947,-2 337 2655,3-341-3173,1 0 0,0 0 1,1 0-1,0 0 0,1 0 1,-1-1-1,1 1 1,9 15-1,-11-21-42,1-1 0,0 1 0,0-1 0,0 1 0,1-1 0,-1 0 0,0 0 1,1 0-1,-1 0 0,1 0 0,0 0 0,0-1 0,0 0 0,0 1 0,0-1 0,0 0 0,0 0 0,0 0 0,0-1 0,0 1 1,0-1-1,1 0 0,-1 0 0,0 0 0,0 0 0,0-1 0,1 1 0,3-2 0,6-2 50,-1 0 0,1-1-1,-1 0 1,-1-1 0,1 0-1,-1-1 1,0-1 0,16-13-1,76-78-687,-46 34-2084,-6-3-2514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15182,'0'0'4570,"0"14"-3422,4 527 1633,-7-561-3328,-1 0 1,-1 0-1,-1 1 0,0 0 1,-2 0-1,0 0 0,-15-24 0,8 13 282,-6-10 1125,20 40-588,16 3-411,66 16-846,3-13-5749,-42-6 1913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119 390 13229,'0'0'1905,"-9"2"177,3 0-1906,0 0 0,0 1 0,0 0 0,0 0 0,1 0 0,0 1 0,-1 0 0,1 0 0,0 0-1,1 1 1,-1-1 0,1 1 0,0 0 0,0 0 0,1 1 0,-1-1 0,1 1 0,0 0 0,1-1 0,-4 11-1,4-9-89,-1 0-1,1 0 1,1 0-1,-1 0 1,1 0-1,1 1 0,-1-1 1,1 0-1,0 1 1,3 14-1,-3-21-75,1 1 1,-1-1-1,1 1 0,0 0 1,0-1-1,-1 1 0,1-1 1,0 0-1,0 1 0,0-1 1,0 0-1,1 1 0,-1-1 0,0 0 1,0 0-1,1 0 0,-1 0 1,1 0-1,-1-1 0,2 2 1,1-1 30,-1-1 0,0 1 1,0-1-1,0 0 1,1 0-1,-1 0 1,0 0-1,0 0 1,0-1-1,1 0 0,-1 1 1,0-1-1,0 0 1,4-3-1,1 0 174,0 0-1,-1 0 1,1-1 0,-1 0-1,-1-1 1,1 0-1,-1 0 1,0 0 0,0-1-1,-1 0 1,1 0 0,-2 0-1,1 0 1,-1-1-1,5-12 1,-4 9-2,-1-1 0,0 1 0,-1-1 0,0 0 0,-1-1 0,0 1 0,-1 0-1,0 0 1,-1-1 0,-2-17 0,2 29-220,0 0-1,0 0 1,0 0-1,0 0 1,0 1-1,0-1 1,-1 0-1,1 0 1,0 0-1,-1 0 1,1 0-1,-1 1 1,1-1-1,0 0 1,-1 0-1,0 0 1,1 1-1,-1-1 1,0 0-1,1 1 1,-1-1-1,0 1 1,1-1-1,-1 1 1,0-1-1,0 1 1,0-1-1,0 1 1,1 0-1,-1 0 1,0-1-1,0 1 1,0 0-1,-1 0 1,1 0-47,0 0 0,0 1 0,0-1 0,0 1 0,0-1 0,0 1 0,0-1 0,0 1 0,1-1 0,-1 1 0,0 0 0,0 0-1,1-1 1,-1 1 0,1 0 0,-1 0 0,0 0 0,1-1 0,0 1 0,-1 0 0,1 0 0,-1 0 0,1 0 0,0 0 0,0 0 0,0 0 0,-1 0 0,1 0 0,0 0 0,0 0 0,1 2 0,-1-2-93,-1 0-1,1 0 1,1 0 0,-1 0 0,0 0-1,0 1 1,0-1 0,0 0 0,1 0-1,-1 0 1,1 0 0,-1 0-1,0 0 1,1 0 0,0 0 0,-1 0-1,1-1 1,0 1 0,-1 0-1,1 0 1,0 0 0,0-1 0,0 1-1,-1 0 1,1-1 0,1 1 0,1 0-99,-1 0 1,0-1 0,0 1-1,1-1 1,-1 0 0,0 1 0,1-1-1,-1-1 1,1 1 0,-1 0-1,4-1 1,2-1-353,0 0 1,-1-1-1,1 0 0,-1 0 1,0-1-1,13-7 0,-8 1-122,-1-1 0,0 1 0,0-2-1,-1 0 1,0 0 0,-1-1 0,14-25-1,-16 24 1416,0 0 0,8-30 0,-12 32 507,-1 0 0,0 0 0,0-1 0,-1-12 0,-1 25-1131,0 0-1,-1 0 1,1-1-1,0 1 1,0 0-1,-1 0 1,1 0-1,0 0 1,-1 0-1,1 0 1,0 0-1,0 0 1,-1 0-1,1 1 1,0-1-1,0 0 1,-1 0 0,1 0-1,0 0 1,-1 0-1,1 0 1,0 1-1,0-1 1,0 0-1,-1 0 1,1 0-1,0 0 1,0 1-1,0-1 1,-1 0-1,1 0 1,0 1-1,0-1 1,0 0-1,0 0 1,0 1-1,-1-1 1,-8 16 114,0 1 0,1 0 0,1 0 0,1 1 0,0 0 0,1 0 0,-3 23 0,1 3 669,0 88-1,7-122-829,1-1 0,0 1 0,1 0 0,0-1 0,5 15-1,-6-22-6,-1 0-1,1 0 0,0 0 0,0 1 0,-1-1 0,1 0 0,0 0 0,1-1 0,-1 1 0,0 0 0,1 0 0,-1-1 0,1 1 0,-1 0 0,1-1 0,0 1 0,-1-1 0,1 0 0,0 0 0,0 0 0,0 0 0,0 0 0,0 0 0,0 0 0,0-1 0,1 1 0,-1-1 0,0 1 0,0-1 1,3 0-1,-4 0 29,-1-1 1,1 1 0,0-1-1,0 1 1,0-1 0,-1 0-1,1 1 1,0-1 0,-1 0-1,1 0 1,-1 1 0,1-1-1,-1 0 1,1 0 0,-1 0-1,1 0 1,-1 0 0,0 1-1,1-1 1,-1 0 0,0 0-1,0 0 1,0 0 0,0 0-1,0-2 1,1-32 354,-1 27-311,-2-3-78,1 1 1,-1 0-1,-1 0 0,0 0 1,0 1-1,-1-1 1,-1 1-1,1 0 0,-1 0 1,-1 0-1,0 0 0,0 1 1,0 0-1,-14-11 1,13 14-179,5 7-198,15 12 75,-2-10-172,0 1 1,0-1-1,1-1 1,0 0-1,0-1 1,-1 0 0,1-1-1,0 0 1,1-1-1,22-3 1,-25 3-35,0-2 0,1 0 0,-1 0-1,0-1 1,0 0 0,-1 0 0,1-1 0,0-1 0,-1 0-1,0 0 1,0-1 0,14-12 0,-22 18 612,-1 0 0,1-1 1,0 1-1,-1 0 0,1-1 0,-1 1 1,1-1-1,-1 1 0,1 0 0,-1-1 1,0 1-1,1-1 0,-1 0 0,1 1 1,-1-1-1,0 1 0,1-1 0,-1 0 1,0 1-1,0-1 0,0 1 0,0-1 1,1 0-1,-1 1 0,0-1 0,0 0 1,0 1-1,0-1 0,0 0 0,0 1 1,-1-1-1,1 0 0,0 1 0,0-1 1,0 0-1,-1 1 0,1-1 0,0 1 1,-1-1-1,0-1 0,-14 3 3259,2 7-4053,7-2 821,1 0-1,-1 0 1,1 1 0,0 0-1,1 0 1,-7 13 0,9-16-61,0 1 1,0-1 0,0 0 0,1 0 0,0 1 0,0-1 0,0 1 0,0-1 0,1 1 0,0-1 0,0 1-1,0-1 1,0 1 0,2 5 0,-1-8-71,0-1 0,0 0 0,0 0 0,0 0-1,0 0 1,0-1 0,0 1 0,0 0 0,0 0 0,1-1 0,-1 1-1,0 0 1,0-1 0,1 0 0,-1 1 0,1-1 0,-1 0 0,0 1-1,1-1 1,-1 0 0,0 0 0,1 0 0,-1 0 0,1 0 0,1-1-1,38-7 589,-33 4-524,0-1 1,0 0-1,0 0 1,-1-1-1,1 0 1,-1 0-1,-1-1 1,1 0-1,-1 0 1,0 0-1,-1-1 1,0 0-1,0 0 1,-1 0-1,0-1 1,0 0-1,2-10 1,-35 62-349,26-37 267,0-1 0,0 0 0,1 1 0,-1 0 0,1-1 0,1 1 0,-1 0 0,1 0 0,0 0 0,0 0 0,1 0 0,0 1 0,0-1 0,1 7 0,0-11 11,0-1 1,0 0-1,0 0 1,0 1-1,0-1 0,0 0 1,0 0-1,1 0 1,-1 0-1,1-1 0,-1 1 1,0 0-1,1-1 0,-1 1 1,1 0-1,-1-1 1,1 0-1,0 1 0,-1-1 1,1 0-1,-1 0 1,1 0-1,0 0 0,-1 0 1,3-1-1,42-6 698,-35 2-613,-1-1-1,0 0 1,0 0 0,0-1-1,-1-1 1,0 1 0,0-1-1,-1-1 1,0 1 0,-1-2-1,0 1 1,0-1-1,5-11 1,-1 2-5,-1 0-1,-1-1 1,-1 0 0,-1-1-1,-1 0 1,4-25 0,-7 25-36,0 0 1,-2 1 0,-2-40-1,1 59-47,0-1 0,0 1-1,0 0 1,0 0-1,-1-1 1,1 1-1,0 0 1,0-1-1,-1 1 1,1 0-1,-1 0 1,0 0 0,1 0-1,-1-1 1,0 1-1,1 0 1,-1 0-1,0 0 1,0 0-1,0 0 1,0 1 0,-2-2-1,2 1-11,0 1-1,0 0 1,-1 0 0,1 0-1,0 0 1,0 0-1,-1 0 1,1 0 0,0 0-1,0 0 1,0 1-1,-1-1 1,1 0 0,0 1-1,0-1 1,0 1 0,0 0-1,-2 1 1,-4 2-34,1 1 1,1 0 0,-1 0-1,0 0 1,1 1-1,-6 8 1,-4 8 55,1 1 1,0 0-1,-17 45 0,27-59-6,1 0-1,0 0 0,1 1 0,0 0 0,0-1 0,1 1 0,0 0 0,0 0 0,2-1 0,-1 1 1,1 0-1,0 0 0,5 17 0,-3-22-30,0 1 1,0-1-1,0 0 1,1-1-1,-1 1 0,1 0 1,0-1-1,0 0 1,1 0-1,-1 0 1,1-1-1,0 0 1,0 1-1,0-2 0,1 1 1,-1-1-1,0 1 1,1-1-1,11 2 1,2 0-403,1 0 0,0-1 1,0-1-1,31-1 0,-4-5-4992,-2-14-4490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6406,'2'9'14280,"-1"31"-9835,5 66-6249,-1-69 3450,-5-36-1632,0 1 0,0-1 0,1 1 1,-1 0-1,0-1 0,1 1 0,-1-1 0,1 1 0,0-1 1,0 1-1,-1-1 0,1 0 0,0 1 0,0-1 0,0 0 1,0 0-1,0 1 0,1-1 0,-1 0 0,0 0 0,1 0 1,-1-1-1,0 1 0,1 0 0,-1 0 0,1-1 0,1 1 1,0-1 62,0 0 0,0 0 1,-1 0-1,1-1 0,0 1 1,0-1-1,0 0 0,-1 0 1,1 0-1,0 0 0,-1 0 1,1-1-1,4-2 0,7-6 246,-1-1 0,0 0 0,20-23 0,48-70 664,-80 104-993,-1 0 1,0-1-1,0 1 0,0-1 1,0 1-1,1 0 0,-1-1 1,0 1-1,0 0 0,1-1 1,-1 1-1,0 0 0,1-1 1,-1 1-1,0 0 0,1-1 0,-1 1 1,0 0-1,1 0 0,-1 0 1,1-1-1,-1 1 0,0 0 1,1 0-1,-1 0 0,1 0 1,-1 0-1,0 0 0,1 0 0,-1 0 1,1 0-1,-1 0 0,1 0 1,-1 0-1,1 0 0,-1 0 1,0 0-1,1 0 0,-1 1 1,1-1-1,-1 0 0,7 22-67,-5 43 161,-2-56-67,0-6-20,-1-1 0,1 0 1,0 1-1,0-1 0,1 0 0,-1 1 0,0-1 0,1 0 0,-1 1 0,1-1 0,0 0 0,0 0 0,0 0 0,0 0 0,0 1 1,0-2-1,1 1 0,1 3 0,-1-5 5,-1 1 1,1-1 0,-1 0-1,1 0 1,-1 0 0,1 0-1,0 0 1,-1 0 0,1 0-1,-1 0 1,1 0 0,-1-1-1,1 1 1,-1-1 0,1 1-1,-1-1 1,0 0 0,1 1-1,-1-1 1,0 0 0,1 0-1,-1 0 1,0 0 0,0 0-1,0 0 1,0 0 0,0-1-1,1-1 1,4-3-633,16-11-1039,-14 13-2809,2 3-4029,-5 1 1980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 11275,'0'0'13266,"-9"0"-13208,5 0-24,0 0-1,0 0 0,0 1 0,0 0 1,0 0-1,0 0 0,1 0 1,-1 1-1,0-1 0,1 1 0,-1 0 1,1 0-1,0 0 0,0 1 1,0-1-1,0 1 0,0 0 0,0 0 1,0 0-1,1 0 0,0 0 1,0 0-1,0 1 0,0-1 0,0 1 1,0-1-1,1 1 0,0 0 1,0-1-1,0 1 0,0 0 0,1 0 1,-1 4-1,1-7-27,-1 0 1,1-1-1,0 1 1,-1 0-1,1 0 1,0 0-1,0-1 1,0 1-1,0 0 1,0 0-1,0 0 1,0-1-1,0 1 1,0 0-1,0 0 1,0-1-1,1 1 1,-1 0-1,0 0 1,1-1-1,-1 1 1,0 0-1,1 0 1,-1-1-1,1 1 0,-1 0 1,1-1-1,-1 1 1,1-1-1,-1 1 1,1-1-1,0 1 1,-1-1-1,1 1 1,0-1-1,-1 0 1,1 1-1,0-1 1,0 0-1,-1 0 1,1 1-1,0-1 1,0 0-1,0 0 1,-1 0-1,1 0 1,0 0-1,0 0 1,0 0-1,-1 0 1,1 0-1,0-1 0,0 1 1,-1 0-1,1 0 1,0-1-1,0 1 1,-1 0-1,1-1 1,0 1-1,0-1 1,6-3 57,-1 1 1,0-1 0,0 0 0,0 0-1,8-8 1,7-12 36,-16 18-142,0 0 0,0 0 0,1 0 0,0 1 1,12-9-1,-18 14 19,1 0 0,-1 0 0,1 0 0,-1 1 0,0-1-1,1 0 1,-1 0 0,1 1 0,-1-1 0,0 0 0,1 1 0,-1-1 0,0 1 0,1-1 0,-1 0 0,0 1-1,0-1 1,1 1 0,-1-1 0,0 1 0,0-1 0,0 1 0,0-1 0,0 1 0,1-1 0,-1 1 0,0-1-1,0 1 1,0-1 0,0 1 0,0-1 0,-1 1 0,1-1 0,0 0 0,0 2 0,0 27-863,0-25 819,0 2 77,0-1 0,0 1 0,0-1 0,1 1 0,0-1 0,0 0 0,3 10 0,-3-14-5,0 0 0,0 1 0,0-1-1,0 0 1,0 0 0,0 0-1,0 0 1,0 0 0,0 0 0,0-1-1,1 1 1,-1 0 0,0-1-1,0 1 1,1-1 0,-1 1 0,1-1-1,-1 1 1,0-1 0,1 0-1,-1 0 1,1 0 0,-1 0 0,1 0-1,-1 0 1,1 0 0,-1 0 0,0-1-1,1 1 1,-1 0 0,1-1-1,-1 1 1,0-1 0,3-1 0,2-1 19,1-1 0,-1 1 1,0-1-1,0 0 0,0-1 1,0 0-1,-1 0 1,0 0-1,0 0 0,0-1 1,-1 0-1,0 0 0,0 0 1,0 0-1,-1 0 1,0-1-1,0 0 0,2-11 1,-3 12-435,-1 0 0,0 1 0,0-1 0,0 0 0,-1 0 1,0 0-1,0 0 0,-1-8 0,0 12 129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169 367 10090,'0'0'8429,"0"-9"-6160,0 7-2158,0 0-20,0 0 0,0 1 1,1-1-1,-1 1 0,0-1 0,0 0 0,-1 1 0,1-1 0,0 0 0,-1 1 1,1-1-1,0 1 0,-1-1 0,0 1 0,1-1 0,-1 1 0,0-1 0,0 1 1,0 0-1,0-1 0,0 1 0,0 0 0,0 0 0,0 0 0,-1 0 0,1 0 0,0 0 1,-1 0-1,1 0 0,0 0 0,-1 1 0,1-1 0,-1 0 0,0 1 0,1 0 1,-1-1-1,1 1 0,-1 0 0,0 0 0,1 0 0,-1 0 0,1 0 0,-1 0 1,-2 1-1,-1-1-6,-1 1 0,1 0-1,0 1 1,-1-1 0,1 1 0,0 0 0,0 1 0,1-1 0,-1 1 0,0 0 0,1 0 0,-1 0 0,1 1 0,0-1 0,0 1-1,1 0 1,-1 0 0,-3 6 0,3-4-68,0-1 0,1 1 0,0 0 0,0-1 0,0 2 0,0-1 0,1 0 0,0 0 0,1 1 0,-1-1 0,1 1 0,0 0 0,1-1 0,0 13 0,0-18-13,1 0 0,-1 0 0,0 0 0,1 0 0,-1 0 0,1 0-1,0 0 1,-1 0 0,1 0 0,0 0 0,-1 0 0,1 0 0,0-1 0,0 1 0,0 0 0,0-1 0,0 1-1,0 0 1,0-1 0,0 1 0,0-1 0,0 1 0,0-1 0,0 0 0,0 1 0,0-1 0,0 0 0,1 0-1,-1 0 1,0 0 0,0 0 0,0 0 0,0 0 0,0 0 0,0-1 0,1 1 0,-1 0 0,0-1 0,1 0-1,4 0 90,0-1 0,0 1 0,0-2 0,0 1 0,0-1-1,5-3 1,4-7 162,1 0-1,-2-1 1,0-1 0,-1 0-1,0-1 1,-1 0-1,-1-1 1,0 0 0,-2-1-1,0 0 1,-1-1-1,11-35 1,-20 58-280,1 0-1,0 1 1,0-1-1,0 1 1,0-1 0,1 0-1,0 1 1,0-1-1,0 0 1,0 1-1,1-1 1,-1 0 0,1 0-1,0 0 1,0-1-1,1 1 1,-1 0 0,1-1-1,4 6 1,-4-6 34,0 0 0,0-1 0,0 1 1,0 0-1,0-1 0,0 1 0,1-1 1,-1 0-1,1 0 0,0-1 0,-1 1 0,1-1 1,0 0-1,0 0 0,0 0 0,0 0 1,0-1-1,0 1 0,0-1 0,0 0 1,0 0-1,0-1 0,0 1 0,6-2 0,-2-1 68,-1-1 0,0 0 0,0 0 0,0 0 0,-1-1 0,1 0-1,-1 0 1,0-1 0,-1 0 0,1 0 0,6-10 0,2-4 73,-1 0-1,17-36 1,-22 39-111,-1 0 0,-1-1-1,-1 1 1,0-2 0,-2 1 0,0 0-1,1-37 1,-36 118-487,7 3 470,-22 89-1,41-125 56,0-1-1,2 1 0,2 0 1,0 0-1,5 54 0,1-65-76,0 0 1,2 0-1,0 0 0,1-1 0,1 0 0,16 27 0,-16-31-20,0 0 0,-1 1 0,0-1 0,-1 2 0,-1-1 0,0 0 0,-1 1 0,-1 0 0,0 0 0,0 24 0,-3-38 24,0-1-1,0 0 1,0 0-1,0 0 0,0 0 1,-1 1-1,1-1 1,0 0-1,-1 0 0,1 0 1,-1 0-1,1 0 0,-1 0 1,1 0-1,-1 0 1,0 0-1,1 0 0,-1 0 1,0 0-1,0 0 1,0 0-1,0-1 0,0 1 1,0 0-1,0-1 0,0 1 1,0-1-1,0 1 1,0-1-1,0 1 0,0-1 1,0 0-1,-3 1 1,2-1 6,0 0 1,0 0-1,0-1 1,-1 1-1,1 0 1,0-1-1,0 0 1,0 1-1,0-1 1,0 0-1,0 0 1,0 0-1,1 0 1,-1 0-1,0-1 1,0 1-1,1 0 1,-3-3-1,-8-12 1,0-1 0,1 1-1,1-2 1,1 0 0,0 0 0,1 0-1,1-1 1,1 0 0,1-1-1,1 0 1,0 1 0,1-1-1,0-40 1,4 56-14,-1 0-1,1 0 1,0-1 0,0 1-1,0 0 1,0 0-1,1 1 1,-1-1 0,1 0-1,0 0 1,0 1 0,1-1-1,-1 1 1,1 0 0,-1 0-1,1 0 1,0 0 0,1 0-1,-1 0 1,0 1-1,1-1 1,3-1 0,11-6-539,1 2 1,0-1-1,29-7 0,6-3-3604,-7-4-3787,3-5-8413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12396,'0'0'10388,"-3"9"-10233,-12 43 979,2 1 1,2 0-1,-8 97 1,19-150-1131,0 0 0,0 1 1,0-1-1,0 0 0,0 1 1,0-1-1,0 0 1,0 1-1,0-1 0,1 0 1,-1 0-1,0 1 0,0-1 1,0 0-1,0 1 1,0-1-1,0 0 0,1 1 1,-1-1-1,0 0 0,0 0 1,0 1-1,1-1 0,-1 0 1,0 0-1,0 0 1,1 1-1,-1-1 0,0 0 1,1 0-1,-1 0 0,0 0 1,0 0-1,1 0 1,-1 1-1,0-1 0,1 0 1,15-5 342,11-15 277,-9-2-631,-1-1 1,-1 0 0,-1-2-1,-1 0 1,-2 0-1,0-2 1,-2 1-1,0-1 1,10-54 0,-20 80-2071,-1 7-8151,-3 5 2215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2114,'0'0'12684,"-1"60"-9449,5-45-1153,9-3-609,2-2-800,2-3-449,4-2-128,0-4-1153,2-1-1217,-2 0-2178,-1-11-2306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8840,'0'0'10907,"0"4"-10614,0-2-244,0-1 0,0 0 1,1 0-1,-1 0 0,0 0 0,0 1 0,0-1 0,1 0 0,-1 0 0,1 0 0,-1 0 0,1 0 0,-1 0 0,1 0 0,0 0 0,-1 0 1,1 0-1,0-1 0,0 1 0,0 0 0,0 0 0,-1 0 0,1-1 0,0 1 0,0-1 0,0 1 0,3 0 0,-2 0 125,1-1-1,-1 1 0,1-1 1,0 0-1,-1 0 1,1 0-1,-1 0 0,1 0 1,0-1-1,-1 1 0,1-1 1,-1 0-1,1 0 1,-1 0-1,4-1 0,1-2 17,0 0 0,-1 0-1,1-1 1,-1 0-1,0 0 1,0 0 0,0-1-1,6-8 1,-10 11-123,1 0 1,-1 0-1,0 0 0,0-1 1,0 1-1,-1 0 0,1-1 1,-1 1-1,1-1 0,-1 0 1,0 0-1,-1 1 0,1-1 1,-1 0-1,1 0 0,-1 0 1,0 0-1,-1 1 0,0-5 1,1 7-71,-1 0 0,1 1 0,-1-1 0,0 0 0,1 1 0,-1-1 0,0 1 0,0-1 0,1 1 0,-1-1 0,0 1 0,0 0 0,0-1 0,0 1 0,1 0 0,-1 0 0,0-1 0,0 1 0,0 0 1,0 0-1,0 0 0,0 0 0,0 0 0,1 0 0,-1 1 0,0-1 0,0 0 0,0 0 0,0 0 0,0 1 0,1-1 0,-1 1 0,0-1 0,0 1 0,0-1 0,1 1 0,-2 0 0,-30 19-194,24-14 213,2 1 0,-1 0-1,1 0 1,0 1 0,0 0-1,1 0 1,0 0 0,0 1 0,1-1-1,0 1 1,1 0 0,0 0-1,0 1 1,1-1 0,0 1 0,1-1-1,-1 13 1,2-21-14,0 1 0,1-1-1,-1 0 1,0 1 0,0-1 0,1 0 0,-1 1-1,1-1 1,-1 0 0,1 0 0,0 0-1,-1 1 1,1-1 0,0 0 0,0 0 0,0 0-1,0 0 1,0 0 0,0 0 0,0-1-1,0 1 1,0 0 0,0 0 0,0-1 0,2 2-1,1-1 26,0 0 1,0 0-1,0 0 0,0 0 0,0-1 0,1 1 0,-1-1 0,6-1 0,1 0 50,-1 0-1,1-1 1,-1 0 0,0-1 0,0 0 0,12-6 0,3-5-21,-1-1 0,-1-2 0,0 0 0,-1-1 0,-1-2 1,24-27-1,-34 34-48,0 0-1,-1-1 1,0 0 0,-1 0-1,-1-1 1,0 0 0,-1-1 0,-1 0-1,-1 0 1,0 0 0,5-30-1,-10 45-18,1 0 0,-1 0 0,0 0 1,0 0-1,0 0 0,0 0 0,0 0 0,0 0 0,0 0 0,0 0 0,0 0 0,0 0 0,-1 0 0,1 0 0,0 0 0,-1 0 0,1 0 0,-1 0 0,1 0 0,-1 0 0,1 0 1,-1 1-1,1-1 0,-1 0 0,0 0 0,0 1 0,-1-2 0,1 2-4,-1-1-1,1 1 1,-1 0-1,1 0 1,-1 0 0,1 0-1,-1 1 1,1-1 0,-1 0-1,1 0 1,-1 1 0,1-1-1,0 1 1,-1 0 0,1-1-1,-2 2 1,-6 3-34,1 0 0,0 1 1,0 0-1,-11 11 0,3 0 28,1 1 0,1 0 0,-16 28 0,25-38 8,0 1 0,1 0-1,0 0 1,1 0 0,0 1 0,0-1-1,1 1 1,1-1 0,-1 1 0,1 16-1,1-22 9,1-1 0,-1 0-1,1 0 1,0 1 0,0-1-1,0 0 1,0 0 0,1 0-1,-1 0 1,1 0 0,0-1 0,0 1-1,0 0 1,0-1 0,0 1-1,1-1 1,-1 0 0,1 0-1,-1 0 1,1 0 0,0 0-1,0-1 1,0 1 0,0-1-1,0 0 1,0 1 0,0-1-1,5 0 1,46 9-2713,-5-8-5620,-19-2-668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6470,'1'-8'5862,"2"-60"1713,-6 68-5119,-4 11-1936,-4 13-544,4-6 150,1 1-1,2 0 1,-1 0 0,2 0-1,1 0 1,0 1 0,2-1 0,0 1-1,1 0 1,4 22 0,-4-38-92,0-1 0,0 0 0,0 0 0,0 0 0,0 0 0,1 0 0,-1 0 0,1-1 0,0 1 0,0 0 0,0-1-1,0 0 1,0 1 0,1-1 0,-1 0 0,0 0 0,1 0 0,0 0 0,0-1 0,-1 1 0,1-1 0,0 1 0,0-1 0,0 0 0,1 0 0,-1-1 0,0 1 0,0-1 0,0 1 0,1-1 0,-1 0 0,0 0 0,4-1 0,1 0 105,-1 0-1,0-1 0,1 0 0,-1 0 0,0-1 1,0 0-1,0 0 0,-1 0 0,1-1 1,-1 0-1,1 0 0,-1-1 0,6-6 1,-4 2 105,0 0 0,0-1 0,-1 0 0,0 0 1,-1-1-1,8-18 0,-12 25-168,0-1 0,0 0 1,-1 0-1,1 0 0,-1-1 0,0 1 0,0 0 0,-1 0 0,0-1 1,0 1-1,0 0 0,0-1 0,-1 1 0,0 0 0,0 0 0,0-1 1,-4-7-1,4 12-114,0-1 0,1 1 1,-1 0-1,0 0 0,0-1 0,0 1 1,0 0-1,0 0 0,0 0 1,-1 0-1,1 0 0,0 0 1,0 1-1,-1-1 0,1 0 0,0 1 1,-1-1-1,1 0 0,-1 1 1,1 0-1,-1-1 0,1 1 0,-1 0 1,1 0-1,-1 0 0,1 0 1,-1 0-1,1 0 0,-1 0 0,1 1 1,-1-1-1,1 0 0,-1 1 1,1-1-1,-1 1 0,1 0 0,0-1 1,-1 1-1,1 0 0,0 0 1,0 0-1,0 0 0,-1 0 0,1 0 1,0 0-1,0 0 0,1 1 1,-1-1-1,0 0 0,0 1 0,0-1 1,1 0-1,-1 1 0,1-1 1,-1 1-1,1-1 0,0 1 0,-1-1 1,1 1-1,0-1 0,0 3 1,0-2-189,0 0 0,0 0 0,0 0 0,0 0 1,0 0-1,0 0 0,1 0 0,-1-1 1,1 1-1,-1 0 0,1 0 0,0 0 0,0 0 1,0-1-1,0 1 0,0 0 0,0-1 1,0 1-1,0-1 0,1 1 0,-1-1 0,1 0 1,1 2-1,1-1-611,0 0 0,0 0 0,0 0 0,0 0 0,0-1 0,0 0 0,0 0 0,1 0 0,7 0 0,16 0-4801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10954,'0'0'10976,"-9"-1"-10148,6 1-794,0-1 1,-1 1-1,1 0 1,-1 0-1,1 1 1,0-1-1,-1 1 1,1-1-1,0 1 1,0 0-1,0 0 1,-1 1-1,1-1 1,0 0-1,0 1 1,1 0-1,-1 0 1,0 0-1,0 0 1,1 0-1,0 1 1,-1-1 0,1 1-1,0-1 1,0 1-1,0 0 1,1 0-1,-1 0 1,-1 4-1,-2 1 113,0 1 0,1 0 0,0 0 0,0 0 0,1 1 0,0-1 1,1 1-1,0-1 0,1 1 0,-1 13 0,2-22-143,0 0 0,0 0 1,0 0-1,0 0 1,0 0-1,0 0 0,1 0 1,-1 0-1,0 0 1,1 0-1,-1 0 0,1 0 1,-1 0-1,1 0 1,-1 0-1,1 0 0,0 0 1,-1 0-1,1-1 0,0 1 1,0 0-1,-1-1 1,1 1-1,0 0 0,0-1 1,0 1-1,2 0 1,-1 0 19,1-1 1,0 1 0,-1-1 0,1 0 0,0 0-1,0 0 1,-1 0 0,1 0 0,0-1 0,4 0-1,1-1 66,-1-1 0,0 1 0,1-1 0,-1 0 0,-1-1 0,1 0 0,8-6 0,-5 0-7,-1-1-1,0 0 0,-1 0 0,0-1 0,-1 0 1,0-1-1,-1 1 0,0-1 0,6-20 1,-20 58-157,5-16 75,-1 1 0,2-1 0,0 1 0,0-1 0,0 1 0,2 0 0,-1 0 0,2 17 0,0-25-29,0 0-1,0 0 1,0 0-1,0 0 0,1-1 1,-1 1-1,1 0 1,-1-1-1,1 1 1,-1-1-1,1 1 0,0-1 1,0 0-1,0 1 1,0-1-1,0 0 0,0-1 1,0 1-1,0 0 1,0 0-1,0-1 0,1 1 1,-1-1-1,0 0 1,0 0-1,1 0 0,2 0 1,66-3-7953,-41-3-1137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7079,'0'0'16837,"4"9"-16095,1 5-592,-1 1 1,0-1-1,-1 1 0,0 0 1,0 21-1,-2-32-199,-1-1 0,1 1 0,0-1 0,0 1 0,0-1-1,0 1 1,1-1 0,-1 0 0,3 3 0,10 5-3755,-13-11 3358,0 0-1,0 0 1,0 0-1,0 0 1,0 0-1,0 0 1,0 0-1,0-1 1,-1 1-1,1 0 1,0-1-1,0 1 1,0 0-1,0-1 1,-1 1-1,1-1 1,0 0-1,0 1 1,-1-1-1,2-1 1,7-11-11443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12332,'0'0'12646,"-3"9"-12630,-13 42 58,3 0 0,2 0 0,2 1 0,3 1 0,0 75-1,6-128-85,0 0-1,0 0 1,1 0-1,-1 1 0,0-1 1,0 0-1,0 0 0,1 0 1,-1 0-1,0 0 1,0 0-1,1 0 0,-1 1 1,0-1-1,0 0 1,0 0-1,1 0 0,-1 0 1,0 0-1,0 0 0,1 0 1,-1 0-1,0 0 1,0 0-1,1 0 0,-1-1 1,0 1-1,0 0 1,1 0-1,-1 0 0,0 0 1,0 0-1,0 0 0,1 0 1,-1-1-1,0 1 1,0 0-1,0 0 0,0 0 1,1 0-1,-1-1 1,0 1-1,0 0 0,0 0 1,0-1-1,0 1 0,0 0 1,0 0-1,0 0 1,1-1-1,-1 1 0,10-11-1162,4-22-4809,-10 16-427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66 101 3555,'0'0'4463,"-5"3"-4714,2-1 321,1 1-1,-1-1 0,0 1 0,1 0 0,-1 0 0,1 0 1,-4 7-1,1 0 1414,1 1 0,0-1 0,-5 23 0,-5 14 5965,26-48-6788,1 0 1,-1-2 0,0 1 0,0-2-1,0 1 1,0-2 0,15-7 0,-14 6-555,1 0 1,0 1-1,0 1 1,21-4-1,-33 7-52,-2 1-12,-1 0-18,-1 0 0,0-1-1,0 1 1,0-1 0,1 0-1,-1 1 1,0-1 0,1 0-1,-1 0 1,1 0 0,-1 0-1,1-1 1,-1 1 0,1 0-1,0-1 1,0 1 0,-1 0-1,1-1 1,0 0 0,0 1-1,1-1 1,-2-3 0,-1 1-130,2-1-1,-1 1 1,0-1 0,1 0 0,0 1 0,0-1 0,0-8 0,0-2-767,0-4 730,1 17-937,2 10-1463,1-6 2107,-1-9 434,1-8 243,-3 14-204,0-4 396,0 0-1,0 0 0,1 0 1,0 0-1,0 0 1,0 0-1,0 0 0,1 0 1,0 1-1,3-7 0,-5 10-117,0 36-213,0 178 69,1-213-240,0 0 0,0 0 0,0 1 0,0-1 0,0 0 0,0 0 0,-1 0 0,1 0 0,0-1 0,0 1 0,0 0 0,0 0 0,0 0 0,-1-1 0,1 1 0,0 0 0,0-1 0,0 1 0,-1-1 0,1 1 0,0-1 0,0 1 0,-1-1 0,2 0 0,4-7-1755,0 1 0,0-1 0,-1 0 0,0-1-1,-1 1 1,6-16 0,3-8-7214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15599,'0'0'6406,"0"10"-5984,-14 192 3404,0 22-4156,14-223 203,0-1 1,0 1-1,0-1 0,0 1 1,1-1-1,-1 1 0,0-1 1,0 1-1,0-1 0,1 1 1,-1-1-1,0 1 0,0-1 1,1 0-1,-1 1 0,0-1 0,1 1 1,-1-1-1,1 0 0,-1 1 1,0-1-1,1 0 0,-1 1 1,1-1-1,-1 0 0,1 0 1,-1 0-1,1 1 0,-1-1 0,1 0 1,-1 0-1,1 0 0,-1 0 1,1 0-1,-1 0 0,1 0 1,0 0-1,-1 0 0,1 0 1,0 0-1,23-9-6418,-9-8 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13869,'0'0'5653,"8"0"-4756,6 0-375,0-1 0,0 0-1,0-1 1,26-8-1,-33 8-360,-1 0 0,1-1-1,-1 0 1,0 0 0,0 0 0,0-1-1,0 0 1,0 0 0,-1 0-1,0-1 1,0 0 0,0 0 0,6-8-1,-11 12-124,1 0 0,-1 1 0,1-1-1,-1 0 1,1 0 0,-1 0 0,1 1-1,-1-1 1,0 0 0,1 0 0,-1 0 0,0 0-1,0 0 1,0 0 0,1 0 0,-1 0-1,0 0 1,0 0 0,-1 0 0,1 0 0,0 0-1,0 0-6,-1 1-1,1-1 0,-1 1 0,1-1 0,-1 1 1,1-1-1,-1 1 0,0-1 0,1 1 1,-1 0-1,1-1 0,-1 1 0,0 0 0,1 0 1,-1 0-1,0-1 0,1 1 0,-1 0 1,0 0-1,1 0 0,-2 0 0,-3 0-4,1 1-1,-1-1 1,0 1-1,1 0 1,0 0-1,-1 0 1,-6 3-1,-1 2-37,1 1-1,0 0 0,0 1 0,0 0 0,1 0 1,-13 15-1,19-19 13,1 0 0,-1-1 0,1 1 0,0 1 0,0-1 0,0 0 0,1 1 0,0-1 0,-1 1 0,2 0-1,-1 0 1,0 0 0,1 0 0,0 0 0,0 0 0,1 0 0,-1 0 0,1 0 0,1 9 0,0-13-24,-1 1-1,1 0 1,0-1-1,0 1 1,0 0-1,0-1 1,0 1-1,1-1 1,-1 0-1,0 1 1,1-1-1,-1 0 1,0 0-1,1 0 1,0 0-1,-1 0 1,1 0-1,0 0 1,-1 0-1,1-1 0,3 2 1,40 4-4905,-17-5-1998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16752,'-2'6'7439,"-4"5"-5065,-3 7-2274,0 12 390,2 0-1,0 1 0,-3 55 1,6 95 800,4-147-1036,0-10-134,1 1-1,6 27 1,-7-46-108,1 1 0,1-1 0,-1 0 0,1 0 0,0-1 0,1 1 0,-1 0 0,1-1 0,0 1 0,0-1 0,1 0 0,0 0 0,0 0 0,5 4 0,-9-9-43,0 0 0,0 1 0,0-1 0,0 0 0,0 0 0,0 0 0,0 1 0,0-1 0,0 0 0,0 0 0,0 0 0,1 0 0,-1 1 0,0-1 0,0 0 0,0 0-1,0 0 1,0 0 0,1 0 0,-1 0 0,0 1 0,0-1 0,0 0 0,0 0 0,1 0 0,-1 0 0,0 0 0,0 0 0,0 0 0,1 0 0,-1 0 0,0 0 0,0 0 0,0 0 0,1 0-1,-1 0 1,0 0 0,0 0 0,0 0 0,1 0 0,-1 0 0,0 0 0,0 0 0,0-1 0,0 1 0,1 0 0,-1 0 0,0 0 0,0 0 0,0 0 0,0 0 0,0-1 0,1 1-1,-1 0 1,0 0 0,0 0 0,0 0 0,0-1 0,0 1 0,0 0 0,0 0 0,0 0 0,0-1 0,-5-18-1746,-17-24-1735,-91-96-7673,72 95 11521,-1 1 5015,42 43-5259,0 0 0,0 0 1,0 0-1,0 0 0,-1 0 1,1-1-1,0 1 0,0 0 1,0 0-1,0 0 0,0 0 1,0-1-1,0 1 0,0 0 1,0 0-1,0 0 1,0 0-1,0-1 0,0 1 1,0 0-1,0 0 0,0 0 1,0-1-1,0 1 0,0 0 1,0 0-1,0 0 0,0 0 1,0-1-1,0 1 0,0 0 1,0 0-1,0 0 0,0 0 1,0-1-1,1 1 0,-1 0 1,0 0-1,0 0 0,0 0 1,0 0-1,0-1 0,0 1 1,1 0-1,-1 0 1,0 0-1,0 0 0,1 0 1,15-6 1613,29-1-1464,-33 6 518,164-21-571,-116 18-3522,-1 1-4066,-32 3 753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1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4324,'-10'2'2781,"0"0"-2394,0-2-29,1 2-1,0-1 0,-1 2 1,1-1-1,0 1 1,0 0-1,1 1 0,-10 5 1,18-9-360,0 1 1,0-1-1,0 1 0,0 0 1,0-1-1,0 1 0,0-1 1,0 1-1,0-1 0,0 1 1,0-1-1,1 1 0,-1-1 1,0 1-1,0-1 0,1 1 1,-1-1-1,0 1 1,1-1-1,-1 0 0,0 1 1,1-1-1,-1 0 0,1 1 1,-1-1-1,1 0 0,-1 1 1,0-1-1,1 0 0,-1 0 1,1 1-1,-1-1 0,1 0 1,0 0-1,-1 0 1,1 0-1,-1 0 0,1 0 1,23 9 204,9-5 969,0-1 1,52-4-1,-3 1-72,171 20 387,21 1-582,-196-19-829,382 25 499,183 14-287,-411-34-211,401-10 359,-398-17-420,429-27 37,-572 43 59,264-4 780,-110 18-892,2 1 0,433 6 43,41-25 20,-487-1-52,-176 7-5,760-2 175,-673 11-132,252 6 100,-67-19 68,158 3 174,-305 12-378,218-3 449,-337-13-441,91-22-1,-102 17 235,0 2 0,102-5 2841,-118 15-3406,-22 0 310,-2-1 0,-1 1 0,1 1 0,-1 0 0,0 1 0,24 5 0,-54-13-2685,-9-13-5814,-7-8 945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5488 1002 2114,'3'-10'1489,"5"-17"-826,-2 0 0,0-1 0,-2 0 0,-2 0 0,-1-56 0,-2 78-749,0-1 1,-1 1 0,0 0-1,-1-1 1,1 1 0,-1 0 0,0 1-1,-1-1 1,1 0 0,-1 1 0,0 0-1,-1 0 1,1 0 0,-1 0 0,0 1-1,-8-6 1,-5-3 475,-1 0 1,0 2-1,-33-15 1,2 5 607,-1 2 1,-100-21 0,-114-4-190,103 19-675,1-3-163,-542-85 1671,-7 59-281,-350 71-1108,589-4-165,-142 34 264,516-32-151,0 4 0,1 5 0,2 4 0,-110 48-1,170-61-127,0 2-1,2 1 0,0 1 1,1 2-1,-35 30 1,54-39-84,0-1 1,1 1-1,0 1 1,1 0-1,0 0 1,1 1 0,1 0-1,0 1 1,1-1-1,1 2 1,0-1-1,1 1 1,1 0-1,-4 20 1,6-19-19,0 0 0,1 0 1,1 0-1,1 0 0,0 0 0,1 0 1,1-1-1,0 1 0,1 0 0,1-1 0,1 0 1,0 0-1,1-1 0,1 1 0,0-2 1,1 1-1,1-1 0,0 0 0,1-1 0,0-1 1,1 1-1,23 17 0,7 3 26,2-2 1,1-2-1,1-3 0,2-1 0,0-2 1,99 31-1,-24-19-12,223 34 1,269-18-36,5-47 189,-578-4-148,475-16 18,-1-22 0,732-149 0,-708 58 41,-420 93-40,-1-6 0,155-78 0,-233 100-8,-2-2 1,0-2 0,-2-2-1,0-1 1,59-58 0,-85 74 0,-1 0 1,0-2-1,-1 1 1,0-1-1,-1 0 1,0-1 0,-1 1-1,-1-2 1,0 1-1,-1-1 1,0 1-1,-1-2 1,-1 1 0,-1 0-1,0-1 1,-1 1-1,0-1 1,-1 1-1,-1-1 1,-4-23 0,0 21 71,-1 1 1,0-1 0,-1 1 0,-1 0-1,0 1 1,-1 0 0,-1 0 0,-1 1-1,0 0 1,-1 1 0,0 0 0,-2 1-1,-23-20 1,4 8 126,-2 1 1,0 2-1,-1 1 0,-1 2 0,-42-16 1,-4 6-81,-1 3 0,-1 4 0,-2 4 1,-92-8-1,-358-1-632,-72 47-3658,465-13 2629,-84 1-1381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4644,'0'0'15322,"-7"13"-14805,-2 5-87,1 1 0,1 0 0,0 0-1,1 1 1,-5 35 0,-19 182 3526,28-230-4830,2-20-6201,2-4-1712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4420,'0'0'18172,"0"-9"-17254,0 3-811,0 4-78,0-1 1,-1 1 0,1 0 0,0-1 0,1 1 0,-1-1 0,0 1 0,1 0 0,-1-1 0,1 1 0,-1 0 0,1 0 0,0 0 0,0-1 0,0 1 0,0 0 0,1 0 0,-1 0 0,1 1 0,-1-1-1,1 0 1,-1 0 0,1 1 0,0-1 0,0 1 0,0-1 0,3 0 0,21-11 136,1 2-1,1 2 1,0 0-1,0 2 1,1 0-1,-1 2 1,1 2-1,49-1 1,-75 5-165,0-1 0,-1 0 1,1 1-1,0 0 0,-1 0 1,1 0-1,-1 0 1,1 0-1,-1 0 0,1 1 1,-1-1-1,0 1 1,0-1-1,0 1 0,0 0 1,0 0-1,0 0 0,0 0 1,-1 0-1,1 1 1,-1-1-1,1 0 0,-1 1 1,0-1-1,0 1 1,0-1-1,0 1 0,-1 0 1,1 4-1,3 8 30,-2 1 0,0 0 0,-1 27 0,-1-43-31,-1 5 65,0 0 0,-1-1-1,1 1 1,-1 0 0,0-1 0,0 1 0,0-1 0,-1 0-1,1 1 1,-1-1 0,0 0 0,0-1 0,-1 1-1,1 0 1,-1-1 0,0 0 0,0 0 0,0 0-1,0 0 1,-9 3 0,-3 3 275,0-1-1,0-1 1,-1 0-1,-26 6 1,37-11-239,1-1-1,-1 0 1,1 0-1,-1-1 1,1 1 0,-1-1-1,-10-2 1,14 2-160,1 0 0,0-1-1,-1 1 1,1-1 0,0 0 0,0 1 0,-1-1 0,1 0-1,0 0 1,0 0 0,0 0 0,0 0 0,0 0 0,0 0-1,0 0 1,0 0 0,0 0 0,1 0 0,-1-1-1,0 1 1,1 0 0,-1 0 0,1-1 0,-1 1 0,1-1-1,0 1 1,0 0 0,-1-1 0,1 1 0,0-1 0,0 1-1,1-3 1,12 1-9432,-7 1 1979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92 14125,'0'0'13469,"1"-9"-13159,6-67 421,-7 76-728,0 0 0,0 0-1,0-1 1,0 1 0,0 0 0,0 0-1,1 0 1,-1 0 0,0-1 0,0 1-1,0 0 1,0 0 0,0 0 0,0 0 0,0-1-1,0 1 1,0 0 0,-1 0 0,1 0-1,0 0 1,0-1 0,0 1 0,0 0-1,0 0 1,0 0 0,0 0 0,0-1-1,0 1 1,0 0 0,-1 0 0,1 0-1,0 0 1,0 0 0,0 0 0,0 0 0,0-1-1,-1 1 1,1 0 0,0 0 0,0 0-1,0 0 1,0 0 0,0 0 0,-1 0-1,1 0 1,0 0 0,0 0 0,0 0-1,-1 0 1,1 0 0,0 0 0,-9 9-43,-6 14-64,13-16 97,-1-1-1,1 1 1,0-1-1,1 1 1,0 0-1,0 0 1,0-1-1,1 1 1,0 8-1,1-14-23,0 0-1,-1 0 1,1 0-1,0 0 1,-1 0-1,1 0 0,0-1 1,0 1-1,0 0 1,0 0-1,0-1 1,0 1-1,0-1 1,0 1-1,0-1 0,0 1 1,0-1-1,0 0 1,1 1-1,-1-1 1,0 0-1,0 0 1,0 0-1,0 0 0,1 0 1,-1 0-1,0 0 1,1-1-1,38-4-2448,-32 2 1014,1-1 0,-1 0-1,0 0 1,0-1 0,11-9-1,10-9-6668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12107,'0'0'3017,"9"-3"-1031,-5 1-1545,-1 0-231,1 0 1,-1 0 0,1 1 0,0-1 0,-1 1 0,1 0-1,0 0 1,0 0 0,0 0 0,0 1 0,0-1-1,0 1 1,0 0 0,5 1 0,-9 0-160,1 0 1,-1-1-1,1 1 1,-1 0-1,1 0 1,-1 0-1,0-1 1,1 1-1,-1 0 1,0 0-1,0 0 0,1 0 1,-1 0-1,0 0 1,0 0-1,0 0 1,0 0-1,0-1 1,0 1-1,-1 0 1,1 0-1,0 0 1,0 0-1,-1 0 1,0 1-1,-8 24 784,-15 14-223,-2-2 1,-1 0 0,-54 55 0,30-35-219,24-25-138,-43 45 214,70-78-508,-1 0 0,1 0-1,0 1 1,0-1 0,0 0 0,0 0 0,0 0-1,0 0 1,-1 0 0,1 0 0,0 1 0,0-1-1,0 0 1,0 0 0,-1 0 0,1 0 0,0 0-1,0 0 1,0 0 0,0 0 0,-1 0 0,1 0-1,0 0 1,0 0 0,0 0 0,-1 0 0,1 0-1,0 0 1,0 0 0,0 0 0,0 0 0,-1 0-1,1 0 1,0 0 0,0 0 0,0-1 0,0 1 0,-1 0-1,1 0 1,0 0 0,0 0 0,0 0 0,0 0-1,0-1 1,-1 1 0,1 0 0,-3-14-1856,3-26-2388,0 32 2948,2-33-4912,-1-6-3187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10570,'0'0'11018,"66"21"-9352,-35 2-321,4 4-256,2-1-512,3 4-65,-3-4-223,1 2-257,-5-3 0,-4-2-257,-9 1-1376,-3-7-1570,-9-6-3427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1054 0 6022,'-8'2'3240,"-6"1"-2840,1 0 0,-1 1 0,0 1 0,1 0 0,0 1 0,-23 15 0,-77 59 1291,66-46-961,-410 316 1410,192-143-4077,259-202 1533,4-3 104,0 0-1,0 0 1,1-1 0,-1 1-1,0-1 1,0 0 0,0 1-1,0-1 1,-1 0 0,1 0-1,0 0 1,0 0 0,-1-1 0,1 1-1,-1-1 1,-3 1 0,5-4-2887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 6022,'0'0'5055,"-14"10"-4569,-301 253 415,154-120-724,124-112-122,0-2 408,2 2 0,1 1 0,1 2 0,-30 40 1,60-70-415,1 1 1,-1-1 0,1 1 0,-1-1 0,1 1 0,-2 7 0,4-12-50,0 1 1,0 0-1,0 0 0,0 0 1,0 0-1,0 0 0,0 0 1,0 0-1,0 0 0,0 0 0,0-1 1,1 1-1,-1 0 0,0 0 1,1 0-1,-1 0 0,0 0 1,1-1-1,-1 1 0,1 0 1,-1 0-1,1-1 0,0 1 1,-1 0-1,1-1 0,0 1 0,0-1 1,-1 1-1,1-1 0,0 1 1,0-1-1,0 1 0,-1-1 1,1 0-1,0 1 0,0-1 1,0 0-1,0 0 0,0 0 1,0 0-1,0 0 0,1 0 1,13 1-47,0 0 1,0-1-1,-1-1 1,1-1-1,0 0 1,18-5-1,93-32-640,-68 19 303,296-94-3338,-238 75 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3716,'0'0'-449,"-66"-13"-2562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9065,'0'0'10340,"8"-2"-8178,-2 0-1980,19-1 1004,-24 4-1114,0-1-1,0 1 1,-1-1-1,1 1 1,0 0-1,0 0 1,0-1 0,-1 1-1,1 0 1,0 0-1,-1 0 1,1 0-1,-1 0 1,1 0 0,-1 0-1,0 0 1,1 0-1,-1 0 1,0 0-1,0 0 1,1 0-1,-1 0 1,0 0 0,0 0-1,0 1 1,-1-1-1,1 0 1,0 1-1,-1 9 70,-1 0 0,0 0 0,0 0 0,-1 0 0,-1-1 1,1 1-1,-2-1 0,0 0 0,0 0 0,-6 9 0,4-8 19,0 0 1,2 1-1,-1 0 0,1 0 1,1 1-1,-4 20 1,7-32-141,1 0 0,0 0 1,0 0-1,0 0 0,0 0 0,0 0 1,0 0-1,0 0 0,0 0 0,0 0 1,0 0-1,0 0 0,1 0 0,-1 0 1,0 0-1,1 0 0,-1-1 0,1 1 1,-1 0-1,1 0 0,-1 0 0,1 0 1,0-1-1,-1 1 0,1 0 0,0-1 1,0 1-1,0 0 0,-1-1 0,1 1 1,0-1-1,0 1 0,0-1 0,0 0 1,0 1-1,0-1 0,0 0 0,0 0 1,0 1-1,0-1 0,0 0 0,0 0 0,0 0 1,0 0-1,0 0 0,0-1 0,0 1 1,0 0-1,0 0 0,0-1 0,0 1 1,0-1-1,7-1 67,0 0 0,-1-1 0,1 0 1,-1 0-1,11-7 0,16-12-15,-1-3 1,-1 0-1,-1-2 1,-1-2-1,-1 0 1,45-63-1,-84 106-130,2 1-1,-1 0 1,2 0-1,-10 30 0,13-36 108,2-1-1,0 1 1,0 0-1,0 0 1,1 0-1,1 0 1,-1 1-1,1-1 1,1 0-1,2 15 0,-2-22-30,0 0-1,0 0 0,0 0 0,0-1 1,0 1-1,0 0 0,1-1 0,-1 1 0,1 0 1,-1-1-1,1 0 0,-1 1 0,1-1 1,0 0-1,0 0 0,-1 0 0,1 0 0,0 0 1,0-1-1,0 1 0,0 0 0,0-1 1,0 0-1,0 1 0,0-1 0,1 0 0,-1 0 1,0 0-1,0 0 0,0 0 0,3-1 1,0 0 34,0 0 0,1 0 1,-1 0-1,0 0 1,1-1-1,-1 0 0,0 0 1,0 0-1,-1-1 0,1 0 1,5-3-1,-1-5-43,-1-1 0,0 0 0,0 0 0,-1-1 1,-1 0-1,0 0 0,-1 0 0,-1-1 0,6-23 0,-10 41-5,0-1 1,0 1-1,0-1 0,1 1 1,0-1-1,0 0 0,0 0 1,0 1-1,0-1 0,0 0 1,3 4-1,-3-6 14,-1-1 0,1 1 0,-1-1 0,1 1-1,-1-1 1,1 1 0,-1-1 0,1 1 0,-1-1 0,1 0-1,0 1 1,-1-1 0,1 0 0,0 1 0,-1-1 0,1 0 0,0 0-1,-1 0 1,1 0 0,0 0 0,-1 0 0,2 0 0,0 0 30,-1-1 1,1 1-1,-1-1 1,1 1-1,-1-1 1,1 0-1,-1 0 1,0 0-1,1 0 1,-1 0-1,0 0 1,0 0-1,0 0 1,2-2-1,-1 0-43,1-1-1,-1 1 1,1-1-1,-1 1 0,0-1 1,-1 0-1,1 0 1,-1 0-1,1 0 0,-1 0 1,0 0-1,-1 0 0,1 0 1,-1-1-1,0 1 1,0 0-1,0 0 0,0 0 1,-1-1-1,0 1 1,1 0-1,-2 0 0,1 0 1,0 0-1,-1 0 1,0 0-1,0 1 0,0-1 1,0 1-1,0-1 0,-1 1 1,0 0-1,0-1 1,0 2-1,0-1 0,0 0 1,0 0-1,-1 1 1,1 0-1,-1 0 0,0 0 1,1 0-1,-1 0 1,-5 0-1,16 6-8223,34 19-4574,-23-17 5026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1281,'0'0'160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 1 4292,'-11'0'3310,"6"0"-3130,-12 0 66,0 0-1,-1 1 1,1 1 0,0 0 0,0 2 0,-20 6-1,-2 8 53,0 2-1,2 2 0,0 1 1,2 2-1,1 1 1,0 2-1,3 1 0,0 2 1,2 1-1,1 1 0,2 1 1,1 2-1,2 0 1,1 2-1,2 0 0,-18 51 1,32-73-279,0 1 0,1 0 0,1 0 0,1 1 0,1-1 0,0 1 0,1-1 1,1 1-1,0 0 0,2-1 0,0 1 0,1-1 0,0 0 0,2 1 0,0-2 0,1 1 0,0-1 0,1 1 1,1-2-1,1 1 0,0-1 0,1-1 0,1 0 0,0 0 0,21 20 0,-17-20-37,1-1 0,0 0 0,1-1 0,0 0 0,1-1 0,0-2 0,0 1 0,1-2 0,28 8 0,-34-12 18,0-1 1,1 0-1,0-1 0,-1-1 0,1 0 1,0 0-1,0-2 0,0 0 0,-1 0 1,1-1-1,-1-1 0,1 0 1,-1-1-1,25-11 0,-9-1 201,0-1 0,-1-2 0,-1-1-1,-1-1 1,-1-1 0,0-1 0,-2-1 0,-1-1-1,-1-1 1,-1-1 0,-1-1 0,14-31 0,-13 22 59,-2-1 0,-2-1 0,-2 0 0,-1-1 0,-2-1 0,-2 0-1,-2 0 1,-2-1 0,1-48 0,-6 74-280,0 0 0,-1 1 1,-1-1-1,0 0 0,-1 1 0,-1 0 0,0 0 0,-10-21 0,9 26-433,-1 0 0,0 0 1,-1 1-1,0 0 0,0 0 1,-1 0-1,0 1 0,-1 0 1,1 1-1,-2 0 0,1 0 1,-11-5-1,-16-9-2649,5 2-1574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4837,'0'0'12956,"13"-2"-12123,49-12 341,119-46-1,46-14-445,-137 58-619,1 3 0,1 4 1,115 4-1,-247 8 307,0 2 0,0 2-1,-68 20 1,46-11-285,-509 162 195,740-239-402,1-3 90,223-52 0,-374 112-32,-12 1-1,1 1 0,0 0 0,1 1 0,-1 0 0,0 0 0,0 1 0,0 0 0,0 0-1,11 2 1,-18-2 8,-1 1-1,0-1 0,0 0 1,0 1-1,1-1 0,-1 1 0,0-1 1,0 0-1,0 1 0,0-1 1,0 0-1,0 1 0,0-1 0,0 1 1,0-1-1,0 0 0,0 1 1,0-1-1,0 0 0,0 1 0,0-1 1,0 1-1,-1-1 0,1 0 1,0 1-1,0-1 0,0 0 0,-1 1 1,1-1-1,0 0 0,0 0 1,-1 1-1,1-1 0,0 0 1,-1 0-1,1 1 0,-1-1 0,-12 15-55,-21 7 91,0-1-1,-1-1 1,-1-2 0,-50 17 0,46-18 22,-56 24 835,-191 52 0,283-92-858,-32 5 168,36-6-189,-1 0 0,1 1 0,0-1 0,-1 0-1,1 0 1,-1 0 0,1 0 0,-1 0 0,1 0 0,-1 0-1,1 0 1,0 0 0,-1 0 0,1 0 0,-1 0 0,1 0-1,-1-1 1,1 1 0,-1 0 0,1 0 0,0 0 0,-1-1-1,1 1 1,-1 0 0,1 0 0,0-1 0,-1 1-1,1 0 1,0-1 0,0 1 0,-1 0 0,1-1 0,0 1-1,0-1 1,-1 1 0,1 0 0,0-1 0,0 1 0,0-1-1,0 1 1,0-1 0,0 1 0,-1-1 0,1 1-1,0 0 1,0-1 0,0 1 0,1-1 0,-1 1 0,0-1-1,0 1 1,0-1 0,0 1 0,0 0 0,0-1 0,1 1-1,-1-1 1,0 1 0,0 0 0,1-1 0,7-11-52,1 2 1,0-1-1,1 1 1,0 0-1,0 1 1,1 0-1,0 1 1,25-14-1,-13 7-76,30-19-359,82-39-1,-105 59 110,1 2 0,0 0 1,0 3-1,52-10 0,-53 19-400,-30 1 763,0-1-1,1 0 1,-1 1 0,0-1 0,0 0 0,0 1 0,0-1 0,0 0-1,0 1 1,0-1 0,0 0 0,0 1 0,0-1 0,0 0 0,0 1 0,0-1-1,0 0 1,0 1 0,0-1 0,-1 0 0,1 1 0,0-1 0,0 0-1,0 1 1,0-1 0,-1 0 0,1 0 0,0 1 0,0-1 0,-1 0 0,1 0-1,0 1 1,0-1 0,-1 0 0,1 0 0,0 0 0,-1 0 0,1 1-1,-1-1 1,-50 31 44,19-14 8,-110 51 1108,125-61-1160,0-1 1,0-1 0,-1 0 0,0-1-1,0-1 1,-29 0 0,47-3-59,-2 1-442,0-1 0,0 0-1,0 0 1,1 0 0,-1-1 0,0 1 0,1 0-1,-1-1 1,0 1 0,1-1 0,-1 1 0,-3-3 0,-3-5-7495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5605,'0'0'5643,"9"2"-5018,8 4 98,0 1 0,-1 0 1,0 1-1,0 0 0,20 16 1,80 67 1425,-31-23-1613,60 29-250,184 92 0,-193-116 295,-2 6 1,122 96 0,-204-128-139,-49-44-398,0 1 0,-1-1 0,1 0 0,-1 1 1,0 0-1,0-1 0,0 1 0,-1 0 1,1 0-1,-1 0 0,0 0 0,0 0 0,0 0 1,0 6-1,-4-10-282,1 0 0,-1 1 0,1-2 1,-1 1-1,1 0 0,-1 0 0,1-1 0,0 1 1,-1-1-1,1 0 0,-1 0 0,1 0 0,-3-1 1,-73-50-7557,51 33 5603,-18-13-1563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53 174 5862,'0'0'1959,"-9"5"-176,-25 18-283,33-22-1424,0-1-1,0 1 1,1 0 0,-1 0-1,0 0 1,1 0-1,-1 0 1,0 0 0,1 0-1,-1 0 1,1 0 0,0 0-1,-1 0 1,1 0 0,0 0-1,0 0 1,0 0 0,-1 0-1,1 0 1,0 0 0,0 0-1,1 1 1,-1-1 0,0 0-1,0 0 1,0 0 0,1 0-1,-1 0 1,1 0 0,-1 0-1,1 0 1,-1 0 0,1 1-1,24 25 1297,-22-25-1136,31 28 855,1-3-1,1-1 1,48 27 0,-41-30-872,2-1-1,0-3 1,1-1-1,1-3 1,57 12 0,-68-21 30,-1-2 0,63 1 0,-96-5-204,0 0 0,1-1 0,-1 1 0,0 0 0,0-1 0,0 1 1,1-1-1,-1 0 0,0 0 0,0 1 0,0-2 0,0 1 0,0 0 0,0 0 0,0 0 0,-1-1 0,1 1 1,0-1-1,-1 0 0,1 1 0,-1-1 0,2-2 0,-1-1 94,0 1-1,0-1 1,0 0 0,0 0 0,-1 0-1,0 0 1,0 0 0,0 0 0,-1-8-1,0-5 121,-1 1 0,0-1 0,-2 1-1,0 0 1,-6-18 0,-2 0-446,-1 1 0,-2 0 0,-2 1 1,-1 1-1,-1 0 0,-2 1 0,-1 1 0,-28-31 0,26 47-1382,17 14-7410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4:2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765 306 5637,'-12'-2'3198,"-11"-1"-2726,0 1 1,0 0-1,0 2 1,0 1-1,0 1 1,0 0-1,-33 9 1,31-2-258,0 0 1,1 1 0,0 2-1,1 0 1,0 2 0,1 0 0,1 1-1,0 2 1,2 0 0,-1 1 0,2 1-1,1 0 1,0 2 0,1 0-1,1 1 1,1 0 0,2 1 0,0 0-1,1 1 1,1 1 0,-9 35-1,10-23-135,0 1 0,3 0 0,1 1 0,2-1-1,2 1 1,1-1 0,2 1 0,2-1 0,1 0 0,13 46-1,-12-62-78,2 0-1,0-1 1,1 0 0,2 0-1,0-1 1,1-1-1,1 0 1,15 18-1,-16-23 0,1-1 0,1-1 0,0 0 0,0-1-1,1 0 1,1-1 0,-1-1 0,2-1 0,-1 0 0,1-1-1,18 5 1,-17-7 8,0 0 0,1-2 0,-1 0 0,0-1 0,1-1 0,-1 0 0,1-2 0,-1 0 0,1-1 0,33-9 0,-29 4-13,-1 0-1,0-2 1,-1-1 0,0-1-1,0 0 1,-1-2 0,32-26-1,-17 7 127,0-2 1,-3-2-1,-1-1 0,-1-1 0,-2-2 0,-2-1 0,37-78 1,-47 84 15,-1 0 1,-2-1 0,-1 0 0,-2-1 0,-2-1 0,-1 1 0,-2-1-1,-2-1 1,-1-40 0,-2 62-95,-2 0 0,0-1 0,-1 1 0,0 1 0,-1-1-1,-1 0 1,-1 1 0,-1 0 0,0 0 0,0 1 0,-2 0 0,0 0 0,-1 1 0,0 0-1,-1 1 1,0 0 0,-1 1 0,-1 0 0,0 1 0,-1 0 0,0 1 0,-19-10-1,18 12-44,0 1-1,0 1 1,0 0-1,-1 1 0,0 0 1,0 2-1,-1 0 1,1 0-1,-1 2 0,1 0 1,-23 2-1,16 1-5,1 2-1,-1 0 1,1 2-1,0 0 1,0 1 0,1 2-1,-33 17 1,23-8 0,0 1 1,2 2-1,0 1 1,2 1-1,0 1 1,2 2-1,1 0 1,0 2-1,3 0 0,-26 44 1,37-55 1,1 1-1,1 1 1,1-1 0,0 1-1,1 0 1,1 1 0,1-1 0,1 1-1,1 0 1,1 0 0,0 0-1,3 21 1,-1-30-37,0-1 1,1 1-1,1-1 0,0 0 1,0 1-1,1-2 1,0 1-1,1 0 0,0-1 1,0 0-1,1 0 0,0 0 1,1-1-1,0 0 1,0 0-1,1-1 0,0 0 1,0 0-1,1-1 0,-1 0 1,1 0-1,1-1 0,-1 0 1,12 4-1,-10-5 17,1 0 0,0 0 0,0-1 1,0-1-1,1 0 0,-1-1 0,0 0 0,1-1 0,-1 0 0,1-1 0,-1 0 0,1-1 0,16-5 0,-13 2 11,-2-1 0,1 0 0,-1-1 0,0-1-1,0 0 1,-1-1 0,0-1 0,-1 0-1,19-18 1,-13 7 110,0 0 0,-1-2 0,-1 0 0,-1 0 0,-2-1 0,0-1 0,-1 0 0,-2-1 0,0 0 0,-2-1 0,8-49 0,-10 32 92,-3-1 1,-1-1-1,-2 1 1,-12-81 0,7 96-194,-1 0 1,-1 1 0,-2 0 0,-1 1 0,-1 0 0,-1 1 0,-2 0-1,-19-29 1,28 49-43,0 0-1,0 0 0,-1 1 0,0 0 1,0 0-1,0 0 0,-1 1 0,0 0 0,0 0 1,-1 1-1,1-1 0,-1 2 0,0-1 1,0 1-1,0 0 0,-14-2 0,11 4 21,1 0-1,-1 1 1,0 0-1,1 0 1,-1 1-1,1 1 1,-1 0-1,1 0 1,0 1-1,0 1 1,0-1-1,0 2 1,-11 6-1,-8 6 50,1 1 0,1 2 0,1 1 0,1 1 0,-41 46 0,23-18 125,-70 110-1,87-115-123,1 1-1,2 1 1,-20 60 0,35-84-91,1 0 0,1 1 0,1 0 0,1 0 0,1 0 0,1 0 0,2 0 0,0 1 0,4 24 0,-2-41-324,-1 1 0,2 0 1,0-1-1,0 1 1,0-1-1,1 0 1,0 0-1,1 0 0,-1-1 1,2 1-1,-1-1 1,8 7-1,25 14-5671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1268 9065,'-9'-2'3133,"-2"0"-2532,1 1-541,1 0-1,0-1 1,0 0-1,0-1 1,0 0 0,0 0-1,0-1 1,-12-7-1,25 11-255,0 0 0,1 0 0,-1 1 0,0 0-1,0 0 1,1 0 0,5 2 0,10 10 291,2-1 0,-1-1 1,1-1-1,1-1 0,0-1 1,0-1-1,1-1 0,0-1 0,25 2 1,20-2 404,133-6 1,-106-9-385,177-41 1,-88 13-67,25 5 223,1 8 1,0 11-1,230 12 1,144 69 113,-325-30-363,676 33 72,-745-76-81,-1-8 0,-1-9 0,189-47 0,542-194 48,-282 85-32,-511 146-25,-127 33-6,16-3-3,1-2 0,-1 0 0,-1-1-1,25-12 1,-36 16 23,0-1 0,0 0 0,0 0 0,0 0 0,0-1 0,-1 1 0,0-1 0,0 0 0,0 0 0,0 0 0,0 0 0,-1-1 0,0 1 0,0-1 0,0 1 1,0-1-1,-1 0 0,0 0 0,1-8 0,0-11 151,-1 0 1,-1 0 0,-1 0 0,-2 0 0,0 0-1,-1 1 1,-2-1 0,0 1 0,-16-38 0,11 36-182,-1 0 0,-1 0 0,-1 2 0,-1-1 0,-1 2 0,-1 0 0,-1 1 0,-25-23 0,35 37 20,0 1 0,-1 0 0,0 0 0,0 1 1,0 0-1,0 0 0,-1 1 0,0 1 0,0-1 0,0 2 0,0-1 1,-1 1-1,1 1 0,-19-1 0,-4 4 52,0 0-1,1 3 1,-44 10-1,-28 5 0,-317 10-28,-4-30 17,180-2-42,-608-20 13,100-11-48,277 16 27,-1 12 39,-38-2-19,291-12-23,-104-4 11,324 24-13,-1-1 0,1 1-1,-1 0 1,1 1 0,0-1 0,-1 1-1,1-1 1,0 1 0,0 1-1,0-1 1,0 1 0,0-1-1,1 1 1,-1 0 0,1 0-1,0 1 1,0-1 0,0 1 0,0-1-1,1 1 1,-5 8 0,-5 10-47,1 0 0,-14 46 0,14-39 41,-14 33 21,3 1 0,3 1 0,3 1 0,2 0-1,-7 99 1,18-85-38,15 143 0,-6-177 14,2-1-1,2 0 1,2-1-1,29 71 1,-40-113-5,-1 1 1,1-1-1,0 1 0,-1-1 0,1 1 1,0-1-1,0 1 0,0-1 1,0 0-1,0 0 0,0 0 0,1 1 1,-1-1-1,0 0 0,3 1 0,-4-2 15,1 0 0,0 0 0,0 0 0,0 0-1,-1 0 1,1 1 0,0-2 0,0 1 0,0 0 0,0 0-1,-1 0 1,1 0 0,0 0 0,0-1 0,-1 1-1,1 0 1,0-1 0,0 1 0,-1-1 0,1 1-1,0 0 1,0-2 0,5-4 18,-1 0 1,1 0-1,-2 0 1,1-1-1,5-9 1,7-11-5,-9 19-13,1 0-1,-1 0 1,2 1 0,-1 0-1,1 1 1,-1 0-1,2 0 1,-1 1 0,1 1-1,-1-1 1,1 2-1,1-1 1,-1 2 0,19-3-1,17 0-50,0 3-1,63 4 0,-34 0-98,305 9-162,3 1 358,1130-61-33,-758-34-23,-4-34-12,-632 98 26,75-17-245,-2-8 0,295-108 0,-429 129-243,155-53 818,-179 66-1539,1 2-1,-1 1 1,1 1 0,39 0 0,-60 6-5247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7:5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5252 50 6182,'-185'0'397,"-337"-18"1122,334-1-1447,-1 9 0,0 7 1,-212 25-1,-635 63 915,384-33-375,476-26-638,-286 79 1,242-34 22,-411 194 0,596-248-7,1 2 0,1 2 0,0 1 0,2 1 0,1 2 0,1 1 0,-40 46 0,56-58 6,2 2-1,0-1 1,1 1 0,1 1-1,0-1 1,1 2-1,1-1 1,0 1-1,2 0 1,0 1-1,1-1 1,1 1-1,0 0 1,2-1 0,0 1-1,1 0 1,4 29-1,-2-38 0,1 0 0,0 0 0,0-1 0,1 1 0,1-1 0,-1 0 0,1 0 0,1-1 0,0 1 0,0-1 0,0 0 0,1-1 0,0 0 0,1 0 0,0 0 0,0-1 0,0 0 0,13 6 0,7 3-21,0-1-1,0-2 0,1 0 0,55 12 0,9-4 53,134 11 1,102-10 150,-218-16-167,2079 33 139,-1197-103-259,-13-102-9,-400 15 114,-486 119 25,-1-4 0,-2-4 0,167-103 0,-235 129-2,0-1 0,-1-2 0,-1 0 0,35-38 0,-51 49 3,0 0 0,0 0 0,-1 0 0,0 0 0,0-1 0,-1 1 1,0-1-1,4-16 0,-6 19 7,0-1 0,-1 1 0,1-1 0,-2 1 0,1-1 0,0 1-1,-1-1 1,0 1 0,0 0 0,-1-1 0,0 1 0,0 0 0,0 0 0,-6-10 0,-1 2 15,-1 0 0,0 0 0,-1 1 0,0 1-1,-1 0 1,-1 0 0,1 1 0,-2 1 0,1 0 0,-1 1 0,-26-11 0,-17-5 38,-102-26 0,154 48-75,-154-37 179,-2 7 0,-307-22 0,-331 46 878,-655 147-6,1230-102-2109,2 10 0,-337 119 1,414-114-1811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1587 5029,'0'0'2423,"-8"-2"-1013,-3-2-931,-29-9 1373,22 9 3798,290 44-2736,510 21-1572,-719-58-1216,2096 15 1641,-1171-67-1710,-414 16-50,-285 18-7,519-18-26,-487 18 40,-252 7-6,1-3 0,104-30-1,-166 39 2,-1 0 0,0-1 0,0 0 1,0 0-1,-1 0 0,1-1 0,-1 0 0,0-1 0,0 1 0,0-1 0,-1 0 0,1-1 0,-1 1 0,-1-1 1,7-9-1,-6 6 3,-1-1 1,0 0-1,-1 0 1,0 0-1,0 0 1,-1 0-1,0-1 1,-1 1-1,0-1 1,-1-14-1,0 5-49,-1-1-1,-1 1 1,-1 0 0,-1 0-1,0 0 1,-2 1 0,0-1-1,-1 1 1,-1 1-1,-1-1 1,-14-21 0,-9-13-57,-2 2 1,-3 2 0,-2 1-1,-46-45 1,51 62 3,-2 1 1,0 1-1,-2 2 0,-1 2 1,-1 1-1,-44-18 0,-77-24 23,-319-85 0,-183 5-17,630 140 83,-302-52-9,-423-17 0,-342 56-50,757 29-84,1 16 0,-525 108 0,678-93 144,2 9 0,3 8 0,-322 149 0,463-185-20,0 2 0,1 2-1,2 1 1,1 3 0,1 1 0,-53 56-1,77-72 13,1 1 0,0 0 0,1 1-1,1 1 1,1-1 0,0 2-1,1-1 1,1 1 0,1 1 0,1 0-1,1-1 1,0 2 0,1-1-1,2 0 1,0 1 0,1 0 0,1-1-1,3 24 1,0-27 4,1-1 1,1 0-1,0 0 1,1 0-1,1-1 1,0 0-1,2 0 1,-1 0-1,2-1 1,0-1-1,0 0 1,1 0-1,1-1 1,0 0-1,1-1 1,15 10 0,11 7 43,2-2 1,1-1 0,1-3-1,62 23 1,17-1-12,1-6 0,3-5 0,148 19 0,392 15 21,605-43-94,-984-25-24,708-41-614,-3-52 24,-217-1 963,-12-60 57,-762 155-367,63-17 134,76-32 0,-123 42-475,-1-1 0,0 0-1,0-1 1,-1 0 0,0-1 0,-1-1 0,0-1 0,-1 0 0,21-24-1,-9-8-3635,-9-6-2307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6470,'0'0'10853,"11"4"-10308,1 0-398,1 0 1,0 0 0,0-2-1,0 0 1,1 0 0,-1-1-1,0 0 1,16-2 0,517-10 654,-361 12-686,-6 6 60,-233-15 897,-303 23 552,132-3-1232,173-11-361,30-2-14,1 1 0,-1 1 1,1 1-1,0 1 1,-1 1-1,-21 6 0,43-10-19,0 0 1,-1 0-1,1 0 0,0 0 0,0 0 0,-1 0 1,1 0-1,0 1 0,0-1 0,-1 0 0,1 0 1,0 0-1,0 0 0,-1 0 0,1 0 0,0 0 0,0 1 1,-1-1-1,1 0 0,0 0 0,0 0 0,0 1 1,-1-1-1,1 0 0,0 0 0,0 0 0,0 1 0,0-1 1,0 0-1,0 0 0,-1 1 0,1-1 0,0 0 1,0 1-1,0-1 0,0 0 0,0 0 0,0 1 1,0-1-1,0 0 0,0 0 0,0 1 0,13 6-76,21-1-35,96 0 106,164-13-1,104 3-28,-396 4 31,3 0 4,0 0-1,0 1 1,0-1-1,0 1 0,0 0 1,0 0-1,0 1 0,-1 0 1,1-1-1,5 4 0,-11-4 15,1 0 1,-1 0-1,1 0 0,-1-1 0,0 1 0,1 0 0,-1-1 1,0 1-1,0 0 0,0-1 0,0 1 0,1-1 0,-1 1 1,0-1-1,0 0 0,0 1 0,0-1 0,0 0 0,0 0 0,0 0 1,0 1-1,-2-1 0,-99 16 393,-169 5-1,-105-23 443,296 0-472,234-43-7904,-79 17 1153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 14446,'0'0'9433,"-9"-3"-7933,4 0-1387,0 1 38,0 0 1,0 0-1,0 0 1,-1 0-1,1 1 1,-1 0-1,-5-1 1,8 2-130,1 0 1,-1 1 0,0-1-1,1 1 1,-1-1-1,0 1 1,1 0-1,-1 0 1,1 0 0,-1 0-1,1 1 1,0-1-1,-1 1 1,1-1-1,0 1 1,0 0-1,0 0 1,0 0 0,0 0-1,-2 3 1,-1 2 103,0-1-1,0 1 1,1-1 0,0 1 0,0 1-1,0-1 1,1 0 0,0 1 0,1 0 0,0 0-1,0 0 1,0 0 0,1 0 0,1 0 0,-1 12-1,1-18-113,1-1 0,-1 0 1,0 0-1,1 1 0,-1-1 0,1 0 0,-1 0 0,1 0 0,-1 0 0,1 1 0,0-1 0,0 0 1,-1 0-1,1 0 0,0 0 0,0-1 0,0 1 0,0 0 0,0 0 0,0-1 0,1 1 0,0 0 1,36 8 581,-27-8-389,0-1 0,-1-1 0,1 0 0,-1 0 1,12-4-1,-17 4-151,1-1 1,-1-1-1,0 1 0,-1-1 1,1 0-1,0 0 1,-1 0-1,0-1 1,1 1-1,-1-1 1,-1 0-1,1 0 0,-1-1 1,4-4-1,-6 8-38,0-1 0,0 0-1,0 0 1,-1 1 0,1-1-1,0 0 1,-1 0-1,1 0 1,-1 1 0,0-1-1,0 0 1,0 0 0,1 0-1,-2 0 1,1 0 0,0 0-1,0 0 1,-1 0-1,1 1 1,-1-1 0,1 0-1,-1 0 1,0 0 0,0 1-1,1-1 1,-1 0 0,-1 1-1,1-1 1,0 1-1,0-1 1,0 1 0,-1 0-1,1-1 1,-1 1 0,1 0-1,-1 0 1,0 0-1,1 0 1,-1 0 0,0 0-1,-3 0 1,-4-3-262,0 0 0,-1 1-1,1 0 1,-1 0 0,0 1 0,0 1-1,-15-2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6051 408 5701,'0'0'4874,"-9"-1"-4228,-201-40 4176,-6-17-4295,-307-77-467,357 102 110,-203-13 1,-362 8 149,273 16-219,-368-11 364,0 57-1,232 38-404,413-35 188,-222 63 0,330-69 56,-119 53 1,162-59-297,-1 1-1,2 1 1,0 1-1,2 2 1,0 1-1,-29 29 0,51-45-11,1-1-1,0 1 1,0 0-1,0 0 0,1 0 1,0 1-1,0-1 0,0 1 1,1 0-1,0-1 0,0 1 1,0 0-1,1 0 1,-1 11-1,2-12 18,0 0 0,0 0 0,1 0 0,0 0 0,0-1 0,0 1 1,1 0-1,-1-1 0,1 1 0,0-1 0,1 0 0,-1 1 0,1-1 0,-1 0 0,1 0 0,1-1 0,-1 1 0,0-1 1,5 4-1,45 37 67,3-3 0,1-2 0,2-2 1,83 37-1,-55-36-77,0-4 0,154 38 1,-118-46 28,225 16 1,131-26 41,-439-16-80,1284-7 67,-795-1-52,743 37 7,-1021-17-269,0-11 0,276-35 1,-437 24 257,-12 3 18,0-4 0,129-36 0,-195 43 51,0-1 0,0 0 0,0 0 0,-1-2 0,1 1 0,-1-2 0,-1 1 0,0-1 0,18-19 0,-24 23-5,0 0-1,-1 0 1,0-1-1,0 0 1,0 1-1,-1-1 1,1 0-1,-1-1 1,0 1-1,-1 0 1,1 0-1,-1-1 1,0 1-1,-1-1 0,1 1 1,-1-1-1,0 1 1,0-1-1,-1 1 1,1-1-1,-1 1 1,-1-1-1,1 1 1,-1 0-1,0 0 1,-2-6-1,-3 0-15,0 0-1,0 0 0,-1 0 0,-1 1 1,0 0-1,0 0 0,-1 1 0,0 0 1,0 1-1,-16-10 0,-18-8-19,-60-27 0,102 52-33,-83-37-67,-136-39-1,-95-6-4286,230 61 1300,-24-6-4527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244 107 3876,'-195'13'554,"146"-11"4091,300-3-3828,285-38 0,-424 22-549,167-18 1695,-565 69-1645,79-6-219,-380 10-35,580-41-104,14-2-62,18-6-183,37-11 137,0 4 0,2 2 1,0 3-1,80-7 1,263 5 274,-254 13-152,-97-2 266,-161 4 1793,-6 18-2477,-164 48 1,47-9-2960,136-38 1448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118 148 5381,'0'0'678,"-9"-4"-16,5 2-308,-41-19-305,43 19 310,-1 0 1,0 0-1,1 0 1,0 0 0,-1 0-1,1-1 1,0 1-1,0-1 1,-3-4 613,120 12-545,37 0-343,119-42 59,-59 4-64,207 5 0,-399 24 387,-30 2 675,-36 2-391,-13 10-947,0 2 1,-80 27 0,60-15 33,-284 69 58,284-78 144,-1-3 0,-132 2 0,190-14-25,16 1-8,-1 0 0,0-1 0,0 0 0,0-1 0,0 0 0,0 0 1,1 0-1,-1-1 0,-7-2 0,72-8-424,-9 5 426,814-128 30,-851 133-20,-7 1-12,-1 1-1,1-1 1,-1 0 0,1 0 0,-1 0 0,1 0-1,-1-1 1,1 0 0,-1 0 0,0 0 0,0 0-1,6-5 1,-10 7 0,0-1 1,0 1-1,0 0 0,0 0 0,0-1 0,0 1 1,0 0-1,0-1 0,1 1 0,-1 0 0,0-1 1,0 1-1,0 0 0,0 0 0,-1-1 0,1 1 1,0 0-1,0-1 0,0 1 0,0 0 0,0-1 1,0 1-1,0 0 0,0 0 0,-1-1 0,1 1 0,0 0 1,0 0-1,0-1 0,-1 1 0,1 0 0,0 0 1,0 0-1,-1-1 0,1 1 0,0 0 0,0 0 1,-1 0-1,1 0 0,0 0 0,0 0 0,-1 0 1,1-1-1,-1 1 0,-17-5 267,-14 0-201,0 2 1,-1 1-1,1 1 0,-39 5 1,4 3-73,-66 17-1,-129 52-334,26-6-4990,181-59-703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356 124 3203,'-35'-49'1591,"32"47"-1471,0 0 0,-1 0 1,1 0-1,0 0 0,-1 0 0,0 0 0,1 1 1,-1 0-1,0 0 0,1 0 0,-1 0 1,0 1-1,0-1 0,0 1 0,0 0 0,0 0 1,0 0-1,0 1 0,1-1 0,-1 1 0,0 0 1,0 0-1,1 1 0,-7 2 0,-7 5 50,1 2 0,1 0 0,0 0 0,0 1 0,1 1 0,1 0-1,0 1 1,1 1 0,1 0 0,-20 33 0,24-35-90,0 1 0,0 0 0,1 1 0,1 0 0,0 0 0,1 0 0,1 0 0,1 1 1,0-1-1,0 1 0,2-1 0,0 1 0,4 26 0,-3-36-81,0 0 0,1 0 0,-1 1 1,2-1-1,-1 0 0,1-1 0,0 1 0,0 0 1,0-1-1,1 0 0,0 0 0,0 0 1,0 0-1,1 0 0,8 7 0,-8-10 56,-1 0 0,0 1 0,0-1 1,1-1-1,-1 1 0,1 0 0,-1-1 0,1 0 0,0 0 0,-1-1 0,1 1 0,0-1 0,0 0 0,0 0 1,-1-1-1,1 1 0,0-1 0,-1 0 0,1-1 0,0 1 0,-1-1 0,5-2 0,8-4 149,0-2 0,0 0 0,-1-1-1,-1 0 1,0-1 0,0-1 0,22-26-1,-13 10 20,-1-1-1,-1-1 1,18-35-1,-31 50-135,0 0-1,-1-1 0,-1 1 1,-1-1-1,0-1 0,-1 1 1,-1-1-1,-1 0 1,-1 0-1,1-29 0,-3 44-73,0 0 0,0-1 0,-1 1 0,0-1 0,1 1 0,-1 0 0,0 0 0,-1 0 0,1-1 0,-1 1 0,1 0 0,-1 1 0,0-1 0,0 0 0,0 0 0,0 1 0,-1-1 0,1 1 0,-6-4-1,3 3-77,-1 0 0,1 0 0,-1 0 0,0 1 0,0 0 0,0 0 0,0 0 0,-1 1 0,1 0 0,-7 0 0,-6 1-513,1 0 1,-1 1-1,1 1 0,-1 0 0,1 2 1,-26 8-1,0 2-2155,7-4-2600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1628 3972,'0'0'475,"23"-31"4196,-18 28-4498,-1 0 1,0 0-1,1 0 0,0 1 1,-1 0-1,1 0 0,0 0 1,0 1-1,0 0 0,0 0 1,9-1-1,31-9 1212,8-6-1053,0 2 1,0 2-1,2 3 1,81-6-1,224 12-265,-205 5 216,36 10-227,-35-1-26,118 16 24,37 1 9,-216-28-28,-1-5 0,169-32 0,-200 24 76,-1-3-1,0-3 1,-2-2-1,0-3 1,56-33 0,-103 50-79,-1-1 0,0 0 0,0-1 1,-1 0-1,-1-1 0,1 0 0,16-24 1,51-98 371,-60 99-233,-12 20-118,0 1 1,-1-2 0,-1 1 0,0 0 0,-1-1 0,-1 0 0,0 0-1,-1 1 1,-1-1 0,0 0 0,-4-27 0,2 5-71,1-15 20,1 17 22,-10-66 1,7 89-23,1 0-1,-2 0 1,1 1 0,-2 0-1,1 0 1,-2 0 0,1 0-1,-2 1 1,-10-15 0,-39-38 39,-106-95 1,133 135-45,-1 0 0,-1 2 1,-1 2-1,0 1 0,-2 1 0,0 1 0,0 3 1,-72-19-1,-12 7-16,-173-14 0,94 16 11,-13-2-6,-363 2 0,518 27-6,1 1 0,0 3 0,0 3 0,-92 30 1,67-13 4,2 4 1,-104 59 0,119-53 2,2 4 1,2 1-1,2 4 0,1 1 1,-75 89-1,110-114-4,2 1-1,1 0 1,0 2 0,2 0-1,1 0 1,1 2 0,1-1 0,2 2-1,1-1 1,1 1 0,1 1-1,2-1 1,1 1 0,-1 55-1,6-74 16,1 1 0,0-1 0,0 0-1,1 0 1,1 1 0,0-2 0,0 1-1,1-1 1,1 1 0,-1-1-1,2-1 1,13 18 0,4 1 14,1-1-1,49 41 1,-37-39-3,2-2 0,0-2 1,2-1-1,1-2 0,1-2 0,1-2 1,80 22-1,-23-15 25,2-5-1,150 10 1,-100-24-4,1-7 0,250-33 0,-151 21 36,-144 13-2903,-69 1 563,14-1-2527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1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126 793 5093,'0'0'7100,"-8"0"-5771,-25-2 235,89 5 3329,96 9-3887,78 10 751,362-13-1,-393-19-1341,75-2 29,213 53 414,-162-5-813,361-2-310,0-55 183,-20 0 140,-644 21-63,-21 0 2,0 0 1,1-1-1,-1 1 1,0-1-1,0 1 1,0-1 0,0 0-1,0 1 1,0-1-1,0 0 1,0 0-1,0 0 1,0 1-1,-1-1 1,1 0-1,0 0 1,-1 0-1,1 0 1,0-1-1,-1 1 1,1 0-1,-1 0 1,0 0-1,1 0 1,-1 0-1,0-1 1,0 0-1,7-39-51,-7 37 34,5-59-60,-2 0 0,-3 0 0,-12-93-1,5 100-76,-19-95 49,22 136 100,0 1 0,-1 0 0,0 0 0,-2 0 0,1 1 1,-2 0-1,1 0 0,-11-11 0,12 18-3,0 0 1,0 1-1,-1-1 0,1 2 1,-1-1-1,-1 1 0,1 0 1,0 0-1,-10-3 0,-77-22 69,66 22-68,-24-6 13,0 3-1,0 2 0,-93-1 0,-162 18 22,162-2-19,-13 2 37,0 7 1,-177 42 0,147-21-40,-2-8-1,-1-9 1,-198-4 0,-309-54 141,-13 12-11,668 29-77,0 1 0,1 3 0,0 1 0,0 2 0,1 2 0,0 2 1,-46 22-1,88 50-94,-14 41 49,-10 172 21,23-298-81,0 0 0,0 0 0,1 0 0,-1 0 0,0 0 0,1-1 0,-1 1 0,1 0 0,-1 0 0,1 0 0,-1-1 0,1 1 0,-1 0 0,1-1 0,0 1 0,-1-1 0,1 1 0,0 0 0,0-1 0,-1 1 0,1-1 0,0 0 0,0 1 0,0-1 0,0 0-1,0 0 1,0 1 0,-1-1 0,1 0 0,0 0 0,0 0 0,0 0 0,0 0 0,0 0 0,0 0 0,0 0 0,0-1 0,0 1 0,-1 0 0,1 0 0,2-2 0,-2 2-265,-1 0-1,1-1 1,0 1-1,0 0 0,-1-1 1,1 1-1,0-1 1,-1 1-1,1-1 1,0 1-1,-1-1 1,1 1-1,-1-1 1,1 0-1,-1 1 0,1-1 1,-1 0-1,0 0 1,1 1-1,-1-1 1,0 0-1,0 0 1,1 0-1,-1 1 0,0-1 1,0 0-1,0 0 1,0 0-1,0 0 1,0 1-1,0-1 1,0 0-1,-1-1 1,-4-14-8879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15503,'0'0'1863,"-3"9"-1719,-14 34 851,-38 71 0,-11 23 1894,19-3-966,43-118-1774,0-1 0,1 1 1,1 0-1,1-1 1,0 1-1,3 31 0,-2-45-135,0-1 0,0 1 0,1 0 0,-1 0-1,1-1 1,0 1 0,-1 0 0,1-1 0,0 1-1,0-1 1,0 1 0,0-1 0,0 0 0,0 1 0,1-1-1,-1 0 1,0 0 0,1 1 0,-1-1 0,0 0-1,1 0 1,2 0 0,0 1 39,0-1 0,0 0 0,0 0 0,0 0 0,1 0 0,-1-1 0,0 0 0,1 0-1,4 0 1,5-2 127,-1 0 0,1-1 0,-1 0 0,0-1 0,13-6 0,-7 3-261,0-1 0,-1-1-1,-1-1 1,0-1-1,0 0 1,-1-1 0,23-21-1,-38 32-80,0 0-1,0 0 1,0 0-1,0 0 1,0 0 0,0 0-1,0-1 1,0 1-1,0 0 1,-1 0-1,1-1 1,0 1 0,-1 0-1,1-1 1,-1 1-1,0-1 1,1 1-1,-1-1 1,0 1 0,0 0-1,0-1 1,0 1-1,0-1 1,0 1-1,0-1 1,-1 1 0,1-1-1,0 1 1,-1-1-1,1 1 1,-1 0-1,0-1 1,1 1 0,-1 0-1,0 0 1,0-1-1,0 1 1,0 0-1,0 0 1,-2-1 0,-3-3-1076,-1 1 0,1 0 0,-1 1 1,-1 0-1,1 0 0,-9-2 0,13 4 894,-40-13-5112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11307,'0'0'10570,"58"-26"-9930,-13 26-448,2-4-127,6 3-418,-1-3-1697,0 0-1665,-5-2-2723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18097,'0'0'3267,"-10"58"-2498,6-24-32,4 1 416,-3 4-449,3-3-447,0-2-161,0-3-96,0-8-1121,2-3-833,-1-5-416,-1-7-353,-4-3-1633,-8-5-2114</inkml:trace>
  <inkml:trace contextRef="#ctx0" brushRef="#br0" timeOffset="1">1 185 14286,'0'0'6950,"67"-57"-6309,-34 49-289,4 3-288,-2 4-64,0 1-993,1 0-2114,-7 0-3715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14574,'0'0'9796,"-1"11"-8702,-1 1-763,-7 86 1747,9-91-1975,0 0-1,0-1 1,0 1 0,1-1 0,0 1 0,0-1 0,1 1 0,0-1 0,0 0 0,0 0-1,1 0 1,0 0 0,5 8 0,-6-12-63,0-1-1,1 1 1,-1 0 0,1-1-1,-1 1 1,1-1 0,-1 0-1,1 0 1,0 0 0,0 0-1,-1 0 1,1 0 0,0-1-1,0 0 1,0 1 0,0-1-1,0 0 1,-1 0-1,1-1 1,0 1 0,0-1-1,0 1 1,0-1 0,-1 0-1,5-2 1,5-1 75,-1-1 0,1-1 1,-2 0-1,18-12 0,3-7-53,-2-1 0,-1-2 0,-1-1 0,23-33 0,-49 62-63,-1 0 0,0 0 0,0 0 0,0 0 0,0 0 0,0 0 0,1 0 0,-1 0 0,0 0 0,0 0 0,0-1 0,0 1 0,0 1 0,1-1 0,-1 0 0,0 0 0,0 0 0,0 0 0,0 0 0,1 0 0,-1 0 0,0 0 0,0 0 0,0 0 0,0 0 0,0 0 0,1 0 0,-1 0 0,0 0 0,0 1 0,0-1 0,0 0 0,0 0 0,0 0 0,0 0 0,0 0 0,0 0 0,1 1 0,-1-1 0,0 0 0,0 0 0,0 0 0,0 0 0,0 0 0,0 1 0,0-1 0,0 0 0,0 0 0,0 0 0,0 0 0,0 1 0,0-1 0,0 0 0,0 0 0,0 0 0,0 0 0,0 0 0,0 1 0,-1-1 0,1 0 0,3 23-131,-2 23-60,-1-42 194,-1 1 32,1 0 0,0 0 0,1 0 0,-1 0 0,1 0 0,0 0 0,0 0 0,3 7 0,-3-11-17,0 0-1,0 0 0,0 1 1,0-1-1,0 0 1,1 0-1,-1 0 0,0-1 1,1 1-1,-1 0 1,1 0-1,-1-1 1,1 1-1,-1-1 0,1 1 1,0-1-1,-1 0 1,1 0-1,-1 0 0,1 0 1,0 0-1,-1 0 1,1 0-1,0 0 0,-1 0 1,1-1-1,-1 1 1,1-1-1,-1 1 1,3-2-1,7-2 80,-1-1 0,-1 1 0,1-1 0,-1-1 0,0 0 0,0 0 0,0-1 0,11-13 0,-11 12-99,-1 0 1,1 1-1,0 0 1,1 1-1,0-1 0,0 2 1,16-8-1,-25 13 2,0 0-1,0 0 1,1 0-1,-1-1 0,0 1 1,0 0-1,0 0 0,0 0 1,0 1-1,0-1 1,0 0-1,0 0 0,0 1 1,0-1-1,1 0 0,-1 1 1,0-1-1,-1 1 1,1-1-1,0 1 0,0 0 1,0-1-1,0 1 0,0 0 1,-1 0-1,1 0 1,0-1-1,-1 1 0,1 0 1,0 0-1,-1 0 0,1 0 1,-1 0-1,0 0 1,1 0-1,-1 0 0,0 0 1,1 0-1,-1 1 0,0-1 1,0 0-1,0 0 1,0 0-1,0 1 0,-1 67-96,0-46 83,1 43 41,1-66-61,-1 1 0,0-1 0,0 0 0,1 0-1,-1 0 1,0 1 0,0-1 0,1 0 0,-1 0 0,0 0 0,1 0-1,-1 0 1,0 0 0,0 0 0,1 0 0,-1 0 0,0 0-1,1 0 1,-1 0 0,0 0 0,1 0 0,-1 0 0,0 0-1,0 0 1,1 0 0,-1 0 0,0 0 0,1 0 0,-1-1 0,0 1-1,0 0 1,1 0 0,-1 0 0,0 0 0,0-1 0,1 1-1,-1 0 1,0 0 0,0-1 0,0 1 0,0 0 0,1 0 0,-1-1-1,0 1 1,0 0 0,0 0 0,0-1 0,0 1 0,12-13-2732,12-28-9351,-10 17-2435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15 285 9577,'0'0'1965,"-3"10"341,-8 34-336,11-43-1886,0 0 0,0 0 0,0 0 1,0 0-1,0 0 0,0 0 0,0 0 1,0 0-1,0 0 0,1 0 0,-1 0 1,0 0-1,1 0 0,-1 0 0,1 0 1,-1 0-1,1 0 0,0 0 1,-1-1-1,1 1 0,0 0 0,-1 0 1,1-1-1,0 1 0,0 0 0,0-1 1,0 1-1,0-1 0,0 1 0,0-1 1,0 1-1,0-1 0,0 0 0,0 1 1,0-1-1,0 0 0,0 0 0,1 0 1,43 0 2432,-39 0-2010,3-2-195,-1 0 0,1 0 0,0 0 0,-1-2 0,0 1 0,0-1 0,0 0 0,0 0 1,0-1-1,-1 0 0,0-1 0,0 1 0,12-14 0,7-10 256,42-59-1,-55 72-477,19-33-189,35-69 1,-78 145-81,2 1 0,0-1 0,2 1 0,1 1 1,2-1-1,0 1 0,2 0 0,1 0 0,4 35 0,2-45-4049,1-7-3219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17745,'0'0'6086,"11"49"-5734,-7-29-224,0-2-64,1-3-1185,3-4-1666,-1-2-1537,-2-7-2658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15535,'0'0'4708,"11"39"-5829,7-51-1954,4-7-4068</inkml:trace>
  <inkml:trace contextRef="#ctx0" brushRef="#br0" timeOffset="1">203 49 12876,'0'0'7623,"55"-10"-6470,-18 2-448,7-1-96,7 3-129,4-1-288,-1 2-128,-7 1-320,-6 4-1473,-13 0-1731,-16 0-3234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13068,'0'0'7495,"86"23"-5829,-30-25-577,6-9-641,2-1-191,0 0-161,-5-2-352,-4-2-3108,-3-2-7782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15855,'0'0'801,"-2"8"-369,-10 62 1391,-5 138-1,21 80 437,-4-287-2250,0 0-1,0 0 0,0 1 0,0-1 0,0 0 1,0 0-1,1 1 0,-1-1 0,1 0 0,-1 0 1,1 0-1,-1 1 0,1-1 0,0 0 1,-1 0-1,2 1 0,-2-2-19,1 0-1,-1-1 1,0 1 0,1 0-1,-1 0 1,1 0 0,-1 0 0,0 0-1,1-1 1,-1 1 0,0 0 0,1 0-1,-1-1 1,0 1 0,1 0-1,-1-1 1,0 1 0,0 0 0,1-1-1,-1 1 1,0 0 0,0-1-1,0 1 1,0-1 0,1 1 0,-1 0-1,0-1 1,0 1 0,0-1-1,0 1 1,0 0 0,0-1 0,0 1-1,0-1 1,0 1 0,0 0-1,0-1 1,0 1 0,-1-1 0,1 1-1,0 0 1,0-1 0,0 1-1,-1-1 1,1-7-691,-1 0-1,0 0 1,0 1 0,-1-1-1,0 0 1,0 1-1,-1-1 1,1 1 0,-2 0-1,1 0 1,-1 0 0,0 0-1,-9-10 1,-14-15-3697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6758,'0'0'12428,"63"12"-12332,-22-12-832,5 0-2115,-2-5-2178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13933,'0'0'5867,"-11"3"-5072,1 0-749,1 1 0,-1 0 0,1 0 0,0 1 0,1 1 0,-1-1-1,1 1 1,0 1 0,0 0 0,1 0 0,0 0 0,0 1 0,1 0-1,0 0 1,1 0 0,-7 12 0,8-12 47,0 0 1,1 0-1,0 0 1,0 1-1,1 0 1,0-1-1,-2 16 0,4-22-74,0 0-1,0-1 1,0 1-1,1 0 1,-1-1-1,0 1 1,1 0-1,-1-1 0,1 1 1,-1 0-1,1-1 1,0 1-1,0-1 1,0 1-1,0-1 1,0 1-1,0-1 1,1 2-1,0-2-4,0 0 0,0 0 0,1 0 0,-1 0 0,0 0 0,0 0 0,0-1 0,1 1 0,-1-1 0,0 1 0,1-1 0,-1 0 0,0 0 0,1 0 0,-1 0 0,0-1 0,3 0 0,4-1 102,-1 0-1,0-1 0,0 0 0,0-1 0,0 1 1,-1-2-1,1 1 0,-1-1 0,0 0 0,-1 0 1,1-1-1,-1 0 0,7-8 0,-4 3 107,0 0-1,0 0 1,-1-1-1,-1 0 1,0 0-1,-1-1 1,7-18-1,-11 28-237,-1-1-1,0 1 1,0-1-1,-1 1 1,1-1-1,-1 1 1,0-1-1,0 1 1,0-1 0,0 0-1,0 1 1,-1-1-1,-2-5 1,3 7-192,-1 1-1,0-1 1,0 1 0,0 0 0,0 0 0,0-1 0,-1 1-1,1 0 1,0 0 0,0 0 0,-1 0 0,1 1-1,-1-1 1,1 0 0,-1 0 0,1 1 0,-1-1 0,1 1-1,-1 0 1,0-1 0,1 1 0,-1 0 0,1 0 0,-1 0-1,0 0 1,1 0 0,-1 0 0,0 0 0,1 1 0,-3 0-1,3-1-66,1 0 0,0 0 0,-1 0-1,1 1 1,0-1 0,0 0 0,-1 0 0,1 0-1,0 1 1,0-1 0,0 0 0,-1 0-1,1 0 1,0 1 0,0-1 0,0 0 0,-1 1-1,1-1 1,0 0 0,0 0 0,0 1-1,0-1 1,0 0 0,0 1 0,0-1 0,0 0-1,0 0 1,0 1 0,0-1 0,0 0-1,0 1 1,0-1 0,0 0 0,0 1 0,0-1-1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169 149 7655,'0'0'5344,"-8"3"-3273,-3 2-1579,0 0-1,1 1 0,-1 0 1,2 1-1,-1 0 0,1 0 1,0 1-1,-16 18 1,19-20-279,1 1 0,-1 0 0,1 0 0,0 1 0,1-1 0,0 1 0,0 0 0,1 0 0,0 1 0,0-1 0,1 0 0,0 1 0,-2 15 0,4-23-207,0-1 1,0 1-1,0 0 1,0-1 0,0 1-1,0-1 1,1 1-1,-1 0 1,0-1 0,0 1-1,0-1 1,1 1-1,-1-1 1,0 1 0,1-1-1,-1 1 1,0-1-1,1 1 1,-1-1 0,1 1-1,-1-1 1,1 1 0,-1-1-1,1 0 1,-1 1-1,1-1 1,-1 0 0,1 0-1,-1 1 1,1-1-1,0 0 1,25-1 149,22-20 53,-27 6-174,-1-1 0,-1-1 0,-1-1 0,0 0 0,-1-2-1,15-23 1,-21 27 177,-1 0 0,0 0 0,-1-1 0,-1 0 0,-1-1 0,0 0 0,-2 0 0,7-34-1,-12 52-198,0 1 0,0-1 0,-1 0 0,1 0 0,0 1 0,-1-1 0,1 0 0,0 0 0,-1 0 0,1 1 0,-1-1 0,1 0 0,0 0 0,-1 0 0,1 0 0,0 0 0,-1 0 0,1 0 0,-1 0 0,1 0 0,0 0 0,-1 0 0,1 0 0,-1 0 0,1 0 0,0 0 0,-1 0 0,1 0 0,-1 0 0,1 0 0,0-1 0,-1 1 0,1 0 0,0 0 0,-1 0 0,1-1 0,0 1 0,-1 0 0,1-1 0,0 1 0,0 0 0,-1-1 0,1 1 0,0 0 0,0-1 0,0 1 0,-1 0 0,1-1 0,0 1 0,0 0 0,0-1 0,0 1 0,0-1 0,0 1 0,0 0-1,0-1 1,0 1 0,0-1 0,0 1 0,0 0 0,0-1 0,0 1 0,0-1 0,0 1 0,0 0 0,1-1 0,-24 24 116,13-6-84,1-1 1,0 2 0,2-1-1,-9 27 1,13-35-4,1 1-1,0 0 0,0 0 1,1 0-1,0 0 0,1 0 1,0 0-1,1 0 0,0 0 1,2 13-1,-1-19-156,-1 0-1,1 0 1,0 1-1,1-1 1,-1-1-1,0 1 1,1 0 0,0-1-1,0 1 1,0-1-1,1 0 1,-1 0-1,1 0 1,-1 0 0,1-1-1,7 4 1,-6-3-886,1 0 0,1-1 0,-1 1 0,0-2 0,1 1 0,10 1 1,18-2-6346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64 17168,'-10'-1'1911,"2"0"-1533,0 0 1,0 1-1,0-1 0,0 2 0,0-1 0,1 1 0,-1 0 0,0 1 0,0 0 0,1 0 0,-1 0 0,1 1 0,-1 1 1,1-1-1,0 1 0,-11 8 0,16-10-328,-1-1 1,1 1-1,0 0 1,0-1-1,0 1 1,1 0-1,-1 0 1,0 0-1,1 0 1,-1 1-1,1-1 1,0 0-1,0 1 0,0-1 1,0 1-1,0-1 1,0 1-1,1-1 1,-1 1-1,1-1 1,-1 1-1,1 0 1,0-1-1,1 5 1,0-5-68,1 0 0,-1-1 1,1 1-1,-1 0 0,1 0 0,0-1 1,0 1-1,0-1 0,0 1 1,0-1-1,0 0 0,0 0 0,0 0 1,1 0-1,-1 0 0,0-1 1,1 1-1,-1-1 0,0 1 1,1-1-1,-1 0 0,1 0 0,-1 0 1,1 0-1,2-1 0,0 1-45,0 0 1,1-1-1,-1 0 0,0 0 1,0 0-1,0-1 0,0 1 0,0-1 1,-1-1-1,1 1 0,-1 0 0,1-1 1,-1 0-1,0 0 0,0-1 0,6-5 1,3-5-361,-2-1 1,1 0 0,11-21 0,-3 4-1260,-27 43 1741,1 0-1,0 0 1,-6 19 0,10-25 37,0 0 0,1 0 0,0 1 1,0-1-1,0 0 0,0 1 0,1-1 1,0 0-1,0 1 0,2 9 0,-1-14-91,-1 1-1,1-1 1,0 0-1,0 0 0,0 1 1,0-1-1,1 0 1,-1 0-1,0 0 1,0-1-1,1 1 0,-1 0 1,1 0-1,-1-1 1,0 1-1,1 0 0,-1-1 1,1 0-1,-1 1 1,1-1-1,0 0 1,-1 0-1,1 0 0,-1 0 1,1 0-1,-1 0 1,1 0-1,0 0 1,-1-1-1,3 0 0,48-15-231,-24 1-622,0-2 0,-2-1 0,0-1 0,-1-1 0,33-34 0,-47 39-195,-14 12 754,-22 18 1189,18-9-445,1-1 0,-1 1 1,1 1-1,1-1 0,-1 1 0,1 0 1,0 0-1,0 1 0,1 0 1,0-1-1,1 1 0,-1 1 0,-3 16 1,7-24-440,0 0-1,0-1 1,0 1 0,0 0 0,0 0 0,0 0 0,0 0 0,1-1 0,-1 1 0,0 0-1,0 0 1,1 0 0,-1 0 0,1-1 0,-1 1 0,0 0 0,1-1 0,-1 1-1,1 0 1,0-1 0,-1 1 0,1 0 0,0-1 0,-1 1 0,1-1 0,1 1 0,27 5 184,-19-7-288,1 1-1,-1-2 1,0 1-1,10-5 1,0-1-505,0-1 1,-1-2 0,28-16 0,-26 13 145,1 1-1,24-10 1,-46 22 434,1 0 0,-1 0 0,1-1 1,-1 1-1,1 0 0,-1 0 0,1 0 0,-1 0 0,1 0 0,-1 0 0,1-1 0,-1 1 0,1 0 0,-1 0 0,1 1 0,-1-1 0,1 0 0,-1 0 0,1 0 0,-1 0 0,1 0 0,-1 0 0,0 1 0,1-1 0,-1 0 0,1 0 0,-1 1 0,1-1 0,-1 0 0,0 1 0,1-1 0,-1 0 0,1 1 0,1 20 261,-16 35 773,11-46-936,-6 31 842,2 1 1,2 1-1,0 47 0,5-58-655,-2 0-1,0 0 1,-3-1 0,0 1-1,-2-1 1,-22 59 0,5-47 433,23-42-636,0 1 0,0-1 0,0 1 0,0-1 0,0 0 0,-1 1 0,1-1 0,0 0-1,-1 0 1,1 0 0,-1 0 0,1 0 0,-1 0 0,0-1 0,1 1 0,-1 0 0,0-1 0,1 1 0,-1-1 0,0 0 0,0 1 0,1-1 0,-4 0-1,4-1-29,0 1 0,0-1 0,0 1 0,0-1 0,0 0 0,0 1 0,1-1 0,-1 0-1,0 0 1,1 0 0,-1 0 0,0 1 0,1-1 0,-1 0 0,1 0 0,-1 0-1,1 0 1,0 0 0,-1 0 0,1 0 0,0 0 0,0 0 0,0-1 0,0-1 0,-1-32 38,1 27-16,-1-10-86,1 0-1,1 0 1,0 0 0,2 0-1,0 0 1,1 1 0,0-1 0,2 1-1,0 0 1,1 1 0,0-1-1,2 1 1,0 1 0,0-1 0,2 2-1,0-1 1,0 2 0,19-18-1,-13 17-502,1 1 0,36-20-1,14-11-6737,-34 16-1403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18802,'1'6'324,"0"-1"0,0 0 1,-1 1-1,0-1 0,0 1 1,0-1-1,-2 8 0,-9 41 932,-37 100-1,34-117-922,1 1-1,2 0 1,2 0-1,1 1 0,-4 65 1,12-102-311,0 0 0,0 0 0,0 0 0,1 0 0,-1 0 0,0 1 0,1-1 0,0 0 1,-1 0-1,1 0 0,0 0 0,0 0 0,0 0 0,0 0 0,0-1 0,1 1 0,-1 0 0,0-1 0,1 1 0,-1 0 0,1-1 0,0 0 1,3 3-1,-2-3 36,1 1 1,1-1 0,-1 1 0,0-1-1,0 0 1,0-1 0,1 1 0,-1-1-1,0 0 1,1 0 0,5-1-1,4-1 89,0 0 0,0-1 0,0-1 0,-1 0 0,1-1 0,19-10 0,-24 10-116,-1-1 0,0 1 0,0-2 0,0 1 0,-1-1 0,1 0 0,9-13 0,-15 17-214,0 0 0,0-1 0,0 1 0,-1 0 1,1 0-1,-1-1 0,0 1 0,0-1 0,0 1 1,0-7-1,-1 7-233,0 0 0,0 1 0,0-1 0,-1 0 0,1 0 0,-1 1 0,0-1 0,0 0 0,0 1 0,0-1 0,0 1 0,-1-1 1,1 1-1,-1 0 0,-2-4 0,-22-20-7672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90 18449,'0'0'2493,"2"-9"-523,0 4-1731,8-39 1140,-10 43-1328,0 0 1,0-1-1,1 1 0,-1 0 0,0 0 0,0 0 0,-1 0 1,1 0-1,0 0 0,0 0 0,0 0 0,-1 0 0,1 0 0,-1 0 1,1 0-1,-1 0 0,1 0 0,-1 0 0,1 0 0,-1 0 1,0 0-1,1 0 0,-1 1 0,0-1 0,0 0 0,0 1 1,0-1-1,0 0 0,1 1 0,-1-1 0,0 1 0,0-1 1,-1 1-1,1 0 0,0-1 0,0 1 0,0 0 0,0 0 1,0 0-1,-2 0 0,-5 0 61,1 2 1,-1-1-1,0 1 1,1 0-1,-1 0 0,1 1 1,0 0-1,0 0 1,0 1-1,0 0 0,1 0 1,-1 0-1,-10 11 1,7-6 205,0 1 0,0 0 0,1 1 0,1 0 0,0 0 1,-13 24-1,20-33-297,0 0 1,0 0-1,0 0 1,0 0-1,0 1 1,0-1-1,1 0 0,-1 0 1,1 0-1,0 1 1,0-1-1,0 0 1,0 1-1,0-1 1,0 0-1,0 0 1,2 4-1,-2-5-11,1 1 0,0-1-1,0 0 1,0 0 0,0 0 0,0 0-1,0 1 1,0-1 0,0-1 0,0 1-1,0 0 1,1 0 0,-1 0 0,0-1-1,1 1 1,-1 0 0,1-1 0,-1 1-1,0-1 1,3 0 0,1 1 12,1 0 0,0-1 1,-1 0-1,1 0 0,-1-1 1,1 0-1,0 0 0,-1 0 0,1 0 1,-1-1-1,0 0 0,10-5 1,-2-1 2,0 0 0,0-1 0,-1-1 0,20-20 1,-27 26-28,-1-1 0,0 0 0,0 0 0,0 0 0,-1 0 0,1 0 0,-1-1 0,-1 0 0,1 0 0,-1 0 0,0 0 0,0 0 0,0 0 0,0-10 0,-13 21-281,4 3 293,2 0 1,-1 0 0,1 1-1,0-1 1,1 1 0,0 0 0,0 1-1,1-1 1,0 1 0,1-1-1,0 1 1,0 0 0,1 0-1,0 16 1,1-25-2,0 0 0,1 0 0,-1 0-1,0 0 1,0 1 0,1-1 0,-1 0 0,0 0 0,1 0 0,-1 0-1,1 0 1,-1 0 0,1 0 0,0 0 0,-1 0 0,1 0 0,0 0 0,0-1-1,0 1 1,-1 0 0,1 0 0,0-1 0,0 1 0,0 0 0,2 0-1,0 0 20,-1-1-1,1 1 0,0-1 0,0 1 0,-1-1 0,1 0 0,0 0 0,0-1 1,-1 1-1,6-1 0,-1-1 31,1 0 0,-1-1 0,1 0 0,-1 0 0,0 0 0,0-1 0,7-6 0,2-3-16,0-2 0,22-26-1,-33 34-33,0 1 0,0-1 0,-1 0-1,0 0 1,0-1 0,0 1 0,-1-1-1,0 1 1,3-15 0,-18 30-132,-3 7-25,10-9 155,1 0 0,0 0 0,1 1-1,-1 0 1,1-1 0,1 1 0,-1 0-1,1 0 1,0 0 0,1 1 0,-1-1-1,1 8 1,2-14-2,-1 0-1,1 0 1,0 0 0,0 1-1,-1-1 1,1-1 0,0 1-1,0 0 1,0 0 0,0 0-1,1 0 1,-1-1 0,0 1-1,0 0 1,0-1-1,0 1 1,1-1 0,-1 0-1,0 1 1,0-1 0,1 0-1,-1 0 1,0 0 0,1 0-1,-1 0 1,0 0 0,1 0-1,-1 0 1,0 0-1,1-1 1,-1 1 0,1-1-1,48-9 133,3-18-109,-46 23-37,0 0 0,1 1-1,-1 0 1,1 0 0,0 1 0,0 0 0,1 0 0,14-2 0,-23 6-5,1 1 0,0 0 0,0 0 1,-1 0-1,1-1 0,-1 1 0,1 0 0,-1 0 0,0 0 0,0 0 0,0 0 0,0 0 0,0 0 0,0 0 0,-1 2 0,1 0 9,-3 29-7,2-24 29,0-1-1,0 1 0,1-1 1,0 1-1,3 14 1,-3-21-10,1 0-1,-1 0 1,1 0 0,0 0 0,0 0 0,0-1 0,0 1 0,0 0 0,0-1 0,0 1-1,1-1 1,-1 1 0,1-1 0,-1 0 0,1 1 0,-1-1 0,1 0 0,0 0-1,-1 0 1,1 0 0,0 0 0,0-1 0,0 1 0,0-1 0,0 1 0,0-1-1,0 1 1,0-1 0,2 0 0,5 0 20,0 1 0,-1-2 0,1 1 0,-1-1 0,1-1 0,-1 1 0,0-2 0,1 1 0,13-7 0,1-3-23,41-27 0,6-5-205,-66 45 232,-6 6 46,-5 6 37,-4 13-2120,12-25 32,5-16-171,-1-6-3652,0-6-3961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11371,'0'0'11755,"65"-15"-9993,-22 5-609,3-2-1025,4-1-96,4 6-641,2-2-2306,-1 0-2498,-3 1-1537</inkml:trace>
  <inkml:trace contextRef="#ctx0" brushRef="#br0" timeOffset="1">1030 0 22101,'0'0'1537,"-40"55"-608,30-31-544,4-5-321,4 0-417,2-3-1857,3-4-352,5-2-1314,-4-1-2274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12236,'0'0'12844,"15"-11"-14158,-4 0-1664,0-3-3012,4-1-5349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13421,'0'0'11851,"70"-30"-10698,-36 18-352,5 2-353,1 4-352,-2-1-32,-1 4-64,-7 2-160,-5 1-544,-10 0-1667,-12 0-1184</inkml:trace>
  <inkml:trace contextRef="#ctx0" brushRef="#br0" timeOffset="1">25 194 16976,'0'0'5573,"52"-1"-3427,-15-11-384,4-1-192,6 0-642,0-5-479,-2 5-385,1 4-64,-5 0-929,-4 1-1313,-8 3-3299,-10 0-7688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9513,'0'0'12486,"-3"12"-11658,0 2-536,1 0 0,0 0 0,1 0 0,0 0 0,1 0 0,4 27 0,-4-37-253,1 1 0,-1-1-1,1 0 1,1 0 0,-1 1 0,0-1 0,1 0-1,0 0 1,0-1 0,0 1 0,0 0-1,1-1 1,-1 1 0,1-1 0,0 0-1,0 0 1,0 0 0,1 0 0,-1 0-1,1-1 1,-1 1 0,1-1 0,0 0-1,0 0 1,0-1 0,0 1 0,0-1-1,0 0 1,0 0 0,8 1 0,-4-2-93,0-1 0,0 0 0,0 0 1,0-1-1,0 0 0,-1 0 0,1-1 0,-1 1 1,1-2-1,-1 1 0,0-1 0,0 0 1,-1-1-1,1 0 0,-1 0 0,0 0 0,0-1 1,-1 1-1,1-2 0,-1 1 0,6-10 0,0 0-1062,-1 0 0,-1 0 0,10-25 0,-12 24-1601,-1 0-1,8-35 1,-12 31 611,-2 14 1527,-4 10 1113,-66 164 8314,-17 95-2381,79-231-6229,1 1 1,1 1-1,2-1 0,-1 56 0,5-84-514,0 0 1,-1-1-1,1 1 0,-1 0 1,0-1-1,0 1 0,-1 0 1,1-1-1,-1 0 1,1 1-1,-1-1 0,0 0 1,0 0-1,-1 0 0,1 0 1,-1 0-1,1 0 1,-5 3-1,5-11-4854,2-14-465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14029,'0'0'3374,"4"9"-1388,15 30-256,-18-37-1651,0-1 1,0 1 0,0-1-1,0 1 1,0-1-1,0 0 1,1 0 0,-1 0-1,1 0 1,-1 0-1,0 0 1,1 0 0,0 0-1,-1 0 1,1-1 0,0 1-1,-1-1 1,1 1-1,0-1 1,-1 0 0,1 1-1,0-1 1,0 0 0,-1 0-1,1 0 1,0-1-1,0 1 1,-1 0 0,1-1-1,0 1 1,0-1 0,1 0-1,3-1 11,0-1 0,0 0 0,-1 0 0,1 0-1,-1 0 1,8-8 0,-4 4-60,0-1 0,-1 0 0,0-1 0,-1 0 0,0 0-1,0 0 1,-1-1 0,0 0 0,0-1 0,-1 1 0,-1-1 0,0 0 0,0 0 0,3-20-1,-7 30-28,0 1 0,0-1 0,0 0 0,1 1-1,-1-1 1,0 0 0,0 1 0,0-1-1,0 0 1,0 0 0,0 1 0,-1-1 0,1 0-1,0 1 1,0-1 0,0 0 0,-1 1-1,1-1 1,0 0 0,-1 1 0,1-1 0,-1 1-1,1-1 1,0 1 0,-1-1 0,1 1-1,-1-1 1,1 1 0,-1-1 0,-1 0 0,-18 9-168,-16 30-37,17-9 283,1 0 1,-18 43-1,30-59 56,1 0-1,0 0 0,1 0 0,1 0 0,0 0 1,0 1-1,2 0 0,-1 24 0,2-38-142,0 1 1,0 0-1,1-1 0,-1 1 0,0 0 0,1-1 0,-1 1 1,0-1-1,1 1 0,-1-1 0,1 1 0,-1-1 1,1 1-1,-1-1 0,1 1 0,-1-1 0,1 1 0,-1-1 1,1 0-1,0 1 0,-1-1 0,1 0 0,-1 0 0,1 1 1,0-1-1,-1 0 0,1 0 0,0 0 0,0 0 1,-1 0-1,1 0 0,0 0 0,-1 0 0,1 0 0,0 0 1,-1 0-1,2-1 0,27-8-891,-16 2-264,-2-2 0,1 0 0,-1 0 0,-1-1 0,1 0 0,-2-1 0,11-14 0,9-16-4907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7079,'0'0'9011,"-10"10"-7148,0-2-1625,-3 3 630,0 1 0,1 0-1,0 1 1,1 0 0,-18 28 0,29-41-867,0 1 0,0-1 0,0 0 0,0 1-1,0-1 1,0 1 0,0-1 0,0 1 0,0-1 0,0 0-1,0 1 1,0-1 0,0 1 0,0-1 0,1 0 0,-1 1 0,0-1-1,0 0 1,1 1 0,-1-1 0,0 0 0,0 1 0,1-1-1,-1 0 1,0 1 0,1-1 0,-1 0 0,0 0 0,1 0 0,-1 1-1,0-1 1,1 0 0,-1 0 0,1 0 0,-1 0 0,0 0 0,1 1-1,-1-1 1,1 0 0,-1 0 0,1 0 0,-1 0 0,0 0-1,1 0 1,-1-1 0,1 1 0,31 1 4,-22-1-29,0 0-61,12 1-506,0 0 0,32 7 0,-50-7 490,0-1 1,0 1-1,0 0 0,0 1 0,0-1 0,0 1 0,0-1 0,-1 1 0,1 0 0,0 1 0,-1-1 1,0 1-1,0-1 0,0 1 0,0 0 0,0 0 0,0 0 0,-1 1 0,1-1 0,2 6 0,-4-5 183,0 0 1,-1-1-1,1 1 0,-1 0 0,0-1 0,0 1 0,-1 0 0,1 0 0,-1-1 0,0 1 0,0-1 1,0 1-1,0-1 0,0 1 0,-1-1 0,0 1 0,0-1 0,0 0 0,0 0 0,0 0 0,0 0 0,-1 0 1,0-1-1,1 1 0,-1-1 0,0 0 0,0 0 0,-4 3 0,-2 1 113,1-1-1,-1 1 0,0-1 0,-1-1 1,1 0-1,-1 0 0,0-1 1,0 0-1,-10 1 0,18-4-221,1 1 0,0-1 0,0 0 0,0 0 0,0 0 0,0 0 0,0-1-1,0 1 1,0 0 0,0 0 0,0-1 0,0 1 0,0 0 0,0-1 0,0 1-1,0-1 1,0 1 0,0-1 0,0 0 0,0 1 0,0-1 0,1 0 0,-1 0-1,0 1 1,1-1 0,-2-1 0,1 0-182,0-1-1,0 0 1,0 1 0,1-1-1,-1 1 1,0-1 0,1 0-1,0 1 1,0-1 0,0-4-1,1-5-1720,0-1-1,2 0 1,5-19 0,8-15-5443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5573,'1'8'6027,"4"26"-3710,-2 1 0,-2-1 0,-1 1 0,-5 34 0,-3-5-438,-21 85 0,30-158-2171,-1 0-1,1 0 1,-1 0 0,-2-14-1,1-41-1524,1 61 1748,0 0 1,1 0-1,-1 0 1,1 0 0,0 0-1,0 0 1,0 1-1,0-1 1,0 0-1,1 1 1,-1-1-1,1 1 1,-1-1 0,1 1-1,0 0 1,0 0-1,3-3 1,-2 4 99,0 0 1,0 1-1,-1-1 1,1 0-1,0 1 1,0 0-1,0-1 1,0 1-1,0 1 0,0-1 1,0 0-1,0 1 1,0-1-1,0 1 1,0 0-1,-1 0 1,6 2-1,26 5 214,-31-8-218,-1 1 0,1-1-1,0 0 1,0-1 0,-1 1-1,1 0 1,0-1 0,0 1 0,-1-1-1,1 0 1,-1 0 0,1 0-1,-1 0 1,1-1 0,-1 1-1,0-1 1,1 1 0,-1-1-1,0 0 1,0 0 0,0 0 0,0 0-1,-1 0 1,1 0 0,-1-1-1,1 1 1,-1 0 0,0-1-1,0 1 1,0-1 0,0 0-1,0 1 1,0-4 0,-1 6-33,0-1 1,0 1 0,0 0-1,-1 0 1,1-1-1,0 1 1,0 0 0,-1 0-1,1-1 1,0 1-1,-1 0 1,1 0 0,0-1-1,-1 1 1,1 0-1,0 0 1,-1 0 0,1 0-1,0 0 1,-1 0-1,1 0 1,0 0 0,-1 0-1,1 0 1,-1 0-1,1 0 1,0 0 0,-1 0-1,1 0 1,0 0 0,-1 0-1,1 0 1,0 0-1,-1 0 1,1 0 0,0 1-1,-1-1 1,1 0-1,0 0 1,-1 0 0,1 1-1,0-1 1,0 0-1,-1 0 1,1 1 0,-17 10-318,13-6 322,1 0 1,0 0 0,0 1-1,0-1 1,0 1 0,1-1-1,0 1 1,0 0-1,-1 7 1,3-12 16,-1 1 1,1-1-1,0 0 0,-1 1 0,1-1 0,0 1 1,0-1-1,0 0 0,0 1 0,0-1 1,1 1-1,-1-1 0,0 0 0,1 1 0,-1-1 1,1 0-1,-1 1 0,1-1 0,0 0 0,-1 0 1,1 0-1,0 0 0,0 1 0,0-1 1,0 0-1,0 0 0,0 0 0,0-1 0,0 1 1,0 0-1,0 0 0,1-1 0,-1 1 0,0 0 1,0-1-1,1 1 0,-1-1 0,0 0 1,1 1-1,-1-1 0,1 0 0,-1 0 0,3 0 1,5-1 1,0 1 0,0-2-1,0 1 1,0-1 0,0-1 0,0 1 0,14-8 0,-17 8 24,-1-1-1,0 0 1,0 0-1,0 0 1,0 0-1,0-1 1,0 0-1,-1 0 1,0 0-1,0 0 1,0-1-1,6-10 1,-9 14 15,-1 0 0,1 0 1,-1 0-1,0-1 0,1 1 0,-1 0 1,0 0-1,0-1 0,0 1 1,0 0-1,0 0 0,0-1 0,0 1 1,-1 0-1,1-1 0,0 1 0,-1 0 1,1 0-1,-1 0 0,1 0 0,-1-1 1,1 1-1,-1 0 0,0 0 0,0 0 1,1 0-1,-1 0 0,0 0 0,0 1 1,0-1-1,-2-1 0,-2-2-41,0 1-1,0 0 0,-1 0 1,0 0-1,-10-3 1,-8 0-1489,71 13-1392,81 4-4215,-104-11 4487,1-1 0,-1-1 1,30-6-1,-18-2-1299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124 184 1730,'1'-1'509,"1"-1"0,-1 1 0,0 0 0,0-1 1,1 1-1,-1-1 0,0 0 0,0 1 0,0-1 1,-1 0-1,1 1 0,0-1 0,0-2 0,-1 3-266,0 0-1,0 1 0,0-1 1,0 0-1,0 0 0,0 1 1,0-1-1,0 0 0,0 0 1,-1 1-1,1-1 0,0 0 1,0 1-1,-1-1 0,1 0 1,-1 1-1,1-1 0,0 1 1,-1-1-1,1 0 0,-1 1 1,1-1-1,-2 0 0,-19-5 3503,-7 12-3352,22-2-142,0 0 0,0 0-1,0 1 1,0 0-1,1 0 1,0 0-1,0 1 1,0-1-1,-4 8 1,6-9-41,1 0 0,-1 0 0,1 0 0,0 0 0,0 0 0,0 0 0,1 1 0,-1-1 1,1 1-1,0-1 0,0 1 0,1-1 0,-1 1 0,1 0 0,0 7 0,1-11-201,0 0 1,-1-1-1,1 1 0,0 0 0,-1 0 0,1-1 0,0 1 1,0-1-1,-1 1 0,1-1 0,0 1 0,0-1 0,0 1 1,0-1-1,0 0 0,0 1 0,0-1 0,0 0 0,0 0 1,0 0-1,0 0 0,0 0 0,0 0 0,0 0 0,0 0 0,0 0 1,0 0-1,-1 0 0,1-1 0,0 1 0,0 0 0,0-1 1,2 0-1,32-14 165,-17 2-333,-1-1-1,-1-1 1,-1-1 0,0 0-1,-1 0 1,0-2-1,-2 0 1,0 0 0,-1-1-1,0-1 1,-2 1-1,-1-2 1,8-23 0,-54 119 161,2-5 1101,35-69-1075,-5 10 232,1 0-1,0 0 1,0 1 0,2-1-1,-1 1 1,1 0 0,1 0-1,0 0 1,1 0 0,0 1-1,1 11 1,1-22-332,-1 0 1,1-1-1,0 1 0,0-1 1,0 1-1,0-1 0,0 0 1,0 1-1,0-1 0,0 0 1,1 0-1,-1 0 0,1 0 1,-1 0-1,0 0 0,1 0 1,0 0-1,-1-1 0,1 1 1,-1 0-1,1-1 0,0 0 1,-1 1-1,1-1 0,0 0 1,0 0-1,-1 0 0,4 0 1,2 0-1109,-1 0-1,1 0 1,-1-1 0,1 0-1,-1 0 1,11-4 0,11-10-7303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10570,'0'0'4057,"-10"5"-1703,-4 3-1002,0 0 0,-24 21 0,35-27-1141,-1 1 0,1 0 0,-1 1 0,1-1 0,0 1 1,0-1-1,1 1 0,-1 0 0,1 0 0,0 0 0,0 0 0,0 0 0,0 1 0,1-1 0,0 0 0,0 1 1,0-1-1,0 6 0,1-9-209,1 0 0,-1 0 1,1 0-1,0 0 1,-1 0-1,1 0 0,0-1 1,0 1-1,-1 0 0,1 0 1,0 0-1,0-1 1,0 1-1,0 0 0,0-1 1,0 1-1,0-1 0,0 1 1,1-1-1,-1 0 1,0 1-1,0-1 0,0 0 1,0 0-1,0 0 0,1 0 1,-1 0-1,0 0 1,0 0-1,0 0 0,2-1 1,40-5-245,-33 0-18,-1 0 1,0 0-1,0-1 0,0 0 0,-1-1 0,0 0 1,-1 0-1,1-1 0,9-15 0,-4 6-1322,-12 65 2308,-2-43-485,0 0 0,1 1 0,-1-1 0,1 1 0,0-1 1,0 0-1,0 1 0,1-1 0,0 1 0,1 4 0,0-7-203,-1-1 0,0 0 0,1 1 0,-1-1 0,1 0 0,0 0 0,-1 0 0,1 0 0,0 0 0,-1-1 0,1 1 0,0-1 0,0 1 0,0-1 0,0 1 0,0-1 0,0 0 0,-1 0 0,1 0 0,0 0 0,0 0 0,0 0 0,0-1 0,0 1 0,0-1 0,2 0 0,8-2-199,0-1 0,0 0 0,0-1 0,-1 0-1,0-1 1,0 0 0,0 0 0,0-1 0,9-9-1,-5 4-1306,1 2 0,30-16 0,-46 26 1449,0 1 0,0-1-1,1 0 1,-1 0 0,0 1 0,0-1-1,0 0 1,1 1 0,-1-1 0,0 1-1,0-1 1,0 0 0,0 1 0,0-1-1,0 0 1,0 1 0,0-1 0,0 1-1,0-1 1,0 0 0,0 1 0,0-1 0,0 1-1,0-1 1,0 0 0,0 1 0,0-1-1,-1 0 1,1 1 0,0-1 0,0 0-1,0 1 1,-1-1 0,1 0 0,0 1-1,0-1 1,-1 0 0,1 0 0,0 1-1,-1-1 1,-9 21 926,0-7-208,0 2 0,1 0 1,1 0-1,1 0 0,1 1 1,0 0-1,1 0 0,0 0 1,-2 30-1,6-33-575,0-1 0,2 0 0,0 1 0,0-1 0,1 0 0,1 0 0,0 0 0,8 20 0,-7-22-112,2 2-12,0 0 0,-1 1 1,-1 0-1,0 0 1,-1 1-1,0-1 0,-1 1 1,-1-1-1,0 27 1,-1-39 13,-1-1 0,1 1 0,0 0 0,-1 0 0,1 0 0,-1-1 1,1 1-1,-1 0 0,0-1 0,0 1 0,0-1 0,0 1 0,0-1 1,0 1-1,0-1 0,0 1 0,-1-1 0,1 0 0,-1 0 0,1 0 1,0 0-1,-1 0 0,0 0 0,1 0 0,-1 0 0,0-1 0,1 1 1,-1 0-1,0-1 0,0 0 0,1 1 0,-1-1 0,0 0 0,0 0 1,0 0-1,0 0 0,1 0 0,-1-1 0,-2 0 0,0 1 105,-1-1 0,1 0-1,0-1 1,0 1 0,1-1 0,-1 0-1,0 0 1,0 0 0,1 0-1,-1-1 1,1 1 0,0-1-1,0 0 1,0 0 0,0 0 0,-3-5-1,-3-8-151,2 0 0,0 0 0,1 0 0,0-1 0,2 0-1,0 0 1,1-1 0,0 1 0,1-1 0,2 1 0,0-22 0,1 27-36,0 0 0,0 1 0,1-1 0,1 1 0,0-1 0,0 1 0,1 0 0,1 0 0,0 0 0,0 1 0,1-1 0,0 1 0,1 1 0,0-1 0,0 1 0,1 0 0,13-10 0,-7 9 79,0 1-1,1 0 0,-1 1 0,2 1 1,-1 1-1,19-6 0,102-20-2461,-57 16-4166,-12-1-5639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1537,'-10'0'501,"1"0"-1,-1 0 1,0-1-1,0-1 1,1 0-1,-13-4 1,15 3 565,-1 0 0,1-1 1,0 0-1,-12-9 0,26 17-1021,0 1 0,1-2-1,0 1 1,-1-1-1,1-1 1,0 1-1,0-1 1,15 1 0,70 3-121,-81-6 90,566-8 474,-3-48-285,-463 35 34,-43 7 111,2 3 0,96-4 0,-167 16-346,0 0 0,0 0 0,0-1 1,-1 1-1,1 0 0,0-1 0,-1 1 0,1-1 0,0 1 0,-1 0 0,1-1 1,-1 1-1,1-1 0,-1 1 0,1-1 0,-1 1 0,1-1 0,-1 1 1,0-1-1,1 0 0,-1 1 0,1-1 0,-1 0 0,-1 1 0,-29 7-13,-1-1-1,1-1 1,-1-2-1,0-1 0,-51-2 1,-4 1 187,-617 31 16,611-32-249,-1 5 0,1 3-1,-117 29 1,206-37 4,0 0-1,0 1 1,0 0 0,0 0 0,0 0 0,0 0 0,0 1-1,-5 5 1,8-8 31,1 1 0,-1-1 0,1 1-1,0-1 1,-1 0 0,1 1 0,0-1-1,-1 1 1,1-1 0,0 1 0,-1-1-1,1 1 1,0-1 0,0 1 0,0-1-1,0 1 1,0 0 0,0-1 0,-1 1-1,1-1 1,0 1 0,1-1 0,-1 1-1,0-1 1,0 1 0,0 0 0,0 0-1,1 0 5,0 0-1,0 0 0,0 0 0,1-1 1,-1 1-1,0 0 0,0 0 0,0-1 1,1 1-1,-1-1 0,0 1 0,1-1 1,-1 1-1,0-1 0,1 0 1,2 0-1,47 5 30,1-3-1,0-3 1,0-1 0,64-12-1,-111 13-10,1313-126 379,-1230 123 502,-109 5-792,0 2-1,0 0 1,1 1-1,-26 10 1,21-7-580,0-1 0,-36 5 0,-16-8-2146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21140,'0'0'10794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4 221 6502,'174'-61'2947,"-70"37"-2536,0 5 0,1 4 0,1 5 0,121 4 0,473-16 406,-551 14-70,-293-5 38,69 4-742,-412-23-117,352 30 34,-215 25-1,31 37-58,179-30 75,118-22-70,39-5-249,41-1 54,-58-2 305,886-57 86,-339 22 634,-668 23-261,-268 10-4489,275 2 1622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5573,'278'-22'5864,"42"-27"-6152,-54 8 1108,-197 34-682,84 3 1,-245 4 517,1 4-4467,63-4 582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260 154 5894,'0'0'1377,"-9"-7"-1078,9 7-305,-7-5 99,1 0 0,-1 1 1,0 0-1,0 0 0,0 0 0,-8-2 0,12 5-41,0 0-1,0 0 0,0 1 0,0 0 1,-1-1-1,1 1 0,0 0 1,0 0-1,0 1 0,-1-1 0,1 1 1,0-1-1,0 1 0,0 0 0,0 0 1,0 0-1,0 1 0,0-1 0,1 1 1,-1 0-1,0-1 0,-3 5 1,-5 4 132,1 1 1,0 0 0,1 0 0,0 1 0,1 0 0,1 1-1,0 0 1,0 0 0,1 0 0,1 1 0,0 0 0,-3 16-1,1 2-97,2 0-1,1 0 1,1 1-1,3 45 0,0-71-37,0 1 0,1 0 0,1-1 0,-1 1 0,1-1 1,0 1-1,1-1 0,-1 0 0,2 0 0,-1 0 0,1 0 0,0-1 0,0 1 0,1-1 0,0 0 0,7 7 0,-8-10 12,0 0-1,0 0 0,0 0 1,0-1-1,0 0 1,1 0-1,-1 0 1,1 0-1,0-1 1,-1 1-1,1-1 1,0-1-1,0 1 1,0-1-1,-1 1 0,1-1 1,0-1-1,0 1 1,0-1-1,0 0 1,-1 0-1,1 0 1,0-1-1,-1 1 1,1-1-1,7-4 1,8-6-13,-1 0-1,0-1 1,0-1 0,-2-1 0,0-1 0,0 0 0,-2-1 0,18-24 0,-11 11 27,-2 0 0,-1-2 0,-2-1 0,20-49 0,-31 66 5,-1-1 0,0 0 0,-1 0 0,0 0 0,-1-1 0,0-33 0,-3 46-59,0-1 0,-1 1 0,1 0 0,-1 0 1,0-1-1,-1 1 0,1 0 0,-1 0 0,0 0 0,0 0 1,-1 1-1,1-1 0,-1 0 0,0 1 0,0 0 1,-1 0-1,1 0 0,-1 0 0,0 0 0,0 1 0,0 0 1,0 0-1,-1 0 0,1 0 0,-1 0 0,-7-2 0,0 1-115,1 0-1,-1 1 1,0 1 0,0 0-1,-1 0 1,1 1-1,0 1 1,0 0-1,-1 0 1,1 2-1,0-1 1,0 1-1,-13 5 1,-11 5-2028,1 1-1,-63 35 1,79-39 939,-19 9-4369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5349,'0'0'368,"2"-8"54,15-41 117,-74 120 951,17-13-799,2 3 0,-35 72 1,63-111-577,1 0-1,0 0 1,2 1 0,0 0 0,2 0-1,0 1 1,2-1 0,1 1 0,0 0-1,3 30 1,-1-49-117,1-1 0,0 1-1,0-1 1,0 0 0,0 1-1,0-1 1,1 0 0,0 0-1,0 0 1,0 0 0,1 0-1,-1 0 1,1-1 0,0 1 0,0-1-1,0 0 1,0 0 0,4 3-1,-1-2 42,-1-2-1,0 1 1,1-1-1,-1 1 0,1-2 1,0 1-1,0 0 1,0-1-1,0 0 0,0-1 1,0 1-1,6-2 1,5 0 103,-1-1 0,0 0 1,0-1-1,0-1 1,0-1-1,0 0 0,-1-1 1,0-1-1,15-8 0,-1-4-20,0-1 0,0-1-1,-2-2 1,-1 0 0,-1-2 0,-1-1-1,-1-1 1,-2-1 0,0 0-1,-2-2 1,-1 0 0,-2-2 0,0 1-1,13-45 1,-26 65-44,0-1-1,0 1 1,-2-1 0,1 1 0,-1-1-1,-1-18 1,-1 26-56,1 1 0,-1-1 1,1 1-1,-1-1 0,0 1 0,0 0 0,-1-1 1,1 1-1,-1 0 0,1 0 0,-1 0 0,0 0 1,0 0-1,0 0 0,-1 1 0,1-1 0,-1 1 1,1-1-1,-1 1 0,0 0 0,0 0 0,0 0 1,0 1-1,0-1 0,-5-1 0,-2 0-82,0 0-1,-1 1 0,1 0 1,-1 0-1,1 1 1,-1 1-1,1 0 1,-1 0-1,1 1 0,-1 1 1,-18 4-1,-4 4-992,2 1 0,-42 21 0,41-18-341,4-3-655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1150 11307,'0'0'6379,"7"-9"-5685,63-70-365,3 3 0,116-93 0,-147 132-344,86-74 52,596-485 75,-699 577-110,-15 10 26,1 1 0,0 1 0,0-1 1,1 2-1,20-9 0,-32 16-25,0 0 0,0 1 0,0-1 1,0 0-1,0 0 0,-1 1 0,1-1 0,0 0 0,-1 0 0,1 0 0,-1 1 1,1-1-1,-1 0 0,0 0 0,1 0 0,-2 1 0,-6 7-630,1 0-1,-2-1 1,1 0-1,-1 0 1,0-1-1,0 0 0,-1 0 1,-18 8-1,-6 0-3327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7527,'0'0'1799,"-9"4"-528,-1-1-677,6-2-338,0 0-1,1 0 1,-1 1-1,1-1 1,-1 1 0,1-1-1,0 1 1,-1 0-1,1 0 1,-3 4 0,5-4-115,0 0 0,0-1 1,1 1-1,-1 0 0,1 0 1,-1 0-1,1 0 0,0 0 1,0 1-1,0-1 1,0 0-1,0 0 0,1 3 1,-1 8 340,-2 5-377,-2 0 0,0 0 0,0 0 1,-2-1-1,-10 25 0,-49 84-53,39-78-25,-27 47 8,25-48 418,2 1-1,-27 72 1,52-118-438,0 1-1,0-1 1,0 0 0,1 1 0,-1-1 0,1 1-1,0-1 1,-1 0 0,1 1 0,0-1 0,1 1-1,-1-1 1,0 1 0,1-1 0,1 4 0,-2-4-1,1-1-1,0 0 1,0 0 0,0 0 0,0 0 0,0 0 0,0 0 0,0 0 0,0 0 0,0 0 0,1 0 0,-1-1 0,0 1 0,0 0 0,1-1 0,-1 1 0,0-1 0,1 1-1,2-1 1,4 1 69,0-1 0,0 0 0,1-1-1,-1 1 1,0-2 0,0 1-1,0-1 1,10-4 0,34-13 225,0-2 1,71-41-1,93-69-2982,-214 130 2602,82-56-4738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49 12364,'0'0'8039,"-2"-8"-7014,2 6-959,-1-1-1,1 1 0,-1 0 1,0 0-1,0 0 1,0 0-1,0 0 0,0 0 1,-1 0-1,1 0 1,0 0-1,-1 0 0,0 1 1,1-1-1,-1 1 1,0-1-1,-2-1 0,1 2-31,0 0-1,1 1 0,-1-1 1,0 0-1,0 1 0,0 0 0,0 0 1,0 0-1,0 0 0,0 0 1,0 1-1,1-1 0,-1 1 1,0 0-1,0 0 0,0 0 0,1 0 1,-4 2-1,-9 4 26,-1 1 0,2 1 0,-1 1 0,1 0-1,1 1 1,0 0 0,0 1 0,1 0 0,-13 19 0,16-20 36,1 0-1,0 1 1,1 0-1,0 0 1,1 1 0,0 0-1,1 0 1,1 0-1,0 1 1,1 0 0,-3 24-1,5-36-84,1 0 0,0 0 0,0 0-1,0 0 1,1 0 0,-1 0 0,0 0-1,1 0 1,-1 0 0,1 0 0,0 0-1,0 0 1,-1-1 0,1 1 0,1 0-1,-1 0 1,0-1 0,0 1-1,0 0 1,1-1 0,-1 0 0,1 1-1,0-1 1,-1 0 0,3 2 0,0-2 26,0 1 0,1 0 0,-1-1 0,1 0 1,-1 0-1,1 0 0,-1-1 0,1 0 0,0 1 0,8-2 0,2-1 100,0 0 0,0-2 0,0 1 0,0-2-1,-1 0 1,15-7 0,-8 2-56,-1-2 0,0 0 0,-1-2 0,0 0 0,-1 0 0,-1-2 0,0 0 0,-1-2 0,-1 1 1,25-40-1,-37 53-37,-1 0 1,0-1-1,0 1 1,0 0 0,-1-1-1,0 0 1,0 1-1,0-1 1,0 1 0,0-1-1,-1 0 1,0 0-1,0 1 1,-1-1 0,-1-7-1,1 9-34,0 1-1,0-1 1,0 1-1,0 0 0,-1 0 1,1-1-1,-1 1 1,0 0-1,0 0 1,0 0-1,0 1 1,0-1-1,0 0 1,0 1-1,0 0 0,-1-1 1,1 1-1,0 0 1,-1 0-1,1 0 1,-1 0-1,0 1 1,1-1-1,-1 1 1,1-1-1,-1 1 0,-5 0 1,2 0-33,0 0 0,0 0 1,-1 0-1,1 1 0,0 0 1,0 0-1,0 0 0,0 1 0,-9 4 1,12-5-312,1 0 0,0 1 0,0-1 0,0 1 0,0-1 0,0 1 0,0 0 0,0 0 0,1 0 0,-3 3 0,2-2-878,1 0-1,0-1 1,0 1-1,0 0 1,0 0-1,0 0 1,1 0-1,-1 0 1,1 0 0,0 5-1,0-2-7557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13068,'0'0'4725,"-8"11"-2515,4-4-2048,-38 64 2649,39-65-2652,1-1 0,-1 1 1,1 0-1,0 0 1,1-1-1,0 1 1,0 0-1,0 1 1,0-1-1,1 0 0,0 0 1,0 0-1,2 7 1,-2-12-156,1 0 0,-1 0 0,1 0 0,0 0 0,0 0 0,-1 0 0,1 0 1,0 0-1,0 0 0,0 0 0,0-1 0,0 1 0,0 0 0,0-1 0,0 1 0,0-1 0,0 1 0,0-1 0,1 1 1,-1-1-1,0 0 0,0 0 0,0 1 0,3-1 0,35 1 101,-29-2-67,2 0-87,1-1 1,-1-1-1,0 0 0,0 0 0,0-1 0,-1-1 0,1 0 0,-1 0 0,0-1 0,-1-1 0,1 0 0,-1 0 0,-1-1 0,1 0 0,-1-1 0,-1 0 1,14-19-1,-16 22 19,-12 18-47,-13 42-78,19-52 159,0 0 0,-1 0 0,1 0 0,0 0 0,0 0 0,0 0 0,0 0 0,1 0 0,-1 0 0,1 0 0,-1 0 0,1 0 0,-1-1 0,1 1 0,0 0 0,0 0 0,0-1 0,0 1 0,0 0 0,1-1 0,-1 1 0,0-1 0,1 1 0,-1-1 0,1 0 0,-1 0 0,4 2 0,-2-1 6,1-1-1,0 0 1,0-1 0,-1 1-1,1-1 1,0 1-1,0-1 1,0 0 0,0-1-1,0 1 1,-1-1-1,1 1 1,0-1 0,5-2-1,-2 0-13,0-1 0,0 0 0,-1 0 0,1-1 0,-1 1 0,0-1 0,0-1 0,-1 1 0,1-1 0,-1 0 0,-1 0 0,1-1 0,-1 1 0,0-1 0,5-12 0,-9 18 68,-3 26 518,2-21-517,0 0 0,0 0 0,1 0 1,-1 0-1,1 1 0,0-1 0,0 0 0,0 0 0,0 0 0,2 7 0,-1-9-54,0-1-1,0 1 1,0-1-1,0 1 0,0-1 1,1 0-1,-1 1 1,0-1-1,1 0 1,-1 0-1,1 0 1,-1 0-1,1 0 1,-1-1-1,1 1 1,-1 0-1,1-1 0,0 1 1,-1-1-1,1 0 1,0 1-1,0-1 1,-1 0-1,1 0 1,0 0-1,0 0 1,2-1-1,0 1-23,34-4-1938,-17-12-4690,-15 7 138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84 145 9513,'0'0'7709,"-8"5"-7256,1 0-197,0-1 0,1 2-1,-1-1 1,1 1-1,1 0 1,-9 11 0,11-13-65,0 0 1,1 0-1,-1 0 1,1 0-1,0 0 1,0 1-1,1-1 1,-1 0-1,1 1 1,0 0-1,0-1 1,1 1-1,-1 0 1,1-1-1,0 1 1,1 5-1,0-9-182,-1 0 0,1 0-1,0 0 1,-1-1 0,1 1 0,0 0 0,0 0-1,0-1 1,0 1 0,0 0 0,0-1-1,0 1 1,0-1 0,0 1 0,0-1 0,0 1-1,0-1 1,0 0 0,0 0 0,1 1-1,-1-1 1,0 0 0,0 0 0,0 0 0,0 0-1,0-1 1,1 1 0,0 0 0,36-7 158,-27 3-391,0-1 0,-1-1 0,0 0 0,0 0 1,-1-1-1,1 0 0,-1-1 0,-1 0 0,0 0 0,0-1 0,0 0 1,-1 0-1,-1-1 0,8-14 0,-15 27 154,0-1-1,0 0 1,0 0-1,0 1 1,0-1-1,0 0 1,1 1 0,-1-1-1,1 1 1,0-1-1,0 0 1,0 1-1,0-1 1,0 1-1,0-1 1,0 1 0,1-1-1,0 1 1,-1-1-1,3 4 1,-2-5-73,0 0 0,0 0 1,1 0-1,-1 0 0,1 0 1,-1 0-1,1-1 1,-1 1-1,1 0 0,0-1 1,-1 1-1,1-1 0,0 0 1,-1 1-1,1-1 0,0 0 1,-1 0-1,1 0 0,0 0 1,-1 0-1,4-2 0,5 0-488,0 0 0,0-1 0,-1 0 0,1-1 0,-1 0 0,0-1 0,0 0-1,13-10 1,-13 8 322,-1-1 0,1 0 0,-2-1 0,1 0 0,-1 0 0,-1 0 0,0-1 0,7-14 0,-10 16 1039,0 1 0,0-1 0,-1 0 0,0 0 0,0 0 0,-1 0 0,0-13 0,-1 20-646,0 1 0,0 0-1,0-1 1,0 1 0,0 0 0,0-1-1,0 1 1,0 0 0,0-1-1,0 1 1,-1 0 0,1-1 0,0 1-1,0 0 1,0-1 0,0 1-1,-1 0 1,1 0 0,0-1 0,0 1-1,-1 0 1,1 0 0,0 0 0,-1-1-1,1 1 1,0 0 0,-1 0-1,1 0 1,0 0 0,-1 0 0,1 0-1,0-1 1,-1 1 0,1 0-1,0 0 1,-1 0 0,1 0 0,0 0-1,-1 0 1,1 0 0,0 0-1,-1 1 1,1-1 0,0 0 0,-1 0-1,1 0 1,0 0 0,-1 0 0,1 1-1,0-1 1,-1 0 0,1 0-1,0 0 1,0 1 0,-1-1 0,1 0-1,0 0 1,0 1 0,0-1-1,-1 0 1,1 1 0,0-1 0,0 0-1,0 1 1,-19 18 779,8-1-407,1 1 0,1 0 0,0 0 1,2 0-1,0 1 0,2 0 0,0 1 0,1-1 1,1 1-1,-1 29 0,4-49-457,0 0 1,0 1-1,0-1 1,0 0-1,0 0 1,0 0-1,0 0 1,1 0-1,-1 0 1,0 0-1,1 0 1,-1 0-1,0 0 1,1 0-1,0 0 1,-1 0-1,1 0 1,-1 0-1,1 0 1,0-1 0,0 1-1,-1 0 1,1 0-1,0-1 1,0 1-1,0-1 1,0 1-1,0-1 1,0 1-1,0-1 1,0 1-1,0-1 1,0 0-1,0 1 1,0-1-1,2 0 1,-2 0-27,1 0 1,0 0 0,0-1 0,-1 1 0,1 0 0,0-1 0,-1 1 0,1-1-1,0 0 1,-1 1 0,1-1 0,-1 0 0,1 0 0,-1 0 0,0 0 0,1 0-1,-1 0 1,0-1 0,0 1 0,1 0 0,-1-1 0,1-1 0,3-10-27,0 0 1,0-1 0,-1 0 0,-1 0 0,0 0-1,-1 0 1,-1-1 0,0-22 0,-1 40 49,0 0 1,0 0-1,0 0 1,0 0-1,1 0 1,-1 0-1,1 0 1,0 0-1,-1 0 1,1 0-1,1 0 1,-1 0-1,0 0 0,1-1 1,0 1-1,-1-1 1,1 1-1,0-1 1,0 1-1,1-1 1,-1 0-1,0 0 1,1 0-1,-1 0 1,1-1-1,-1 1 1,1-1-1,0 1 1,0-1-1,0 0 0,0 0 1,0 0-1,0-1 1,0 1-1,0-1 1,0 1-1,4-1 1,6 1-29,0 0-1,1-1 1,-1 0 0,1-1-1,19-4 1,-28 4 11,1 0 0,0-1-1,-1 0 1,0 0 0,1 0-1,-1-1 1,0 0 0,0 0-1,0 0 1,-1 0 0,1-1 0,-1 0-1,0 0 1,0 0 0,6-7-1,-18 21 347,1 0-1,0 1 0,1 0 0,0 1 0,1-1 0,0 1 1,1 0-1,0 1 0,1-1 0,0 1 0,-1 17 1,5-29-335,-1 0 0,0 0 1,0 0-1,1 0 0,-1-1 0,1 1 1,-1 0-1,1 0 0,-1 0 1,1 0-1,-1 0 0,1-1 0,0 1 1,0 0-1,-1 0 0,1-1 1,0 1-1,0-1 0,0 1 1,0-1-1,-1 1 0,1-1 0,0 1 1,0-1-1,0 0 0,0 1 1,0-1-1,0 0 0,0 0 0,0 0 1,0 0-1,0 0 0,0 0 1,0 0-1,0 0 0,0 0 1,2-1-1,1 1-618,-1-1-1,0 1 1,0-1 0,1 1-1,-1-1 1,0 0 0,0-1 0,0 1-1,0 0 1,0-1 0,3-2 0,10-13-7498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 12204,'2'-2'593,"0"0"1,1 0 0,-1 0 0,1 0 0,-1 1 0,1-1 0,-1 1 0,1 0 0,0 0 0,4-2 0,-6 3-519,0 0 0,0 1 0,0-1 0,0 0 0,-1 0 0,1 1 0,0-1 0,0 0 0,0 1 0,0-1 0,0 1 0,-1-1 0,1 1 0,0-1 0,-1 1 0,1 0 0,0-1 0,-1 1 1,1 0-1,0-1 0,-1 1 0,1 0 0,-1 0 0,0 0 0,1-1 0,-1 1 0,0 0 0,1 0 0,-1 0 0,0 0 0,0 0 0,0 0 0,0 0 0,0 0 0,0 0 0,0-1 0,0 3 0,2 19 143,-1 1-1,-1-1 1,-1 1-1,-1-1 1,-1 0-1,0 0 1,-2 0-1,-1 0 0,-1 0 1,0-1-1,-2-1 1,0 1-1,-2-1 1,-20 29-1,31-48-121,0-4 118,1-7-171,0-1 0,1 0 0,1 1-1,0-1 1,0 1 0,7-13 0,30-62 121,-40 85-164,0 0 0,0 0-1,1 0 1,-1-1 0,0 1-1,0 0 1,0 0 0,0 0-1,0 0 1,0 0 0,0 0-1,0 0 1,1 0 0,-1 0 0,0-1-1,0 1 1,0 0 0,0 0-1,0 0 1,1 0 0,-1 0-1,0 0 1,0 0 0,0 0-1,0 0 1,0 0 0,0 0-1,1 0 1,-1 0 0,0 0-1,0 0 1,0 0 0,0 0 0,0 0-1,1 0 1,-1 1 0,0-1-1,0 0 1,0 0 0,0 0-1,0 0 1,0 0 0,1 0-1,-1 0 1,0 0 0,0 0-1,0 1 1,0-1 0,0 0 0,0 0-1,0 0 1,0 0 0,0 0-1,0 0 1,0 1 0,0-1-1,0 0 1,0 0 0,0 0-1,0 0 1,0 0 0,0 1-1,0-1 1,0 0 0,0 0-1,8 20-44,-7-16 41,1 1-1,-1-1 0,1 1 1,0-1-1,0 0 0,0 0 1,0 0-1,1 0 0,0 0 0,6 6 1,-6-8 26,0-1 0,1 0 0,-1 0 0,0 0 0,1-1-1,-1 1 1,1-1 0,-1 1 0,1-1 0,-1 0 0,1-1 0,-1 1 0,1-1 0,-1 1 0,1-1 0,-1 0 0,0 0 0,1-1 0,-1 1 0,0-1 0,0 1-1,0-1 1,0 0 0,0 0 0,3-3 0,1-1 30,1-1-1,-1 0 1,0 0-1,-1 0 1,0-1-1,0 0 1,8-16-1,-21 40-119,1 0 1,0 0-1,1 0 0,-3 22 1,6 7-5371,4-40 52,4-4-2830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17681,'0'0'6240,"8"7"-5530,-1 1-575,0 1 0,0-1-1,-1 1 1,0 0-1,-1 1 1,0-1 0,0 1-1,-1 0 1,0 1-1,-1-1 1,0 1 0,-1-1-1,1 13 1,11 66 728,-5 2 1,-3-1-1,-11 154 1,0-475 145,5 216-983,-1-29-159,1 0-1,3-1 1,1 1-1,2 0 1,14-48 0,-18 86 119,-1 2 0,1-1 0,1 0 0,-1 0 0,1 1 0,0-1 0,0 1 0,0 0 0,0 0 0,1 0 0,-1 0 0,1 0 0,0 1 0,1 0 0,-1 0 0,0 0 0,1 0 0,0 1 0,-1 0 0,1 0 0,0 0 0,0 0 0,0 1 0,0 0 0,1 0 0,-1 0 0,0 1 0,0-1 0,1 1 0,-1 1 0,0-1 0,0 1 0,6 1 0,-9-2 10,0 1 0,1 0 0,-1-1 0,0 1 0,1 0 0,-1 0 0,0 0 0,0 0 0,0 1 0,0-1 0,0 1 0,0-1 0,-1 1 0,1 0 0,0-1 0,-1 1 0,1 0 0,-1 0 0,0 0 0,0 0 0,0 0 0,0 1 0,0-1 0,0 0 0,0 0 0,-1 1 0,1-1 0,-1 0 0,1 1 0,-1-1 0,0 1 0,0-1 0,0 0 0,-1 1 0,1-1-1,0 1 1,-1-1 0,-1 4 0,0 5 87,-1-1 0,-1 0 0,1 0 1,-2 0-1,1 0 0,-1-1 0,-9 13 0,2-6 260,0-1 1,-28 25 0,35-35-301,-1-1 0,1 1 0,-1-1 0,0-1 0,0 1 0,0-1 1,-1 0-1,1 0 0,-1-1 0,0 0 0,-8 2 0,13-3-87,1-1 1,0 0-1,0 0 0,0 0 1,-1 0-1,1 0 1,0 0-1,0 0 1,-1 0-1,1 0 0,0 0 1,0-1-1,0 1 1,0 0-1,-1-1 1,1 1-1,0-1 0,0 0 1,0 1-1,0-1 1,0 0-1,0 1 0,0-1 1,0 0-1,1 0 1,-1 0-1,0 0 1,0 0-1,1 0 0,-1 0 1,1 0-1,-1 0 1,1 0-1,-1 0 1,1-1-1,-1 1 0,1 0 1,0 0-1,0 0 1,0-1-1,0 1 1,0 0-1,0 0 0,0-2 1,0-2-368,1 0 1,0 1 0,0-1-1,0 0 1,0 0-1,1 1 1,-1-1 0,1 1-1,1-1 1,2-4-1,8-8-1824,2 0 1,-1 1-1,2 1 0,0 0 0,32-22 0,14-6-336,18-14 8211,-80 57-5407,0-1 1,1 1 0,-1 0-1,1-1 1,-1 1 0,1-1-1,-1 1 1,1 0-1,-1 0 1,1-1 0,-1 1-1,1 0 1,-1 0-1,1 0 1,-1-1 0,1 1-1,0 0 1,-1 0 0,1 0-1,-1 0 1,1 0-1,-1 0 1,1 0 0,0 0-1,-1 0 1,1 1 0,-1-1-1,1 0 1,-1 0-1,1 0 1,-1 1 0,1-1-1,-1 0 1,1 0-1,-1 1 1,1-1 0,0 1-1,8 26 2873,-7 51-3128,-3-64 1006,2 133 1376,-2-146-2353,1 1 1,0-1-1,1 1 1,-1-1-1,0 1 1,0-1-1,1 0 0,-1 1 1,1-1-1,-1 1 1,1-1-1,-1 0 1,1 1-1,0-1 1,0 0-1,1 2 0,-2-3 1,1 1 0,-1-1 0,1 0 0,0 0 0,-1 0 0,1 0 0,-1 1 0,1-1 0,-1 0 0,1 0 0,-1 0 0,1 0 0,0 0 0,-1 0 0,1 0 0,-1-1 0,1 1 0,-1 0-1,1 0 1,-1 0 0,1 0 0,0-1 0,-1 1 0,1 0 0,-1-1 0,0 1 0,2-1 0,0-1 23,1-1 0,0 1 0,-1-1 0,0 0 0,1 0 0,-1 0 0,0 0 0,0 0 0,-1 0 0,1 0 0,1-5 0,0-3-40,-1 0 1,0 0-1,-1-1 1,0 1-1,0 0 1,-1-1-1,-1 1 1,0 0-1,0-1 1,-1 1-1,-1 0 1,0 0-1,0 0 1,-1 1-1,-1-1 1,-6-10 0,0 11-294,6 18-64,5-7 341,0 1 0,0 0 0,0-1 0,0 1-1,0-1 1,0 1 0,1 0 0,-1-1 0,1 1 0,-1-1 0,1 1 0,-1 0 0,1-1-1,0 0 1,0 1 0,1 1 0,2 0-300,1 0 1,-1-1-1,1 1 0,0-1 1,0 0-1,0-1 0,0 1 1,0-1-1,0 0 0,0 0 1,1 0-1,-1-1 0,0 0 1,0 0-1,8-1 0,1 0-844,1-1 0,0 0 0,-1-2 0,18-5 0,-17 4 73,4-1-2503,0-2 0,31-16 0,-18-1 2525,-26 15 7007,-14 7-423,-19 10-1386,17-1-3745,1 1 0,0 0 0,0 1 0,0 0 0,1 0 0,1 1 0,-1 0 0,1 0 0,1 0 0,0 1 0,0 0 0,1 1 1,0-1-1,0 1 0,2 0 0,-1 0 0,1 0 0,1 1 0,0-1 0,0 16 0,2-26-373,0 1 0,0-1 0,0 1-1,0-1 1,1 1 0,-1-1 0,1 0 0,-1 1 0,1-1 0,-1 1 0,1-1 0,0 0 0,0 0 0,0 1 0,0-1 0,0 0 0,0 0 0,0 0 0,0 0-1,0 0 1,0 0 0,0 0 0,2 0 0,0 0 11,0 1 0,0-1-1,0-1 1,0 1 0,1 0 0,-1-1-1,0 0 1,0 1 0,0-1 0,6-1-1,-3 0 11,-1 1 0,1-1 0,-1-1 0,1 1 0,-1-1 0,1 0 1,-1 0-1,0 0 0,0-1 0,0 0 0,0 0 0,7-6 0,-5 1-7,-1 0 0,0 0 1,0-1-1,-1 1 0,0-1 1,0 0-1,-1-1 0,0 1 1,-1-1-1,0 0 1,-1 0-1,0 0 0,0 0 1,-1 0-1,0-13 0,-1 22-59,-1-1 0,1 1-1,0 0 1,-1 0 0,1 0-1,-1 0 1,1 0 0,-1 0-1,1 0 1,-1 0 0,0 0-1,0 0 1,0 0-1,1 0 1,-1 0 0,0 1-1,0-1 1,0 0 0,0 0-1,0 1 1,0-1 0,0 1-1,0-1 1,-1 1 0,1 0-1,0-1 1,0 1 0,0 0-1,0 0 1,-1 0 0,1 0-1,0 0 1,0 0 0,0 0-1,-1 0 1,1 0 0,0 0-1,0 1 1,-2 0 0,1-1-46,0 0 0,0 1 0,0-1 0,1 1 0,-1-1 1,0 1-1,0 0 0,0 0 0,0 0 0,1 0 1,-1 0-1,1 0 0,-1 0 0,0 0 0,1 1 1,0-1-1,-1 1 0,1-1 0,0 1 0,0 0 0,0-1 1,0 1-1,0 0 0,-1 3 0,2-4-58,-1 0 0,1 0 0,0-1-1,0 1 1,0 0 0,0 0 0,0 0 0,0 0-1,0 0 1,0-1 0,0 1 0,0 0 0,1 0 0,-1 0-1,0-1 1,1 1 0,-1 0 0,0 0 0,1-1-1,-1 1 1,1 0 0,-1-1 0,1 1 0,-1 0 0,1-1-1,0 1 1,-1-1 0,1 1 0,0-1 0,-1 1-1,2 0 1,28 2-4676,-25-3 4147,24 0-5078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84 1185,'-19'5'13417,"8"7"-7939,10-11-5409,1 0 0,-1 0 0,1 0-1,0 0 1,0 0 0,0 0 0,0 0-1,-1 0 1,1 0 0,0 0 0,1 1-1,-1-1 1,0 0 0,0 0 0,0 0-1,1 0 1,-1 0 0,0 0 0,1 0 0,-1 0-1,1 0 1,0 0 0,-1-1 0,1 1-1,0 0 1,-1 0 0,1 0 0,0-1-1,0 1 1,-1 0 0,1-1 0,0 1-1,0 0 1,0-1 0,0 1 0,0-1-1,0 0 1,0 1 0,0-1 0,0 0-1,0 0 1,0 1 0,0-1 0,1 0 0,1 0-1,8 1 7,0-1-1,0 0 1,0 0-1,0-1 1,0 0-1,0-1 1,0-1-1,0 0 1,0 0-1,-1-1 1,1 0-1,-1 0 1,0-2-1,-1 1 1,1-1-1,-1 0 1,0-1-1,0 0 1,-1-1-1,0 0 1,-1 0-1,9-11 1,-15 18-63,-1 0-1,1 0 1,0 0 0,-1 0-1,1 0 1,-1 0 0,1 0-1,-1 0 1,1 0 0,-1 0-1,0 0 1,0 0 0,1-1-1,-1 1 1,0 0 0,0 0 0,0 0-1,0 0 1,0-1 0,-1 1-1,1-2 1,-1 3-7,0-1-1,1 1 1,-1-1-1,1 1 1,-1-1 0,0 1-1,0-1 1,1 1-1,-1 0 1,0-1 0,0 1-1,0 0 1,1 0-1,-1-1 1,0 1 0,0 0-1,0 0 1,0 0 0,1 0-1,-1 0 1,0 0-1,-1 1 1,-3-1-17,0 1 0,-1 0 0,1 1 1,0 0-1,0-1 0,0 1 0,1 1 0,-7 3 0,-2 4-2,0 1 0,1 0-1,0 1 1,1 0 0,-15 23-1,21-30 52,1 1-1,0 0 1,1 0-1,0 0 0,0 1 1,0-1-1,1 1 1,0 0-1,0-1 0,0 1 1,1 0-1,0 0 0,1 0 1,-1 0-1,2 14 1,0-20-33,0 0 0,0 0 1,0 0-1,1 0 1,-1 0-1,0-1 0,0 1 1,0 0-1,1-1 1,-1 1-1,0-1 0,1 1 1,-1-1-1,0 0 0,1 1 1,-1-1-1,1 0 1,-1 0-1,0 0 0,1 0 1,-1 0-1,1 0 1,-1-1-1,3 0 0,38-6-407,-30 2-660,-1-1 0,0 0 0,-1 0 0,0-1 0,0 0 0,0-1 0,9-10 0,10-12-5087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9513,'0'0'8098,"-9"10"-6235,2-2-1481,0-2 158,0 1 0,1 1 0,0 0 0,0-1 0,0 2 0,1-1 1,0 1-1,-7 17 0,12-25-529,1-1 0,-1 1 1,0 0-1,0-1 1,1 1-1,-1 0 0,0-1 1,1 1-1,-1-1 1,0 1-1,1-1 0,-1 1 1,1-1-1,-1 1 1,1-1-1,-1 1 0,1-1 1,-1 0-1,1 1 0,-1-1 1,1 0-1,0 1 1,-1-1-1,1 0 0,0 0 1,-1 0-1,1 1 1,0-1-1,-1 0 0,1 0 1,0 0-1,-1 0 1,1 0-1,0 0 0,1-1 1,34 1 55,-26 0-85,5 0-319,-1 1 1,1 0-1,-1 1 1,0 1-1,16 4 1,-27-6 332,0-1 1,-1 1-1,1 0 0,-1-1 1,0 1-1,1 0 0,-1 1 1,0-1-1,0 0 1,1 1-1,-1-1 0,0 1 1,0 0-1,-1-1 0,1 1 1,0 0-1,-1 0 1,1 0-1,-1 1 0,1-1 1,-1 0-1,0 0 0,0 1 1,0-1-1,0 1 1,-1-1-1,1 1 0,-1-1 1,1 1-1,-1-1 0,0 1 1,0 0-1,0-1 1,0 1-1,0-1 0,-1 1 1,0 3-1,-1-3 121,1-1 0,-1 1-1,0-1 1,0 1 0,0-1 0,0 1-1,0-1 1,0 0 0,0 0-1,-1 0 1,1-1 0,-1 1 0,0 0-1,0-1 1,1 0 0,-5 2 0,-49 16 1839,54-19-1840,-7 3 202,0-1 0,0 0-1,0 0 1,-1-1 0,-8 0 0,16-1-394,0-1 1,0 1 0,0 0 0,0 0 0,1-1 0,-1 1 0,0-1-1,0 0 1,1 1 0,-1-1 0,0 0 0,-2-2 0,3 2-207,0 0 1,0-1-1,0 1 0,0 0 1,0 0-1,0-1 1,1 1-1,-1 0 1,0-1-1,1 1 1,0 0-1,-1-1 0,1 1 1,0-1-1,-1 1 1,1-1-1,0 1 1,0-3-1,0-11-5046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13485,'0'0'8691,"-1"9"-8131,-2 34 331,-9 277 1966,13-309-2775,-2-9-751,-10-34-1552,1 16 1627,-50-71-7705,24 47 5704,-4 10 4853,78 37 4706,47-8-5793,-45 0-642,86-4-690,-72 2-1979,-1 2-3348,-25 0-320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11115,'0'0'6603,"-8"0"-4574,2-1-1899,1 0 1,0 1 0,-1 0-1,1 1 1,0-1 0,-1 1-1,1 0 1,0 0 0,0 0-1,0 1 1,0 0 0,0 0-1,0 0 1,1 0 0,-1 1-1,0 0 1,1 0 0,0 0-1,0 1 1,0-1 0,0 1 0,-5 6-1,4-2 105,0 1 0,0-1 0,1 1 0,-4 11-1,6-16-154,1-1-1,0 1 0,0 0 1,0 0-1,1-1 0,-1 1 1,1 0-1,0 0 0,0 0 1,0-1-1,1 1 0,-1 0 1,3 6-1,-2-8-61,0-1 0,0 1 0,1-1-1,-1 0 1,1 1 0,-1-1 0,1 0 0,0 0 0,-1 0 0,1 0-1,0 0 1,0 0 0,0 0 0,0-1 0,0 1 0,-1-1 0,1 0-1,0 1 1,0-1 0,0 0 0,0 0 0,0 0 0,0 0 0,0 0-1,0-1 1,3 0 0,1 1 53,0-1 1,0-1-1,0 1 0,0-1 0,0 0 0,-1 0 0,10-5 1,-9 3-4,0-1 1,0 0 0,-1-1 0,1 1-1,-1-1 1,0 0 0,7-12 0,-11 15 6,1 0 1,0 1 0,-1-1-1,0 0 1,0 0 0,0 0-1,0 0 1,0 0 0,0 0-1,-1 0 1,0-1 0,1 1-1,-1 0 1,0 0 0,-1 0-1,1 0 1,0-1-1,-1 1 1,0 0 0,0 0-1,0 0 1,-1-3 0,1 5-95,1 0 0,0 0 1,-1 1-1,1-1 0,-1 0 1,1 0-1,-1 1 0,0-1 1,1 0-1,-1 1 0,0-1 1,1 0-1,-1 1 0,0-1 0,0 1 1,1-1-1,-1 1 0,0 0 1,0-1-1,0 1 0,0 0 1,0-1-1,0 1 0,0 0 0,1 0 1,-1 0-1,0 0 0,0 0 1,0 0-1,0 0 0,0 0 1,0 0-1,0 1 0,0-1 1,0 0-1,1 1 0,-1-1 0,0 0 1,0 1-1,0-1 0,0 1 1,1-1-1,-2 2 0,1-1-150,1-1 0,-1 1-1,1-1 1,-1 1-1,1 0 1,-1-1 0,1 1-1,0 0 1,-1-1-1,1 1 1,0 0 0,0 0-1,0-1 1,-1 1 0,1 0-1,0 0 1,0-1-1,0 1 1,0 0 0,0 0-1,0-1 1,1 1 0,-1 0-1,0 0 1,0-1-1,0 1 1,1 0 0,-1-1-1,0 1 1,1 0-1,-1-1 1,1 1 0,-1 0-1,1-1 1,-1 1 0,1-1-1,-1 1 1,1-1-1,-1 1 1,1-1 0,0 1-1,-1-1 1,1 0-1,0 1 1,-1-1 0,1 0-1,0 0 1,0 1 0,-1-1-1,1 0 1,1 0-1,13 3-5349,2-2-2041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190 105 10218,'0'0'7954,"-11"-6"-6620,-37-16-549,44 21-706,1 1 0,-1-1 0,0 0 0,1 1-1,-1 0 1,0 0 0,1 0 0,-1 0 0,0 1 0,1 0 0,-1-1-1,0 1 1,1 0 0,-1 1 0,1-1 0,0 1 0,-1-1-1,1 1 1,0 0 0,0 0 0,0 1 0,0-1 0,1 1 0,-1-1-1,-4 6 1,3-4 100,0 1-1,0 0 1,1 0-1,-1 0 0,1 1 1,0-1-1,1 1 1,-1 0-1,1 0 1,0-1-1,1 1 1,-1 1-1,0 6 1,2-12-168,0 0 0,0 0 0,0-1 0,1 1 1,-1 0-1,0 0 0,0 0 0,1 0 0,-1 0 1,0-1-1,1 1 0,-1 0 0,1 0 1,-1-1-1,1 1 0,-1 0 0,1-1 0,0 1 1,-1 0-1,1-1 0,0 1 0,0-1 0,-1 1 1,1-1-1,1 1 0,30 5 169,-23-6-137,1-1 1,0 0-1,-1 0 1,15-5-1,-13 1-18,0 0 0,0 0 0,0-1 0,-1 0 0,0-1 0,-1-1 0,1 1 0,-1-1 0,13-16 0,-16 17 14,0 0 1,-1 0-1,0 0 0,0 0 1,-1-1-1,1 0 0,-2 0 1,1 0-1,-1-1 0,-1 1 1,1-1-1,-1 0 1,1-15-1,-15 28 41,1 9-27,1 0 0,0 1 0,0 0-1,2 0 1,0 1 0,0 0 0,2 0 0,-1 1 0,-3 18-1,8-30-8,1 0-1,0 1 0,0-1 0,0 0 0,1 0 0,-1 1 1,1-1-1,0 0 0,0 0 0,1 1 0,0 5 0,0-9-134,-1 0 0,1 0 0,-1 0-1,1 0 1,0 0 0,-1 0-1,1 0 1,0 0 0,0 0 0,0 0-1,0-1 1,0 1 0,0 0-1,0 0 1,2 0 0,27 5-5292,-12-6-495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8040,'0'0'12854,"-10"0"-12133,3 0-613,1 0 0,-1 0-1,1 1 1,0 0 0,-1 0 0,1 1 0,0 0-1,-11 4 1,14-4-14,0-1 0,0 0 0,1 1 0,-1 0 0,1-1 0,-1 1-1,1 0 1,0 0 0,-1 1 0,1-1 0,0 0 0,0 1 0,1-1 0,-1 1 0,0 0-1,1-1 1,0 1 0,0 0 0,0 0 0,0 0 0,0 0 0,0 0 0,1 0 0,-1 0-1,1 4 1,0-6-84,1-1 0,-1 1 0,1-1 1,-1 1-1,1 0 0,0-1 0,-1 1 0,1-1 0,0 1 0,-1-1 0,1 1 0,0-1 0,0 0 0,-1 1 0,1-1 0,0 0 0,0 0 0,-1 0 0,1 1 0,0-1 0,0 0 0,0 0 0,0 0 0,-1 0 0,1 0 0,0-1 0,1 1 0,28-3 200,-18-2-234,0 0 0,-1-1 0,1 0 0,-1-1-1,0 0 1,-1-1 0,0 0 0,0-1-1,-1 0 1,0 0 0,0-1 0,12-18 0,-22 33-414,-7 38 654,8-41-202,0-1 1,0 0 0,0 0 0,0 0 0,0 0-1,0 0 1,0 0 0,0 0 0,0 0 0,0 0-1,1 0 1,-1 1 0,0-1 0,1 0 0,-1 0-1,1 0 1,-1-1 0,1 1 0,0 0 0,-1 0-1,1 0 1,0 0 0,-1 0 0,1-1 0,0 1-1,0 0 1,0-1 0,0 1 0,0 0 0,0-1-1,0 0 1,0 1 0,0-1 0,0 1 0,0-1-1,1 0 1,4 1-43,-1-1 0,1-1 0,-1 1 0,1-1 0,0 0-1,-1 0 1,0-1 0,1 0 0,-1 1 0,0-2 0,0 1 0,0-1-1,0 1 1,0-2 0,-1 1 0,1 0 0,-1-1 0,0 0 0,0 0 0,0 0-1,-1 0 1,1-1 0,-1 1 0,0-1 0,3-7 0,-11 51-954,-1-21 1091,1 1 0,0 0 0,1 0 0,1 1 1,1-1-1,0 1 0,2-1 0,0 1 1,1 0-1,1-1 0,1 1 0,11 35 1,-8-36-65,-1-1 0,0 1 1,-2 0-1,0 1 0,0 36 1,-3-56-2,1 1 0,-1-1 0,0 1 1,0 0-1,0-1 0,0 1 0,-1-1 1,1 1-1,0 0 0,0-1 0,0 1 1,0-1-1,-1 1 0,1 0 0,0-1 1,0 1-1,-1-1 0,1 1 0,0-1 0,-1 1 1,1-1-1,-1 1 0,1-1 0,-1 0 1,1 1-1,-1-1 0,1 1 0,-1-1 1,1 0-1,-1 0 0,1 1 0,-1-1 0,0 0 1,1 0-1,-1 0 0,1 0 0,-1 1 1,0-1-1,1 0 0,-1 0 0,1 0 1,-1 0-1,0-1 0,1 1 0,-1 0 1,1 0-1,-2 0 0,0-1 31,0 0 0,0 1 1,0-1-1,0 0 0,-1 0 1,2 0-1,-1-1 0,0 1 0,0 0 1,0-1-1,0 1 0,-1-3 0,-6-9-25,0-1-1,0 0 0,2-1 0,-12-28 0,16 35-112,0 0 0,1 0 0,0-1-1,0 1 1,1 0 0,0-1 0,0 1 0,1-1-1,0 1 1,1-1 0,1-10 0,-1 16 30,1 0 1,-1 0-1,1 0 1,0 0 0,0 0-1,0 1 1,0-1-1,0 0 1,0 1-1,1 0 1,-1 0-1,1 0 1,-1 0-1,1 0 1,5-2-1,53-23-1922,-32 15-545,2-4-1766,-1-4-3699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 5541,'2'-1'899,"-1"0"0,0 0 0,1 1 0,0-1 0,-1 0 0,1 1 0,-1-1 0,1 1 0,0 0 0,-1-1 0,1 1 0,0 0 0,-1 0 0,1 0 0,2 0 0,-4 9 3238,-11 11-4667,-10 11 811,-2-1-1,0 0 1,-2-2 0,-1-1 0,-1-1 0,-2-1 0,-59 40 0,65-57-1039,22-8 624,1 0-1,-1 0 1,1 0 0,-1-1-1,0 1 1,1 0-1,-1 0 1,1 0 0,-1-1-1,1 1 1,0 0-1,-1-1 1,1 1-1,-1 0 1,1-1 0,-1 1-1,1 0 1,0-1-1,-1 1 1,1-1 0,0 1-1,-1-1 1,1 1-1,0-1 1,0 0 0,-2-4-1213,2 1 1,-1-1 0,1 0 0,-1 0-1,1 0 1,2-10 0,-1-6-1490,-1-10-3516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7143,'0'0'12716,"57"20"-11275,-28-5-128,3 3-160,4-1-128,5-2-224,-2-1-480,2-1-225,-4-2-64,-2 0-289,-4-3-1664,-5-3-1475,-6-3-4387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459 110 4837,'1'-11'6849,"0"0"-5969,0 5-182,0-1 0,-1 0 0,0 1 0,0-1 0,-1 0 0,-1-7 0,2 12-566,0 1 0,-1-1-1,0 0 1,1 0 0,-1 1 0,0-1-1,0 1 1,0-1 0,0 1-1,0-1 1,0 1 0,-1-1-1,1 1 1,0 0 0,-1 0 0,1 0-1,-1 0 1,1 0 0,-1 0-1,1 0 1,-1 0 0,0 0-1,1 1 1,-1-1 0,0 1 0,0-1-1,0 1 1,1 0 0,-1 0-1,-3 0 1,-3 0-81,-1 1-1,1 0 1,-1 1-1,1-1 1,0 2 0,0-1-1,0 1 1,0 0 0,1 1-1,-1 0 1,1 0-1,0 1 1,0 0 0,0 0-1,1 0 1,-1 1-1,-6 8 1,-9 12-27,0 0 0,-34 57-1,27-35 274,2 1-1,3 1 1,-25 70-1,38-88-242,2 1 0,1 0 0,2 1 0,1-1 0,1 1 0,2 58 0,3-83-54,0 0-1,0 0 1,0 0-1,1 0 1,1 0-1,0-1 1,0 1-1,0-1 1,1 0-1,1 0 0,-1 0 1,1 0-1,0-1 1,1 0-1,0 0 1,0 0-1,7 5 1,-3-4 6,0-1 1,0-1-1,0 0 1,1-1-1,-1 1 1,1-2-1,1 0 1,-1 0-1,0-1 1,1-1-1,0 1 1,18 0-1,-13-2 40,1 0-1,-1-2 1,0 0 0,1 0-1,-1-2 1,0 0-1,0-1 1,0 0 0,-1-2-1,0 0 1,0-1-1,0 0 1,-1-1 0,0-1-1,0-1 1,-1 0-1,0 0 1,-1-2 0,0 0-1,-1 0 1,-1-1-1,0 0 1,15-23 0,-9 6 254,0-1 1,-2-1-1,-1 0 1,-2-1 0,-1-1-1,-2 0 1,-1 0-1,-2 0 1,-1-1-1,-1 0 1,-2 0 0,-4-49-1,1 70-288,0-1 0,-1 0 0,-1 1 0,0-1-1,-1 1 1,0 0 0,-1 0 0,-12-23 0,13 31-22,1 0 0,-1 0 0,0 1 0,0 0 0,-1-1 0,0 2 0,0-1 0,0 0 0,0 1 0,-1 0 0,1 0 0,-1 1 1,0 0-1,0 0 0,0 0 0,-1 1 0,1-1 0,-1 2 0,1-1 0,-1 1 0,-7-1 0,3 1-219,0 0 0,0 1 1,-1 1-1,1 0 0,0 0 0,0 1 0,0 1 0,0 0 1,0 0-1,1 1 0,-1 0 0,-13 8 0,-35 30-8962,53-38 575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1247 128 5285,'-2'-1'-85,"-5"-1"134,1 0 1,0 0 0,0 0 0,0-1 0,-10-5 0,14 6 61,1 1 1,-1-1-1,1 1 0,-1-1 1,1 0-1,0 1 0,-1-1 1,1 0-1,0 0 0,0 0 1,0 0-1,1 0 0,-1 0 1,0 0-1,1 0 0,-1 0 0,1 0 1,0 0-1,0-1 0,0-3 1,0 4-4,-1 0-1,1 0 1,0 0 0,-1 0 0,0 0-1,1 0 1,-1 0 0,0 0 0,0 1 0,0-1-1,0 0 1,0 1 0,0-1 0,0 0-1,-1 1 1,1-1 0,-1 1 0,1 0-1,-1-1 1,1 1 0,-1 0 0,0 0 0,0 0-1,1 0 1,-1 0 0,0 1 0,-3-2-1,-7-1 218,1 0-1,-1 1 1,-18-2-1,19 3-246,-85-6 1050,-97 6-1,126 2-638,19 0-199,-1 2 0,0 2 0,1 2 0,0 3 0,1 1 0,-83 32 0,108-34-201,0 2-1,1 1 1,1 0-1,0 2 0,0 0 1,-31 30-1,39-31-74,1 0 0,0 0 0,1 1 0,0 1 0,1 0 0,1 0 0,0 1 0,1 0 0,1 0 0,-6 23 0,8-18 2,0 0 0,2 1-1,1-1 1,0 1 0,2 0 0,0-1 0,1 1 0,1-1 0,2 0 0,0 0-1,1 0 1,1 0 0,0-1 0,2 0 0,1-1 0,20 32 0,-19-33-29,2-1 1,0-1 0,0 0-1,2 0 1,0-1 0,0-1-1,2-1 1,0 0 0,0-1-1,1-1 1,0-1 0,1 0 0,0-1-1,1-1 1,0-1 0,0-1-1,24 4 1,-15-7 44,0-2 1,1 0 0,-1-2-1,1-1 1,-1-2-1,0-1 1,0-1-1,-1-1 1,0-2 0,0-1-1,-1-1 1,0-1-1,0-1 1,-2-1-1,41-31 1,-35 22 224,-1-2 0,-1 0-1,-1-2 1,-2-2 0,0 0 0,-2-1 0,-2-2 0,0 0 0,-3-1 0,0-1-1,21-57 1,-33 71-93,-1 0-1,-1-1 0,0 1 1,-2-1-1,0 0 1,-1-1-1,-2 1 0,-1-23 1,0 34-220,0 0 0,-1 1 1,0-1-1,-1 1 1,0-1-1,0 1 0,-1 0 1,0 0-1,-1 0 0,0 1 1,0 0-1,0-1 0,-1 2 1,-1-1-1,1 1 0,-1 0 1,-1 0-1,1 1 1,-11-7-1,13 10-68,-1 0 1,0 1-1,0-1 0,0 1 1,0 0-1,-1 1 1,1-1-1,0 1 0,-1 1 1,1-1-1,-1 1 0,-6 0 1,11 1-89,0-1 0,-1 0 0,1 1 0,0-1 0,0 1 0,-1 0 0,1 0 0,0 0 0,0 0 0,0 0 0,0 0 0,0 0 0,0 1 0,1-1 0,-3 2 0,3-1-204,0 0 1,0 0 0,0-1-1,0 1 1,0 0-1,0 0 1,1 0-1,-1 0 1,1 0-1,-1 0 1,1 0-1,0 0 1,0 0-1,0 0 1,0 0-1,0 0 1,0 0-1,0 0 1,2 4-1,4 9-7837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8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10762,'0'0'1143,"12"6"-828,6 3-174,1-2 1,0 0 0,1 0 0,-1-2 0,1 0 0,21 1 0,75-3 22,1-5 0,172-25 1,53-3-125,573 35 422,-505 3-331,267 11-84,176 1 942,275-20 1536,-1074-1-2884,101-15 0,-18-15-5933,-64 9-1107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120 186 14157,'-5'-6'6385,"-6"6"-4234,-12 6-1232,17-1-708,-1 0 1,1 1-1,0 0 1,0 0 0,0 0-1,1 1 1,0 0-1,0 0 1,1 1 0,0-1-1,0 1 1,1 0-1,0 0 1,0 0 0,1 0-1,0 0 1,1 1-1,-1-1 1,1 1 0,1-1-1,1 17 1,-1-24-207,1 1 1,0-1-1,0 1 1,0-1-1,0 1 1,0-1-1,0 1 0,0-1 1,0 0-1,1 0 1,-1 0-1,0 1 1,1-1-1,-1-1 1,1 1-1,-1 0 1,1 0-1,0 0 1,-1-1-1,1 1 1,0-1-1,-1 1 1,1-1-1,0 0 0,0 0 1,-1 0-1,1 0 1,0 0-1,0 0 1,-1 0-1,4-1 1,1 0 21,-1 0 1,1 0-1,-1 0 0,1-1 1,-1 0-1,0 0 1,1 0-1,8-6 0,0-3-23,-1-1 0,-1-1 0,0 0 0,0-1 0,-1 0 0,-1 0 0,0-1 0,-1-1 0,11-27 0,-8 16 17,-3 0 0,0 0 0,-1-1 0,-2 0 0,4-36 0,-35 102-165,16-18 281,2 0 1,-1 0-1,2 1 0,1 0 1,1 0-1,0 1 0,2-1 1,0 1-1,2 0 0,2 28 1,-2-47-131,1 0 0,-1 0 1,1 0-1,0 0 1,0 0-1,0-1 1,0 1-1,1 0 1,-1-1-1,1 1 0,0-1 1,-1 1-1,1-1 1,0 0-1,0 0 1,1 0-1,-1 0 0,0 0 1,1 0-1,-1 0 1,1-1-1,0 0 1,-1 1-1,1-1 1,0 0-1,0 0 0,0 0 1,0-1-1,-1 1 1,1-1-1,0 1 1,0-1-1,4-1 0,-1 1 13,0 0 0,1-1-1,-1 0 1,0-1-1,0 0 1,0 1-1,-1-2 1,1 1 0,0-1-1,-1 0 1,0 0-1,1 0 1,-1-1-1,0 0 1,5-5-1,-3 2-34,0-1-1,0 0 0,0-1 1,-1 0-1,-1 0 1,0 0-1,0 0 0,0-1 1,-1 0-1,-1 0 0,0 0 1,0 0-1,-1 0 0,2-13 1,-4 23 11,-1-1 1,1 1 0,0 0 0,0 0-1,0 0 1,0-1 0,0 1 0,-1 0-1,1 0 1,0 0 0,0 0 0,0 0-1,-1-1 1,1 1 0,0 0 0,0 0-1,0 0 1,-1 0 0,1 0 0,0 0-1,0 0 1,-1 0 0,1 0 0,0 0 0,0 0-1,-1 0 1,1 0 0,0 0 0,0 0-1,-1 0 1,1 0 0,0 0 0,0 0-1,0 0 1,-1 0 0,1 0 0,0 1-1,0-1 1,0 0 0,-1 0 0,1 0-1,0 0 1,0 0 0,0 1 0,-1-1-1,1 0 1,0 0 0,0 0 0,0 1-1,0-1 1,0 0 0,0 0 0,0 1 0,0-1-1,-1 0 1,1 0 0,-11 12-106,5-3 152,2-1-1,-1 1 1,1 0 0,1 0 0,0 1-1,0-1 1,0 1 0,1-1-1,1 1 1,-1 19 0,2-28-37,0 0-1,0 0 1,0 0 0,0 0 0,0 0 0,0 0 0,0 0-1,1 0 1,-1 0 0,0 0 0,1 0 0,-1 0 0,1 0-1,-1 0 1,1 0 0,-1 0 0,1 0 0,-1-1 0,1 1 0,0 0-1,0 0 1,-1-1 0,1 1 0,0 0 0,0-1 0,1 1-1,0 0 7,0 0 0,0-1 0,0 0 0,0 1 0,1-1 0,-1 0 0,0 0 0,0 0-1,0 0 1,0 0 0,0-1 0,3 0 0,2-1 18,0 0 1,-1 0-1,1-1 0,-1 0 1,0 0-1,1-1 1,6-5-1,2-6-31,0 0 1,-2-2-1,1 1 1,-2-2-1,11-19 0,2-2-6,-33 85-158,6-37 216,0 0 0,0 0 0,2 0 1,-1 0-1,1 0 0,0 0 0,1 0 0,0 1 1,2 8-1,-2-15-100,0 0 0,0 0 0,1 0 0,-1-1 0,0 1 0,1 0 0,0-1 1,0 1-1,0-1 0,0 0 0,0 1 0,0-1 0,0 0 0,1-1 0,-1 1 0,1 0 1,-1-1-1,1 1 0,0-1 0,0 0 0,-1 1 0,1-2 0,0 1 0,0 0 0,0 0 1,0-1-1,0 0 0,0 0 0,0 0 0,4 0 0,16-3-3314,0-10-2910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9353,'0'0'3315,"10"1"-2861,18 0 2,0-1-1,1-1 1,-1-2 0,0-1 0,38-10 0,148-49 1111,-186 54-1337,474-187 558,122-37 543,-516 204-950,0 5 0,1 5 0,1 4 0,0 5-1,164 7 1,-266 3-379,7 1 7,-1 0-1,1 1 1,21 5-1,-34-6-8,1-1 0,-1 1-1,1 0 1,-1 0 0,0 0-1,1 0 1,-1 0 0,0 0-1,0 0 1,0 1 0,0-1-1,0 1 1,0 0 0,0 0-1,-1-1 1,1 1 0,-1 0-1,1 0 1,-1 1 0,0-1-1,1 0 1,-1 0 0,0 1-1,-1-1 1,1 0 0,0 1-1,0 3 1,1 50 136,-2-24-3,2 1 0,8 43 0,-7-64-79,1 0 1,-1 0-1,2 0 0,0 0 1,0-1-1,1 1 0,1-1 1,0-1-1,13 16 0,-14-18-25,1 0 0,0 0 0,0-1-1,1 0 1,0 0 0,0-1 0,0 0-1,1 0 1,0-1 0,0 0 0,0-1-1,1 0 1,0 0 0,-1-1 0,1 0 0,0-1-1,13 1 1,-22-3-61,0 0-1,0 0 0,-1 0 1,1 0-1,0 0 1,-1 0-1,1 0 1,0 0-1,-1 0 1,1-1-1,0 1 1,-1 0-1,1 0 1,-1-1-1,1 1 1,0 0-1,-1-1 1,1 1-1,-1-1 1,1 1-1,-1-1 1,1 1-1,-1-1 0,0 1 1,1-1-1,-1 0 1,1 1-1,-1-2 1,-1-20-4507,-11-1-4371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10090,'0'0'3811,"23"72"-1120,4-41-866,11 0-31,4 2-449,2-5-512,3-4-320,-1-9-225,1-11 0,1-4 65,-1-10-1,-3-14-160,-6-8-160,-5-6-673,-12-2-1857,-10-6-2563,-10-2-10345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9865,'0'0'238,"0"0"0,0-1-1,0 1 1,1-1 0,-1 1 0,0-1-1,0 1 1,0 0 0,0-1-1,1 1 1,-1 0 0,0-1 0,0 1-1,1 0 1,-1-1 0,0 1-1,1 0 1,-1-1 0,0 1-1,1 0 1,-1 0 0,1-1 0,-1 1-1,0 0 1,1 0 0,-1 0-1,1 0 1,-1 0 0,0-1 0,1 1-1,-1 0 1,1 0 0,-1 0-1,1 0 1,-1 0 0,1 0-1,-1 0 1,1 1 0,5 17 2618,-4 42-2915,-2-53 905,-2 40-547,-2 1 0,-3-1 0,-1 0 0,-3-1 0,-2 0 0,-22 55 0,-5 12 1638,60-189-389,8 5-1454,0-6-215,4 2 0,3 1 0,44-69 1,-75 137 108,0 1 0,0-1 0,1 1 1,0 0-1,0 0 0,1 0 0,-1 1 0,1 0 1,0 0-1,0 0 0,10-4 0,-14 7 2,1 0-1,0 1 0,-1-1 0,1 0 0,0 1 1,-1-1-1,1 1 0,0 0 0,0 0 1,-1 0-1,1 0 0,0 0 0,-1 1 1,1-1-1,0 1 0,-1 0 0,1 0 1,0 0-1,-1 0 0,1 0 0,-1 1 1,0-1-1,1 1 0,-1-1 0,0 1 1,0 0-1,0 0 0,0 0 0,0 0 0,-1 0 1,3 4-1,-1-2 11,0-1 0,0 1 0,-1 0 0,0 0 0,0 0-1,0 0 1,0 0 0,0 1 0,-1-1 0,0 1 0,0-1 0,0 1 0,-1-1 0,1 1 0,-1-1 0,0 1-1,0-1 1,-1 1 0,1-1 0,-1 1 0,0-1 0,-1 1 0,1-1 0,-1 0 0,1 1 0,-1-1 0,0 0-1,-1 0 1,1 0 0,-1-1 0,0 1 0,0-1 0,0 1 0,0-1 0,0 0 0,-1 0 0,0 0 0,1-1-1,-7 4 1,-4 2 79,1-1 0,-2 0 0,1-1 0,-1 0 0,0-1 0,0-1 0,0 0 0,0-1 0,-1-1 0,-21 0 0,36-2-105,-1 1 0,0-1 1,1-1-1,-1 1 0,1 0 1,-1 0-1,1-1 0,-1 1 0,1 0 1,-1-1-1,1 0 0,-1 1 1,1-1-1,-1 0 0,1 0 1,0 1-1,-1-1 0,1 0 0,0-1 1,0 1-1,0 0 0,0 0 1,0 0-1,0-1 0,0 1 1,0 0-1,1-1 0,-1 1 0,0-1 1,1 1-1,-1-1 0,1 1 1,0-1-1,-1 1 0,1-1 0,0 1 1,0-4-1,0 2-285,0 0-1,1-1 1,-1 1-1,1-1 1,0 1 0,-1 0-1,2 0 1,-1 0-1,0-1 1,1 1 0,-1 0-1,1 0 1,0 1-1,0-1 1,0 0-1,0 1 1,4-4 0,8-4-2943,2 0 0,-1 0 0,31-12 1,-13 7-4600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9385,'0'0'13228,"4"11"-12123,-2-5-991,0 1 0,0-1-1,0 1 1,-1 0-1,0 0 1,0 0-1,-1-1 1,0 1-1,0 0 1,-1 0-1,1 0 1,-1 0-1,-1-1 1,-3 12-1,2-8-24,0-5-36,1 0 0,1 1 0,-1-1 0,1 1 0,0 0 0,0-1 0,1 1 0,-1 0 1,2 7-1,-1-12-46,0-1 0,1 0 0,-1 0 0,1 1 0,-1-1 0,0 0 0,1 0 0,-1 1 0,1-1 0,-1 0 0,1 0 0,-1 0 1,1 0-1,-1 0 0,1 0 0,-1 0 0,1 0 0,-1 0 0,0 0 0,1 0 0,-1 0 0,1 0 0,-1 0 0,1 0 0,-1 0 0,1 0 0,-1-1 1,1 1-1,-1 0 0,0 0 0,1-1 0,0 1 0,14-9 139,-8 3-122,-1 0 1,-1-1-1,0 0 1,0 0-1,0-1 1,-1 1-1,0-1 1,0 0-1,-1 0 1,0-1-1,3-10 1,8-53-629,-15 78 608,1-1 1,-1 0-1,1 1 0,1-1 0,-1 1 1,1-1-1,-1 0 0,2 1 0,1 6 0,-2-10 7,1-1 0,0 1 0,-1 0 0,1-1 0,0 1 0,0-1 0,0 0 0,0 1 0,0-1 0,0 0-1,0 0 1,0 0 0,0-1 0,0 1 0,1 0 0,-1-1 0,0 0 0,0 1 0,1-1 0,-1 0 0,0 0 0,1 0-1,3-1 1,3 0 6,0 0 1,-1-1-1,1 0 0,0 0 0,-1-1 0,0 0 0,0 0 0,0-1 0,0 0 0,0-1 0,-1 0 0,0 0 0,13-12 1,-8 6 3,0-1 1,0 0-1,-2 0 1,1-2-1,-2 1 1,13-23-1,-30 51 5,-31 71 664,36-78-601,0 1-1,1-1 0,0 1 0,0 0 1,1-1-1,0 1 0,1 0 1,0 15-1,1-23-109,-1 0 1,0-1 0,0 1-1,0 0 1,1-1 0,-1 1-1,0-1 1,1 1 0,-1 0-1,1-1 1,-1 1 0,0-1-1,1 1 1,-1-1-1,1 1 1,-1-1 0,1 1-1,0-1 1,-1 0 0,1 1-1,-1-1 1,1 0 0,0 0-1,-1 1 1,1-1 0,0 0-1,-1 0 1,1 0-1,0 0 1,0 0 0,-1 0-1,1 0 1,0 0 0,-1 0-1,1 0 1,0 0 0,-1 0-1,1 0 1,0-1 0,1 0-1,0 1-293,0-1-1,0 0 1,1 1 0,-1-1-1,0 0 1,0-1 0,0 1-1,0 0 1,0 0-1,0-1 1,1-1 0,8-16-3968,0-5-2588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18417,'0'0'6150,"-22"58"-5765,27-48-225,10 2-96,4-3-320,0 0-2435,0-1-2114,-2-4-4643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17585,'0'0'4804,"-11"1"-3619,2-1-981,1 1-1,-1 0 0,1 0 1,0 1-1,0 1 0,0-1 0,0 1 1,0 0-1,0 1 0,1 0 1,-13 9-1,9-4 46,1 0 0,0 1 0,0 1 0,-14 21 0,21-29-235,0 1 1,1 0 0,0 0-1,0 0 1,0 0-1,0 0 1,1 0 0,0 1-1,0-1 1,0 0 0,0 1-1,0-1 1,1 1 0,0-1-1,0 1 1,0-1-1,1 0 1,-1 1 0,3 6-1,-2-9-11,1 0 0,-1 0-1,1 0 1,0 0-1,0-1 1,0 1 0,0-1-1,0 1 1,0-1-1,0 0 1,0 1 0,0-1-1,1 0 1,-1-1-1,0 1 1,1 0 0,-1-1-1,1 1 1,-1-1-1,1 0 1,-1 0 0,4 0-1,58-3-1700,-57 2 968,0-1 1,0 0-1,-1 0 1,1-1-1,-1 0 1,11-6 0,17-14-5883,-7 0-2362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14542,'0'0'7436,"-3"8"-5984,2-5-1392,0-1 56,0 1 0,0-1 0,0 0 1,1 1-1,-1-1 0,1 0 0,0 1 0,-1-1 1,1 1-1,1 4 0,-1-6-49,1 0 0,0 1-1,0-1 1,-1 0 0,1 0 0,0 0 0,0 0-1,0 0 1,0 0 0,1 0 0,-1 0 0,0 0-1,0-1 1,0 1 0,1 0 0,-1-1 0,0 1-1,1-1 1,-1 0 0,0 1 0,1-1 0,-1 0 0,1 0-1,-1 0 1,1 1 0,-1-2 0,2 1 0,13 1 166,0 0 1,1-2 0,-1 0 0,0-1-1,0 0 1,16-5 0,-25 5-220,1 0-1,0-1 1,-1 0 0,1 0-1,-1-1 1,0 0 0,0 0-1,-1-1 1,1 1 0,-1-1-1,0-1 1,-1 1 0,1-1 0,5-8-1,-10 13-8,-1 1 0,1-1 0,0 0-1,-1 0 1,1 0 0,-1 0 0,1 0-1,-1 0 1,1 0 0,-1 0 0,1 0-1,-1 0 1,0 0 0,0 0 0,0 0-1,0 0 1,0 0 0,0 0 0,0 0-1,0 0 1,0-1 0,0 1 0,0 0 0,-1 0-1,1 0 1,-1-1 0,0 1-18,0 0 0,-1 0 0,1 0 0,0 0 0,0 0 0,-1 0-1,1 0 1,-1 1 0,1-1 0,-1 1 0,1-1 0,-1 1 0,1-1 0,-1 1 0,-2 0 0,-6-1-88,0 1-1,0 0 1,1 1-1,-17 2 1,13 1 115,1 0 0,0 1-1,0 0 1,0 1 0,1 0-1,0 0 1,0 2 0,1-1 0,0 1-1,0 1 1,1 0 0,0 0-1,-13 18 1,21-26-7,0 1 0,0-1 0,0 1 0,0 0 0,0-1 0,0 1 0,0 0-1,1 0 1,-1-1 0,1 1 0,-1 0 0,1 0 0,0 0 0,0 0 0,0 0 0,0 0 0,0-1-1,0 1 1,0 0 0,1 0 0,-1 0 0,1 0 0,0 2 0,0-2 2,1 0 0,0 0 0,-1 0 0,1-1 0,0 1 0,0 0 0,0-1 0,0 1 0,0-1 0,1 1 0,-1-1 0,0 0 1,1 0-1,4 1 0,8 2-539,1-1 0,0 0 0,0-1 0,19-1 0,-33 0 332,64-1-5623,-22-5-1731,-9-5-3045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12812,'0'0'10928,"-10"1"-10026,-10 1-653,1 2 0,0 0 0,0 1 0,0 1 0,1 0 0,0 2 0,0 0 0,0 1 0,1 1 0,-25 19 0,41-28-263,1-1 0,-1 0 0,1 1 0,-1-1 1,1 1-1,0-1 0,-1 0 0,1 1 0,0-1 1,-1 1-1,1 0 0,0-1 0,0 1 0,-1-1 1,1 1-1,0-1 0,0 1 0,0 0 0,0-1 1,0 1-1,0-1 0,0 1 0,0-1 1,0 1-1,0 0 0,0-1 0,0 1 0,0-1 1,0 1-1,1 0 0,-1-1 0,0 1 0,0-1 1,1 1-1,-1-1 0,0 1 0,1-1 0,-1 1 1,1-1-1,-1 0 0,0 1 0,1-1 0,-1 1 1,1-1-1,-1 0 0,1 1 0,-1-1 0,1 0 1,-1 0-1,1 0 0,0 1 0,-1-1 0,1 0 1,-1 0-1,1 0 0,0 0 0,-1 0 0,2 0 1,45 10-1166,-38-9 919,17 3-283,-12-2 505,0 0 1,0 0-1,0 2 1,0 0-1,-1 0 0,25 12 1,-37-15 56,0-1 0,-1 0 0,1 1 0,0-1 1,-1 0-1,1 1 0,-1-1 0,1 1 0,-1-1 1,1 1-1,-1 0 0,1-1 0,-1 1 0,1-1 1,-1 1-1,1 0 0,-1-1 0,0 1 0,0 0 1,1-1-1,-1 1 0,0 0 0,0 0 0,0-1 1,0 1-1,1 0 0,-1 0 0,0-1 0,-1 2 0,-15 14 725,-33 3 69,48-19-831,-17 5-39,0-1 1,0-1-1,0 0 1,-1-2 0,1 0-1,-30-2 1,30-6-3459,11-4-2718,4-4-8651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238 287 13164,'0'0'4906,"-10"-5"-3101,5 2-1720,0 1 0,0-1 0,0 1 0,-1 0 0,1 0 0,-1 1 0,1 0 0,-1 0 0,1 0 0,-1 0 0,1 1 0,-1 0 0,0 0 0,1 1 0,-1-1 0,1 1 0,-1 0 0,1 1 0,-1-1 0,1 1 0,0 0 0,-1 1 0,1-1 0,1 1 0,-9 5 0,7-3-47,-1 0-1,1 1 1,0 0 0,0 0-1,0 0 1,1 1 0,0-1-1,0 1 1,1 0 0,0 1-1,0-1 1,1 1 0,0 0-1,0 0 1,1 0 0,0 0-1,-1 10 1,3-17-31,0 0 0,0 0 0,0 0 0,0 0 0,0 0 0,0-1 0,1 1 0,-1 0 0,0 0 0,1 0 0,-1 0 0,1 0 0,-1 0 0,1 0 0,-1-1 0,1 1 0,0 0 0,-1 0 0,1-1 0,0 1 0,0 0 0,-1-1 0,1 1 0,0-1 0,0 1 0,0-1 0,0 1 0,0-1 0,0 0 0,0 1 0,-1-1 0,1 0 0,0 0 0,0 0 0,0 0 0,0 0 0,0 0-1,0 0 1,0 0 0,0 0 0,0 0 0,2-1 0,3 0 24,0 1 1,0-2-1,-1 1 0,1-1 0,0 1 0,6-5 0,5-3 7,0-1 0,-1-1 0,-1-1 0,0 0 0,18-20 0,-23 22-9,0 0 0,-1-1 1,-1 0-1,0 0 0,-1-1 0,0 0 0,0-1 1,5-15-1,-13 22 233,-9 16-286,-10 20-54,16-21 79,-1 1-1,2 0 1,-1 0-1,1 1 1,1-1 0,0 1-1,0-1 1,1 21-1,1-29 3,0-1 0,0 0 0,0 0 1,1 0-1,-1 0 0,0 0 0,1 0 0,-1 0 0,1 0 0,-1 0 0,1 0 0,-1 0 0,1-1 0,0 1 0,-1 0 0,1 0 0,0 0 0,0-1 0,0 1 0,0 0 0,0-1 0,-1 1 0,1-1 0,0 1 0,0-1 1,0 0-1,1 1 0,-1-1 0,0 0 0,0 0 0,0 1 0,0-1 0,0 0 0,0 0 0,0 0 0,0 0 0,0-1 0,0 1 0,2 0 0,2-1 35,1 0-1,0 0 1,0-1-1,-1 0 1,1 0-1,8-5 1,8-7 14,-1 0 0,0-2 1,-1-1-1,-1-1 1,-1 0-1,0-1 0,-1-1 1,-2-1-1,0 0 1,-1-1-1,-1-1 0,-1 0 1,-1 0-1,-1-1 0,11-39 1,-17 39-144,-4 24 88,0 0-1,0 0 1,0 0-1,0 0 0,0 0 1,0 0-1,0 0 0,0 1 1,0-1-1,0 0 1,0 0-1,0 0 0,-1 0 1,1 0-1,0 0 0,0 0 1,0 0-1,0 0 1,0 0-1,0 0 0,0 0 1,0 0-1,0 0 0,0 0 1,-1 0-1,1 0 1,0 0-1,0 0 0,0 0 1,0 0-1,0 0 0,0 0 1,0 0-1,0 0 1,0 0-1,0 0 0,0 0 1,-1 0-1,1 0 0,0 0 1,0 0-1,0 0 1,0-1-1,0 1 0,0 0 1,0 0-1,0 0 0,0 0 1,0 0-1,0 0 1,0 0-1,0 0 0,-20 38-303,18-34 304,-22 45 128,-49 112 1297,65-139-1249,1 1 1,1 0 0,1 1 0,1-1 0,-2 35-1,7-10-140,7 52-1,-3-62-7,-3 0-1,-2 63 1,-1-97-13,1 0 0,-1 0-1,0 0 1,-1-1 0,1 1 0,-1 0-1,0-1 1,0 1 0,0-1 0,0 0-1,0 0 1,-1 1 0,1-2-1,-1 1 1,-3 3 0,5-5 13,0 0 0,-1-1 0,1 1 0,0 0 1,0 0-1,0-1 0,-1 1 0,1-1 0,0 1 0,-1-1 0,1 0 0,-1 1 1,1-1-1,0 0 0,-1 0 0,1 0 0,-1 0 0,1 0 0,0 0 1,-1 0-1,1-1 0,0 1 0,-1 0 0,1-1 0,0 1 0,-1-1 0,1 0 1,0 1-1,0-1 0,-1 0 0,1 0 0,0 0 0,0 0 0,0 0 0,0 0 1,0 0-1,0 0 0,0 0 0,1 0 0,-1 0 0,0-1 0,1 1 1,-1 0-1,0-2 0,-6-13-37,1 0 0,0-1 1,1 0-1,1 0 0,1 0 0,0-1 1,1 1-1,1 0 0,1-1 0,1 0 1,0 1-1,1 0 0,0-1 0,2 1 1,0 0-1,1 0 0,1 1 0,0-1 1,14-23-1,-16 34 9,0 1-1,1 0 1,0-1 0,0 2 0,0-1 0,1 1-1,-1-1 1,1 2 0,0-1 0,0 1-1,11-5 1,5 0-620,0 2 1,28-6-1,29-8-6978,-35 2-2045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66 14606,'0'0'6326,"-8"9"-5856,6-5-445,-33 45 361,33-46-350,0 1 0,0-1 0,1 0 0,-1 1 0,1 0-1,0-1 1,0 1 0,0 0 0,1-1 0,-1 1 0,1 0-1,0 0 1,0 0 0,1-1 0,-1 1 0,1 0 0,1 5 0,-2-8-16,1 0 1,0 0-1,0-1 1,-1 1-1,1 0 1,0-1-1,0 1 1,0 0-1,0-1 1,0 1-1,0-1 1,0 1-1,-1-1 1,2 0 0,-1 1-1,0-1 1,0 0-1,0 0 1,0 0-1,0 0 1,0 0-1,0 0 1,0 0-1,0 0 1,0 0-1,0 0 1,0-1-1,0 1 1,0 0 0,0-1-1,0 1 1,0 0-1,0-1 1,0 0-1,0 1 1,0-1-1,-1 1 1,2-2-1,36-24 749,-16 6-529,33-39-1,-50 53-184,1-2-1,-1 1 1,0 0-1,0-1 1,-1 0-1,0 0 1,-1 0-1,0-1 1,0 1-1,2-11 0,-9 33 54,-1 1-1,-1 0 1,-7 14 0,-11 26-58,20-44-111,1 6 1299,27-14-601,-23-3-657,1 0 17,0 1 0,0 0 1,0-1-1,-1 1 1,1 0-1,0 0 1,0 0-1,-1 0 1,1 0-1,-1 1 0,1-1 1,-1 0-1,1 1 1,-1-1-1,0 1 1,0 0-1,1-1 0,-1 1 1,-1 0-1,1 0 1,0-1-1,0 1 1,0 4-1,15 50 30,-15-53-24,5 25 2,-2 0 1,-1 0 0,-1 0 0,-2 1 0,-3 34 0,2-50 44,-1 1 0,0-1 0,-1 1 1,-1-1-1,0 0 0,-1 0 1,0 0-1,-1-1 0,0 0 0,-1 0 1,0 0-1,-16 18 0,20-27 8,1-1 0,-1 1 0,0-1 0,0 1 0,1-1 0,-1 0 0,-1 0 0,1 0 0,0-1 0,0 1-1,-1-1 1,1 0 0,-1 0 0,-6 2 0,7-3-16,1 0 0,-1-1-1,1 1 1,-1 0 0,0-1 0,1 1 0,-1-1-1,1 0 1,0 0 0,-1 0 0,1 0-1,-1 0 1,1-1 0,0 1 0,0 0-1,-3-4 1,0 0-16,0-1-1,0 0 1,0 0-1,1-1 1,0 1-1,0-1 1,1 0 0,0 0-1,0 0 1,0-1-1,1 1 1,-2-14-1,2 7-42,0-1 0,1 0 0,0 0-1,1 0 1,1 0 0,0 0 0,5-17 0,-4 22-395,1 1 1,0 0 0,1 0 0,0 0 0,1 0 0,0 1 0,0-1-1,0 1 1,1 1 0,0-1 0,1 1 0,8-7 0,37-34-9716,-25 23-496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66 8456,'0'0'10810,"-3"-8"-8546,-1-2-1500,-2-10 41,4-3 2681,2 23-3416,-1-1 1,1 1-1,0-1 0,-1 1 1,1 0-1,-1-1 0,1 1 1,-1 0-1,1-1 0,-1 1 0,1 0 1,-1 0-1,0 0 0,1-1 1,-1 1-1,1 0 0,-1 0 1,1 0-1,-1 0 0,0 0 0,1 0 1,-1 0-1,1 0 0,-1 0 1,1 1-1,-1-1 0,1 0 1,-1 0-1,1 0 0,-1 1 0,0-1 1,0 1-1,-21 6-30,14 0-47,0-1 0,0 1 0,0 0 0,0 1 0,1 0 1,1 0-1,-1 1 0,1-1 0,1 1 0,0 1 0,0-1 0,1 1 0,0 0 1,0 0-1,1 0 0,1 0 0,0 0 0,0 1 0,1-1 0,0 19 1,1-28-4,0 0-1,0 0 1,0 1 0,0-1 0,1 0 0,-1 0 0,0 1 0,1-1 0,-1 0 0,1 0 0,-1 0 0,1 0 0,0 0 0,0 1 0,-1-1 0,1-1 0,0 1 0,0 0 0,0 0 0,0 0 0,0 0 0,0 0 0,0-1-1,0 1 1,0-1 0,2 2 0,1-1-117,-1-1 0,1 1 0,-1 0 0,1-1 0,0 0 0,-1 0-1,1 0 1,-1 0 0,7-2 0,2 0-744,0-1-1,0-1 1,0 0 0,19-10 0,21-17-3219,0-5-1878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15759,'0'0'9251,"9"3"-9026,-5 0-204,0-1 1,1-1 0,-1 1-1,0 0 1,1-1 0,-1 0 0,1 0-1,-1 0 1,1-1 0,-1 0 0,1 1-1,0-2 1,-1 1 0,1 0 0,-1-1-1,1 0 1,-1 0 0,1 0 0,-1-1-1,0 1 1,0-1 0,1 0-1,-1 0 1,0-1 0,-1 1 0,1-1-1,4-4 1,25-34 51,-32 39-60,0 1 0,0-1 1,1 0-1,-1 0 0,0 0 0,0 0 0,-1 0 0,1 0 1,0 0-1,-1 0 0,1 0 0,-1 0 0,0 0 1,0-1-1,1 1 0,-1 0 0,-1 0 0,1 0 1,0 0-1,-1 0 0,0-4 0,-1 5 1,0 1 1,0 0-1,0-1 0,-1 1 0,1 0 1,0 0-1,0 1 0,0-1 0,0 0 0,0 1 1,0-1-1,0 1 0,0-1 0,0 1 1,0 0-1,0 0 0,-2 2 0,-6 4 5,0 1 0,1 0 1,0 0-1,1 1 0,0 0 0,-14 20 0,-33 68 355,53-92-348,-1-1 0,1 1 1,1 0-1,-1 0 0,1 0 1,-1 0-1,1 8 0,1-12-65,0 0 0,0 0-1,0 0 1,0-1 0,0 1-1,0 0 1,1 0 0,-1 0-1,0 0 1,1 0 0,-1-1 0,0 1-1,1 0 1,-1 0 0,1-1-1,0 1 1,-1 0 0,1 0-1,-1-1 1,1 1 0,0-1-1,0 1 1,-1-1 0,1 1-1,0-1 1,0 1 0,0-1 0,-1 0-1,1 1 1,0-1 0,0 0-1,0 0 1,0 0 0,0 0-1,0 1 1,0-1 0,0-1-1,-1 1 1,1 0 0,0 0-1,0 0 1,0 0 0,0-1-1,0 1 1,0 0 0,-1-1 0,3 0-1,3 0-592,0-1 0,0-1 0,0 1 0,0-1 0,0 0-1,-1 0 1,1-1 0,6-5 0,22-20-6021,-4-2-3832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6406,'0'0'10784,"-7"10"-9498,0-2-1143,0 0 306,0 0 0,1 0 0,0 1 1,1 0-1,-1 0 0,2 0 0,-1 1 0,-4 16 0,9-25-445,0-1-1,0 1 0,0-1 1,1 1-1,-1-1 0,0 1 0,0-1 1,1 1-1,-1-1 0,0 0 1,1 1-1,-1-1 0,1 1 1,-1-1-1,1 0 0,-1 1 0,1-1 1,-1 0-1,1 1 0,-1-1 1,1 0-1,-1 0 0,1 0 0,-1 1 1,1-1-1,-1 0 0,1 0 1,-1 0-1,1 0 0,0 0 0,0 0 1,27 1 46,-19 0-163,15 0-490,-16-1 387,-1 0-1,1 0 1,-1 1 0,1 0 0,-1 0 0,0 1-1,1 0 1,-1 0 0,0 1 0,0 0 0,8 4-1,-14-6 250,0 0-1,0 0 1,0 0-1,0 0 1,0 0-1,-1 0 1,1 0-1,0 1 1,-1-1-1,1 0 1,-1 0-1,1 0 1,-1 1-1,0-1 1,1 0-1,-1 0 1,0 1-1,0-1 1,0 0-1,0 1 1,0-1-1,0 0 1,0 1-1,-1-1 1,1 0-1,0 0 1,-1 1-1,1-1 1,-1 0-1,1 0 1,-1 0-1,0 1 1,1-1-1,-1 0 1,0 0-1,0 0 1,0 0-1,0 0 1,0-1-1,0 1 1,0 0-1,0 0 1,-2 1-1,-7 5 441,1 0-1,-1 0 1,-15 7-1,23-13-444,-8 4 191,-1 1 1,0-2-1,0 1 1,0-1-1,0-1 1,-1 0-1,-13 1 1,25-4-298,-1 0 0,0 0 1,0 0-1,0 0 0,0-1 0,1 1 0,-1 0 1,0 0-1,0-1 0,1 1 0,-1-1 0,0 1 1,1-1-1,-1 1 0,0-1 0,1 1 0,-1-1 1,1 1-1,-1-1 0,1 0 0,-1 1 0,1-1 1,-1 0-1,1 1 0,0-1 0,-1 0 0,1 0 1,0 0-1,0 1 0,-1-1 0,1 0 0,0 0 1,0 0-1,0 1 0,0-1 0,0 0 0,0 0 1,0 0-1,0 1 0,1-1 0,-1 0 0,0 0 1,0 0-1,1 1 0,-1-2 0,13-39-5221,6 3-856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14125,'0'0'4666,"-1"14"-2568,-3 15-1116,0 0 1,-2-1-1,-15 43 0,4-26-218,3-12-566,1 1-1,2 1 1,1 0-1,2 0 0,1 1 1,-2 38-1,36-106 316,23-88-898,-49 119 359,-1 0 1,1 1-1,-1-1 0,1 0 0,-1 0 0,1 1 1,0-1-1,-1 1 0,1-1 0,0 1 0,-1-1 0,1 1 1,0-1-1,0 1 0,-1 0 0,1-1 0,0 1 0,0 0 1,0-1-1,0 1 0,-1 0 0,1 0 0,0 0 0,0 0 1,0 0-1,1 0 0,29 8-76,-3-2-124,-22-6 225,-1-1 0,0 0 0,1 0 1,-1 0-1,0-1 0,0 0 0,0 0 0,0 0 0,0-1 0,0 1 0,-1-1 0,6-5 0,-7 7 29,-1-1 0,1 0 0,-1 0-1,0 0 1,0 0 0,0-1 0,0 1 0,0 0 0,-1-1 0,1 0 0,-1 1-1,1-1 1,-1 0 0,0 0 0,0 1 0,0-1 0,-1 0 0,1 0 0,-1 0-1,1 0 1,-1 0 0,0 0 0,-1-5 0,0 8-32,-1 0 1,1 0-1,-1 0 1,1 0-1,-1 0 1,1 1-1,-1-1 0,1 0 1,-1 1-1,1-1 1,-1 1-1,1 0 1,-1-1-1,1 1 1,0 0-1,0 0 0,-2 1 1,-2 3-1,0-1-1,0 1 1,1 0 0,0 1 0,0-1 0,0 1-1,1 0 1,-1 0 0,2 0 0,-1 0 0,0 0-1,1 1 1,1-1 0,-1 1 0,1-1-1,0 1 1,0 0 0,1 7 0,0-13 2,1 0 0,-1 0 1,1-1-1,-1 1 0,1 0 1,-1 0-1,1 0 0,0-1 1,0 1-1,-1-1 0,1 1 1,0 0-1,0-1 0,0 1 1,-1-1-1,1 0 0,0 1 1,0-1-1,0 0 0,0 1 0,0-1 1,0 0-1,0 0 0,0 0 1,1 0-1,32 1 40,-27-1-32,185-8 282,-192 7-219,1 1-1,0-1 0,-1 1 1,1-1-1,-1 0 1,0 0-1,1 1 1,-1-1-1,1 0 1,-1 1-1,0-1 1,0 0-1,1 0 0,-1 0 1,0 1-1,0-1 1,0 0-1,0 0 1,0 0-1,0 0 1,0 1-1,0-1 1,0 0-1,-1 0 0,1 0 1,0 1-1,0-1 1,-1 0-1,1 0 1,0 1-1,-1-2 1,-10-26 367,-16-13-142,18 30-291,1-1 0,1 0 0,0 0 0,-6-15 0,13 26-22,1 1 0,-1-1 0,1 1 0,-1-1 0,1 0 0,-1 1 0,1 0 0,-1-1 0,1 1 0,0-1 0,-1 1 0,1 0 0,0-1 0,-1 1 0,1 0 0,0 0 0,-1-1 0,1 1 0,0 0 0,-1 0 0,1 0 0,0 0 0,0 0 0,-1 0 0,1 0 0,0 0 0,0 0 0,-1 0 0,1 1 0,1-1-1,29 2-714,75 8-7209,-66-10 410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212 286 13004,'3'-5'577,"-1"1"-1,0-1 0,0 0 1,0 1-1,-1-1 1,0 0-1,0 0 0,0 0 1,0 0-1,-1 0 1,0-1-1,0 1 0,-1-5 1,1 8-406,0 1 1,-1 0-1,0-1 1,1 1 0,-1-1-1,0 1 1,1 0-1,-1-1 1,0 1-1,0 0 1,0 0-1,0 0 1,-1 0-1,1 0 1,0 0 0,0 0-1,-3-1 1,1 1-66,0-1 0,0 1 0,0 1 1,0-1-1,-1 0 0,1 1 1,0-1-1,-1 1 0,1 0 0,-6 1 1,1 0-100,1 1 0,0 0 0,-1 0 0,1 1 1,0 0-1,1 0 0,-1 0 0,0 1 0,1 0 1,0 0-1,0 1 0,0 0 0,1 0 0,-1 0 1,1 1-1,0 0 0,-4 6 0,3-4-12,0 1-1,1-1 1,0 1-1,0 0 1,1 1-1,0-1 1,1 1 0,0 0-1,0 0 1,1 0-1,0 0 1,0 10-1,2-19 7,0 0 0,0 0 1,0 0-1,0 0 0,0 0 0,0 0 0,1 0 0,-1 0 0,0 0 0,0 0 0,1 0 0,-1 0 0,0 0 0,1 0 0,-1 0 0,1 0 0,0 0 1,-1 0-1,1-1 0,0 1 0,-1 0 0,1 0 0,0-1 0,0 1 0,-1-1 0,1 1 0,0 0 0,0-1 0,0 0 0,1 1 0,1 0 6,0-1 0,0 0-1,-1 0 1,1 0-1,0 0 1,0 0 0,0 0-1,0-1 1,-1 0-1,1 1 1,3-2-1,6-3 39,1-1-1,-1 0 0,21-14 0,-6 0 142,0-1 1,-2-2-1,0 0 1,33-43 0,-47 53 1,-2 0 1,0 0 0,0-1-1,-1 0 1,-1-1 0,0 0 0,-2 0-1,1 0 1,-2-1 0,0 0 0,3-26-1,-10 23-110,-8 17-91,9 3 5,0 0 0,0 0-1,0 0 1,0 1 0,0-1 0,0 1-1,0-1 1,0 1 0,1 0-1,-1 0 1,0-1 0,-1 4 0,-20 31 24,2 2 0,1 0 0,1 1 0,3 0 0,1 2 0,-16 69 0,30-108-18,0 1 1,1 0 0,-1-1 0,1 1-1,0-1 1,0 1 0,0 0 0,0-1-1,0 1 1,0 0 0,1-1-1,-1 1 1,1-1 0,0 1 0,-1-1-1,1 1 1,1-1 0,-1 1 0,0-1-1,0 0 1,1 0 0,0 0-1,-1 1 1,1-2 0,2 4 0,-1-4-135,1 0 0,-1 0 0,0 0 0,0 0 0,0-1 0,1 1 0,-1-1 0,0 0 0,1 0 0,-1 0 0,0 0 0,0-1 0,1 1 0,-1-1 0,0 0 0,0 0 0,0 0 1,0 0-1,0 0 0,4-3 0,30-19-5153,-14 4-1391,6-8-7408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14606,'0'0'11648,"-10"0"-11589,6-1-57,1 1 1,-1 0-1,1 0 0,-1 0 1,0 0-1,1 1 1,-1 0-1,1-1 0,-1 1 1,1 0-1,0 1 0,-1-1 1,1 0-1,0 1 0,0 0 1,0 0-1,0 0 1,0 0-1,0 0 0,0 1 1,1-1-1,0 1 0,-1 0 1,1-1-1,0 1 1,-2 5-1,0-4 44,1 1 0,0 0 0,1 0 1,-1 0-1,1 1 0,0-1 0,0 1 0,1-1 0,0 1 0,0-1 0,0 1 1,0 0-1,1 8 0,0-13-43,1 0 0,-1-1 0,1 1 0,-1 0 1,1-1-1,0 1 0,-1-1 0,1 1 0,-1-1 0,1 1 0,0-1 0,0 1 1,-1-1-1,1 0 0,0 1 0,0-1 0,-1 0 0,1 0 0,0 1 1,0-1-1,0 0 0,-1 0 0,1 0 0,0 0 0,0 0 0,0 0 0,1-1 1,25-2 159,-18 0-177,1 0-1,-1-1 1,0 0 0,-1-1-1,1 0 1,-1 0 0,0-1-1,-1 0 1,1-1 0,7-8-1,-3 3-51,-1-1 0,0 0 0,-1 0-1,-1-1 1,9-18 0,-11 14-80,-14 27-376,-15 27 223,21-34 299,-20 50 1,20-49 1,0 0 0,0 1 0,0-1 0,1 1-1,-1-1 1,1 1 0,0 0 0,0-1 0,0 1 0,0-1 0,1 1-1,-1 0 1,2 3 0,-1-7-3,0 1 1,0 0-1,0 0 1,0 0-1,0-1 0,0 1 1,0 0-1,0-1 1,0 1-1,0-1 0,0 1 1,0-1-1,1 0 1,-1 0-1,0 1 0,0-1 1,1 0-1,-1 0 1,0 0-1,0 0 0,0 0 1,1 0-1,-1-1 1,0 1-1,0 0 0,0-1 1,1 1-1,0-1 1,35-14-341,-24 6-295,0-1 0,-1-1 0,0 0-1,0 0 1,-1-1 0,-1-1 0,0 0-1,0 0 1,-1-1 0,11-24 0,-38 75 731,13-29 341,0 0 0,1-1 0,0 2 0,1-1 0,0 0 0,0 1 0,1-1 0,0 1 0,0 0 0,1 0 0,0 13 0,1-21-409,1-1 0,-1 1 0,1-1 0,-1 1 0,1-1 0,0 1 0,-1-1 0,1 0 0,0 1 0,0-1-1,-1 0 1,1 1 0,0-1 0,0 0 0,-1 0 0,1 0 0,0 0 0,0 0 0,-1 0 0,1 0 0,0 0-1,0 0 1,0 0 0,-1 0 0,1 0 0,0-1 0,0 1 0,0 0 0,25-8 458,-5-3-373,0 0 0,-1-2 0,-1-1-1,0 0 1,27-27 0,-22 19-1029,53-37-1,-77 80 347,-20 49 752,14-53 120,1 0 1,1 1 0,0 0-1,1-1 1,0 25 0,4-20-169,2 0 0,0 0-1,2-1 1,0 0 0,2 0 0,12 29-1,-12-34-192,0 1-1,-1 0 0,-1 0 1,0 0-1,-2 1 0,0 0 0,0 0 1,-2 0-1,0 0 0,-3 22 0,0-32 152,0 0 0,0 0 0,-1 0 0,0-1 0,-1 1 0,0-1 0,0 0 0,-8 10 0,11-14 47,-1 0 1,0-1 0,0 1 0,0-1-1,-1 0 1,1 1 0,0-1 0,-1 0-1,0 0 1,1-1 0,-1 1 0,0 0-1,0-1 1,0 0 0,0 1 0,0-1-1,0-1 1,0 1 0,0 0 0,-1-1-1,1 1 1,0-1 0,0 0-1,-4-1 1,5 0-65,0 0 0,0 0-1,1 0 1,-1-1 0,0 1-1,0-1 1,1 1 0,-1-1-1,1 1 1,-1-1 0,1 0-1,0 0 1,0 0 0,0 0-1,0 0 1,0 0 0,0 0-1,0 0 1,1 0 0,-1-5-1,-10-52 184,10 50-192,-3-17-117,1 0 0,2-1 0,0 1 0,2-1 0,1 0 0,7-34 0,-6 49-66,1 0-1,-1 0 1,2 0 0,0 1-1,0 0 1,1 0-1,1 0 1,0 0-1,0 1 1,1 1 0,0-1-1,1 1 1,0 0-1,0 1 1,18-12 0,63-34-5723,-41 24-517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2114,'0'0'12385,"-5"-3"-11830,-16-10 331,19 56 2376,0-20-3031,0-1-1,-2 0 1,0 0-1,-9 26 1,7-26-32,0 0 1,1 0 0,2 1 0,-2 27 0,5-47-184,0-1 0,0 1 0,0 0 0,0 0 0,0 0 0,1-1 0,-1 1 0,1 0 0,0 0 1,0-1-1,0 1 0,0-1 0,0 1 0,1-1 0,-1 1 0,1-1 0,-1 0 0,4 3 1,-2-3 0,0 0 0,1 0 1,-1 0-1,0-1 1,1 0-1,0 1 0,-1-1 1,1-1-1,0 1 1,0 0-1,-1-1 1,1 0-1,6 0 0,70-3 97,0-3-1,83-18 0,102-8-95,309 30-86,-272 5 72,-158-1 2,-25 0 122,199-20 0,313-38 1212,-524 47-1244,-1-4 0,189-50 0,-220 46 23,1 4 0,130-6 0,-205 19-58,1-1-1,-1 0 0,0 0 0,0 0 0,0 0 1,0 0-1,0 0 0,0 0 0,0 0 0,0 0 1,0 0-1,0-1 0,-1 1 0,1 0 0,0-1 1,-1 1-1,1 0 0,-1-1 0,1 1 0,-1-1 1,0 1-1,0 0 0,0-1 0,0 1 0,0-1 1,0 1-1,0-1 0,-1-2 0,-2-64-162,1 38 316,0 224 817,2-228-81,-7-147-1345,4 376-70,3-195 529,8-32 470,-5 14-524,-1 0-1,0 1 0,-2-26 1,0 33-42,0 10 28,0-1 1,0 1-1,0 0 1,0 0-1,0-1 1,0 1-1,0 0 1,0 0-1,0 0 1,0-1-1,0 1 1,0 0-1,0 0 1,0-1-1,0 1 1,0 0-1,0 0 1,-1 0-1,1-1 1,0 1 0,0 0-1,0 0 1,0 0-1,0 0 1,0-1-1,-1 1 1,1 0-1,0 0 1,0 0-1,0 0 1,-1 0-1,1-1 1,0 1-1,0 0 1,0 0-1,-1 0 1,1 0-1,0 0 1,0 0-1,0 0 1,-1 0 0,1 0-1,0 0 1,0 0-1,-1 0 1,1 0-1,0 0 1,0 0-1,0 0 1,-1 0-1,1 0 1,0 0-1,0 1 1,0-1-1,-1 0 1,-8 10-208,7-3-80,1-1 0,1 1 0,-1-1 0,1 1 0,0-1 0,1 1 0,0-1 0,0 1 0,2 9 0,3 16-9302,-5-21 176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37 110 3299,'-1'-5'475,"1"1"-1,0 0 1,0 0-1,0 0 1,0 0-1,1 0 1,-1 0-1,3-7 1,-3 10-208,1-1-1,-1 0 1,1 0 0,-1 1 0,1-1 0,0 1 0,0-1 0,0 1 0,0-1 0,0 1 0,0-1 0,0 1 0,0 0 0,1-1 0,-1 1-1,0 0 1,1 0 0,-1 0 0,1 0 0,-1 0 0,1 1 0,2-2 0,-3 6-95,1-1 1,-1 1-1,-1 0 0,1 0 0,-1 0 1,1-1-1,-1 1 0,0 0 1,0 0-1,-2 7 0,-34 170 558,2-9 51,34-172-753,0 1 0,0 0 1,0-1-1,-1 1 0,1-1 0,1 1 0,-1 0 1,0-1-1,0 1 0,0-1 0,0 1 0,0-1 1,0 1-1,1-1 0,-1 1 0,0 0 1,0-1-1,1 1 0,-1-1 0,0 0 0,1 1 1,-1-1-1,1 1 0,-1-1 0,1 1 1,-1-1-1,0 0 0,1 1 0,0-1 0,22 2 610,29-14 175,-49 11-751,121-35 241,2 6-1,0 5 0,1 5 0,181-3 0,377-7-1172,-576 25 734,374-25 80,-327 16 328,172 8 0,-275 10-263,96 21-1,-99-15 19,0-2-1,63 3 0,270-27 551,-353 15-490,-22 1-17,0 0 1,1 0-1,-1-1 0,1 0 1,-1-1-1,0 1 0,0-2 1,0 1-1,10-5 0,-14 1 217,1 0-1,-1-1 1,0 1-1,0-1 0,0 0 1,2-10-1,4-2 90,-4 5-345,0-1 0,-1 1 0,-1-1 0,0 0 0,-1 0 0,0 0 0,-1 0 0,-1-1 0,-1-21 0,0 37-63,1 52-214,-6 14-2296,4-58 1484,-1 0 0,0 0 1,0 0-1,-1-1 0,-7 16 1,5-15-8568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11563,'0'0'6614,"15"0"-5909,701-31 1201,-692 29-2350,43-4-105,-62 5 101,-1 0-1,1 0 1,-1 0-1,1 0 1,-1-1-1,1 0 1,-1 0-1,0 0 1,0 0 0,6-5-1,-4-3-3213,-5 0-780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7 12876,'0'0'3508,"-9"0"-1822,-1-3-1288,7 2-302,-1 0 0,1 1 0,0-1 0,-1 1 0,1-1-1,0 1 1,-1 0 0,1 0 0,0 1 0,-1-1 0,-4 2 0,2 1-35,0 0 1,0 1 0,1-1-1,-1 1 1,1 1 0,-1-1 0,-7 10-1,-8 5-21,-160 110 904,59-46 584,116-78-1492,0-1 1,1 1-1,-1 1 0,1-1 0,0 1 1,0 0-1,-5 8 0,9-13-41,1 0-1,-1 0 1,0 1 0,1-1-1,-1 0 1,1 0 0,-1 1-1,1-1 1,0 0-1,-1 1 1,1-1 0,0 0-1,0 1 1,0-1 0,0 0-1,0 1 1,0-1-1,0 1 1,1-1 0,-1 0-1,0 0 1,1 1 0,-1-1-1,1 0 1,0 0-1,-1 1 1,1-1 0,0 0-1,0 0 1,-1 0 0,1 0-1,0 0 1,0 0-1,0 0 1,0 0 0,0-1-1,1 1 1,-1 0-1,0 0 1,0-1 0,0 1-1,1-1 1,-1 1 0,0-1-1,1 0 1,0 1-1,20 4 37,0-1 0,0-1 0,0 0-1,0-2 1,0-1 0,22-2-1,4 1-52,227-12-1512,-93-6-3365,-101 7-2457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13901,'0'0'7960,"0"9"-7442,-9 48 447,5-36-741,0-1-1,2 2 1,0-1-1,1 0 1,1 0-1,4 26 1,-4-46-211,0-1 0,1 1 0,-1 0 0,1 0 0,-1 0 0,1 0 0,-1 0 0,1 0 0,-1-1 0,1 1 0,0 0 0,-1 0 0,1-1 0,0 1 0,0 0 0,0-1 0,0 1 0,-1-1 0,1 1 0,0-1 0,0 0 0,0 1 1,0-1-1,0 0 0,0 0 0,0 1 0,0-1 0,0 0 0,0 0 0,0 0 0,0 0 0,0 0 0,0-1 0,0 1 0,0 0 0,0 0 0,0-1 0,0 1 0,0 0 0,0-1 0,0 1 0,0-1 0,1 0 0,39-25 663,-5-7-372,44-54 0,-50 53-208,63-58 1,-92 91-99,-1 1 1,0-1-1,1 1 1,-1-1-1,0 1 1,1 0-1,-1-1 0,1 1 1,-1 0-1,0-1 1,1 1-1,-1 0 1,1-1-1,-1 1 1,1 0-1,0 0 0,-1 0 1,1-1-1,-1 1 1,1 0-1,-1 0 1,1 0-1,-1 0 1,1 0-1,-1 0 1,1 0-1,0 0 0,-1 0 1,1 0-1,-1 0 1,1 1-1,-1-1 1,1 0-1,-1 0 1,1 1-1,-1-1 0,1 0 1,-1 0-1,1 1 1,-1-1-1,1 1 1,0 0-1,0 1 3,0 1-1,-1-1 1,1 1 0,-1 0-1,1-1 1,-1 1 0,0 0-1,0-1 1,0 6 0,-12 63 96,-7-15-63,11-40-91,2 2 1,0-1 0,2 1-1,-1 0 1,-2 33 0,7-51-6,0 0 1,0 0-1,0 1 1,0-1-1,0 0 0,0 0 1,0 0-1,0 1 1,0-1-1,0 0 1,0 0-1,0 0 1,0 0-1,0 1 0,0-1 1,0 0-1,1 0 1,-1 0-1,0 0 1,0 1-1,0-1 0,0 0 1,0 0-1,0 0 1,0 0-1,1 0 1,-1 1-1,0-1 0,0 0 1,0 0-1,0 0 1,1 0-1,-1 0 1,0 0-1,0 0 0,0 0 1,1 0-1,-1 0 1,0 0-1,0 0 1,0 0-1,0 0 0,1 0 1,-1 0-1,0 0 1,12-5-1411,7-11-748,1-6-1516,0-5-1902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4869,'0'0'14339,"-9"9"-13042,5-6-1193,-1 1-44,0 0-1,0 1 0,0-1 1,1 1-1,0 1 0,0-1 0,0 0 1,0 1-1,1 0 0,0 0 1,0 0-1,-3 10 0,-5 35 936,2 1 0,2-1-1,2 1 1,3 0 0,6 76 0,-4-125-981,0-1 0,1 0 0,-1 1 0,1-1 0,0 1 0,-1-1 0,1 0 0,0 1 1,0-1-1,2 3 0,5-3 183,-1-16 38,-3-6-361,0-1 0,-2 1 0,-1 0 0,0-1 1,-2 1-1,-4-35 0,-5 32-865,5 22 379,3 14 416,2-7 209,0-1-1,0 1 1,1 0 0,0 0 0,0-1 0,0 1-1,0 0 1,1-1 0,0 1 0,0-1-1,1 0 1,0 0 0,4 6 0,-5-8 39,1 0 0,0 0 0,0 0 1,1-1-1,-1 1 0,1-1 0,-1 0 0,1 0 0,0 0 1,-1 0-1,1-1 0,0 0 0,0 1 0,0-1 0,0-1 1,1 1-1,-1-1 0,0 1 0,6-2 0,-2 1 56,0-1-1,0 0 1,0-1-1,0 0 0,-1 0 1,1 0-1,-1-1 1,1-1-1,-1 1 1,0-1-1,0 0 0,-1 0 1,1-1-1,10-10 1,-6 4-43,-1 0 0,1-1 0,-2 0-1,0 0 1,0-1 0,12-25 0,-29 70 126,1 0 1,2 1-1,2 0 0,0 35 0,3-67-186,-1 0 0,1 1 0,0-1 0,0 0 0,1 0 0,-1 0 0,0 0 0,0 0 0,0 0 0,1 0 0,-1 0 0,0 0 0,1 0 0,-1 0 0,1 0 0,-1 0 0,1 0 0,0 0 0,-1-1 0,1 1 0,0 0 0,0 0 0,-1-1 0,1 1 0,0 0 0,0-1 0,0 1 0,0-1 0,0 1 0,0-1 0,0 1 0,0-1 0,0 0 0,0 0 0,0 1 0,0-1 0,0 0 0,0 0 0,0 0 0,0 0 0,1 0 0,-1 0 0,0-1 0,0 1 0,0 0 0,0 0 0,0-1 0,0 1 0,0-1 0,1 0 0,2-1-226,0 0 1,0 0 0,0-1 0,0 1 0,-1-1-1,1 0 1,-1 0 0,1-1 0,-1 1 0,4-6 0,-1-2-1894,0 0 0,-1 0 0,0 0 0,3-13 0,4-18-8755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13325,'0'0'3704,"-9"0"-2118,2 0-1369,0 1 1,1 0 0,-1 1-1,0 0 1,0 0-1,1 0 1,-1 1-1,1 0 1,0 0-1,0 0 1,0 1-1,0 0 1,1 0-1,0 0 1,-1 1 0,1 0-1,1 0 1,-1 0-1,-3 7 1,4-8-97,1 0 1,0 0-1,1 0 1,-1 0-1,1 1 1,0-1 0,0 1-1,0-1 1,0 1-1,1 0 1,0 0-1,-1 7 1,3-12-111,-1 1-1,1 0 1,0-1 0,0 1-1,-1-1 1,1 1 0,0-1-1,0 0 1,-1 1 0,1-1-1,0 0 1,0 1 0,0-1-1,0 0 1,0 0 0,-1 0-1,1 0 1,0 0 0,0 0-1,0 0 1,0 0 0,0 0-1,0 0 1,0 0 0,0-1-1,27-3 284,-11-2-223,-1 0-1,0-1 1,0-1 0,18-12 0,-21 11-67,1 1 0,0 0 0,0 2 1,0-1-1,30-7 0,-43 14-6,0 0 1,0 0-1,0 0 0,0 0 0,0 0 1,0 0-1,0 1 0,1-1 0,-1 0 1,0 0-1,0 1 0,0-1 0,0 1 1,0-1-1,0 1 0,0-1 0,-1 1 1,1 0-1,0 0 0,0-1 1,0 1-1,-1 0 0,1 0 0,0 0 1,-1 0-1,1 0 0,-1-1 0,1 1 1,-1 0-1,1 1 0,-1-1 0,1 0 1,-1 0-1,0 0 0,0 0 0,0 0 1,0 0-1,0 0 0,0 0 0,0 0 1,0 0-1,0 3 0,-7 65 175,4-38-47,3-31-118,0 1-1,0-1 1,1 1-1,-1-1 0,0 1 1,0-1-1,1 1 1,-1-1-1,0 1 1,1-1-1,-1 0 0,1 1 1,-1-1-1,1 0 1,-1 1-1,1-1 0,-1 0 1,1 1-1,-1-1 1,1 0-1,-1 0 1,1 0-1,-1 0 0,1 0 1,-1 1-1,1-1 1,-1 0-1,1 0 0,0 0 1,-1 0-1,1 0 1,-1-1-1,1 1 1,-1 0-1,1 0 0,-1 0 1,1 0-1,-1-1 1,1 1-1,-1 0 0,1 0 1,-1-1-1,2 0 1,25-11 167,1-6-91,-17 10-87,0 0 0,0 1 0,0 0 0,1 1 0,0 0 0,1 1 0,-1 1 0,1 0 0,0 0 0,0 2 0,17-3 0,-29 5 0,0 0 0,1 0 0,-1 0-1,0 1 1,0-1 0,0 0 0,0 0-1,0 1 1,0-1 0,0 1 0,0-1 0,0 1-1,0-1 1,0 1 0,0 0 0,0 0 0,0-1-1,0 1 1,0 0 0,-1 0 0,1 0 0,0 0-1,-1 0 1,1 0 0,-1 0 0,1 0-1,-1 0 1,1 0 0,-1 0 0,0 0 0,1 0-1,-1 2 1,1 43 62,-1-30-17,0-16-37,0 1 1,0-1 0,1 1-1,-1-1 1,0 1 0,1-1-1,-1 1 1,0-1-1,1 1 1,-1-1 0,1 0-1,-1 1 1,1-1-1,-1 1 1,1-1 0,-1 0-1,1 0 1,0 1 0,-1-1-1,1 0 1,-1 0-1,1 0 1,-1 0 0,1 1-1,0-1 1,-1 0 0,1 0-1,0 0 1,-1 0-1,1-1 1,-1 1 0,1 0-1,0 0 1,-1 0-1,1 0 1,0-1 0,26-6 160,-6-4-112,0-1 0,29-24 0,-32 23-100,1 0 0,0 1 0,27-12 0,-29 21-165,-13 15 143,-16 30 300,4-15 242,8-27-463,0 1 0,1 0-1,-1-1 1,1 1-1,-1-1 1,0 1 0,1-1-1,-1 1 1,1-1 0,0 1-1,-1-1 1,1 0 0,-1 1-1,1-1 1,0 0 0,-1 1-1,1-1 1,0 0-1,-1 0 1,1 0 0,0 1-1,-1-1 1,1 0 0,0 0-1,-1 0 1,1 0 0,0 0-1,-1 0 1,1-1 0,0 1-1,0 0 1,26-4 86,-11-2-213,1-1 1,-2-1-1,1-1 0,-1 0 1,0-1-1,-1 0 0,0-2 1,14-14-1,-35 34 96,1 1 1,0 0-1,1 0 0,-5 11 0,-3 3 269,10-18-97,0 0 1,1 0 0,-1 0-1,1 1 1,0-1 0,1 0-1,-1 1 1,1-1 0,-1 11-1,3-15-141,-1 0 0,1-1 1,-1 1-1,1 0 0,0-1 0,-1 1 0,1-1 0,0 1 0,-1-1 0,1 1 0,0-1 0,0 0 1,-1 1-1,1-1 0,0 0 0,0 0 0,0 1 0,0-1 0,0 0 0,-1 0 0,1 0 0,0 0 1,0 0-1,0 0 0,0 0 0,0-1 0,-1 1 0,1 0 0,0 0 0,0-1 0,1 1 1,29-10-362,-18-1-2020,-8 2-2633,-5 3-1141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15695,'0'0'163,"0"0"1,0 0-1,0-1 1,0 1-1,0 0 1,0 0-1,0-1 1,0 1-1,0 0 1,1 0-1,-1-1 1,0 1-1,0 0 1,0 0-1,0-1 1,0 1-1,0 0 1,1 0 0,-1 0-1,0-1 1,0 1-1,0 0 1,1 0-1,-1 0 1,0 0-1,0 0 1,0-1-1,1 1 1,-1 0-1,0 0 1,0 0-1,1 0 1,-1 0-1,0 0 1,0 0-1,1 0 1,-1 0-1,0 0 1,0 0-1,1 0 1,-1 0-1,0 0 1,0 0-1,1 0 1,-1 0-1,0 0 1,0 0-1,1 0 1,-1 1-1,0-1 1,0 0-1,3 18 1828,-9 26-1797,-3-22-30,7-18-144,-1 0 0,1 0-1,1 1 1,-1-1 0,1 1 0,-1-1 0,1 1 0,0-1 0,1 1-1,-1 0 1,1-1 0,0 8 0,2-11-6,1 0-1,-1-1 1,0 0-1,0 1 1,0-1-1,0 0 1,0 0-1,1 0 1,-1 0-1,0-1 1,0 1-1,0 0 1,0-1-1,0 0 1,0 1-1,3-2 1,53-36-165,-52 33 116,1 0 0,-1 0 1,1 0-1,0 1 0,0 0 0,1 0 0,-1 1 0,1 0 1,0 0-1,0 1 0,0 0 0,13-2 0,-21 4 33,1 0-1,-1 1 0,1-1 1,0 0-1,-1 1 0,1-1 1,-1 0-1,1 1 0,-1-1 1,0 1-1,1-1 0,-1 1 1,1-1-1,-1 1 0,0-1 1,1 1-1,-1-1 0,0 1 1,0-1-1,1 1 0,-1-1 1,0 1-1,0 0 0,0-1 1,0 1-1,0 0 0,0-1 1,0 1-1,0-1 0,0 2 1,0 28-813,0-20-1379,2-9 1229,0-1-1,0 1 1,0 0-1,1-1 1,-1 0 0,0 1-1,0-1 1,1 0-1,-1 0 1,0 0-1,1-1 1,-1 1-1,4-1 1,9-7-4438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68 268 4612,'0'0'16859,"-8"2"-15877,8-1-993,-37 14 1479,35-14-1390,1-1 1,0 1-1,-1 0 1,1-1-1,0 1 1,0 0-1,0 0 1,0 0-1,-1 0 1,1 0-1,1 0 1,-1 0-1,0 0 1,0 0-1,0 1 1,0-1-1,1 0 1,-1 0-1,1 1 0,-1-1 1,1 1-1,-1-1 1,1 0-1,0 1 1,0-1-1,0 1 1,0-1-1,0 1 1,0-1-1,0 0 1,0 1-1,1 1 1,4-2-50,0 0-1,1 0 1,-1 0 0,0-1 0,1 1 0,-1-1 0,1-1-1,-1 1 1,8-2 0,1-2-304,0 0 1,-1-1-1,1 0 0,16-10 1,-20 9-108,0 1 0,0 0 0,0 1 0,1 0 0,0 1 1,-1 0-1,1 1 0,16-2 0,-26 32 377,-4-18 132,2-7 81,1 0 1,-1 0-1,0 0 0,1 0 1,0 1-1,-1-1 0,1 0 1,1 0-1,-1 4 0,1-6-163,0 0-1,-1 0 1,1-1-1,0 1 1,-1 0-1,1 0 1,0-1-1,0 1 1,0-1-1,0 1 1,0-1-1,0 1 1,0-1 0,-1 1-1,1-1 1,0 0-1,0 0 1,1 0-1,-1 1 1,0-1-1,0 0 1,0 0-1,0 0 1,0 0-1,0-1 1,0 1-1,0 0 1,0 0-1,0-1 1,0 1 0,0 0-1,0-1 1,0 1-1,1-2 1,6-1 24,1-1 1,-1 0-1,0 0 1,-1 0-1,1-1 0,-1-1 1,0 1-1,11-13 1,-3 3-49,0-1 0,18-28 0,-17 19-19,24-49 0,-35 63-145,-1 0 1,0 0-1,0-1 0,-1 1 1,0-1-1,-1 0 1,1-15-1,-4 27 143,1 0-1,0-1 1,0 1-1,0 0 0,-1 0 1,1-1-1,0 1 1,0 0-1,-1 0 1,1 0-1,0-1 0,-1 1 1,1 0-1,0 0 1,-1 0-1,1 0 1,0 0-1,-1-1 0,1 1 1,0 0-1,-1 0 1,1 0-1,0 0 1,-1 0-1,1 0 0,0 0 1,-1 0-1,1 0 1,0 0-1,-1 1 1,1-1-1,0 0 1,-1 0-1,1 0 0,0 0 1,-1 0-1,1 1 1,0-1-1,0 0 1,-1 0-1,1 0 0,0 1 1,0-1-1,-1 0 1,1 1-1,0-1 1,-16 15 239,1 0 1,0 0-1,1 2 1,1 0-1,1 0 1,0 1-1,-11 25 1,20-38-112,0 0 1,1 1-1,0 0 0,0 0 1,0-1-1,0 1 0,1 0 1,0 0-1,0 1 0,1-1 0,0 0 1,0 0-1,0 0 0,3 11 1,-2-13-116,1 0 0,0 0 0,0 0 0,0 0 0,1-1 0,-1 1 0,1-1 0,0 0-1,0 1 1,0-1 0,0 0 0,0-1 0,1 1 0,-1-1 0,1 1 0,0-1 0,0 0 0,0-1 0,0 1 0,0-1 0,6 2 0,59 11-1951,-22-15-5354,-27-2-764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75 13229,'0'0'2872,"-4"-8"-1196,1 3-1499,0 1-1,1-1 1,-1 1 0,-1 0 0,1 0 0,-1 0-1,1 0 1,-1 1 0,0-1 0,-1 1 0,1 0 0,0 0-1,-1 1 1,0-1 0,1 1 0,-1 0 0,0 0-1,0 1 1,0 0 0,0-1 0,0 2 0,-1-1-1,1 1 1,-7-1 0,-1 2-74,0 0-1,0 0 1,0 1 0,0 1-1,0 0 1,1 1 0,-1 0-1,1 1 1,0 0 0,0 1-1,1 0 1,0 1 0,-17 13-1,9-4 268,0 0 0,1 0-1,1 2 1,1 0 0,0 1-1,-18 30 1,30-42-297,0 0-1,0 0 1,1 0 0,0 1-1,1-1 1,-1 1 0,-1 13-1,3-19-66,1 0 1,0 1-1,0-1 0,0 0 0,0 0 1,0 1-1,0-1 0,1 0 0,-1 1 0,1-1 1,0 0-1,-1 0 0,1 0 0,0 0 1,0 0-1,0 0 0,1 0 0,-1 0 0,0 0 1,1 0-1,-1-1 0,1 1 0,0 0 1,0-1-1,-1 0 0,1 1 0,0-1 1,0 0-1,0 0 0,4 2 0,8 1 23,0 0-1,1-1 1,-1 0-1,1-1 1,0-1 0,20 0-1,-25-1-10,-1 0 0,1-1-1,-1 0 1,1-1 0,-1 0 0,1 0-1,-1-1 1,0 0 0,0 0 0,15-10-1,-22 13-3,-1-1 1,0 1-1,0-1 0,0 0 0,0 1 0,0-1 0,0 0 1,0 0-1,0 0 0,-1 0 0,1 0 0,0 0 0,0 0 0,-1 0 1,1 0-1,-1-1 0,1 1 0,-1 0 0,1 0 0,-1 0 1,0-1-1,0 1 0,1 0 0,-1-2 0,-1 1 7,1 1 1,-1 0-1,0 0 0,0-1 1,1 1-1,-1 0 0,0 0 0,0 0 1,0 0-1,0 0 0,0 0 1,0 1-1,-1-1 0,1 0 0,0 0 1,0 1-1,0-1 0,-2 0 1,-5-2 4,0 1 1,0-1 0,0 1-1,-1 1 1,-15-2-1,5 4-136,23 1-37,33-1 89,-15-4-5,0-1-1,0-1 0,-1-1 0,0-1 0,35-17 1,-12 6-78,-43 17 139,0 0-1,0 1 1,1-1-1,-1 1 1,0-1-1,0 1 0,1-1 1,-1 1-1,0 0 1,1 0-1,-1 0 1,0 0-1,0 0 1,1 0-1,-1 0 1,0 0-1,1 0 0,-1 1 1,0-1-1,1 0 1,-1 1-1,2 0 1,-2 1-3,0-1 0,0 0 0,-1 0 0,1 0 0,-1 0 0,1 0 0,-1 1 0,0-1 0,1 0 0,-1 0 0,0 1 0,0-1 0,0 0 0,0 1 0,0-1 0,0 0 0,0 0 0,0 1 0,-1 0-1,-2 14-41,-1-1-1,-1-1 1,-9 19-1,6-12 24,7-19-93,0 0 0,1 0 0,-1 0 0,1 0 0,-1 0 0,1 0 0,0 0 0,0 0 0,0 0 0,0 0 1,0 0-1,0 0 0,1 4 0,-1-6-3,1 1 1,-1-1-1,0 0 1,1 1-1,-1-1 1,0 1-1,1-1 1,-1 0 0,1 1-1,-1-1 1,1 0-1,-1 0 1,0 1-1,1-1 1,-1 0-1,1 0 1,-1 0-1,1 1 1,0-1-1,-1 0 1,1 0-1,-1 0 1,1 0 0,-1 0-1,1 0 1,-1 0-1,1 0 1,-1 0-1,1-1 1,-1 1-1,2 0 1,2-2-649,1 0 0,-1 0 0,1 0 1,-1-1-1,0 0 0,0 0 0,0 0 0,0 0 1,5-6-1,15-19-4165,-2-6-1724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8648,'0'0'12204,"8"58"-11307,-19-26 96,3 5 384,-1-3-128,9-2-833,0-4-287,0-5-322,3-3-1280,3-6-385,1-2-448,-5-6-961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11627,'0'0'6150,"1"-9"-4212,-1 6-1791,1-1 1,-1 1-1,1 0 0,0 0 1,0 0-1,0 0 1,0 0-1,0 0 1,1 0-1,0 0 1,-1 0-1,1 0 1,4-4-1,-2 4 25,0 0 0,0 0 0,0 0-1,0 1 1,0 0 0,0-1 0,1 2 0,-1-1 0,1 0 0,0 1-1,6-1 1,0 0-127,-1 1 0,1 0 0,-1 1 1,1 0-1,-1 1 0,1 0 0,-1 0 0,1 1 0,-1 1 0,0 0 0,0 0 0,0 1 0,-1 0 0,1 1 0,-1 0 0,0 0 1,0 1-1,-1 0 0,1 1 0,-1 0 0,-1 0 0,1 0 0,-2 1 0,1 1 0,-1-1 0,0 1 0,0 0 0,-1 0 1,0 0-1,-1 1 0,0 0 0,-1 0 0,0 0 0,0 0 0,1 17 0,-3-21 2,-1 0 1,1-1-1,-1 1 1,-1 0-1,1 0 0,-1 0 1,0 0-1,0-1 0,-1 1 1,0-1-1,0 1 1,0-1-1,-1 1 0,1-1 1,-1 0-1,0 0 1,-7 7-1,3-5 81,0 0-1,-1-1 1,0 0 0,0 0-1,-1-1 1,1 0 0,-1 0 0,0-1-1,-18 5 1,12-3 48,0-1 0,0-1 1,-1 0-1,0-1 0,0-1 0,0-1 0,0 0 0,0-1 1,-26-3-1,41 3-261,-1 0 0,0-1 1,1 1-1,-1 0 0,1-1 0,-1 0 1,0 1-1,1-1 0,0 0 0,-1 0 1,1 0-1,-1 0 0,1 0 1,0 0-1,0 0 0,0 0 0,-1 0 1,1-1-1,0 1 0,1 0 0,-1-1 1,0 1-1,0-1 0,0 1 0,1-1 1,-1 1-1,1-1 0,0 0 1,-1 1-1,1-1 0,0 0 0,0 1 1,0-1-1,0 0 0,0 1 0,0-3 1,1 1-334,0 0 1,0 0-1,0 0 1,0 1-1,1-1 1,-1 0 0,1 0-1,-1 1 1,1-1-1,0 1 1,0-1-1,0 1 1,1 0-1,-1 0 1,0 0 0,1 0-1,-1 0 1,5-2-1,24-10-4584,3 2-309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14286,'0'0'7302,"-36"79"-6341,18-40-128,2 2-128,1 1-1,4-4-223,4-4-353,4-5-64,1-6-64,2-6-512,0-7-930,0-6-736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17681,'0'0'5391,"10"-6"-4771,3 0-534,0 1 0,0 0 0,0 0 0,0 2 0,1-1 0,0 2 0,0 0 0,16-1 0,-9 3-70,18-1 20,63 6 0,-92-4-34,0 1 0,0 0 0,0 0 0,0 1 0,-1 0 0,1 1 0,-1 0 0,1 1 0,-1 0 0,-1 0 0,12 9 0,-18-12 9,0-1 0,0 0 0,0 1 0,-1 0 0,1-1 0,-1 1 0,1 0 0,-1 0 0,1 0 0,-1 0 0,0 0 1,0 0-1,0 0 0,0 1 0,-1-1 0,1 0 0,-1 0 0,1 1 0,-1-1 0,0 0 0,1 1 0,-1-1 0,-1 4 0,0-3 29,0 0 0,-1 0 0,1 0 0,-1 0 0,1 0 0,-1 0 0,0-1 0,0 1 0,-1 0 0,1-1 0,0 0 0,-1 0 0,0 1 0,-3 1 0,-10 6 165,-1-1 0,1-1 0,-1-1 0,-28 9 0,23-9-156,1-2 0,-1 0 0,0-1 0,-41 1 0,62-5-164,1 1 0,-1-1 0,1 0 1,-1 0-1,1 0 0,0 0 0,-1 0 0,1 0 0,-1 0 0,1 0 0,-1 0 0,1 0 0,-1 0 0,1 0 0,-1 0 0,1 0 0,-1-1 1,1 1-1,-1 0 0,1 0 0,0 0 0,-1-1 0,1 1 0,-1 0 0,1-1 0,0 1 0,-1 0 0,1-1 0,0 1 0,-1 0 1,1-1-1,0 1 0,0-1 0,-1 1 0,1-1 0,0 1 0,0 0 0,0-1 0,0 1 0,-1-1 0,1 1 0,0-1 0,0 1 0,0-1 1,0 1-1,0-1 0,0 1 0,0-1 0,0 1 0,1-1 0,-1 1 0,0-1 0,0 1 0,0 0 0,0-1 0,1 1 0,-1-1 0,0 1 1,0-1-1,1 1 0,-1 0 0,0-1 0,1 1 0,-1 0 0,0-1 0,1 1 0,-1 0 0,1 0 0,0-1 0,16-14-7983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45 437 5349,'0'0'368,"7"-9"455,34-38 1747,-9 10 3210,41-57 0,-73 94-5759,1 0-1,-1-1 0,0 1 1,1-1-1,-1 1 1,0 0-1,1-1 0,-1 1 1,0-1-1,0 1 0,1 0 1,-1-1-1,0 1 1,0-1-1,0 1 0,0-1 1,0 1-1,0-1 1,0 1-1,0-1 0,0 1 1,0-1-1,0 1 0,0-1 1,0 1-1,0-1 1,0 1-1,0-1 0,0 1 1,0-1-1,-1 0 1,-14 4 789,-21 18 172,13 0-979,1 1 0,-20 26-1,33-37 2,0 0-1,1 1 1,1 0-1,0 1 0,1-1 1,-9 27-1,15-39-3,0 0 0,-1 0 0,1 1-1,0-1 1,0 0 0,0 0 0,0 0 0,0 0-1,0 0 1,0 1 0,0-1 0,0 0 0,0 0-1,0 0 1,0 0 0,0 1 0,0-1 0,0 0-1,0 0 1,0 0 0,0 0 0,0 1-1,0-1 1,0 0 0,0 0 0,0 0 0,0 0-1,1 1 1,-1-1 0,0 0 0,0 0 0,0 0-1,0 0 1,0 0 0,0 0 0,0 1 0,1-1-1,-1 0 1,0 0 0,0 0 0,0 0 0,0 0-1,0 0 1,1 0 0,-1 0 0,0 0-1,0 0 1,0 0 0,0 0 0,1 0 0,-1 0-1,11-4-14,5-8 82,0-1 1,0-1-1,-1 0 1,-1-1-1,13-18 1,61-88 49,-85 116-116,26-40 353,25-57 0,-48 90-251,-8 46-224,2-13 103,-5 19 13,1-12 1,2 1 1,1 33-1,1-61 4,-1 0-1,1 1 0,0-1 0,0 0 0,0 1 1,1-1-1,-1 0 0,0 1 0,0-1 0,1 0 1,-1 1-1,1-1 0,-1 0 0,1 0 0,-1 0 1,1 1-1,0-1 0,0 0 0,-1 0 0,1 0 1,0 0-1,0 0 0,0 0 0,0-1 1,0 1-1,1 0 0,-1 0 0,0-1 0,0 1 1,0-1-1,1 1 0,-1-1 0,0 1 0,0-1 1,1 0-1,-1 1 0,0-1 0,1 0 0,-1 0 1,0 0-1,1 0 0,-1 0 0,0-1 1,1 1-1,-1 0 0,0-1 0,1 1 0,-1-1 1,0 1-1,0-1 0,0 1 0,0-1 0,1 0 1,0-1-1,7-3 28,0 0-1,0-1 1,-1 0 0,0 0 0,13-14 0,-2-1 53,-1-1 1,-2-1-1,21-36 1,-29 44 30,0 0 0,-1-1 0,-1 0 0,0 0 0,-1 0 0,5-34 0,-27 82-340,-76 295 507,75-246-152,3 0 0,-4 95 1,18-134-119,-5 52 19,5-86-17,0 0 0,0 0 1,-1-1-1,-1 1 0,1 0 1,-1-1-1,0 1 0,-7 10 1,10-17-6,0-1 0,-1 1 0,1-1 1,0 1-1,-1-1 0,1 1 1,0-1-1,-1 1 0,1-1 0,0 1 1,-1-1-1,1 0 0,-1 1 0,1-1 1,-1 0-1,1 1 0,-1-1 1,1 0-1,-1 0 0,1 1 0,-1-1 1,0 0-1,1 0 0,-1 0 0,1 0 1,-1 0-1,1 0 0,-1 0 1,0 0-1,1 0 0,-1 0 0,1 0 1,-1 0-1,0 0 0,1 0 0,-1-1 1,1 1-1,-1 0 0,1 0 1,-1-1-1,1 1 0,-1 0 0,1-1 1,-1 1-1,1 0 0,-1-1 0,1 1 1,0-1-1,-1 1 0,1-1 1,0 1-1,-1-1 0,1 1 0,0-1 1,0 1-1,-1-1 0,1 1 0,0-2 1,-13-34 126,9 10-107,0 1 0,1-1 0,2 0 0,1 0 0,0 0 0,2 0 0,1 0 0,13-47 0,-13 61-153,1 1 0,0-1 1,1 1-1,0 0 0,1 1 1,0-1-1,0 1 0,1 1 1,1-1-1,0 1 0,0 0 1,1 1-1,0 0 0,0 0 1,1 1-1,0 0 0,0 1 1,1 0-1,-1 0 0,1 1 1,14-4-1,-20 8-231,32-11-3683,-14 1-1652,8-5-7951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71 106 7944,'0'0'5546,"-1"-9"-4217,1 3-929,-1 0-1,1-1 0,0 1 0,0-1 1,1 1-1,0 0 0,0-1 0,1 1 0,-1 0 1,1 0-1,1 0 0,-1 0 0,7-10 1,-9 68-214,0-45-171,2 25-28,-2-32 13,0 1-1,0-1 1,1 1 0,-1-1 0,0 1-1,0-1 1,1 1 0,-1-1 0,0 1 0,1-1-1,-1 0 1,0 1 0,1-1 0,-1 1-1,1-1 1,-1 0 0,1 1 0,-1-1-1,0 0 1,1 1 0,-1-1 0,1 0-1,0 0 1,-1 0 0,1 0 0,-1 1-1,1-1 1,-1 0 0,1 0 0,-1 0-1,1 0 1,0 0 0,-1 0 0,1 0-1,-1 0 1,1-1 0,-1 1 0,1 0-1,-1 0 1,1 0 0,-1-1 0,1 1 0,-1 0-1,1 0 1,-1-1 0,1 1 0,-1 0-1,1-1 1,0 0 0,37-43 203,-38 43-205,0 1 1,1 0 0,-1 0 0,1 0 0,-1 0-1,0 0 1,1 0 0,-1 0 0,0 1 0,1-1-1,-1 0 1,0 0 0,1 0 0,-1 0 0,0 0-1,1 0 1,-1 1 0,0-1 0,0 0 0,1 0-1,-1 0 1,0 1 0,1-1 0,-1 0-1,0 1 1,0-1 0,0 0 0,1 0 0,-1 1-1,0-1 1,0 0 0,0 1 0,0-1 0,0 0-1,0 1 1,1-1 0,-1 0 0,0 1 0,0-1-1,0 0 1,0 1 0,0-1 0,0 1 0,0-1-1,-1 1 1,4 22-89,-3-20 86,11 120 361,-1-38 572,-5 1 0,-8 146 1,1-222-639,0 1 1,0-1 0,-1-1 0,-1 1 0,0 0 0,0-1 0,-1 0 0,-7 11 0,11-17-246,-1-1-1,1 0 1,0 1-1,-1-1 0,0 0 1,1 0-1,-1 0 1,0 0-1,0 0 0,0-1 1,-1 1-1,1-1 1,0 1-1,0-1 0,-1 0 1,1 0-1,-1 0 1,1 0-1,-1 0 1,0 0-1,1-1 0,-1 1 1,0-1-1,1 0 1,-1 0-1,0 0 0,1 0 1,-1 0-1,0-1 1,1 1-1,-1-1 1,0 1-1,1-1 0,-1 0 1,1 0-1,-3-2 1,0-1-36,1 0 0,-1 0 0,1 0 0,0 0 0,0-1 0,1 0 0,0 1 0,-1-1 0,2-1 0,-1 1 0,0 0 0,1-1 0,0 1 0,1-1 0,-3-8 0,0-6-2,1 1 0,1-1 0,0-27 0,3 39-258,-1-1 0,1 0 1,1 1-1,0-1 0,0 1 1,1-1-1,0 1 0,0 0 1,1 0-1,0 0 0,0 0 0,1 1 1,0 0-1,0 0 0,1 0 1,8-7-1,11-9-1701,0 2 1,2 1-1,30-18 1,15-11-1148,-36 22-1968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18866,'0'0'5893,"-11"60"-7590,28-47-930,2 1-2498,5 0-2914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84 6534,'0'0'2328,"2"-10"-188,1-3-1192,5-19 51,-8 4 4549,-12 56-4943,4-13-419,4-6 24,2-5-57,1-1 0,-1 1 0,1 0 0,-1 0 0,1 0-1,0 0 1,0 0 0,1 0 0,-1 0 0,1 0-1,0 6 1,2-9-112,1-1-1,-1 0 0,0 0 1,0 0-1,1 0 1,-1 0-1,0 0 1,0-1-1,1 1 0,-1-1 1,0 0-1,0 0 1,4-1-1,20-11-77,23-8-154,-13 15-4786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3940,'0'0'17275,"-2"6"-16661,1-6-595,1 1 1,0-1 0,-1 1 0,1 0 0,-1-1-1,1 1 1,0 0 0,0-1 0,-1 1 0,1 0-1,0 0 1,0-1 0,0 1 0,0 0 0,0 0-1,0-1 1,0 1 0,0 0 0,0 0 0,0 0-1,0-1 1,0 1 0,1 0 0,-1-1 0,0 1-1,1 0 1,-1-1 0,0 1 0,1 0 0,-1-1-1,1 1 1,-1 0 0,1-1 0,-1 1 0,1 0-1,1-1 43,0 0 0,0 0 0,0 0-1,0-1 1,0 1 0,0-1 0,0 1-1,0-1 1,0 1 0,0-1 0,-1 0-1,1 0 1,2-1 0,62-45 848,5-23-663,-65 64-207,-2 0 1,1 0-1,-1 0 0,0 0 1,0-1-1,0 1 1,-1-1-1,0 0 0,-1 0 1,0 0-1,2-8 1,-4 14-26,0 1 0,0-1 0,0 1-1,0-1 1,0 1 0,0-1 0,0 1 0,0-1 0,0 1 0,-1 0 0,1-1 0,0 1 0,0-1 0,0 1 0,-1-1 0,1 1 0,0-1 0,-1 1-1,1 0 1,0-1 0,-1 1 0,1 0 0,0-1 0,-1 1 0,1 0 0,-1-1 0,1 1 0,-1 0 0,1 0 0,-1 0 0,1-1 0,-1 1 0,1 0 0,-1 0-1,1 0 1,-1 0 0,1 0 0,-1 0 0,1 0 0,-1 0 0,1 0 0,-1 0 0,1 0 0,-1 0 0,1 1 0,0-1 0,-1 0 0,1 0 0,-1 0 0,1 1-1,-1-1 1,-28 13 586,9 4-600,1 1-1,1 1 1,1 1 0,0 0-1,1 1 1,2 1 0,-20 37-1,21-24 33,13-34-38,0 0-1,0 0 1,0 0 0,0-1 0,0 1 0,1 0-1,-1 0 1,0 0 0,0-1 0,1 1-1,-1 0 1,0-1 0,1 1 0,-1 0 0,1-1-1,-1 1 1,1 0 0,-1-1 0,1 1-1,-1-1 1,1 1 0,0-1 0,-1 1 0,1-1-1,0 1 1,0-1 0,-1 0 0,1 1-1,0-1 1,0 0 0,-1 0 0,1 0 0,0 1-1,0-1 1,-1 0 0,1 0 0,0 0-1,0 0 1,0 0 0,-1-1 0,2 1-1,9-1-464,-1 0 0,0 0-1,-1-1 1,1 0-1,0-1 1,0 0 0,-1-1-1,12-6 1,41-24-6898,-53 29 5794,30-17-7394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14189,'0'0'2397,"-8"4"-384,-3 2-1549,1 1 0,0 0-1,1 1 1,-16 14 0,21-18-396,0 0 0,1 0-1,-1 1 1,1-1 0,-1 1 0,2 0 0,-1 0 0,0 0-1,1 0 1,0 0 0,0 0 0,0 1 0,1-1 0,-2 11-1,4-16-71,-1 1-1,1-1 0,-1 1 1,1-1-1,-1 1 0,1-1 0,0 0 1,-1 1-1,1-1 0,-1 0 1,1 1-1,0-1 0,-1 0 0,1 0 1,0 0-1,-1 0 0,1 0 1,0 0-1,-1 0 0,1 0 0,0 0 1,-1 0-1,1 0 0,0 0 1,-1 0-1,1 0 0,0 0 0,-1-1 1,1 1-1,-1 0 0,1-1 1,0 1-1,-1 0 0,1-1 0,0 0 1,30-11 141,-28 10-142,7-2-88,0 1 0,1-1 0,-1 2 0,1-1 0,0 1 0,0 1 0,0 0 0,0 0 0,0 2 0,0-1 0,11 3 0,-20-3 76,-1 0 0,1 0 0,0 1-1,-1-1 1,1 1 0,-1-1 0,1 1-1,-1 0 1,1 0 0,-1-1 0,1 1-1,-1 0 1,0 0 0,1 1-1,-1-1 1,0 0 0,0 0 0,0 1-1,0-1 1,0 0 0,0 1 0,0-1-1,-1 1 1,1-1 0,0 1 0,-1-1-1,1 1 1,-1 0 0,0-1 0,1 1-1,-1-1 1,0 1 0,0 0 0,0-1-1,0 1 1,0 0 0,-1-1 0,1 1-1,0 0 1,-1-1 0,-1 4 0,0 2 182,0-1 0,-1 1 1,0 0-1,-1-1 0,0 1 1,0-1-1,0 0 0,-7 6 1,5-4 18,0-1 1,-1-1 0,0 1-1,0-1 1,-1 0-1,0-1 1,0 0-1,0 0 1,-1-1 0,1 0-1,-1 0 1,0-1-1,0 0 1,-1-1 0,1 0-1,0 0 1,-1-1-1,-18 0 1,27-2-308,-1 1 0,0-1-1,0 0 1,1 1 0,-1-1 0,0 0-1,1 0 1,-1 0 0,1 0 0,-1-1-1,1 1 1,0 0 0,-1-1 0,1 1 0,0 0-1,0-1 1,0 0 0,0 1 0,0-1-1,0 0 1,1 1 0,-1-1 0,0 0-1,1 0 1,-1 0 0,1 1 0,0-1 0,0 0-1,0 0 1,0-3 0,0-2-811,0 1 0,0 0 0,0-1 0,1 1 1,0 0-1,1-1 0,-1 1 0,4-7 0,9-13-3278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13741,'0'0'7340,"-2"16"-7244,-9 389 2606,11-333-1571,2-64-190,3-22-491,4-26-207,-5-113-17,-4 107-271,0 44-93,1 5-113,0 2 240,1 1 0,0-1 0,1 0 0,-1 0 0,1 0 0,0 0 0,0-1 0,1 1 0,-1-1 0,1 0 0,0 0 0,0 0 0,0 0 0,1-1 0,-1 0 0,1 0 1,0 0-1,0 0 0,0-1 0,0 0 0,0 0 0,1 0 0,-1 0 0,0-1 0,1 0 0,0 0 0,-1-1 0,1 1 0,-1-1 0,1-1 0,0 1 0,8-2 0,-8 1 21,0 0 0,-1 0-1,1 0 1,0-1-1,0 0 1,-1 0-1,1 0 1,-1-1 0,0 0-1,0 0 1,0 0-1,0-1 1,0 1 0,-1-1-1,1 0 1,-1-1-1,0 1 1,-1-1 0,1 0-1,-1 0 1,0 0-1,0 0 1,0 0-1,-1-1 1,1 1 0,-1-1-1,-1 1 1,1-1-1,-1 0 1,1-10 0,-2 15-9,0 0 0,0 1 0,1-1 0,-1 0 0,0 1 0,0-1 0,0 0 0,0 1 0,0-1 0,0 0 0,0 0 0,-1 1 1,1-1-1,0 0 0,0 1 0,0-1 0,-1 0 0,1 1 0,0-1 0,-1 0 0,1 1 0,0-1 0,-1 1 0,1-1 0,-1 1 0,1-1 0,-1 1 1,1-1-1,-1 1 0,1-1 0,-2 1 0,1 0-9,0 0 0,-1 0 0,1 1 0,0-1 0,0 1 0,0-1-1,-1 1 1,1-1 0,0 1 0,0 0 0,0 0 0,0-1 0,0 1 0,0 0 0,-1 1 0,-31 43-132,7 13 108,24-54 28,1 0-1,0 0 0,0 0 1,0 0-1,0 0 1,0 0-1,1 1 1,0-1-1,0 0 1,0 0-1,1 1 1,1 7-1,-1-11 4,0 0 1,0 0-1,0 0 1,0 0-1,0 0 0,0 0 1,0 0-1,0 0 1,1 0-1,-1-1 1,0 1-1,1-1 0,-1 1 1,0-1-1,1 1 1,-1-1-1,1 1 0,-1-1 1,1 0-1,-1 0 1,3 0-1,40 0 53,-28-1-38,59-2-7,34 0-19,-78 13-110,-30-10 120,0 0 0,0 1 0,-1-1 1,1 1-1,0-1 0,-1 1 0,1-1 1,0 1-1,-1 0 0,1-1 1,-1 1-1,1 0 0,-1-1 0,1 1 1,-1 0-1,1 0 0,-1-1 0,0 1 1,0 0-1,1 0 0,-1 0 0,0 0 1,0-1-1,0 1 0,0 0 0,0 0 1,0 0-1,0 0 0,0 0 0,0 0 1,0-1-1,0 1 0,-1 1 1,1-1 17,-1-1 0,1 1 0,0-1 0,-1 1 0,1-1 0,0 0 0,-1 1 1,1-1-1,-1 0 0,1 1 0,0-1 0,-1 0 0,1 0 0,-1 1 0,1-1 1,-1 0-1,1 0 0,-1 0 0,1 0 0,-1 1 0,1-1 0,-1 0 0,1 0 1,-1 0-1,1 0 0,-1 0 0,1 0 0,-1-1 0,1 1 0,-1 0 0,1 0 0,-1 0 1,1 0-1,-1-1 0,1 1 0,-1 0 0,1 0 0,-1-1 0,1 1 0,0 0 1,-1-1-1,-17-15 929,8 1-848,0 0 0,2 0-1,0-1 1,0 0 0,2 0-1,0-1 1,1 0-1,1 0 1,-4-32 0,11 48-509,0-1 0,0 1 1,1 0-1,-1 1 1,0-1-1,1 1 0,-1-1 1,1 1-1,-1 0 0,0 0 1,1 0-1,4 2 1,-1-2-847,22 0-3424,4 0-4137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138 405 3171,'0'0'5894,"7"-13"-2494,-5 11-3303,6-12 1362,0 0 0,-1-1 1,8-24-1,-13 35-1108,-1 0-1,0 1 1,-1-1 0,1 0 0,-1 0 0,0 0-1,0 1 1,0-1 0,0 0 0,-2-7 0,2 10-255,-1-1 1,0 1-1,1-1 1,-1 1 0,0-1-1,0 1 1,0-1 0,0 1-1,-1 0 1,1-1 0,0 1-1,0 0 1,-1 0-1,1 0 1,-1 0 0,1 0-1,-1 0 1,1 1 0,-1-1-1,1 0 1,-1 1 0,0-1-1,1 1 1,-1 0-1,-2-1 1,-1 1-62,0-1 1,0 1-1,0 0 0,0 1 1,-1-1-1,1 1 0,0 0 1,0 0-1,0 1 1,1-1-1,-1 1 0,0 0 1,1 1-1,-1-1 0,1 1 1,-1 0-1,1 0 0,0 0 1,-5 5-1,4-3-39,0 1 1,0-1-1,1 1 1,-1 0-1,2 0 0,-1 0 1,0 1-1,1 0 1,0-1-1,1 1 0,0 0 1,0 0-1,-2 9 1,4-15 1,0 0 0,-1 0 1,1 0-1,0-1 1,0 1-1,0 0 0,0 0 1,0 0-1,0 0 0,0 0 1,0-1-1,0 1 1,0 0-1,0 0 0,0 0 1,1 0-1,-1-1 0,0 1 1,1 0-1,-1 0 1,0-1-1,1 1 0,-1 0 1,1-1-1,-1 1 0,1 0 1,0-1-1,-1 1 1,1 0-1,0-1 0,-1 1 1,1-1-1,0 0 0,-1 1 1,1-1-1,0 1 1,0-1-1,0 0 0,-1 0 1,1 0-1,0 1 0,0-1 1,0 0-1,0 0 1,0 0-1,-1 0 0,1 0 1,0 0-1,0 0 0,0-1 1,0 1-1,-1 0 1,2-1-1,5-1 14,-1 0 0,0 0-1,0-1 1,-1 0 0,1 0 0,5-4-1,13-11 159,-1 0-1,-1-2 0,0-1 1,-2 0-1,24-33 0,-32 39-1,-2-1 0,0 0 0,-1 0 0,-1 0 0,0-1 0,-1-1 0,-1 1 0,-1-1 0,6-31 0,-13 31-75,-11 32-212,2 11 82,1-1 1,2 2 0,0-1 0,-7 47 0,5-25 24,2-16-5,2 0 1,1 1-1,1-1 0,2 1 0,1 34 0,1-65-44,0 1-1,0-1 1,0 1 0,0-1-1,1 1 1,-1-1-1,0 0 1,1 1 0,-1-1-1,1 1 1,-1-1 0,1 0-1,-1 1 1,1-1 0,0 0-1,0 0 1,0 1-1,0-1 1,0 0 0,0 0-1,0 0 1,0 0 0,0 0-1,0 0 1,1-1 0,-1 1-1,0 0 1,1-1-1,-1 1 1,0 0 0,1-1-1,-1 0 1,1 1 0,-1-1-1,1 0 1,-1 0 0,0 0-1,1 0 1,-1 0-1,1 0 1,-1 0 0,1 0-1,-1-1 1,1 1 0,-1 0-1,1-1 1,-1 0 0,0 1-1,1-1 1,0-1-1,6-1-412,0-1 0,-1 0 0,0 0-1,0-1 1,0 0 0,-1-1-1,9-8 1,-3-1-1512,0 0 0,-1-1 0,11-23 1,1-9-3610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43 12268,'-6'12'2989,"-1"4"-2157,-25 61 2061,29-69-2478,0-1 0,1 1-1,0 0 1,1 0 0,0-1 0,0 1-1,0 0 1,2 14 0,-1-22-400,0 1 0,1 0 0,-1-1-1,0 1 1,1-1 0,-1 1 0,1 0 0,-1-1 0,1 1 0,-1-1 0,1 1 0,-1-1 0,1 0-1,0 1 1,-1-1 0,1 1 0,0-1 0,-1 0 0,1 0 0,0 1 0,-1-1 0,1 0 0,0 0 0,0 0-1,-1 0 1,1 0 0,0 0 0,-1 0 0,1 0 0,0 0 0,0 0 0,-1 0 0,1 0 0,0-1-1,-1 1 1,1 0 0,0 0 0,-1-1 0,2 0 0,28-12 195,-17 4-122,0-1 0,0-1 0,-1 0 0,-1 0 0,1-1 0,16-25 0,-1-3-156,21-44 0,-71 167-674,10-43 1206,2 1-1,2 1 1,1 0 0,3 0-1,-1 64 1,7-98-447,0-1 1,1 1-1,0 0 1,0-1-1,1 1 1,0-1-1,0 0 1,8 12-1,-7-12-25,0 1 0,0-1-1,0 1 1,-1 0-1,-1 0 1,1 1 0,1 10-1,-4-13 6,0 0 0,0 0-1,-1 0 1,0 0-1,0 0 1,0 0-1,0 0 1,-1 0-1,0-1 1,-1 1 0,1 0-1,-1-1 1,0 0-1,0 0 1,-1 0-1,-4 6 1,5-8 50,0 0 1,1 0-1,-1-1 0,0 1 0,0-1 1,-1 0-1,1 0 0,0 0 0,-1 0 1,1-1-1,-1 1 0,1-1 1,-1 0-1,0 0 0,0 0 0,1-1 1,-1 1-1,0-1 0,0 0 0,0 0 1,0 0-1,1 0 0,-1-1 0,0 0 1,0 0-1,0 0 0,-3-1 1,1-1-24,1 0 1,0-1 0,1 1 0,-1-1 0,1 0-1,0 0 1,-1 0 0,2-1 0,-1 0 0,1 1-1,-1-1 1,1 0 0,0-1 0,1 1-1,0 0 1,0-1 0,0 0 0,0 1 0,-1-12-1,0 3-290,1 0 0,0 0 0,1-1 0,1 1 0,0-1-1,1 1 1,3-17 0,-2 23-160,1 0-1,-1 1 1,2 0 0,-1-1-1,1 2 1,0-1 0,8-11-1,20-22-5636,-22 29 3072,10-13-6399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50 13645,'0'0'7041,"-1"-8"-5445,0 6-1469,1-1-1,-1 1 0,0-1 0,0 1 1,0-1-1,0 1 0,0 0 0,0-1 1,0 1-1,-1 0 0,0 0 0,1 0 0,-5-4 1,5 5-80,-1 1 0,0-1 0,0 0 0,0 1 0,0-1 0,0 1 0,0-1 0,0 1 0,0 0 0,0 0 0,0 0 0,0 0 0,0 0 0,0 0 0,0 1 0,0-1 0,0 1 0,0-1 0,1 1 0,-1 0 0,0-1 0,0 1 0,0 0 0,1 0 0,-3 2 0,-7 4 92,0 0 0,1 1 0,0 1 1,0-1-1,1 1 0,0 1 0,1 0 0,0 0 0,0 1 0,1 0 1,0 0-1,1 1 0,1-1 0,-6 16 0,11-26-137,0 0 0,-1-1-1,1 1 1,0-1-1,0 1 1,0 0 0,0-1-1,0 1 1,0 0 0,0-1-1,0 1 1,0-1 0,0 1-1,0 0 1,0-1 0,0 1-1,1 0 1,-1-1 0,0 1-1,0-1 1,1 1-1,-1-1 1,0 1 0,1-1-1,-1 1 1,1-1 0,-1 1-1,1-1 1,-1 1 0,0-1-1,1 0 1,0 1 0,-1-1-1,1 0 1,-1 1-1,1-1 1,-1 0 0,1 0-1,0 0 1,-1 1 0,1-1-1,-1 0 1,1 0 0,0 0-1,-1 0 1,1 0 0,0 0-1,-1 0 1,1 0 0,-1 0-1,1-1 1,0 1-1,-1 0 1,1 0 0,-1 0-1,1-1 1,0 1 0,-1 0-1,1-1 1,-1 1 0,1-1-1,39-21 137,-25 10-156,-2-1-1,1 0 0,-2-1 1,0 0-1,-1 0 0,0-2 1,-1 1-1,-1-1 0,9-20 1,-45 128-689,15-42 688,11-47 19,-5 13 50,2 0 0,0 0 0,0 1 0,2-1 0,0 1 0,1 0 0,1 20 0,0-36-50,1-1 1,-1 1-1,0-1 0,0 1 1,1-1-1,-1 0 0,0 1 1,1-1-1,-1 1 0,0-1 1,1 0-1,-1 1 0,1-1 1,-1 0-1,1 1 0,-1-1 1,1 0-1,-1 0 0,1 1 1,-1-1-1,1 0 0,-1 0 1,1 0-1,-1 0 0,1 0 1,-1 0-1,1 0 1,-1 0-1,1 0 0,-1 0 1,1 0-1,0 0 0,-1 0 1,1 0-1,-1 0 0,1-1 1,-1 1-1,1 0 0,21-10-98,-15 4-347,0 0 0,0 0 0,-1-1 1,1 0-1,-2 0 0,1 0 1,8-15-1,25-61-8148,-24 42 2006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7111,'0'0'11269,"-2"5"-10858,-5 13 32,1 0 0,0 0 0,2 0 0,0 1 1,1 0-1,-1 32 0,4-51-441,-1 1 0,1-1 0,0 1 0,0-1 0,0 1 0,0-1 0,0 1 0,0-1 0,0 1 0,0-1 0,1 1 0,-1-1 0,0 1 0,0-1 0,0 1 0,0-1 0,1 1 0,-1-1 0,0 1 0,0-1 1,1 0-1,-1 1 0,0-1 0,1 0 0,-1 1 0,1-1 0,-1 0 0,0 1 0,1-1 0,-1 0 0,1 1 0,-1-1 0,1 0 0,0 0 0,17-7 97,15-23 56,-19 12-130,-2 0-1,0-1 1,-1 0 0,12-28-1,-21 67-70,-1-1 0,-3 40-1,-43 442 4681,45-480-4601,-2-1-1,0 1 1,-2-1 0,0 0 0,-1 0-1,-1 0 1,-14 30 0,20-48-21,-1-1 0,1 1 0,-1-1 0,0 1 0,0-1 0,0 1 0,0-1 0,0 0 0,0 1 0,0-1 0,0 0 0,0 0 0,0 0 0,-1 0 0,1 0 0,-1 0 0,1 0 0,-1 0 0,1-1 0,-1 1 0,1 0 0,-4 0 0,4-2 21,0 1 1,-1-1-1,1 1 1,0-1-1,0 1 1,-1-1-1,1 0 0,0 0 1,0 0-1,0 1 1,0-1-1,0 0 0,0 0 1,0-1-1,0 1 1,0 0-1,1 0 0,-1 0 1,0-1-1,0-1 1,-4-8 106,0-1 1,1 0 0,1 0-1,-4-19 1,3 0-119,0 0 0,2 0 0,1 0 0,2-1 0,1 1-1,7-34 1,-7 51-96,2-1 0,0 1 0,0 0-1,2 0 1,-1 0 0,2 1-1,0-1 1,0 2 0,2-1 0,-1 1-1,1 0 1,1 1 0,0 0 0,21-17-1,55-28-6331,-41 26-1681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2883,'0'0'14200,"0"8"-13378,-1 32-505,-3-1 0,-17 78 0,-34 84-55,46-169-135,3-8-201,5-17-168,0 0 0,0 0-1,-1 0 1,0-1 0,0 1 0,-1 0-1,0-1 1,0 0 0,-1 0 0,-6 9-1,1-13-4070,-1-2-929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62 6887,'-5'11'4494,"-5"16"-3724,1-1 0,1 2 0,1-1 0,-6 51-1,12-66-512,1 1-1,0 0 0,1-1 1,0 1-1,1-1 0,4 16 1,-5-25-200,0 0 0,1-1 0,-1 1 0,0 0-1,1 0 1,0-1 0,0 1 0,0-1 0,0 0 0,0 0 0,0 1 0,0-1 0,1-1 0,-1 1 0,1 0 0,0 0 0,-1-1 0,1 0 0,0 1 0,0-1 0,0 0 0,0-1 0,0 1 0,0 0 0,0-1 0,0 0 0,0 1 0,0-1 0,0 0 0,6-1 0,-2 0 90,0-1-1,0 1 1,0-1 0,0-1-1,0 1 1,0-1 0,-1 0-1,1 0 1,-1-1 0,11-8-1,58-55 406,-47 39-475,212-177-1146,-190 163-1444,-13 10-2606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12204,'0'0'4361,"-11"4"-1313,-6 2-2465,1 1 1,0 1-1,0 1 0,-16 11 0,27-17-421,0 1 1,0-1-1,1 1 1,0 0-1,0 0 1,0 0 0,0 0-1,0 1 1,1 0-1,0 0 1,0-1-1,0 2 1,1-1-1,0 0 1,0 1-1,0-1 1,0 1-1,1-1 1,-1 10-1,2-14-155,0-1-1,0 1 1,0 0 0,0 0-1,0-1 1,0 1 0,1 0-1,-1-1 1,0 1 0,0 0-1,0-1 1,1 1 0,-1-1 0,1 1-1,-1 0 1,0-1 0,1 1-1,-1-1 1,1 1 0,-1-1-1,1 1 1,-1-1 0,1 0-1,-1 1 1,1-1 0,0 1-1,-1-1 1,2 1 0,24-1 185,23-16 169,-8-10-212,-33 20-142,0 0 0,1 1 0,0-1 0,0 2 0,0-1 0,0 1 0,1 1 0,0 0 0,13-3 0,-22 6 21,0 0 0,0 0-1,0 1 1,0-1-1,0 0 1,0 1 0,0-1-1,0 0 1,0 1 0,0-1-1,0 1 1,-1 0 0,1-1-1,0 1 1,0 0-1,0-1 1,-1 1 0,1 0-1,-1 0 1,1 0 0,0 0-1,-1-1 1,1 1 0,-1 0-1,0 0 1,1 0-1,-1 0 1,0 0 0,0 0-1,1 0 1,-1 2 0,5 43 674,-2-22-399,-3-21-254,1 0-1,-1-1 1,1 1-1,0 0 1,0-1-1,0 1 0,0-1 1,1 1-1,-1-1 1,0 0-1,1 1 1,0-1-1,0 0 1,0 0-1,-1 0 1,6 3-1,-5-4-14,0-1 0,0 1 0,0 0 0,0-1 0,0 1 0,0-1 0,0 1 0,0-1 0,0 0 0,1 0 0,-1 0 0,0 0 0,0-1 0,0 1 0,0 0 0,0-1 0,3 0 0,9-5 57,-1-1 0,0 0 0,0-1 0,0 0 0,13-13 0,13-6-188,-37 25 86,1 1 0,-1-1 0,0 1 1,0 0-1,1 0 0,-1 0 0,1 0 1,-1 0-1,1 1 0,-1-1 1,1 1-1,-1-1 0,1 1 0,-1 0 1,1 0-1,2 1 0,-3 0 10,-1 0-1,0 0 0,0 0 0,0 0 1,0 0-1,0 1 0,0-1 1,0 0-1,0 1 0,-1-1 1,1 0-1,0 1 0,-1-1 1,1 1-1,-1 0 0,0-1 1,1 1-1,-1-1 0,0 1 1,0-1-1,0 1 0,0 0 1,0-1-1,-1 4 0,1 26 194,0-18-5717,0-17-2013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5285,'0'0'16576,"-3"10"-16336,-4 17-187,2 0 0,-2 32 1,3-21-44,-13 54 1,-29 43-2233,12-69-1200,29-58 2220,0 0 0,-1-1 1,0 1-1,-1-1 0,-8 6 1,-6 1-4576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10442,'0'0'5925,"68"-14"-4195,-27-1-160,10-6-321,4-4-641,5-1-480,-2-1-95,-6 4-66,-11 2-479,-8 2-417,-13 3-512,-16 0-1858,-4 2-2595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14798,'0'0'4292,"47"-36"-3011,-9 18-128,6-2-544,9 0-449,4 1-96,5 3-480,-2 1-737,-2 5-1089,-9 2-2339,-7 4-2562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14029,'0'0'1500,"-4"10"145,3-8-1551,-19 60 1545,19-56-1471,-1 0 1,1 1-1,0-1 0,0 0 1,1 1-1,0-1 0,0 0 1,1 1-1,1 10 0,-1-16-157,0 1 0,0-1 0,0 0 1,0 1-1,0-1 0,0 0 0,1 1 0,-1-1 0,0 0 0,0 0 0,1 0 0,-1 0 1,1 0-1,-1 0 0,1-1 0,-1 1 0,1 0 0,0-1 0,-1 1 0,1-1 0,0 0 1,0 1-1,-1-1 0,1 0 0,0 0 0,-1 0 0,1 0 0,0-1 0,0 1 0,2-1 1,3 0 43,-1 0 0,1-1 0,-1 1 1,0-2-1,1 1 0,9-5 1,52-44 126,-53 38-137,0 1 0,1 1 0,25-14 1,-41 25-24,1-1 0,-1 1 0,1 0 0,-1 0 0,0-1 0,1 1 1,-1 0-1,1 0 0,-1 0 0,1 0 0,-1 0 0,1 0 1,-1 0-1,1 0 0,-1 0 0,0 0 0,1 0 0,-1 0 1,1 0-1,-1 0 0,1 0 0,-1 0 0,1 0 0,-1 0 0,1 1 1,-1-1-1,0 0 0,1 0 0,-1 1 0,0-1 0,1 0 1,-1 1-1,0-1 0,1 0 0,-1 1 0,0-1 0,1 1 1,3 23 488,-13 37-128,7-53-358,2-7-72,0 0-1,-1-1 1,1 1 0,0 0-1,-1 0 1,1 0-1,0-1 1,0 1 0,0 0-1,-1 0 1,1 0 0,0 0-1,0 0 1,0-1-1,1 1 1,-1 0 0,0 0-1,0 0 1,0 0-1,1-1 1,-1 1 0,0 0-1,1 0 1,-1-1-1,0 1 1,1 0 0,-1 0-1,1-1 1,-1 1 0,1-1-1,0 1 1,-1 0-1,1-1 1,0 1 0,-1-1-1,1 1 1,0-1-1,0 0 1,-1 1 0,1-1-1,0 0 1,0 0-1,0 1 1,-1-1 0,1 0-1,0 0 1,0 0-1,0 0 1,0 0 0,0 0-1,-1 0 1,1 0 0,0 0-1,0-1 1,0 1-1,-1 0 1,1 0 0,0-1-1,1 0 1,49-25-8160,-24 8 3530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97 9321,'0'0'4351,"-12"5"-1629,-4 3-1921,1 1 0,0 0 0,-28 23 0,38-28-542,-1 1 0,1 0-1,0 0 1,0 0 0,0 1-1,1 0 1,0 0 0,0 0-1,0 0 1,1 1 0,0-1-1,0 1 1,1 0 0,-3 13-1,5-19-250,0-1 1,0 1-1,0-1 0,0 1 0,0 0 0,0-1 0,0 1 1,0-1-1,0 1 0,0-1 0,0 1 0,1 0 0,-1-1 1,0 1-1,0-1 0,1 1 0,-1-1 0,0 1 0,1-1 1,-1 0-1,0 1 0,1-1 0,-1 1 0,1-1 0,-1 0 1,1 1-1,-1-1 0,1 0 0,-1 1 0,2-1 1,21 2 104,26-15 59,-28 1-203,0 0 0,-1-1 0,0-1-1,-1 0 1,-1-2 0,0 0 0,-1-1-1,-1-1 1,-1-1 0,0 0-1,-1 0 1,-1-2 0,11-24 0,-20 35 232,-7 13-41,-14 28 100,-23 51 432,36-73-491,1 0 1,0 0-1,1 0 1,0 1-1,-2 15 1,4-23-191,0 0 0,0-1 0,0 1 0,0 0 0,0 0 0,0-1 0,1 1 0,-1 0 0,1-1 0,-1 1 0,1-1 0,-1 1 0,1 0 0,0-1 0,0 1 0,0-1 0,0 0 0,0 1 0,0-1 0,0 0 0,0 0 0,1 1 0,-1-1 1,0 0-1,1 0 0,-1-1 0,1 1 0,-1 0 0,1 0 0,0-1 0,-1 1 0,1-1 0,-1 1 0,1-1 0,0 0 0,0 0 0,2 1 0,9-1-28,-1 0 0,1-1 0,-1 0 0,1-1-1,-1 0 1,0-1 0,0-1 0,0 0 0,0 0 0,15-9 0,-17 9-29,-1-1 1,-1-1 0,1 1 0,-1-2-1,0 1 1,0-1 0,-1 0 0,0-1-1,0 1 1,0-1 0,-1-1-1,-1 1 1,6-12 0,-10 19 47,0 0-1,0-1 1,-1 1 0,1 0 0,-1 0-1,1-1 1,-1 1 0,1 0 0,-1 0-1,0-1 1,1 1 0,-1-1-1,0 1 1,0 0 0,0-1 0,0 1-1,0 0 1,-1-1 0,1 1 0,-1-2-1,0 2 2,1 1 0,-1 0 0,0 0 0,0 0 0,1-1-1,-1 1 1,0 0 0,0 0 0,0 0 0,0 0 0,1 0 0,-1 0-1,0 0 1,0 1 0,0-1 0,1 0 0,-1 0 0,0 1-1,0-1 1,1 0 0,-1 1 0,0-1 0,0 1 0,-49 35 138,-12 29 628,57-59-639,1-1 1,0 1-1,0 0 1,1 0-1,-1 1 1,1-1-1,1 1 1,-1 0-1,1 0 1,-2 9-1,4-15-127,0 0 0,0 0 0,0 0 0,0 0-1,0 0 1,0 0 0,0 0 0,1 0-1,-1 0 1,0-1 0,0 1 0,1 0 0,-1 0-1,1 0 1,-1 0 0,1 0 0,-1-1 0,1 1-1,-1 0 1,1-1 0,0 1 0,-1 0 0,1-1-1,0 1 1,1 0 0,28 6 6,-19-7-246,0 0 1,0-1-1,20-5 0,-15 1-796,1 0 0,-1-2-1,0 0 1,17-10-1,27-23-6648,-24 12 262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8776,'0'0'9022,"-3"10"-7025,-88 200 3106,39-96-3859,52-114-1328,0 0-1,0 1 1,0-1 0,0 0 0,0 0-1,0 1 1,0-1 0,0 0-1,0 0 1,0 0 0,0 1-1,0-1 1,0 0 0,0 0 0,-1 0-1,1 1 1,0-1 0,0 0-1,0 0 1,0 0 0,0 1-1,-1-1 1,1 0 0,0 0 0,0 0-1,0 0 1,0 0 0,-1 1-1,1-1 1,0 0 0,0 0-1,0 0 1,-1 0 0,1 0-1,0 0 1,0 0 0,-1 0 0,1 0-1,0 0 1,0 0 0,0 0-1,-1 0 1,1 0 0,0 0-1,0 0 1,-1 0 0,-2-11-5926,0-9-2665</inkml:trace>
  <inkml:trace contextRef="#ctx0" brushRef="#br0" timeOffset="1">1 90 16688,'0'0'7303,"52"29"-6471,-17-18-575,5 1-193,5 0-96,-3-3-1666,-2-3-1953,-5-4-5286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125 236 11371,'0'0'9096,"-9"-4"-8444,6 4-629,1-2 0,0 1 0,-1 0 0,1 0 0,0 0 1,-1 1-1,1-1 0,-1 0 0,1 1 0,-1 0 0,1 0 0,-1-1 0,1 2 1,-1-1-1,1 0 0,-1 0 0,1 1 0,-1-1 0,1 1 0,-1 0 0,1 0 1,0 0-1,-1 0 0,1 0 0,0 0 0,0 1 0,0-1 0,0 1 1,0-1-1,0 1 0,0 0 0,-2 3 0,-1 2 106,1 0-1,0 0 1,0 0-1,0 0 1,1 1-1,0-1 1,1 1-1,0 0 1,0 0-1,1 0 1,-1 0-1,1 15 1,1-22-122,1 0 0,-1 0 0,0 0 0,1 0 0,-1 0 0,1 0 0,-1 0 0,1 0 0,-1 0 0,1 0 0,-1 0 0,1 0 0,0 0 0,0-1 0,0 1 0,-1 0 0,1 0-1,0-1 1,0 1 0,0-1 0,0 1 0,0-1 0,0 1 0,0-1 0,0 0 0,0 1 0,0-1 0,0 0 0,0 0 0,0 0 0,0 0 0,1 0 0,-1 0 0,0 0 0,0 0 0,2 0 0,44-9 231,-31 3-219,0-2 0,-1 0-1,1-1 1,-2 0 0,1-1 0,-1-1-1,-1 0 1,0-1 0,-1-1-1,0 0 1,-1 0 0,0-1-1,9-17 1,-10-2-55,-11 21 0,-12 19-4,9-3 40,1 0 1,0 0 0,0 1-1,0-1 1,1 1-1,-1 0 1,1-1 0,0 1-1,0 0 1,1 0-1,0 0 1,0 0 0,0 1-1,0-1 1,1 0-1,0 0 1,0 7 0,1-11 2,0-1 1,-1 1-1,1 0 1,-1-1-1,1 1 1,0-1 0,0 1-1,-1-1 1,1 1-1,0-1 1,0 1 0,0-1-1,-1 0 1,1 1-1,0-1 1,0 0-1,0 0 1,0 0 0,0 0-1,0 1 1,0-1-1,-1-1 1,1 1-1,0 0 1,0 0 0,1 0-1,26-6 77,-15 0-60,-1-1 1,0 0-1,0-1 0,0-1 1,-1 0-1,-1 0 1,16-18-1,-5 4-98,-2-1 1,24-39-1,-21 23 120,-6 11-520,-24 65 156,-18 47 947,3 1-1,4 1 1,4 0 0,-9 168-1,26-211-589,-3 59-52,1-95 53,-1 1 0,0-1 0,0 0 0,-1 1 0,0-1 0,0 0 0,0 0 0,-1 0 0,1-1 0,-1 1 0,-1-1 0,-5 8 0,9-13-1,0 1 0,0-1 0,-1 0 0,1 1 0,0-1 0,-1 1 0,1-1 0,-1 0 0,1 1-1,0-1 1,-1 0 0,1 1 0,-1-1 0,1 0 0,-1 1 0,1-1 0,-1 0 0,1 0 0,-1 0 0,0 0 0,1 0 0,-1 1 0,1-1 0,-1 0 0,1 0-1,-1 0 1,1 0 0,-1-1 0,0 1 0,1 0 0,-1 0 0,1 0 0,-1 0 0,1-1 0,-1 1 0,1 0 0,-1-1 0,-11-22 436,3-33-365,9 55-100,-3-28-104,2 0 0,1 0 0,1 0 0,1 0-1,8-34 1,-8 53-38,0 1 0,1-1 0,1 1 0,-1 0 0,2 0 0,-1 1 0,1-1 0,0 1 0,1 0 0,0 0 0,0 1 0,1-1 0,0 2 0,0-1 0,1 1 0,0 0-1,0 0 1,0 1 0,12-6 0,66-29-6077,-41 19-946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4708,'0'1'8690,"-1"9"-6927,-5 14 374,3-8-1356,-1-1 0,2 1 0,0 0 0,1 0 0,1 25-1,0-40-754,0 0-1,1 1 0,-1-1 0,0 0 0,0 0 0,1 1 1,-1-1-1,1 0 0,0 0 0,-1 1 0,1-1 0,0 0 0,-1 0 1,1 0-1,0 0 0,0 0 0,0 0 0,0 0 0,0 0 1,0-1-1,0 1 0,0 0 0,1 0 0,-1-1 0,0 1 1,2 0-1,1 0 27,0-1 1,0 1-1,0-1 0,0 0 1,0 0-1,0 0 1,-1 0-1,1-1 1,6-1-1,1-1 51,1-1 0,0 0-1,-1-1 1,1 0 0,11-8 0,-7 2-69,-1-2 0,0 0 0,0-1 0,-2 0 0,1-1 0,-2 0 0,11-18 0,-27 64-114,-46 118 1601,-99 206 1,126-320-1298,10-29 0,12-6-212,1-1-1,-1 1 0,0-1 1,1 1-1,-1-1 1,1 0-1,-1 1 0,1-1 1,-1 0-1,1 0 0,0 1 1,-1-1-1,1 0 1,0 0-1,-1 0 0,1 1 1,0-1-1,0 0 0,0 0 1,0 0-1,0 0 1,0 0-1,-1-14-35,1 1 0,0-1 0,1 1 0,0-1 1,1 1-1,1 0 0,1 0 0,0 0 0,0 0 0,1 1 0,13-24 0,-6 15-748,1 1-1,17-21 1,36-33-5641,-35 44-212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16976,'0'0'8974,"9"5"-8851,-6-3-119,1 0 0,-1-1 0,1 1 0,-1-1 0,1 0 0,0 0 0,0 0 0,-1 0 1,1-1-1,0 0 0,0 1 0,0-1 0,-1-1 0,1 1 0,0 0 0,0-1 0,0 0 0,-1 0 0,1 0 1,-1 0-1,1-1 0,-1 0 0,1 1 0,-1-1 0,0 0 0,1 0 0,-1-1 0,-1 1 0,5-4 0,40-36-229,-44 39 211,0 0-1,-1 0 1,1 0 0,-1-1 0,1 1-1,-1-1 1,0 1 0,-1-1-1,1 0 1,0 0 0,-1 0 0,1-6-1,-2 9 14,0 1-1,0 0 0,0-1 0,0 1 0,0-1 0,-1 1 0,1 0 0,0-1 1,0 1-1,-1-1 0,1 1 0,0 0 0,0-1 0,-1 1 0,1 0 1,0 0-1,-1-1 0,1 1 0,-1 0 0,1 0 0,0-1 0,-1 1 1,1 0-1,-1 0 0,1 0 0,0 0 0,-1 0 0,1-1 0,-1 1 1,1 0-1,-1 0 0,1 0 0,0 0 0,-1 0 0,1 1 0,-1-1 0,1 0 1,-1 0-1,1 0 0,0 0 0,-1 0 0,1 0 0,-1 1 0,1-1 1,0 0-1,-1 0 0,0 1 0,-22 10-127,9 0 117,1 1 0,1 0 1,0 1-1,0 0 1,1 1-1,1 0 1,1 1-1,0 0 0,0 1 1,2-1-1,-10 29 1,17-43-53,-1 0 1,1-1-1,0 1 1,0 0-1,-1 0 0,1 0 1,0-1-1,0 1 1,0 0-1,0 0 1,0-1-1,0 1 1,0 0-1,0 0 0,1 0 1,-1-1-1,0 1 1,0 0-1,1 0 1,-1-1-1,0 1 1,1 0-1,-1-1 1,1 1-1,-1 0 0,1-1 1,-1 1-1,1-1 1,-1 1-1,1-1 1,-1 1-1,1-1 1,0 1-1,-1-1 0,1 0 1,0 1-1,0-1 1,-1 0-1,1 1 1,0-1-1,0 0 1,-1 0-1,1 0 0,0 0 1,0 0-1,-1 0 1,1 0-1,0 0 1,0 0-1,0 0 1,-1 0-1,3-1 1,2 0-738,1 0 1,-1-1 0,0 0 0,1 0 0,-1 0 0,7-4 0,19-15-4800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12492,'0'0'2509,"-11"11"-747,1-1-1503,-44 52 2643,51-58-2692,-1 1 0,1 0 1,0 0-1,1 0 1,-1 1-1,1-1 1,0 1-1,0-1 0,1 1 1,0 0-1,0-1 1,0 1-1,0 8 1,2-12-208,0 0 0,0 0 1,0 0-1,0 0 0,0 0 1,0-1-1,0 1 1,0 0-1,1-1 0,-1 1 1,1-1-1,-1 0 0,1 1 1,0-1-1,0 0 0,-1 0 1,1 0-1,2 1 0,45 21-292,-28-14 50,-18-7 223,1 0 0,-1-1 0,0 1 0,1 1 0,-1-1 0,0 0 0,0 1 0,-1-1 0,1 1 0,-1 0 0,1 0 0,-1 0 0,0 0-1,0 1 1,2 3 0,-4-5 34,0 0 0,1 0 0,-1-1 0,0 1 1,0 0-1,0 0 0,0 0 0,-1 0 0,1 0 0,-1 0 0,1-1 0,-1 1 0,1 0 0,-1 0 0,0-1 0,0 1 0,0 0 0,0-1 0,0 1 0,0-1 0,0 1 0,-1-1 0,1 0 0,0 1 0,-1-1 0,1 0 0,-1 0 0,0 0 0,1 0 0,-1 0 0,-3 1 0,-7 4 390,0 0-1,-1 0 0,-18 5 1,26-10-335,1 1 1,-1-1 0,0 0 0,0-1 0,0 1 0,0-1 0,0 0-1,0 0 1,0 0 0,0-1 0,0 0 0,-8-2 0,12 2-175,0 0 0,0 0 0,0 0 0,0 0 0,0-1 0,0 1 0,0 0 0,0 0 0,0-1 0,1 1 0,-1-1 0,0 1 0,1-1 0,-1 1 0,1-1 0,0 1 0,0-1 0,-1 1 0,1-1 1,0 0-1,0 1 0,0-1 0,1 1 0,-1-1 0,0 1 0,1-3 0,12-44-4652,8 11-661,6-7-1723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183 150 9641,'28'-66'9143,"-27"62"-8709,1 0 0,-1 0 0,0-1 0,0 1 0,-1 0 0,1 0 0,-1-1 0,0 1 0,0 0 0,-1 0 0,1-1-1,-1 1 1,0 0 0,-2-8 0,2 11-398,1 0-1,-1 0 0,0 1 1,1-1-1,-1 0 0,0 0 1,0 0-1,0 1 0,0-1 1,0 0-1,0 1 0,1-1 1,-1 1-1,-1-1 0,1 1 1,0 0-1,0-1 0,0 1 1,0 0-1,0 0 1,0-1-1,0 1 0,0 0 1,0 0-1,-1 0 0,1 0 1,0 1-1,0-1 0,0 0 1,0 0-1,0 1 0,-2 0 1,0 0 20,0 0-1,1 0 1,-1 1 0,0-1 0,1 1 0,-1 0 0,1-1-1,-1 1 1,1 0 0,0 1 0,-2 1 0,-8 15 103,1-1 0,0 2 1,2 0-1,1 0 1,0 0-1,-8 36 0,-17 130 1309,30-163-1257,1 1-1,1-1 1,1 0-1,3 34 0,-1-47-192,0-1 0,0 0-1,1 0 1,0 0-1,0 0 1,1 0-1,0-1 1,0 0-1,1 1 1,1-2-1,-1 1 1,1 0-1,10 9 1,-16-17-48,1 1 0,-1-1 0,0 0 1,0 0-1,0 0 0,0 1 0,0-1 1,0 0-1,0 0 0,0 0 0,1 1 1,-1-1-1,0 0 0,0 0 0,0 0 1,1 0-1,-1 1 0,0-1 0,0 0 1,0 0-1,1 0 0,-1 0 0,0 0 1,0 0-1,0 0 0,1 0 0,-1 0 0,0 0 1,0 0-1,1 0 0,-1 0 0,0 0 1,0 0-1,1 0 0,-1 0 0,0 0 1,0 0-1,0 0 0,1 0 0,-1 0 1,0 0-1,0 0 0,1 0 0,-1 0 1,0-1-1,0 1 0,1 0 0,-3-15-960,-10-21-394,11 35 1322,-93-226-2890,94 226 2964,0 1 0,0-1 0,0 1 0,0-1 0,-1 1 0,1-1 0,0 1 0,0-1 0,0 1 0,0-1 1,0 1-1,1-1 0,-1 1 0,0-1 0,0 1 0,0-1 0,0 1 0,0-1 0,1 1 0,-1-1 0,0 1 1,0-1-1,1 1 0,-1 0 0,0-1 0,1 1 0,-1 0 0,1-1 0,-1 1 0,0 0 0,1-1 0,-1 1 1,1 0-1,-1 0 0,1-1 0,-1 1 0,1 0 0,-1 0 0,1 0 0,-1 0 0,1 0 0,-1 0 0,1-1 0,-1 1 1,1 0-1,-1 1 0,1-1 0,0 0 0,37 0-1534,-24 1 647,69-3-7463,-35-2 1366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13453,'0'0'7105,"-2"13"-5450,-39 149 2003,27-120-3351,3 0 0,1 0 1,2 1-1,-4 66 0,12-109-303,0 0-1,0 0 1,0 1-1,0-1 0,0 0 1,0 0-1,0 0 1,-1 0-1,1 1 1,0-1-1,0 0 1,0 0-1,0 0 0,0 1 1,0-1-1,0 0 1,0 0-1,0 0 1,0 1-1,0-1 1,0 0-1,0 0 0,0 0 1,0 1-1,1-1 1,-1 0-1,0 0 1,0 0-1,0 1 1,0-1-1,0 0 0,0 0 1,0 0-1,1 0 1,-1 0-1,0 1 1,0-1-1,0 0 1,0 0-1,0 0 0,1 0 1,-1 0-1,0 0 1,0 0-1,0 0 1,1 0-1,-1 1 1,0-1-1,0 0 0,0 0 1,1 0-1,-1 0 1,0 0-1,0 0 1,0 0-1,1 0 1,-1 0-1,0-1 0,0 1 1,1 0-1,11-14 148,8-25-31,-8-7-834,7-47 0,-16 77-762,-2 20 1471,0 0 1,1 0-1,0 0 1,0 0-1,0-1 1,0 1-1,1-1 1,-1 1-1,1-1 1,0 0 0,0 0-1,0 0 1,0 0-1,0-1 1,1 1-1,-1-1 1,1 0-1,0 0 1,0 0-1,-1-1 1,1 1 0,0-1-1,1 0 1,-1 0-1,0 0 1,0-1-1,0 1 1,0-1-1,1 0 1,-1 0-1,0-1 1,8-1-1,-8 2 14,0 0 0,0-1-1,0 1 1,0-1 0,0 0-1,0 0 1,0-1-1,0 1 1,-1-1 0,1 0-1,0 0 1,-1 0 0,1 0-1,-1 0 1,0-1-1,0 0 1,0 0 0,0 0-1,-1 0 1,1 0 0,-1 0-1,0-1 1,1 1 0,-2-1-1,1 1 1,0-1-1,-1 0 1,1 0 0,-1 0-1,0 0 1,-1 0 0,1 0-1,-1 0 1,1-6-1,-1 9-7,0-1 0,0 1 0,-1 0 0,1-1 0,0 1 0,0 0 0,-1-1 0,1 1 0,-1 0 0,1-1 0,-1 1 0,0 0 0,1 0 0,-1 0 0,0 0 0,0 0 0,0-1 0,0 1 0,0 1 0,0-1 0,0 0 0,0 0 0,0 0 0,0 0 0,0 1 0,-1-1 0,1 1 0,0-1 0,0 1 0,-1-1 0,1 1 0,0 0 0,-1-1 0,1 1 0,-1 0 0,1 0 0,0 0 0,-1 0 0,1 0 0,0 1 0,-1-1 0,1 0 0,0 1 0,-2 0 0,-2 0 8,1 0 0,0 1 1,0 0-1,0-1 0,0 2 1,0-1-1,0 0 0,0 1 1,1 0-1,-1 0 0,1 0 1,-5 5-1,4-4 32,1 1 1,-1 0-1,1 0 1,0 0-1,0 0 1,1 1-1,-1-1 1,1 1-1,0-1 0,1 1 1,0 0-1,-1 0 1,2 0-1,-1 0 1,1 0-1,0 10 1,1-14-65,0-1 1,0 0 0,0 1 0,0-1 0,0 0 0,0 0 0,0 1 0,0-1-1,1 0 1,-1 0 0,0 0 0,1 0 0,-1-1 0,1 1 0,-1 0-1,1-1 1,-1 1 0,1-1 0,-1 1 0,1-1 0,-1 0 0,1 0-1,0 1 1,3-1 0,49 0-1085,-40-1 707,15 0-725,-20 0 1068,0 1 0,-1-1 0,1 1 0,0 1 0,-1-1 0,1 2 0,0-1 1,-1 1-1,0 0 0,16 7 0,-21-24 5912,-5-68-5651,-6 52-149,-2-23-297,54 56-4050,11 7-1206,-23-8-321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2402,'1'-1'655,"0"1"0,-1-1 0,1 0 0,0 1 0,-1-1 0,1 0 0,-1 1 0,1-1 0,-1 0 0,1 1 0,-1-1 0,1 0 0,-1 0 0,0 0 0,1 0 0,-1 1 0,0-1 0,0 0 0,0 0 0,0-1 0,-11-4 5705,8 6-6211,1 0-1,-1 0 0,0 1 0,0-1 1,1 1-1,-1-1 0,0 1 0,1 0 1,-1 0-1,1 0 0,-1 1 0,-3 2 0,-1 2-41,0 2 0,0-1 0,1 1 0,0 0-1,0 0 1,1 1 0,-5 10 0,7-14-14,0 1-1,1 0 1,0-1 0,0 1 0,1 0 0,-1 0-1,1 0 1,1 0 0,-1 0 0,1 0-1,0 0 1,1 12 0,0-17-87,0 0 0,-1 0 0,1 0 0,0 0 0,-1 0 0,1 0 0,0 0 0,0-1 0,0 1 0,0 0 0,0-1 0,0 1 0,0-1 0,0 1 0,0-1 0,0 1 0,0-1 0,0 0 0,0 0 0,0 1 0,1-1 0,-1 0 0,0 0 0,0 0 0,0 0 0,0 0 0,0 0 0,1-1 0,-1 1 0,0 0 0,0 0 0,2-2 0,38-13 116,-25 3-277,-1-1 0,0 0 0,0-2 0,-2 1 0,0-2-1,0 0 1,-2 0 0,0-1 0,-1-1 0,-1 0 0,0 0 0,-1 0-1,-1-1 1,-1-1 0,6-32 0,-14 44 667,-7 15-204,-9 16-103,5-2 91,1 0 0,2 0-1,-13 33 1,20-44-174,0 1 0,0 0 0,1 0 0,0 1 0,0-1 0,2 0 0,-1 1-1,2-1 1,1 17 0,-2-26-155,1-1-1,-1 1 0,0-1 1,1 1-1,-1-1 1,1 1-1,0-1 0,-1 1 1,1-1-1,0 0 1,0 1-1,0-1 0,0 0 1,0 0-1,0 1 1,0-1-1,1 0 0,-1 0 1,0 0-1,0 0 1,1-1-1,-1 1 0,1 0 1,-1-1-1,1 1 1,-1-1-1,1 1 0,-1-1 1,1 1-1,-1-1 0,1 0 1,0 0-1,-1 0 1,1 0-1,-1 0 0,1 0 1,0-1-1,-1 1 1,1 0-1,2-2 0,30-12-3958,-9-6-3679,-4-8-3535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14574,'-5'8'1986,"1"-3"-1681,0 1 244,-1-1 0,1 0 0,1 1 0,-1 0 0,1 0-1,0 0 1,1 1 0,-1-1 0,1 0 0,0 1 0,1 0 0,-2 11 0,4-17-518,0 0-1,0 0 0,-1 0 1,1 0-1,0 0 0,0 0 1,0 0-1,0 0 0,0-1 1,0 1-1,0 0 0,0-1 1,1 1-1,-1-1 0,0 1 0,0-1 1,0 0-1,1 1 0,-1-1 1,0 0-1,0 0 0,1 0 1,-1 0-1,0 0 0,1 0 1,-1 0-1,2-1 0,39-4-105,-34 2-335,0-1-1,0 0 0,-1 0 0,0 0 0,1-1 0,-2 0 0,1 0 0,-1-1 0,12-12 0,-14 14 348,0-1-1,0 0 1,0-1 0,0 1-1,-1-1 1,0 1-1,0-1 1,-1 0 0,1 0-1,-1 0 1,0 0 0,-1-1-1,2-11 1,-18 37 3154,9-9-2657,1 0 1,1 1-1,-1-1 1,2 1-1,-1 0 1,2 0-1,-4 21 1,6-25-443,0-1 1,0 0-1,0 0 1,1 0-1,0 0 0,0 1 1,0-1-1,1-1 1,0 1-1,0 0 0,0 0 1,1-1-1,0 1 1,0-1-1,1 0 0,3 6 1,0-4-121,-1 1 1,0 0-1,-1 0 1,0 1-1,-1-1 1,1 1-1,-1 0 1,-1 0-1,0 1 1,3 15-1,-5-19 162,-1 1 1,0-1-1,0 1 0,0-1 0,-1 1 0,1 0 0,-2-1 0,1 1 1,-1-1-1,0 0 0,0 0 0,-1 0 0,0 0 0,0 0 0,0 0 1,-7 8-1,2-3 323,-1-1 0,0 0 1,-17 14-1,23-21-217,0 0-1,-1-1 1,1 0-1,0 1 1,-1-2-1,0 1 1,1 0-1,-1-1 1,0 1-1,0-1 1,0 0-1,0 0 1,0-1-1,0 1 1,0-1-1,-5 0 1,8 0-122,0-1 0,-1 0 1,1 1-1,0-1 1,0 0-1,-1 0 1,1 0-1,0 0 1,0 0-1,0 0 0,0 0 1,1 0-1,-1 0 1,0 0-1,0 0 1,1-1-1,-1 1 1,0 0-1,1-1 0,-1 1 1,1 0-1,0-1 1,-1 1-1,1-1 1,0 1-1,0 0 0,0-3 1,0-49-398,0 39 60,0 5-238,1 0 0,0 0 0,1 0 0,0 0 0,0 0 0,1 1 0,0-1 0,0 1 0,6-10 0,27-42-10230,-20 36 2518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7559,'0'0'10714,"1"-8"-8418,1-2-1568,-1 6-416,-1 1 0,1-1 0,-1 0-1,1 1 1,-1-1 0,0 0-1,-1 1 1,0-6 0,1 8-240,-1 0 1,0 1 0,1-1 0,-1 0-1,0 1 1,0-1 0,1 1-1,-1-1 1,0 1 0,0-1 0,0 1-1,0 0 1,0-1 0,0 1-1,0 0 1,0 0 0,0 0-1,1-1 1,-1 1 0,0 0 0,0 0-1,0 0 1,0 1 0,0-1-1,0 0 1,0 0 0,0 0-1,0 1 1,-2 0 0,-29 9-60,21-3 94,1 0 0,0 1 0,1 0 0,-17 19 0,22-23-9,0 1 1,0 0-1,1-1 1,-1 1-1,1 1 1,0-1-1,1 0 1,-1 1-1,1-1 1,0 1-1,1 0 0,-2 7 1,3-12-95,0-1 1,0 1 0,0-1-1,0 1 1,0-1-1,0 1 1,0-1-1,0 1 1,0-1-1,1 0 1,-1 1-1,0-1 1,0 1-1,0-1 1,1 1-1,-1-1 1,0 0 0,1 1-1,-1-1 1,0 0-1,1 1 1,-1-1-1,1 0 1,-1 1-1,0-1 1,1 0-1,-1 0 1,1 1-1,-1-1 1,1 0-1,-1 0 1,1 0 0,22 0 117,20-13-90,-31 5-247,0 0 1,-1 0-1,1-1 0,-1-1 0,-1 0 1,0 0-1,-1-1 0,0 0 0,0-1 1,-1 0-1,0 0 0,10-24 0,-23 48 337,1 1 1,1 0-1,0 1 0,0-1 0,2 1 1,0-1-1,0 1 0,1-1 0,2 18 1,-1-29-119,-1-1 1,1 1-1,-1-1 0,1 1 1,0-1-1,0 1 1,0-1-1,-1 0 0,1 1 1,1-1-1,-1 0 1,0 0-1,0 0 0,0 0 1,1 0-1,-1 0 1,0 0-1,1 0 0,-1 0 1,1-1-1,-1 1 1,1 0-1,-1-1 0,1 0 1,-1 1-1,1-1 1,0 0-1,-1 0 0,1 1 1,0-1-1,-1-1 1,1 1-1,-1 0 0,1 0 1,0-1-1,-1 1 1,1 0-1,2-2 1,2 0-158,0 0 1,-1 0 0,0 0 0,1-1-1,-1 0 1,0 0 0,0 0 0,0-1-1,6-6 1,-1 0-112,-2-1 1,1 0-1,-2 0 0,11-20 1,-17 29 289,-2 12 572,-17 72 1174,11-58-1160,-7 49-1,11 156-404,6-117-147,-4-106 8,1 0-1,-1-1 1,0 1 0,-1 0-1,1 0 1,-1 0 0,0-1-1,-1 1 1,1-1 0,-1 1-1,0-1 1,-7 8 0,9-11-8,0-1 1,0 1-1,-1-1 1,1 1-1,-1-1 1,1 0-1,-1 0 1,0 0-1,1 1 1,-1-2-1,0 1 1,0 0-1,1 0 1,-1 0 0,0-1-1,0 1 1,0-1-1,0 0 1,0 1-1,0-1 1,0 0-1,0 0 1,0 0-1,0-1 1,0 1-1,0 0 1,0-1-1,0 1 1,0-1-1,0 0 1,0 1-1,1-1 1,-1 0 0,0 0-1,0 0 1,1-1-1,-1 1 1,1 0-1,-1-1 1,1 1-1,-2-3 1,-3-3-10,0 0 0,1 0 0,0-1 0,0 0 0,1 0 0,0 0 0,0-1 0,1 1 0,0-1 0,-3-16 0,1-4-174,1 1 0,0-33 0,3 40-212,0 1 1,2-1-1,1 1 1,0-1-1,10-36 0,-9 48 279,1 0 0,-1-1 0,2 2 0,0-1-1,0 0 1,0 1 0,1 0 0,0 0 0,1 1-1,-1-1 1,2 1 0,-1 1 0,1 0-1,9-7 1,6 0-636,-1 1 1,2 2-1,-1 0 0,28-7 0,-8 2-2821,6-4-3160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11237 412 5894,'-7'-9'622,"1"-1"1,-1 1 0,-1 0 0,0 0 0,0 0 0,-1 2-1,-14-12 1,8 9-381,-1 1 1,0 0-1,0 1 0,-23-7 0,-13-1-811,0 3 0,-74-9 0,69 13 610,-392-61 759,-498-15 1,73 73-643,-109-3-166,-1424-22 419,-286 252-433,2457-179 83,1 10 0,-407 137 0,510-132 253,3 5-1,-128 78 0,165-78-265,3 4-1,2 4 1,-101 96-1,155-127-101,1 2-1,2 1 1,1 2-1,2 0 1,2 2-1,2 1 1,1 1-1,2 1 1,2 1-1,2 0 1,2 1-1,2 0 1,2 2-1,2-1 1,2 1-1,2 0 1,2 0-1,8 93 1,-2-115 40,1 0 0,0 0 0,2 0 0,1-1-1,1 0 1,2-1 0,0 1 0,23 34 0,-12-26-20,2-1 0,1-2-1,1-1 1,1 0 0,35 25-1,15 3-47,2-4 0,2-3-1,159 69 1,4-18 91,3-11-1,341 75 1,532 53 20,-657-135-25,1308 157 316,-124-208-213,-254-148-274,-13-111 8,-1283 210 139,837-190 229,-816 173-229,-2-5 0,-2-6 0,-2-4 0,-2-6 0,178-119 0,-239 138 100,-1-2-1,-2-2 0,-1-2 0,-3-2 0,-2-2 0,48-71 0,-66 83 26,-1 0 0,-2-2 0,-2 0 0,-1-1 0,-2 0 0,-2-1 0,-1-1 0,-2 0 0,-2-1 0,3-64 0,-9 73-101,-2 0 1,-2 0 0,-1 0-1,-1 0 1,-2 1 0,-1 0-1,-17-44 1,7 34 16,-2 1 1,-1 0-1,-2 2 0,-51-64 1,12 28 113,-3 3 0,-3 3-1,-114-87 1,74 76 213,-227-125 1,-147-16-895,-9 36-2643,321 123 814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 1 12460,'-1'0'33,"0"0"0,0 1 1,0-1-1,0 1 0,1-1 0,-1 1 1,0-1-1,0 1 0,0-1 0,1 1 1,-1 0-1,0-1 0,1 1 0,-1 0 1,1 0-1,-1-1 0,1 1 0,-1 0 1,1 0-1,-1 0 0,1 0 0,0 0 1,-1-1-1,1 1 0,0 0 0,0 0 1,0 0-1,0 0 0,0 0 0,0 0 1,0 2-1,0 43-204,1-29 265,-2 23-46,-1-1 0,-3 1-1,-1-1 1,-2 0 0,-1 0 0,-2-1-1,-2 0 1,-2-1 0,-1-1-1,-1 0 1,-2-2 0,-2 0-1,-1-1 1,-35 40 0,36-46 58,-2-2 0,-1 0 0,-1-1 0,0-1 0,-2-2 0,-1-1 0,0-1 0,-2-1 0,0-1 0,-1-2 0,0-1 0,-1-2 0,-43 11 0,-73 7 781,-2-6-1,-157 5 1,114-13-931,-667 32 140,828-48-82,0-1 1,1-2-1,-1-1 1,0-2-1,-58-17 1,75 17-1,0 0 1,1-1-1,-1 0 0,1-1 1,1-1-1,0 0 0,0-1 1,1 0-1,0-1 1,0-1-1,1 0 0,1 0 1,-14-22-1,10 9 16,1 0 0,2 0 0,1-1 0,0 0-1,2-1 1,1 0 0,-5-48 0,4-15 72,4-93 0,4 179-102,1-18-852,2 1 0,1-1 0,0 1 0,2 0 0,0 0-1,2 1 1,0 0 0,14-25 0,10-28-2081,-19 37-1679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9705,'0'0'6203,"5"-11"-5663,24-46-211,3 2 0,51-69 0,-23 37-281,-33 43-43,-17 27-11,0 0 0,1 1 0,0 0 0,1 1 0,1 0 0,18-16 0,-30 31-2,0 0 1,-1-1-1,1 1 0,0 0 1,0-1-1,0 1 1,0 0-1,-1 0 1,1 0-1,0 0 0,0 0 1,0 0-1,0 0 1,0 0-1,0 0 0,-1 0 1,1 0-1,0 0 1,0 1-1,0-1 0,0 0 1,-1 1-1,1-1 1,0 1-1,0-1 0,-1 1 1,1-1-1,0 1 1,-1-1-1,1 1 1,0 0-1,-1-1 0,1 1 1,-1 0-1,1-1 1,-1 1-1,1 1 0,21 38 206,-15-25-134,9 13 45,2-1 1,0-1-1,2-1 0,40 41 1,-49-56-202,1 0-1,-1-1 1,2 0 0,-1-1 0,1-1 0,0 0 0,1 0 0,-1-2-1,1 1 1,1-2 0,-1 0 0,24 3 0,23-4-3885,-1-3-2920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87 125 3171,'4'-8'1804,"34"-70"3111,-22 39 6815,-21 100-11404,-19 88 0,9-67-273,8-37-649,-2 0-1,-1-1 0,-28 70 1,37-112 90,1 0 0,-1 1 0,-1-1 0,1 0 0,0 0 0,0 1 0,-1-1 0,1 0 0,-1-1 0,0 1 0,1 0 0,-1 0 0,-4 2 0,-7-1-5142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8072,'0'0'7527,"56"0"-5798,-16 0-415,7-4-353,6-7-769,2-3-96,-3-4-288,-1-2-481,-9 0-480,-8-6-1153,-12-3-2339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12908,'0'0'3433,"9"5"-2200,14 2-1165,0 0 0,1-2 0,-1 0-1,1-2 1,0 0 0,39-2 0,-17-2-2182,-29-1 20,-1 2-1,1 0 0,0 1 0,25 4 0,-41-5 1940,1 1-1,-1-1 1,1 1-1,-1-1 0,1 1 1,-1 0-1,0-1 1,0 1-1,1 0 1,-1 0-1,0 0 1,0 0-1,0 0 1,0 0-1,0 0 1,2 3-1,-2-2 430,0 0 1,-1 1-1,1-1 1,0 1-1,-1-1 1,1 1-1,-1 0 1,0-1-1,0 1 1,0-1-1,0 1 1,0-1-1,-1 1 1,0 3-1,-15 39 6053,5-22-5041,9-20-1093,-3 6 368,0 0 0,0 0 0,0 1 0,1 0 0,1 0 0,0 0 0,0 0 0,1 1 0,-1 12 0,3-22-538,1-1 0,-1 1 0,1 0 0,-1 0 0,1 0 0,-1 0 0,1 0 0,0 0 0,0-1-1,-1 1 1,1 0 0,0-1 0,0 1 0,0 0 0,0-1 0,-1 1 0,1-1 0,0 0 0,0 1 0,0-1 0,0 0 0,0 1 0,0-1 0,0 0 0,0 0 0,1 0 0,-1 0 0,0 0 0,0 0 0,0 0 0,0 0-1,0 0 1,0-1 0,0 1 0,0 0 0,1-1 0,45-11 874,-22 1-748,1-2 0,23-15 0,-27 15-503,1 0 0,41-16 1,-63 29 344,-1-1 0,1 1 1,-1 0-1,1-1 1,-1 1-1,1 0 1,-1 0-1,1 0 0,0 0 1,-1-1-1,1 1 1,-1 0-1,1 0 1,-1 0-1,1 0 0,0 0 1,-1 0-1,1 1 1,-1-1-1,1 0 0,-1 0 1,1 0-1,-1 0 1,1 1-1,-1-1 1,1 0-1,-1 1 0,1-1 1,-1 0-1,1 1 1,-1-1-1,1 0 1,0 2-1,-3 19 119,-19 24 326,20-44-434,-15 24 150,12-21-142,0 0 0,1 1 0,0 0 0,0-1 0,1 1 0,-1 1 0,1-1 0,0 0 0,0 0 0,1 1 0,-2 6 0,4-12-92,-1 1 1,0-1-1,0 1 0,0-1 1,1 1-1,-1-1 0,0 0 1,1 1-1,-1-1 0,0 1 1,1-1-1,-1 0 0,1 1 1,-1-1-1,0 0 0,1 1 1,-1-1-1,1 0 0,-1 0 0,1 0 1,-1 1-1,1-1 0,-1 0 1,1 0-1,-1 0 0,1 0 1,-1 0-1,1 0 0,-1 0 1,1 0-1,-1 0 0,1 0 1,-1 0-1,1 0 0,-1 0 0,1-1 1,0 1-1,23-7-6567,-4-6-771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47 15054,'0'0'9962,"-8"-8"-8735,-26-21-591,32 28-616,0 0 0,1 0-1,-1 0 1,0 0 0,0 1 0,1-1 0,-1 1 0,0-1 0,0 1 0,0 0 0,0-1 0,0 1 0,0 0-1,0 0 1,0 1 0,0-1 0,1 0 0,-1 1 0,0-1 0,0 1 0,0-1 0,0 1 0,1 0 0,-1 0-1,0 0 1,1 0 0,-1 0 0,1 0 0,-1 0 0,1 1 0,-1-1 0,1 1 0,0-1 0,0 1 0,-2 1-1,-2 5-7,-1-1-1,2 1 0,-1 0 1,1 0-1,-4 11 1,5-13 47,1 0 0,0 0 1,0 0-1,0 1 0,1-1 1,0 0-1,1 1 1,-1-1-1,1 9 0,1-14-41,-1 1-1,0-1 1,1 0-1,-1 0 1,0 0-1,1 0 1,0 0-1,-1 1 1,1-1-1,0 0 1,-1 0-1,1 0 1,0-1-1,0 1 1,0 0-1,0 0 1,0 0-1,0-1 1,0 1-1,1 0 1,1 0 0,0 0 1,0 0 0,0 0-1,0-1 1,0 1 0,0-1-1,0 0 1,1 0 0,-1 0-1,0 0 1,4-2 0,4 0 24,-1-2 0,1 1 1,-1-1-1,0-1 1,0 0-1,0-1 0,-1 1 1,0-2-1,0 1 1,0-1-1,-1-1 0,0 0 1,-1 0-1,1 0 1,-2-1-1,1 0 0,-1 0 1,-1-1-1,1 0 1,-2 0-1,1 0 0,3-13 1,-12 44-452,1 0 1,1 0-1,2 0 1,0 0-1,3 25 1,-3-44 211,0-1 0,0 1 0,1 0 0,-1-1 0,0 1 0,1 0 0,0-1 0,-1 1 1,1-1-1,0 1 0,0-1 0,0 1 0,0-1 0,0 1 0,0-1 0,0 0 0,0 0 0,1 1 0,-1-1 0,0 0 0,1 0 0,-1 0 1,1-1-1,-1 1 0,1 0 0,-1 0 0,1-1 0,0 1 0,-1-1 0,1 0 0,0 1 0,-1-1 0,1 0 0,0 0 0,0 0 0,-1 0 1,1 0-1,0-1 0,-1 1 0,1 0 0,0-1 0,-1 1 0,4-2 0,3-1-1084,1 0 0,-1-1 0,0 1 0,0-2 0,0 1 0,-1-1 0,9-7 0,11-13-4827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136 111 11211,'0'0'1660,"-8"-1"272,4 0-1790,0 0 0,0 1 0,1 0 0,-1 0 0,0 0 0,0 0 0,0 0 0,1 1 0,-1 0 0,0 0 0,1 0 0,-1 0 0,0 0 0,1 1 0,0 0 0,-1 0 0,1 0 0,0 0 0,0 0 0,0 0 0,0 1 0,0 0 0,1-1 0,-1 1 0,1 0 0,-1 0 0,1 0 0,0 1 0,-3 6 0,2-5 103,-1 0 0,1 1 0,0-1 0,1 1-1,-1 0 1,1 0 0,0 0 0,0 0 0,1 0-1,0 1 1,0-1 0,1 0 0,-1 8 0,2-13-223,-1 0 0,1-1 1,-1 1-1,1 0 1,-1 0-1,1-1 1,-1 1-1,1 0 1,0 0-1,-1-1 0,1 1 1,0-1-1,0 1 1,0-1-1,-1 1 1,1-1-1,0 1 1,0-1-1,0 0 0,0 1 1,0-1-1,0 0 1,0 0-1,-1 0 1,1 0-1,0 0 0,1 0 1,30 0 366,-28-1-285,10-1-50,-1-1 1,0 0-1,0-1 1,0-1-1,0 0 0,-1-1 1,1 0-1,-1-1 1,-1 0-1,0 0 1,13-12-1,-8 5-110,0 0-1,-1 0 0,-1-2 0,-1 0 0,0 0 1,18-31-1,-28 41 68,0 1-1,0-1 1,-1 0 0,1 0-1,1-9 1,-4 15-8,0 0-1,0 0 1,-1 0-1,1 0 1,0 1-1,0-1 1,-1 0-1,1 0 1,0 0-1,-1 0 1,1 0-1,0 0 1,0 0 0,-1 0-1,1 0 1,0 0-1,-1 0 1,1 0-1,0 0 1,0 0-1,-1 0 1,1 0-1,0 0 1,0 0 0,-1 0-1,1-1 1,0 1-1,0 0 1,-1 0-1,1 0 1,0 0-1,0 0 1,-1-1-1,1 1 1,0 0 0,0 0-1,0-1 1,0 1-1,-1 0 1,1 0-1,0-1 1,0 1-1,0 0 1,0 0-1,0-1 1,0 1-1,0 0 1,0 0 0,-1-1-1,1 1 1,0 0-1,0-1 1,0 1-1,0 0 1,1 0-1,-1-1 1,0 1-1,0 0 1,0-1 0,0 1-1,0 0 1,0-1-1,-8 11 29,0 1 1,0 0-1,1 0 0,0 0 0,1 1 0,0 0 1,1 0-1,0 0 0,1 1 0,1-1 0,0 1 1,-2 21-1,4-32-25,1 1 0,-1-1 0,1 1 0,0-1 0,0 1 0,0-1 0,0 0 0,0 1 0,1-1 0,-1 1 0,1-1 1,0 1-1,-1-1 0,1 0 0,0 0 0,1 1 0,-1-1 0,0 0 0,0 0 0,1 0 0,0 0 0,-1 0 0,1 0 0,2 2 0,1-2 8,0-1 0,0 1 1,0-1-1,0 1 0,0-1 0,1-1 0,-1 1 0,0-1 0,0 0 0,0 0 0,6-1 0,-2 0-63,-1-1 0,1 0 1,-1 0-1,1-1 0,-1 0 0,0 0 0,0-1 0,0 0 1,0 0-1,-1-1 0,0 0 0,12-10 0,-14 10 47,0 1 0,0-1 0,0 0-1,-1 0 1,0-1 0,0 1 0,0-1 0,0 0-1,-1 0 1,0 0 0,-1 0 0,1-1-1,-1 1 1,0-1 0,-1 0 0,2-12 0,-3 19 5,-1-1 1,1 1-1,0 0 1,-1 0 0,1-1-1,-1 1 1,1 0 0,0 0-1,-1 0 1,1-1 0,-1 1-1,1 0 1,-1 0-1,1 0 1,-1 0 0,1 0-1,-1 0 1,1 0 0,-1 0-1,1 0 1,-1 0 0,1 0-1,-1 0 1,1 1 0,0-1-1,-1 0 1,1 0-1,-1 0 1,1 1 0,-1-1-1,1 0 1,0 0 0,-1 1-1,1-1 1,0 0 0,-1 1-1,1 0 1,-20 11-36,4 2 179,0 2 1,1 0-1,-15 20 0,25-29-96,1-1 0,-1 1 0,1 0 0,0 0 0,0 1 0,1-1 0,0 1 0,1 0 0,-1 0 0,2 0 0,-3 14 0,5-21-65,-1 1 1,1 0-1,-1-1 0,1 0 0,0 1 0,0-1 0,0 1 0,0-1 0,0 0 0,0 0 0,0 1 0,0-1 0,1 0 0,-1 0 0,0 0 0,1 0 0,-1 0 0,0-1 0,1 1 0,-1 0 0,1-1 0,0 1 1,-1-1-1,1 1 0,-1-1 0,1 0 0,0 0 0,-1 0 0,1 0 0,0 0 0,-1 0 0,3-1 0,60-3-1303,-47 0-295,1-2-1,-2 0 1,1-1 0,30-17 0,-9 2-3081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13357,'0'0'4708,"-72"62"-3683,39-27-128,-2 3 480,3 0-384,5-4-64,6-4-256,9-4-513,5-6-128,4-5 0,3-6-64,0-4-577,0-10-7046,0-9 2082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13933,'0'0'6022,"61"15"-5638,-31-7-320,10-1-704,1 0-2115,4-3-1441,3-3-3747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11147,'0'0'4158,"-2"8"-3304,-8 36 772,1-1 0,-3 49 0,8-29-985,2 1 0,11 92 0,-11-175-387,1-1-571,-1 0 0,-1 0 0,-9-31 0,-1 21 103,9 22 181,1 0 0,-1 0 1,2-1-1,-1 1 0,1 0 1,-2-13-1,29 28-565,22 12-1274,81 23 0,-109-37 1475,1-1 0,0-1 0,0-1 1,0 0-1,0-2 0,0 0 0,26-5 1,-44 5 542,0 0 1,0-1 0,1 0 0,-1 1 0,0-1 0,0 0 0,0 0-1,0 0 1,0 0 0,0 0 0,0-1 0,-1 1 0,1-1 0,0 1-1,-1-1 1,1 0 0,-1 1 0,0-1 0,1 0 0,-1 0 0,0 0-1,0 0 1,0 0 0,0 0 0,1-4 0,-2 4-38,0 0 0,0 1 0,0-1 0,0 0 0,0 1 0,0-1 0,-1 0 0,1 1 0,0-1 0,-1 0 0,1 1 0,-1-1 0,0 1 0,1-1 0,-1 1 0,0-1 0,0 1 0,0 0 0,0-1 0,0 1 0,0 0 0,-1 0 0,1-1 0,0 1 0,-1 0 0,1 0 0,-1 1 0,1-1 0,-1 0 0,1 0 0,-1 1 0,1-1 0,-1 1 0,-2-1 0,-2 0-72,0-1 0,0 2 0,-1-1 0,1 1 0,0 0-1,0 0 1,-1 0 0,1 1 0,0 0 0,0 0 0,0 1-1,0 0 1,0 0 0,0 0 0,0 1 0,-6 4 0,8-5 9,1 0 1,0 0-1,-1 1 1,1-1 0,0 1-1,1 0 1,-1 0-1,0 0 1,1 0 0,0 0-1,-1 1 1,1-1-1,1 1 1,-1-1 0,0 1-1,1 0 1,0 0-1,0 0 1,0 0 0,0 0-1,1 0 1,-1 0-1,1 0 1,0 0 0,0 0-1,2 6 1,-2-8-36,1-1 0,0 1 0,0 0 0,0 0 0,0 0 0,1-1 0,-1 1-1,0-1 1,1 1 0,-1-1 0,1 0 0,0 1 0,-1-1 0,1 0 0,0 0 0,0 0 0,0 0 0,0 0 0,-1-1 0,1 1 0,0-1 0,0 1 0,0-1 0,1 0 0,-1 1 0,0-1 0,3 0 0,60-2 178,-55 0-407,0 0 0,-1 0 0,1-1 0,-1-1 0,0 1 0,1-2-1,-2 1 1,1-1 0,0-1 0,-1 1 0,0-1 0,8-8 0,-11 8-217,0 1 1,0-1 0,0 0 0,0 0 0,-1 0 0,0 0 0,4-11 0,-6 12-180,0 1-1,-1-1 1,0 1-1,0-1 1,0 0-1,-1 1 1,1-1-1,-1 0 1,0 0 0,0 1-1,-1-1 1,-1-7-1,2 11 577,-1-1 1,0 1-1,1 0 0,-1 0 1,0 0-1,0-1 0,0 1 1,0 0-1,0 0 0,0 0 0,0 0 1,0 1-1,0-1 0,-1 0 1,1 0-1,0 1 0,-1-1 1,1 1-1,0-1 0,-1 1 0,1-1 1,0 1-1,-1 0 0,1 0 1,-1 0-1,1 0 0,-1 0 1,1 0-1,0 0 0,-1 0 0,-2 1 1,4-1 38,0 0 1,-1 0-1,1 1 1,0-1 0,-1 0-1,1 0 1,0 0-1,-1 1 1,1-1 0,0 0-1,0 0 1,-1 1-1,1-1 1,0 0-1,0 1 1,0-1 0,-1 0-1,1 1 1,0-1-1,0 0 1,0 1 0,0-1-1,0 1 1,0-1-1,0 0 1,0 1-1,0-1 1,0 0 0,0 1-1,0-1 1,0 1-1,0-1 1,0 0 0,0 1-1,0-1 1,0 0-1,0 1 1,0-1-1,1 0 1,-1 1 0,0-1-1,0 0 1,0 1-1,1-1 1,-1 0 0,0 0-1,1 1 1,-1-1-1,0 0 1,0 0-1,1 1 1,-1-1 0,16 16-572,-11-13 173,-1-1 0,1-1 0,0 1 0,0 0 0,0-1 0,0 0 0,6 0 0,15 0-3255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99 218 2306,'0'0'6193,"8"-8"-3049,23-26-69,-24 18 860,-16 11-2256,-16 9-775,18-1-686,-1 1 0,1 0 0,0 0 0,1 1 0,-1-1-1,1 2 1,0-1 0,0 1 0,-9 11 0,12-13-80,-1 0-1,0 1 1,1 0 0,0 0-1,0 0 1,1 0 0,-1 0-1,1 0 1,0 1 0,1-1-1,-1 1 1,1-1 0,0 1-1,0 10 1,1-15-125,1 0 0,0 0 1,-1 0-1,1 0 0,0 0 0,-1 0 0,1 0 0,0 0 0,0 0 1,0 0-1,0 0 0,0-1 0,0 1 0,0 0 0,0-1 0,0 1 0,1-1 1,-1 1-1,0-1 0,0 1 0,0-1 0,1 0 0,-1 0 0,0 1 1,1-1-1,-1 0 0,0 0 0,0 0 0,2-1 0,42-2 255,-34 0-465,-1-1 0,1 0 0,-1-1 0,0 0 1,0-1-1,0 0 0,-1 0 0,0-1 0,15-14 0,-6 3-134,0-1 0,-1-1-1,16-25 1,-25 34 194,-1 0 0,0 0-1,0 0 1,-1-1 0,-1 0-1,0 0 1,-1 0 0,0-1-1,-1 0 1,2-14 0,-5 27 163,0 0 0,-1 0 1,1-1-1,0 1 1,0 0-1,0 0 1,0-1-1,0 1 1,-1 0-1,1 0 1,0 0-1,0-1 0,0 1 1,-1 0-1,1 0 1,0 0-1,0 0 1,-1 0-1,1 0 1,0-1-1,0 1 1,-1 0-1,1 0 0,0 0 1,0 0-1,-1 0 1,1 0-1,0 0 1,0 0-1,-1 0 1,1 0-1,0 0 1,0 0-1,-1 0 0,1 0 1,0 0-1,-1 1 1,1-1-1,0 0 1,0 0-1,0 0 1,-1 0-1,1 0 1,0 1-1,0-1 0,0 0 1,-1 0-1,1 0 1,0 1-1,0-1 1,0 0-1,0 0 1,-1 1-1,-12 9 99,4 0 32,1 0 1,1 1-1,0-1 0,0 2 1,-8 17-1,13-24-119,-1 1 0,1 0 0,0-1 1,1 1-1,-1 0 0,1 0 0,0 0 0,1 0 1,0 1-1,0-1 0,0 0 0,0 0 1,3 12-1,-2-17-32,0 1 1,0 0-1,0-1 1,0 1 0,0-1-1,0 0 1,0 1-1,0-1 1,1 0-1,-1 0 1,0 0-1,1 1 1,-1-1 0,1-1-1,0 1 1,-1 0-1,1 0 1,-1-1-1,1 1 1,0-1-1,0 1 1,3 0 0,49 2-503,-21-2-494,-32 0 984,0 0-1,0 0 1,0 0 0,-1 0-1,1 0 1,-1 0 0,1 0-1,-1 0 1,1 1 0,-1-1-1,0 0 1,1 0-1,-1 0 1,0 0 0,0 1-1,0-1 1,0 0 0,0 0-1,0 1 1,0-1 0,0 0-1,-1 0 1,1 0 0,0 0-1,-1 2 1,0 12-1920,4-9-4636,5-6 27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70 11211,'0'0'8333,"-1"-8"-6337,1 6-1867,0 0 0,0 0-1,-1-1 1,1 1 0,0 0-1,-1 0 1,0 0 0,0-1 0,1 1-1,-1 0 1,0 0 0,-1 0-1,1 0 1,0 1 0,-1-1-1,1 0 1,-1 0 0,-2-1-1,2 1-66,-1 1 0,1 0 0,-1 0 0,0 0 0,1 0 0,-1 1 0,0-1 0,0 1 0,1 0 0,-1-1 0,0 1-1,0 0 1,1 1 0,-1-1 0,0 0 0,0 1 0,1 0 0,-1 0 0,-4 1 0,0 2 21,0-1 0,0 1 1,1 0-1,-1 0 0,1 1 0,0 0 0,0 0 1,-5 7-1,8-10-47,1 0 1,0 0-1,0 0 1,0 1-1,1-1 1,-1 0-1,0 1 1,1-1-1,0 1 0,-1 0 1,1-1-1,0 1 1,0 0-1,1 0 1,-1-1-1,1 1 1,-1 0-1,1 0 0,0 0 1,0 0-1,0 0 1,0 0-1,1-1 1,0 6-1,1-7-21,-1 1 0,1-1 0,0 0 0,0 0-1,-1 0 1,1 0 0,0 0 0,0 0 0,0-1 0,0 1 0,0-1 0,0 1-1,0-1 1,0 0 0,0 0 0,0 0 0,0 0 0,4 0 0,41-5 204,-36 2-387,0-1 1,0-1-1,0 0 0,-1 0 1,1-1-1,-1 0 1,-1-1-1,1 0 0,-1-1 1,0 0-1,-1 0 0,0-1 1,0 0-1,9-14 1,-19 21 270,-5 5-78,-8 8-9,13-9 3,-1 1 1,1 0-1,0 0 1,0 0-1,0 0 0,0 1 1,1-1-1,-1 0 1,1 1-1,-2 5 1,3-8-15,0 0 0,0-1 1,0 1-1,0 0 0,0-1 0,0 1 1,1 0-1,-1-1 0,0 1 0,0-1 0,0 1 1,1 0-1,-1-1 0,0 1 0,1-1 1,-1 1-1,0-1 0,1 1 0,-1-1 1,1 1-1,-1-1 0,1 0 0,0 1 1,24 4 118,-12-6-333,-1-2 0,1 0-1,0 0 1,-1-1 0,1-1 0,-1 0-1,0 0 1,-1-1 0,0-1-1,0 0 1,0-1 0,-1 0 0,0 0-1,16-18 1,-25 25 268,-13 35 293,6-21-288,1 1 1,1 1-1,0-1 0,1 0 0,0 1 1,1 0-1,1 0 0,0-1 0,1 1 1,0 0-1,6 27 0,3 1 177,3 0-1,26 65 1,-34-99-239,-1 1 120,1-1 1,-1 1-1,-1-1 0,0 1 1,0 0-1,-1 0 1,0 0-1,-1 0 0,-1 14 1,1-22-70,-1 0 1,1 1 0,-1-1-1,0 0 1,0 1 0,0-1-1,0 0 1,0 0-1,0 0 1,0 0 0,-1 0-1,1 0 1,-1 0 0,0 0-1,1-1 1,-1 1-1,-2 1 1,0-1-10,1-1-1,0 0 1,0 1 0,-1-1-1,1-1 1,-1 1 0,1 0 0,-1-1-1,1 0 1,-1 0 0,1 0-1,-1 0 1,1 0 0,0-1-1,-5 0 1,5 0 35,-1-1-1,1 1 1,0 0-1,0-1 1,1 0-1,-1 1 1,0-1-1,0 0 1,1 0 0,0-1-1,-1 1 1,1 0-1,0-1 1,0 0-1,0 1 1,0-1 0,1 0-1,-1 0 1,1 0-1,-1 0 1,1 0-1,0 0 1,1-1-1,-1 1 1,0 0 0,1-4-1,-3-13-67,1 1-1,1-1 1,2-22-1,-1 34 16,0-9-244,2 1 0,0-1 0,1 1 1,0 0-1,2 0 0,0 0 0,0 0 0,1 1 1,1 0-1,17-27 0,-17 32 53,0 1 1,0 0-1,1 0 1,0 1-1,0 0 0,1 1 1,0-1-1,1 2 0,0-1 1,0 1-1,0 1 1,0 0-1,1 0 0,0 1 1,0 1-1,16-4 0,72-11-5701,-49 6-2532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7610 476 5317,'0'0'4287,"-9"-4"-2611,-142-74 125,70 35-2098,-166-65-1,66 56 286,-1 8-1,-295-34 0,-381 18 382,32 51 71,533 11 145,75 3-163,1 11 0,1 9 0,-248 61-1,-172 49-1102,-213 50 588,18 61 248,726-206-21,-197 105 0,253-116-101,1 2 0,1 2-1,2 2 1,1 2 0,-70 76 0,100-96-55,1 0 1,0 1 0,2 0 0,0 1-1,1 0 1,0 1 0,2 0 0,0 1 0,-7 34-1,12-42 4,1 1-1,1-1 1,0 1-1,1 0 0,1 0 1,0-1-1,0 1 1,1 0-1,1-1 0,1 0 1,0 0-1,0 0 0,1 0 1,1 0-1,0-1 1,10 15-1,3-3-77,0 0 1,1-2-1,2 0 1,0-1-1,1-2 0,1 0 1,1-1-1,0-2 1,2 0-1,31 13 1,41 13-160,152 45 1,-250-87 255,281 78 12,416 61-1,303-19 697,-972-117-679,2050 154 306,-1681-147-283,773-80 1,-107-115 555,-921 149-573,-2-6-1,-2-7 1,-2-6-1,-3-5 0,167-102 1,-259 134 79,0-1 1,-2-2-1,-1-2 1,64-70-1,-88 85 193,0 0-1,-2-1 1,0 0-1,-1-1 1,-1 0-1,-1-1 1,0-1-1,-2 1 1,-1-2-1,0 1 1,-2-1-1,5-42 1,-8 46-286,-2-1 0,0 1 0,-2 0 0,0-1 1,-1 1-1,0 0 0,-2 1 0,0-1 0,-1 1 0,-1 0 1,-1 0-1,-1 1 0,0 0 0,-1 0 0,-1 1 0,0 1 0,-1-1 1,-1 2-1,-26-24 0,-14-7-72,-1 2 0,-2 3 0,-86-46 0,-195-79 159,209 111-1181,-236-64 0,-146 11-7599,324 77 300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421 109 6342,'0'0'646,"10"-8"1644,30-28 160,-38 34-2156,0 1 0,-1-1-1,1 1 1,0-1-1,-1 0 1,0 0-1,1 1 1,-1-1-1,0 0 1,0 0 0,0 0-1,0 0 1,0-1-1,-1 1 1,1 0-1,0-4 1,-1 5-158,0 0-1,0 0 1,-1 0 0,1 0-1,-1 0 1,1 0-1,0 0 1,-1 0 0,0 0-1,1 1 1,-1-1 0,1 0-1,-1 0 1,0 0 0,0 1-1,1-1 1,-1 0 0,0 1-1,0-1 1,0 1-1,0-1 1,0 1 0,-2-1-1,-4-2 142,-1 1-1,1 1 0,-1-1 1,0 1-1,0 0 0,-10 1 1,3 1-237,-1 1 0,1 1 0,-1 0 0,1 1 0,0 1 0,0 0 0,1 1 0,0 1 0,0 0 0,0 1 0,1 0 0,-17 14 0,6-3-3,1 1 0,0 1 0,2 1 0,1 0 0,-25 37 0,38-50-21,1 1 0,1-1 1,0 1-1,0 1 0,1-1 1,0 1-1,1-1 0,0 1 0,0 0 1,-1 22-1,4-29-43,0 0 0,1 1 0,-1-1 0,1 0 0,0 1 0,0-1 0,0 0 0,0 0 0,1 0 0,0 0 0,-1 0 0,2 0 0,-1-1 1,0 1-1,1 0 0,0-1 0,-1 0 0,1 0 0,1 0 0,-1 0 0,0 0 0,1 0 0,-1-1 0,1 0 0,0 0 0,0 0 0,0 0 0,0 0 0,0-1 0,6 1 0,4 2-434,0-1 0,1-1 0,-1 0 0,1-1 0,-1 0 0,1-2 0,15-1-1,-16 0-698,-1 0-1,1-1 1,0-1-1,15-6 1,26-15-4553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11819,'0'0'4436,"-11"5"-2925,3 0-1310,1-1 0,-1 1 0,1 0 0,0 0 0,0 1 0,0 0 0,1 1 0,0-1 0,0 1 0,1 0 0,0 1 0,0-1 0,-5 12-1,-2 4 183,1 1 1,1 0-1,1 1 0,1 0 0,1 0 0,1 1 0,-3 33 0,9-58-377,0 0 1,0 1 0,0-1 0,0 1 0,0-1-1,0 1 1,0-1 0,0 0 0,1 1-1,-1-1 1,0 1 0,1-1 0,-1 0-1,1 1 1,0-1 0,-1 0 0,1 0-1,0 1 1,0-1 0,0 0 0,0 0-1,0 0 1,0 0 0,0 0 0,0 0-1,0-1 1,2 2 0,1-1 13,-1 0 0,0 0 0,0 0 0,1-1 0,-1 0 0,0 1 0,1-1 1,-1 0-1,0-1 0,1 1 0,4-2 0,7-1 39,1-2 0,-1 0 0,-1 0 1,16-9-1,107-71-373,-89 53 169,-47 31 144,-1 1 0,1-1 0,0 1 0,-1-1 0,1 1 0,-1-1 0,1 1 0,0-1 0,0 1 0,-1-1 0,1 1 0,0 0 0,0 0 0,-1-1 0,1 1 0,0 0 0,0 0 0,0 0 0,0 0 0,-1 0 0,1 0 0,0 0 0,0 0 0,0 0 0,0 0 0,-1 0 0,3 1 0,-3 0 14,0 0 0,1 1 1,-1-1-1,0 0 1,0 0-1,0 0 0,0 1 1,0-1-1,0 0 1,0 0-1,-1 0 0,1 1 1,0-1-1,-1 0 0,1 0 1,-1 2-1,-29 58 570,26-55-533,-11 20 233,-18 33 613,32-55-856,-1-1 1,1 1-1,-1 0 0,1-1 1,0 1-1,1 0 0,-1 0 1,0 0-1,1 0 0,0 0 1,0-1-1,1 9 0,0-11-65,0-1 0,-1 1 0,1 0 0,0-1-1,0 1 1,0-1 0,0 1 0,0-1 0,-1 0 0,1 1-1,0-1 1,0 0 0,0 1 0,0-1 0,0 0-1,0 0 1,0 0 0,0 0 0,0 0 0,0 0 0,0 0-1,1-1 1,23-2-1627,-19 1 717,0 0 0,0-1 0,-1 0 0,1 0 0,-1 0 1,0-1-1,8-6 0,13-13-6256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 11147,'0'0'10842,"-8"2"-10543,0 0-176,1 0 0,0 1 0,0 1 0,1-1 0,-1 1 0,1 0 0,-1 0 0,1 1 0,1 0 0,-1 0 0,1 1 0,0-1 0,0 1 0,0 0 0,1 0 1,0 1-1,0-1 0,1 1 0,-4 8 0,6-13-98,0 0 0,0 0 0,0-1-1,1 1 1,-1 0 0,0 0 0,1 0 0,0 0 0,-1 0 0,1 0 0,0 0 0,0 0 0,0 0 0,0 0 0,1 0 0,-1 0 0,0 0 0,2 3-1,-1-4-13,-1 0 0,1 0 0,0 0 0,0 0 0,0 0 0,0 0-1,0-1 1,0 1 0,0 0 0,0-1 0,1 1 0,-1-1 0,0 1 0,0-1-1,0 0 1,1 1 0,-1-1 0,0 0 0,0 0 0,1 0 0,1 0-1,5 0 18,0-1 0,-1 0-1,1-1 1,0 0-1,-1 0 1,1-1-1,-1 1 1,9-6 0,-2 1-99,-1-1 1,0 0 0,0-1 0,0 0 0,-2-1-1,1-1 1,-1 1 0,0-2 0,-1 0-1,-1 0 1,0 0 0,10-20 0,-19 32 72,0 0 1,0 0 0,0 0-1,0 0 1,0 0 0,-1 0-1,1-1 1,0 1 0,0 0-1,0 0 1,0 0 0,0 0-1,0 0 1,0 0-1,0 0 1,-1 0 0,1 0-1,0 0 1,0 0 0,0 0-1,0 0 1,0 0 0,0-1-1,0 1 1,0 0 0,0 0-1,0 0 1,0 0 0,0 0-1,0 0 1,0 0-1,-1-1 1,1 1 0,0 0-1,0 0 1,0 0 0,0 0-1,0 0 1,0 0 0,0 0-1,0-1 1,1 1 0,-1 0-1,0 0 1,0 0 0,0 0-1,0 0 1,0 0-1,0 0 1,0-1 0,0 1-1,0 0 1,0 0 0,-14 12 8,-16 21 70,29-32-68,-27 41 371,27-40-370,-1 0 1,1 0 0,0 0 0,0 0 0,0 0 0,1 1 0,-1-1-1,1 0 1,-1 0 0,1 1 0,-1-1 0,1 0 0,0 0 0,0 1-1,0-1 1,1 0 0,-1 0 0,0 1 0,2 2 0,-1-4-5,1 0 1,-1 0 0,1 0-1,-1 0 1,1 0-1,-1-1 1,1 1 0,0 0-1,0-1 1,-1 1 0,1-1-1,0 0 1,0 0-1,-1 1 1,1-1 0,0 0-1,0-1 1,0 1 0,2 0-1,37-7 55,-30 3-194,-1-1 0,1 0-1,-1 0 1,0-1 0,-1-1-1,1 1 1,8-10 0,41-25-326,-59 41 454,0 0 0,0 0 1,1 0-1,-1 0 0,0 0 1,0 0-1,0 0 0,0 0 1,0 0-1,0 0 0,1 0 1,-1 0-1,0 0 0,0 0 1,0 0-1,0 0 0,0 0 0,1 0 1,-1 0-1,0 0 0,0 0 1,0 0-1,0 0 0,0 0 1,1 0-1,-1 0 0,0 0 1,0 0-1,0 0 0,0 0 1,0 0-1,0 0 0,0 1 0,0-1 1,1 0-1,-1 0 0,0 0 1,0 0-1,0 0 0,0 0 1,0 0-1,0 1 0,0-1 1,0 0-1,0 0 0,0 0 1,0 0-1,0 0 0,0 0 0,0 1 1,0-1-1,0 0 0,0 0 1,0 0-1,-1 15 108,-9 21 246,8-28-263,1-6-69,0-1-1,1 1 0,-1 0 0,1-1 1,-1 1-1,1-1 0,0 1 1,-1 0-1,1-1 0,0 1 0,0-1 1,0 1-1,0 0 0,1-1 1,-1 1-1,0 0 0,1-1 0,-1 1 1,1-1-1,-1 1 0,1-1 0,0 1 1,0-1-1,0 1 0,-1-1 1,1 0-1,1 1 0,-1-1 0,0 0 1,2 2-1,2-2 5,0 1-1,0-1 1,0-1 0,0 1-1,0-1 1,1 1 0,-1-2-1,0 1 1,5-1 0,8-2-134,0 0 0,0-1 0,-1-1 0,0-1 0,0-1 0,23-11 0,-18 7-57,1 2 1,35-11-1,-57 20 174,-1 0 0,0 0 0,0 0 0,0 0-1,1 0 1,-1 0 0,0 0 0,0 0 0,0 0 0,1 0 0,-1 0 0,0 0 0,0 0 0,0 0-1,1 0 1,-1 0 0,0 0 0,0 0 0,1 0 0,-1 0 0,0 0 0,0 0 0,0 1-1,0-1 1,1 0 0,-1 0 0,0 0 0,0 0 0,0 0 0,0 1 0,0-1 0,1 0 0,-1 0-1,0 0 1,0 1 0,0-1 0,0 0 0,0 0 0,0 0 0,0 1 0,0-1 0,0 0 0,0 0-1,0 0 1,0 1 0,0-1 0,-2 17 811,2-16-765,-1 1 1,1-1 0,-1 1 0,1 0 0,0-1 0,-1 1 0,1-1 0,0 1-1,0-1 1,0 1 0,1 0 0,-1-1 0,0 1 0,0-1 0,1 1 0,-1-1-1,1 1 1,-1-1 0,1 1 0,0-1 0,1 2 0,18 18-2155,-16-12-1420,-3 1-3651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90 8616,'5'-9'5600,"0"1"-3970,-1 2-543,-1 1 0,1-1 0,-1 0 0,-1 0 0,1 0 0,-1-1 0,0 1 1,2-13-1,-4 19-1020,0 0 0,0-1 0,0 1 0,0 0 0,0 0 0,0-1 0,0 1 0,0 0 0,0 0 0,0 0 0,0-1 0,0 1 0,-1 0 0,1 0 0,0 0 0,0-1 0,0 1 0,0 0 0,0 0 0,0 0 0,-1 0 0,1-1 0,0 1 0,0 0 0,0 0 0,-1 0 0,1 0 0,0 0 0,0 0 0,0 0 0,-1-1 0,1 1 0,0 0 0,0 0 0,0 0 0,-1 0 0,1 0 0,0 0 0,0 0 1,-1 0-1,1 0 0,0 0 0,0 0 0,-1 0 0,-14 6 749,-11 12-778,2 5 192,-32 39-1,51-56-171,0 0 0,0 1 0,0 0 0,1-1 0,0 2-1,1-1 1,0 0 0,0 1 0,0 0 0,1-1 0,0 1 0,-1 10 0,3-17-59,0 0 1,1 0-1,-1 0 1,0 0-1,1 0 1,-1 0-1,0 0 1,1-1-1,-1 1 1,1 0-1,0 0 1,-1 0-1,1-1 1,0 1 0,-1 0-1,1-1 1,0 1-1,0-1 1,-1 1-1,1-1 1,0 1-1,0-1 1,0 1-1,0-1 1,0 0-1,0 1 1,0-1-1,0 0 1,0 0-1,-1 0 1,1 0-1,2 0 1,39 1 77,-31-2-48,6 0-368,1-1 0,-1-1 0,0 0 0,1-2 0,21-7 0,40-25-8421,-41 14-3240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14221,'0'0'4677,"51"25"-6983,-33-23-3139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8520,'0'0'18033,"72"3"-17488,-34-10-385,2 0-96,2 1-64,-2 4-897,-3-1-1697,-9-1-1538,-1-2-6246</inkml:trace>
  <inkml:trace contextRef="#ctx0" brushRef="#br0" timeOffset="1">598 80 11627,'0'0'10116,"3"11"-9342,3 39-448,-2 0-1,-3 1 0,-5 67 1,0 10-768,4-122-232,0 25-800,-5-20-6473,-5-11 3826</inkml:trace>
  <inkml:trace contextRef="#ctx0" brushRef="#br0" timeOffset="2">343 140 8584,'-4'-10'3390,"1"0"-2843,0 4 133,1 0 0,0-1 0,0 0 1,0 1-1,1-1 0,-1-11 0,3 16-562,-1 0-1,0 0 0,0 0 0,1 0 1,-1 0-1,1 0 0,-1 0 0,1 1 0,0-1 1,0 0-1,0 0 0,0 0 0,0 1 0,0-1 1,1 0-1,-1 1 0,0-1 0,1 1 0,0 0 1,-1-1-1,1 1 0,-1 0 0,1 0 0,0 0 1,0 0-1,0 0 0,0 1 0,0-1 0,0 0 1,2 1-1,26-7 71,0 3 1,0 0-1,1 2 1,-1 1-1,1 2 0,-1 0 1,1 3-1,-1 0 1,58 17-1,-81-19-190,0 0-1,0 1 0,0 0 0,0 0 1,-1 1-1,0 0 0,1 0 1,-1 0-1,-1 1 0,1-1 0,4 7 1,-8-9 2,-1 0 0,0 0 1,1 0-1,-1 0 0,0 0 1,0 0-1,-1 1 0,1-1 0,0 0 1,-1 1-1,1-1 0,-1 1 1,0-1-1,0 0 0,0 1 1,0-1-1,0 1 0,-1-1 0,1 0 1,-1 1-1,1-1 0,-1 0 1,0 0-1,0 1 0,0-1 1,0 0-1,0 0 0,0 0 1,-1 0-1,1 0 0,-1 0 0,0-1 1,1 1-1,-1 0 0,0-1 1,-3 3-1,-7 7 67,-2 0 0,0-1 0,0 0 0,-1-1 0,0-1 1,0 0-1,-1-1 0,0-1 0,0 0 0,-1-1 0,1-1 0,-1 0 0,-20 1 0,37-5-93,-1 0 0,1-1 0,0 1 0,-1 0 0,1 0 0,0 0 0,-1 0-1,1 0 1,0-1 0,-1 1 0,1 0 0,0 0 0,0-1 0,-1 1-1,1 0 1,0 0 0,0-1 0,-1 1 0,1 0 0,0-1 0,0 1 0,0 0-1,0-1 1,-1 1 0,1 0 0,0-1 0,0 1 0,0 0 0,0-1-1,0 1 1,0-1 0,0 1 0,0 0 0,0-1 0,0 1 0,0 0 0,0-1-1,0 1 1,0 0 0,1-1 0,-1 1 0,0-1 0,0 1 0,0 0 0,0 0-1,1-1 1,-1 1 0,0 0 0,0-1 0,1 1 0,-1 0 0,1-1-1,11-18-2004,-1 10-104,0 0 1,0 0-1,0 1 1,1 1 0,15-7-1,4 0-5296</inkml:trace>
  <inkml:trace contextRef="#ctx0" brushRef="#br0" timeOffset="3">746 149 5061,'0'0'5258,"5"11"-2866,0 3-1527,0-1-1,-1 1 1,-1 0 0,0 0 0,-1 0 0,0 24-1,-7 93 4934,5-130-5781,0-1 0,0 0-1,0 0 1,0 0 0,0 1 0,0-1 0,0 0 0,0 0-1,0 0 1,0 1 0,0-1 0,0 0 0,0 0-1,0 0 1,0 1 0,0-1 0,0 0 0,0 0 0,0 0-1,0 0 1,0 1 0,0-1 0,1 0 0,-1 0 0,0 0-1,0 0 1,0 0 0,0 1 0,0-1 0,1 0 0,-1 0-1,0 0 1,0 0 0,0 0 0,1 0 0,-1 0-1,0 0 1,0 0 0,0 0 0,0 0 0,1 0 0,-1 0-1,0 0 1,0 0 0,0 0 0,1 0 0,-1 0 0,0 0-1,12-7 544,9-14-97,-16 9-450,0 0 1,-1 0-1,-1-1 0,0 1 1,0-1-1,-1 0 0,-1 0 1,0 0-1,0 0 0,-2 0 1,-2-21-1,2 40-2483,1-5 2381,1 0 0,-1 0 0,0 0 1,1 0-1,-1-1 0,1 1 0,-1 0 0,1 0 0,-1 0 0,1-1 0,0 1 1,-1 0-1,1-1 0,0 1 0,-1 0 0,1-1 0,0 1 0,1 0 1,8 3-666,0 0 1,0 0-1,0-1 1,0 0-1,0-1 1,0 0-1,21 0 1,75-5-3202,-65-8 3811,-40 11 369,1-1-1,-1 0 0,0 1 0,1-1 0,-1 0 0,0 0 1,0 0-1,1 0 0,-1 0 0,0 0 0,0-1 1,0 1-1,0 0 0,-1-1 0,1 1 0,0 0 0,0-1 1,-1 1-1,1-1 0,-1 1 0,1-1 0,-1 1 1,0-1-1,1-1 0,-2 2-71,1 0 0,-1 0 0,0 0 0,1 0 0,-1 1 0,0-1 0,0 0 0,1 0 0,-1 1 0,0-1 0,0 0 0,0 1 0,0-1 0,0 1 0,0-1 0,0 1 0,0-1 0,0 1 1,0 0-1,0 0 0,0-1 0,0 1 0,-1 0 0,1 0 0,0 0 0,0 0 0,0 0 0,0 1 0,-2-1 0,-36 5 440,34-3-500,0 1 1,0-1-1,0 1 1,1 0 0,0 0-1,-1 0 1,1 0 0,0 1-1,0 0 1,1-1-1,-1 2 1,1-1 0,0 0-1,0 1 1,0-1 0,1 1-1,0 0 1,0 0-1,0 0 1,0 0 0,1 0-1,0 0 1,0 0 0,0 1-1,0 6 1,2-11-88,-1 1-1,1-1 1,-1 1 0,1-1 0,0 0 0,-1 1-1,1-1 1,0 0 0,0 1 0,0-1 0,0 0-1,0 0 1,0 0 0,1 0 0,-1 0-1,0 0 1,0 0 0,1 0 0,-1-1 0,1 1-1,-1 0 1,1-1 0,-1 1 0,1-1 0,-1 0-1,1 1 1,-1-1 0,1 0 0,-1 0 0,3 0-1,58 2 154,-49-3-129,-7 1-16,1-1-1,-1 0 1,1-1 0,-1 1-1,0-1 1,1 0-1,-1-1 1,0 0 0,0 0-1,-1 0 1,1-1 0,-1 1-1,1-1 1,6-7-1,-11 10 8,1-1 0,0 1-1,-1-1 1,1 0-1,-1 0 1,1 0 0,-1 0-1,0 0 1,0 0-1,0 0 1,0 0 0,0 0-1,-1 0 1,1 0-1,0-1 1,-1 1-1,0 0 1,1-1 0,-1 1-1,0 0 1,0 0-1,-1-1 1,1 1 0,0 0-1,-1-1 1,1 1-1,-1 0 1,0 0 0,0 0-1,0 0 1,0-1-1,0 1 1,0 1 0,0-1-1,-1 0 1,1 0-1,-1 0 1,1 1 0,-1-1-1,0 1 1,0-1-1,0 1 1,-2-2 0,-55-36-670,18 15-5117,38 23 4952</inkml:trace>
  <inkml:trace contextRef="#ctx0" brushRef="#br0" timeOffset="4">1435 158 13965,'0'0'10602,"-9"-2"-9950,5 0-620,-1 0 1,0 1 0,1 0 0,-1 0 0,0 1 0,0-1 0,0 1 0,1 0 0,-1 0 0,0 1 0,0 0 0,0-1-1,1 1 1,-1 1 0,0-1 0,1 1 0,-1 0 0,1 0 0,0 0 0,-1 1 0,1-1 0,0 1 0,-5 5 0,2-2 13,0 1 0,0 0 1,1 1-1,-9 13 1,13-18-37,0 0 0,0-1 1,1 1-1,0 0 0,-1 0 0,1 1 0,0-1 1,1 0-1,-1 0 0,0 0 0,1 1 1,0-1-1,0 0 0,0 0 0,0 1 1,0-1-1,2 6 0,-1-8-37,-1 0 0,1 0 0,0 0 0,0 0 0,0 0 0,0 0 0,0 0 0,0 0 0,0 0 0,0-1 0,0 1 0,1 0 0,-1-1 0,0 1 0,0-1 0,1 1 0,-1-1 0,0 1 0,0-1 0,1 0-1,-1 0 1,3 0 0,38 1-1405,-31-1 833,56-6-6234,-32-4 48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97 12075,'0'0'5269,"-8"0"-3032,-24 1-614,27 1 164,12 1-1357,12 2-314,1-4-15,1-1 0,-1-1 0,0-1 0,30-6 1,-43 7-104,0-1 0,0 0 1,0 0-1,0-1 1,0 0-1,0 0 1,-1 0-1,1-1 0,-1 0 1,0-1-1,-1 1 1,1-1-1,-1 0 1,1 0-1,6-10 0,-12 15 2,1-1-1,-1 1 0,1-1 0,-1 1 0,0-1 1,1 0-1,-1 1 0,0-1 0,1 0 0,-1 1 1,0-1-1,0 0 0,0 0 0,1 1 1,-1-1-1,0 0 0,0 1 0,0-1 0,0 0 1,0 0-1,0 1 0,-1-1 0,1 0 0,0 1 1,0-1-1,0 0 0,-1 0 0,1 1 0,0-1 1,-1 1-1,1-1 0,0 0 0,-1 1 0,0-1 1,-1-1-8,0 1 1,0 0 0,0 0 0,0 1 0,0-1-1,0 0 1,0 1 0,0-1 0,0 1-1,-1 0 1,-2-1 0,-57 6-76,48-2 67,1 2 1,0 0 0,1 0-1,-1 1 1,1 1-1,1 0 1,-22 16-1,28-19 42,1-1 0,-1 1 0,1 0 0,-1 0 0,1 1 0,0-1 0,1 1 0,-1 0 0,1 0 0,0 0 0,0 0 0,0 1 0,1-1 0,0 1 0,0 0 0,0 0 0,1-1 0,0 1 0,0 0 0,0 8 0,2-12-46,-1-1 0,0 0 0,1 1 0,0-1 0,-1 0 1,1 1-1,0-1 0,0 0 0,-1 0 0,1 1 0,0-1 0,0 0 1,0 0-1,1 0 0,-1 0 0,0-1 0,0 1 0,0 0 1,1 0-1,-1-1 0,0 1 0,1-1 0,-1 1 0,0-1 0,1 1 1,-1-1-1,3 0 0,46 3-2190,-43-3 1650,34-2-3102,3-12-2702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14894,'-9'0'2360,"-5"1"-1581,0 0 1,0 1 0,0 1-1,-25 8 1,33-10-622,1 1 1,0 0-1,-1 0 1,1 1-1,0-1 1,0 1-1,0 0 1,0 1 0,1-1-1,-1 1 1,1 0-1,0 0 1,0 0-1,0 1 1,1-1-1,-5 9 1,7-12-163,1 0-1,-1 0 1,1 0 0,0-1 0,0 1 0,-1 0 0,1 0 0,0 0 0,0 0 0,0 0 0,0-1 0,0 1 0,0 0 0,0 0 0,0 0 0,1 0 0,-1 0 0,0-1 0,0 1 0,1 0 0,-1 0 0,1 0 0,-1-1 0,0 1 0,1 0 0,1 1 0,23 9-458,41-8-727,-55-4 973,257-7-1423,-268 8 1659,1 0-1,-1 1 1,0-1-1,0 0 1,0 0-1,0 0 1,0 0-1,1 0 0,-1 1 1,0-1-1,0 0 1,0 0-1,0 0 1,0 0-1,0 1 1,0-1-1,0 0 0,0 0 1,0 0-1,0 1 1,0-1-1,0 0 1,0 0-1,0 0 0,0 1 1,0-1-1,0 0 1,0 0-1,0 0 1,0 1-1,0-1 1,0 0-1,0 0 0,0 0 1,0 0-1,0 1 1,-1-1-1,1 0 1,0 0-1,0 0 0,0 0 1,0 0-1,0 1 1,-1-1-1,1 0 1,0 0-1,0 0 1,0 0-1,0 0 0,-1 0 1,1 0-1,0 0 1,-21 13 798,0-1 1,0-1 0,-1-1-1,0-1 1,-33 9 0,29-9-137,1 0-129,18-5-481,-1 0 0,0-1 0,0 0 0,0-1 0,0 0 0,-1 0 0,1-1 0,-1 0 0,1 0 1,-17-1-1,25-1-132,-1 1 1,1 0 0,0-1-1,-1 1 1,1-1-1,0 1 1,-1 0 0,1-1-1,0 1 1,-1-1 0,1 1-1,0-1 1,0 1-1,0-1 1,0 1 0,-1-1-1,1 1 1,0-1 0,0 0-1,0 1 1,0-1-1,0 1 1,0-1 0,0 1-1,0-1 1,1 1 0,-1-1-1,0 1 1,0-1-1,0 1 1,1-1 0,-1 0-1,8-17-2075,1 6 268,0 0 0,1 0 0,0 1 0,13-10 0,-10 9-489,21-20-4872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1569,'0'0'17751,"-4"8"-16988,-69 87 390,72-94-1148,1 0 0,-1 0 1,1 0-1,-1 0 0,1 0 0,0 0 0,-1 0 1,1 0-1,0 0 0,0 0 0,0 0 0,0 0 1,0 1-1,0-1 0,0 0 0,0 0 0,0 0 1,1 0-1,-1 0 0,0 0 0,1 0 0,-1 0 0,1 0 1,-1 0-1,1 0 0,-1 0 0,1-1 0,0 1 1,-1 0-1,1 0 0,0 0 0,0-1 0,-1 1 1,1 0-1,0-1 0,0 1 0,0-1 0,0 1 1,0-1-1,0 1 0,0-1 0,2 1 0,57 13 193,-38-10-208,-6 0 20,-6-3-10,-1 1 0,1 0 0,-1 1 1,0 0-1,0 1 0,0 0 0,0 0 0,-1 1 0,12 8 0,-20-13 33,1 1 0,0 0 0,-1 0 1,1-1-1,0 1 0,-1 0 0,1 0 0,-1 0 1,0 0-1,1-1 0,-1 1 0,0 0 0,1 0 1,-1 0-1,0 0 0,0 0 0,0 0 0,0 0 1,0 0-1,0 0 0,0 0 0,0 0 1,0 0-1,0 0 0,-1 0 0,1 0 0,0 0 1,-1-1-1,1 1 0,-1 0 0,1 0 0,-1 0 1,1 0-1,-1-1 0,1 1 0,-1 0 0,0 0 1,1-1-1,-1 1 0,0-1 0,0 1 0,0 0 1,1-1-1,-1 0 0,0 1 0,0-1 0,-1 1 1,-46 19 1642,47-19-1658,-26 7 741,0-1 0,0-2 0,0 0 0,-1-2 0,-50 0 0,77-3-777,1 0 1,-1 0-1,1 0 0,-1 0 1,1 0-1,-1 0 1,1 0-1,-1 0 0,0 0 1,1 0-1,-1-1 0,1 1 1,-1 0-1,1 0 0,-1 0 1,1-1-1,0 1 1,-1 0-1,1-1 0,-1 1 1,1 0-1,-1-1 0,1 1 1,0-1-1,-1 1 1,1 0-1,0-1 0,-1 1 1,1-1-1,0 1 0,0-1 1,0 1-1,-1-1 0,1 1 1,0-1-1,0 1 1,0-1-1,0 1 0,0-1 1,0 0-1,0 1 0,0-1 1,0 1-1,0-1 1,0 1-1,0-1 0,1 1 1,-1-1-1,0 1 0,0-1 1,0 1-1,1-1 1,-1 1-1,1-1 0,18-24-3155,53-20-9222,-45 26 3277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14958,'0'0'8841,"0"57"-7817,-1-22-287,1 6-288,0 4-193,0-3-64,0 2-128,1-3 0,5-2-32,5 0-1409,-2-8-993,2-5-2307,0-8-5476</inkml:trace>
  <inkml:trace contextRef="#ctx0" brushRef="#br0" timeOffset="1">0 527 16367,'0'0'8168,"3"54"-7559,10-45-385,3 4-128,-1-5-1249,-3-2-2979,-4-6-3875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1 797 4324,'0'0'6588,"4"8"-6423,5 2-66,0 1 0,0-1-1,1-1 1,1 0 0,-1 0 0,2-1-1,-1 0 1,1-1 0,16 7 0,-3-2 171,1-2 1,0-1 0,1-1-1,-1-1 1,1-2 0,1-1-1,38 2 1,197-10 1219,-251 3-1472,154-9 145,299-11 368,105 61-304,-44-2 346,7-43-21,168 5-330,-332 31-167,106 3 13,-321-34 301,-170-5 304,12-16-820,4 18 165,-13-127 42,5 37-101,-36-164 1,39 239 34,-1 0 1,-1 0 0,-1 0 0,0 1 0,-1 0-1,-1 1 1,0 0 0,-2 1 0,-17-20 0,8 14 0,-2 0 0,0 2 1,-1 0-1,-1 2 0,-31-16 1,32 18 1,1-2 0,1 0 1,-29-29-1,38 32 0,-1 1 1,-1 1-1,1 0 0,-2 0 1,0 2-1,0 0 0,-1 1 1,0 0-1,-26-8 0,-1 9-15,0 1 1,0 3-1,0 1 0,-1 3 0,-67 7 0,-264 35-91,86-7 128,-96-1 0,-207 23-31,3 34-75,-369 81 108,905-164-25,22-5-12,1 2-1,-1 1 1,1 2 0,0 1 0,-42 18 0,63-18-1929,11-6-874,9-5-473,21-8-2169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4906 11819,'-33'8'437,"26"-8"-384,22-6-94,30-13 157,74-43 1,-38 18-30,390-177 41,729-234 0,2338-469 1404,-834 372-1131,1684-120-257,-3996 639-143,947-88 61,-10-58 88,-844 82 1542,-399 75-1366,-2-5-1,0-3 1,122-62 0,-171 71-282,0-1 1,-2-3-1,0 0 0,-2-2 0,0-2 1,-3 0-1,0-2 0,-2-1 0,-1-2 0,-2 0 1,-1-1-1,-2-1 0,-1-1 0,-2-1 1,-2 0-1,-1-1 0,-2-1 0,-2 0 1,-2-1-1,5-47 0,-9 38 88,3 1 0,3 0 0,1 1 0,2 0 0,3 1 0,25-56 0,-20 62-217,-12 27-123,-2 0 0,1 0 1,-2-1-1,0 0 0,-1-1 1,0 1-1,-1-1 0,1-18 1,-4 5-3279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42 7271,'0'-1'301,"1"0"-1,0 0 1,-1 0 0,1 1 0,0-1 0,-1 0-1,1 0 1,-1 0 0,0 0 0,1 0 0,-1 0-1,0 0 1,1 0 0,-1 0 0,0 0 0,0 0-1,0 0 1,0 0 0,0 0 0,0 0 0,0 0-1,0 0 1,-1 0 0,1 0 0,0 0 0,-1 0-1,1 0 1,0 0 0,-1 0 0,0-1 0,-1 1-51,0 0 0,1-1 0,-1 1 0,0 1 0,0-1 0,0 0 0,0 0 0,0 1 0,0-1 0,0 1 0,0-1 0,0 1 0,0 0 0,-2 0 0,-7 0-62,1 0 1,0 1-1,0 0 1,0 0-1,-17 6 0,15-2-107,1 1-1,0 0 1,0 0 0,0 1-1,1 1 1,0 0-1,1 0 1,-13 14-1,15-15-57,1 1 0,0-1 0,0 1-1,1 1 1,0-1 0,0 0 0,1 1-1,0 0 1,1 0 0,-1 1 0,-2 14 0,6-23-27,0 0 0,0 0 1,0 0-1,0 0 1,0 0-1,0 0 1,0 0-1,0 1 0,0-1 1,0 0-1,1 0 1,-1-1-1,0 1 1,1 0-1,-1 0 0,0 0 1,1 0-1,-1 0 1,1 0-1,0 0 0,-1-1 1,1 1-1,0 0 1,-1 0-1,1-1 1,0 1-1,0 0 0,0-1 1,0 1-1,1 0 1,1 0 3,0 0 0,1-1 0,-1 1 1,0-1-1,0 1 0,1-1 0,-1 0 1,0-1-1,7 0 0,2-1 29,0-1 1,1-1-1,-2 0 0,18-8 0,1-5-1,-1-2-1,-1-1 1,0-1-1,-2-1 1,31-32-1,-66 108-325,0-8 275,2 0 1,2 1-1,1 48 1,2-40 307,-14 89 0,15-140-148,0 1 1,0 0-1,0-1 0,-1 1 1,0-1-1,0 1 0,0-1 1,0 0-1,-1 0 0,0 0 1,0 0-1,0 0 0,0-1 1,0 1-1,-1-1 0,1 0 1,-1 0-1,0 0 0,0 0 0,-6 2 1,7-4-61,-1 0 0,1 0 0,-1 0 1,1-1-1,-1 1 0,0-1 0,1 0 0,-1 0 0,0 0 1,1 0-1,-1-1 0,1 1 0,-1-1 0,0 0 0,1 0 1,0-1-1,-1 1 0,1-1 0,0 1 0,0-1 0,-1 0 1,1 0-1,1 0 0,-1-1 0,0 1 0,1-1 1,-4-3-1,-5-7-222,1 0 0,0-1 0,1 0 1,0 0-1,1-1 0,1 0 0,0-1 0,1 0 0,1 0 1,0 0-1,1 0 0,1-1 0,1 0 0,0 0 1,1-31-1,2 44-29,0 0 1,0 0-1,0 0 1,0 0-1,0 0 1,1 0-1,0 0 0,-1 1 1,2-1-1,-1 1 1,0-1-1,1 1 1,-1 0-1,1 0 0,0 0 1,0 0-1,0 0 1,0 1-1,7-4 1,6-4-1287,1 1 1,0 1 0,20-7 0,-12 5-1218,29-12-4167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 19282,'0'0'636,"-9"14"234,-11 19-396,2 1 0,1 1 0,2 0 1,1 1-1,-11 46 0,20-43-440,1-1 0,1 54-1,5-87 10,1-11 65,2-14 195,0-45-326,-2 1 0,-8-94 0,0 138 73,1 25-188,4-3 114,-1-1 0,1 1 0,1 0 0,-1 0 0,0 0 0,0 0 0,1 0 0,-1 0 0,1-1 0,-1 1 0,1 0 0,0 0 0,0-1 0,0 1 0,0 0-1,0-1 1,0 1 0,0-1 0,0 1 0,3 1 0,0 0-142,1 1 1,0-1-1,0 0 0,0-1 0,1 1 0,-1-1 0,0 0 1,1 0-1,0-1 0,-1 1 0,1-1 0,0-1 0,0 1 1,0-1-1,-1 0 0,1 0 0,0-1 0,0 1 1,0-1-1,-1-1 0,1 1 0,0-1 0,8-4 0,-4 2-81,0-1 0,-1-1 0,0 0 0,0 0 0,0-1 0,0 0 0,-1 0-1,0-1 1,-1 0 0,0 0 0,10-16 0,-13 19 90,16-31-545,-19 35 721,0-1 1,0 1 0,0-1-1,-1 0 1,1 1-1,-1-1 1,1 0-1,-1 0 1,0 0-1,1 1 1,-1-1 0,0 0-1,0 0 1,0 0-1,0 1 1,-1-1-1,0-3 1,0 6 71,-1 0 0,1 0 0,-1 0 1,1 0-1,-1 0 0,1 0 0,0 0 0,-1 0 0,1 1 1,0-1-1,0 0 0,-1 2 0,-9 14 89,1-1 0,1 1 0,1 1-1,0-1 1,1 1 0,1 1 0,1-1 0,0 1 0,2 0 0,0 0-1,1 0 1,1 24 0,0-41-171,1-1-1,0 0 0,0 1 0,0-1 1,0 0-1,0 1 0,0-1 1,0 0-1,1 1 0,-1-1 1,0 0-1,1 1 0,-1-1 0,1 0 1,0 0-1,-1 1 0,1-1 1,0 0-1,-1 0 0,1 0 1,0 0-1,0 0 0,0 0 1,0 0-1,0 0 0,0 0 0,0-1 1,1 1-1,-1 0 0,0-1 1,0 1-1,1-1 0,-1 1 1,0-1-1,0 1 0,1-1 0,-1 0 1,1 0-1,-1 0 0,0 0 1,1 0-1,-1 0 0,0 0 1,1 0-1,-1 0 0,0-1 1,1 1-1,-1-1 0,2 0 0,4-1 119,0-1 0,0 0 0,0 0 0,0-1 0,-1 1 0,1-2 0,8-6 0,3-7-2,-1 0 1,-1-1-1,18-27 1,-18 22-41,37-39 1,-52 62-92,-1 1 0,0-1 0,0 1 0,1-1 0,-1 1 0,1 0 1,-1-1-1,0 1 0,1-1 0,-1 1 0,1 0 0,-1-1 0,1 1 1,-1 0-1,1-1 0,-1 1 0,1 0 0,-1 0 0,1 0 0,-1-1 1,1 1-1,-1 0 0,1 0 0,0 0 0,-1 0 0,1 0 0,-1 0 1,1 0-1,-1 0 0,1 0 0,0 0 0,-1 1 0,1-1 1,-1 0-1,1 0 0,-1 0 0,1 1 0,-1-1 0,1 0 0,-1 1 1,1-1-1,-1 0 0,1 1 0,-1-1 0,0 1 0,1-1 0,-1 0 1,0 1-1,1-1 0,-1 1 0,0-1 0,1 1 0,-1-1 0,0 1 1,0 0-1,0-1 0,0 1 0,1-1 0,-1 1 0,0-1 0,0 1 1,0 0-1,0-1 0,0 1 0,0-1 0,-1 2 0,3 48 260,-2-42-206,-1-3-44,1 1 0,0-1 0,1 0 0,-1 1 0,1-1 1,0 1-1,0-1 0,1 0 0,4 10 0,-5-13-4,1-1 0,-1 1 1,1-1-1,-1 1 0,1-1 0,0 1 1,-1-1-1,1 0 0,0 0 0,0 0 1,0 0-1,0 0 0,0-1 0,0 1 1,0 0-1,0-1 0,1 0 0,-1 1 1,0-1-1,0 0 0,0 0 0,0 0 1,1 0-1,-1-1 0,0 1 0,0-1 1,3 0-1,-1 0 17,0 0 1,0-1 0,0 0-1,-1 1 1,1-1-1,0 0 1,-1-1-1,1 1 1,-1-1-1,0 1 1,5-6 0,-5 5-32,0 0 0,1 0 1,0 0-1,0 0 0,-1 1 1,1-1-1,8-2 0,-12 33-338,-1-19 430,1-3-74,-1-1 1,1 1-1,0 0 0,0-1 0,0 1 0,1-1 0,1 7 0,-1-10-2,0 0-1,0-1 0,0 1 0,0 0 0,0-1 0,0 1 0,0-1 0,1 1 0,-1-1 0,1 0 0,-1 0 0,1 1 0,-1-1 0,1 0 0,-1 0 0,1 0 0,0-1 0,0 1 0,0 0 0,-1-1 0,1 1 1,0-1-1,0 1 0,0-1 0,3 0 0,5 1 85,0-1 1,0 0-1,0-1 0,0 0 1,0 0-1,0-1 1,-1 0-1,1-1 0,-1 0 1,1-1-1,-1 0 1,12-6-1,-8 2 5,-1 0 0,1-1 0,-1 0 1,-1-1-1,1 0 0,-2-1 0,15-18 0,-23 27-19,-1-1-1,1 0 1,0 1 0,-1-1-1,0 0 1,0 0 0,0 0-1,0 0 1,1-5 0,-6-2 331,-14 13-226,13 1-179,1-1-1,0 0 0,0 1 1,0-1-1,0 1 0,0 1 1,1-1-1,0 0 0,-5 8 1,6-9 2,1 0 0,-1 0 1,0 0-1,1 0 0,0 0 0,0 0 1,0 0-1,0 1 0,0-1 1,1 0-1,-1 0 0,1 1 1,0-1-1,0 0 0,0 1 0,0-1 1,2 4-1,-1-6 23,0 0 0,0 0-1,0 0 1,0 0 0,0 0 0,0-1 0,1 1-1,-1 0 1,0-1 0,1 1 0,-1-1 0,0 0-1,1 1 1,-1-1 0,1 0 0,-1 0 0,0 0-1,1 0 1,-1 0 0,1 0 0,-1 0 0,1 0-1,1-1 1,35-8 588,-31 6-554,0-2 0,0 1 0,0-1 0,0 0 0,-1 0 0,0-1 0,0 0 0,0 0-1,-1 0 1,0-1 0,7-11 0,14-34-1856,-10 0-4040,-10 20-3013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16656,'0'0'5295,"-6"14"-3736,-10 25-615,3 1-1,0 0 1,-10 69-1,17-43 576,3 89 0,3-153-1508,0 0-1,0-1 1,0 1-1,1-1 1,-1 1-1,1-1 1,-1 1-1,1-1 1,0 1 0,-1-1-1,1 1 1,0-1-1,2 3 1,4-3 52,-3-13-221,-4 4-174,0-1 0,-1 0 0,0 0-1,0 1 1,-1-1 0,0 1 0,0-1 0,-1 1-1,0 0 1,-1 0 0,0 0 0,-8-13-1,4 9 24,0 1 1,-1 1-1,0-1 0,-1 1 0,0 1 0,0 0 0,-19-13 0,47 26 616,0-1 1,0 0-1,0-1 1,0-2-1,28-1 1,-25 1-269,61-1-2031,87 2-10643,-153-3 21218,-26-5-4150,-27-3-1103,31 10-3239,1 1 0,0 0 0,0 0 0,0 1 1,0-1-1,0 1 0,0 0 0,0 0 0,1 1 0,-1-1 0,1 1 0,0 0 0,-1 0 0,2 1 0,-1-1 0,-7 9 0,6-7-42,1 1 0,-1 0 0,1 0 0,0 0 0,0 1 0,0-1 0,1 1 0,0 0 0,1 0 0,0 0 0,-3 11 0,6-18-45,-1 1 1,0-1 0,0 1-1,0 0 1,1-1-1,-1 1 1,0-1 0,1 1-1,-1-1 1,0 1-1,1-1 1,-1 1 0,1-1-1,-1 1 1,1-1-1,-1 0 1,1 1 0,-1-1-1,1 0 1,-1 1 0,1-1-1,-1 0 1,1 0-1,0 0 1,-1 1 0,1-1-1,-1 0 1,1 0-1,0 0 1,-1 0 0,1 0-1,0 0 1,-1 0-1,1 0 1,-1 0 0,1-1-1,0 1 1,-1 0-1,1 0 1,-1 0 0,2-1-1,29-7 134,9-9-44,42-15-82,-75 30-65,0 0 0,0 0-1,1 1 1,-1 0 0,0 1-1,0 0 1,0 0-1,1 0 1,12 3 0,-18-2 54,0 0 1,-1 0 0,1 0-1,0 0 1,-1 0-1,1 0 1,-1 1 0,1-1-1,-1 0 1,1 1 0,-1-1-1,0 1 1,0-1 0,0 1-1,0 0 1,0 0-1,0-1 1,0 1 0,-1 0-1,1 0 1,0 0 0,-1 0-1,0 0 1,1 0 0,-1 0-1,0 0 1,0 0-1,0-1 1,-1 4 0,6 21 333,2-53 1966,-7 18-2244,0 0 0,-1 0 0,0-1 0,0 1 0,-1 0 0,-1 0-1,1 0 1,-1 0 0,-1 1 0,1-1 0,-2 1 0,1 0 0,-1 0 0,-9-12 0,32 22-2840,59-10-10962,-53 0 6795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8872,'1'-8'832,"3"-21"2663,-2 23-1100,-1 17 354,-24 298-571,-1 0-353,25-309-1810,-1 0 0,0 0 0,0 0-1,0 0 1,1 0 0,-1-1-1,0 1 1,0 0 0,1 0 0,-1 0-1,0 0 1,0 0 0,0 0-1,1 0 1,-1 0 0,0 0 0,0 0-1,1 0 1,-1 0 0,0 0-1,0 0 1,1 0 0,-1 0 0,0 0-1,0 0 1,1 0 0,-1 1-1,0-1 1,0 0 0,0 0 0,1 0-1,-1 0 1,0 0 0,0 1-1,0-1 1,0 0 0,1 0 0,-1 0-1,0 0 1,0 1 0,0-1-1,0 0 1,0 0 0,0 1 0,0-1-1,1 0 1,-1 0 0,0 1-1,0-1 1,0 0 0,0 0 0,0 0-1,0 1 1,0-1 0,0 0-1,0 0 1,-1 1 0,14-20 674,5-23-460,-2 0 0,-1-1-1,-3 0 1,-1-1 0,8-77-1,-20 125-265,0 0 0,1 1 1,0-1-1,0 0 0,0 1 0,0-1 0,1 0 0,-1 1 0,1-1 0,0 0 1,0 0-1,1 0 0,-1 0 0,1 0 0,0 0 0,0 0 0,1 0 0,-1-1 1,1 1-1,-1-1 0,1 0 0,0 1 0,0-1 0,1-1 0,-1 1 0,0 0 1,6 2-1,-4-3 46,0 0 0,0 0 1,0-1-1,0 0 1,0 0-1,0 0 0,0-1 1,0 1-1,0-1 1,1 0-1,-1-1 0,0 1 1,0-1-1,0 0 0,0 0 1,0-1-1,0 0 1,0 1-1,0-2 0,-1 1 1,1 0-1,6-6 0,0 0 25,-1 0-1,0 0 0,0-1 0,-1 0 0,-1 0 0,1-1 0,-1-1 1,-1 1-1,0-1 0,-1-1 0,0 1 0,0-1 0,-2 0 0,1 0 1,-1 0-1,-1-1 0,0 1 0,-1-1 0,0 0 0,-1 0 0,-1 0 1,0 0-1,-3-22 0,3 34-37,0-1 0,0 1 0,0-1 1,0 1-1,-1-1 0,1 1 0,0-1 0,-1 1 1,1-1-1,-1 1 0,0 0 0,1-1 0,-1 1 0,0 0 1,0 0-1,0 0 0,0-1 0,0 1 0,0 0 1,0 0-1,0 0 0,0 0 0,-1 1 0,1-1 0,0 0 1,-1 0-1,1 1 0,0-1 0,-1 1 0,1-1 1,-1 1-1,1 0 0,-1-1 0,1 1 0,0 0 0,-1 0 1,1 0-1,-1 0 0,1 0 0,-1 1 0,1-1 1,-1 0-1,1 1 0,-1-1 0,1 1 0,-3 0 0,-1 2-23,-1 0 0,1 1-1,-1-1 1,1 1-1,0 0 1,0 0-1,1 1 1,-1-1 0,-6 10-1,3-3 75,0 1 0,1 0 0,0 0 0,1 1 0,0 0 0,1 0-1,1 1 1,0-1 0,1 1 0,0 0 0,1 0 0,0 0 0,1 28 0,2-39-41,0 1 0,0-1 0,0 1 0,0-1 0,0 0-1,1 1 1,-1-1 0,1 0 0,0 0 0,0 0 0,0 0 0,0-1 0,1 1 0,-1 0 0,1-1 0,0 0 0,0 0 0,-1 0 0,1 0 0,0 0 0,1 0 0,-1-1 0,0 1 0,0-1 0,1 0 0,-1 0 0,1 0-1,6 0 1,11 2 158,-1-1 0,1-1 0,39-3 0,-29 0 86,-28 2-246,-1 0 0,1 0-1,0 0 1,-1 0 0,1 0-1,-1 0 1,1 1 0,0-1 0,-1 1-1,1 0 1,-1 0 0,1 0 0,-1 0-1,0 0 1,4 2 0,-5-1-4,1 1 1,0-1-1,-1 1 0,0 0 1,1-1-1,-1 1 1,0 0-1,0-1 1,-1 1-1,2 5 0,3 11 11,6 10-1559,0-13-2707,-3-7-1708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4324,'68'-153'7722,"-9"23"4810,-62 171-9627,2-16-2981,-8 286 180,9-275-96,4-8 46,-4-28-47,0 0 1,1 0 0,-1 0 0,0 0-1,1 0 1,-1 0 0,0 0 0,1 0 0,-1 0-1,0 0 1,1 0 0,-1 0 0,0-1-1,0 1 1,1 0 0,-1 0 0,0 0-1,1 0 1,-1-1 0,0 1 0,0 0-1,0 0 1,1 0 0,-1-1 0,0 1 0,0 0-1,0 0 1,1-1 0,-1 1 0,0 0-1,0-1 1,0 1 0,0 0 0,0 0-1,0-1 1,1 1 0,-1 0 0,0-1-1,0 1 1,16-53 600,-8 9-510,-3-1 0,-1 0 1,-3 0-1,-5-56 0,1 88-242,-1 17-709,0 23-632,4-22 1075,0 1 0,0 0 1,1-1-1,-1 1 0,1 0 0,1-1 1,-1 1-1,1-1 0,0 1 1,0-1-1,0 0 0,1 0 0,0 0 1,0 0-1,0 0 0,1-1 0,-1 0 1,1 1-1,0-1 0,1 0 1,-1-1-1,0 1 0,1-1 0,0 0 1,0 0-1,0-1 0,10 5 1,22 0-4145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54 422 3683,'3'-9'7944,"-2"1"-6743,2 0-263,-1-1 0,-1 1 0,1-1 1,-1 0-1,-1 1 0,0-1 1,-1-10-1,1 18-880,0 1 1,0 0-1,0-1 0,0 1 1,0-1-1,0 1 1,0 0-1,0-1 0,0 1 1,0 0-1,0-1 1,-1 1-1,1 0 0,0-1 1,0 1-1,0 0 1,-1-1-1,1 1 0,0 0 1,0 0-1,-1-1 1,1 1-1,0 0 0,-1 0 1,1-1-1,0 1 1,-1 0-1,1 0 0,0 0 1,-1 0-1,1 0 0,0-1 1,-1 1-1,1 0 1,-1 0-1,-12 9 514,-4 18-636,11-15 90,2 0 0,0 1 0,0 0-1,1-1 1,1 1 0,0 0-1,1 0 1,0 0 0,1 0 0,1 17-1,0-28-24,-1-1-1,1 1 0,-1-1 1,1 1-1,-1-1 1,1 0-1,0 1 0,-1-1 1,1 0-1,0 1 1,0-1-1,0 0 0,0 0 1,0 0-1,1 0 1,-1 0-1,0 0 0,0 0 1,1 0-1,-1 0 1,0-1-1,1 1 0,-1 0 1,1-1-1,-1 1 0,1-1 1,-1 0-1,1 1 1,0-1-1,-1 0 0,1 0 1,-1 0-1,1 0 1,-1 0-1,1-1 0,-1 1 1,1 0-1,-1-1 1,3 0-1,3-1 11,-1 1-1,1-2 1,-1 1 0,1-1 0,-1 0-1,0 0 1,0-1 0,5-4-1,4-4-18,-2 0-1,0-2 0,0 0 0,-1 0 0,-1-1 0,-1 0 0,0-1 0,-1-1 0,0 1 0,-2-1 1,9-25-1,-29 64-1694,-8 26 1708,5 24 163,15-66-133,0-1 0,0 1 1,1-1-1,0 1 1,0-1-1,1 1 0,-1-1 1,1 1-1,0-1 1,0 1-1,3 5 1,-3-10-23,1 1 1,-1-1 0,0 1-1,1-1 1,-1 0 0,1 1-1,0-1 1,-1 0 0,1 0-1,0 0 1,-1 0 0,1-1 0,0 1-1,0 0 1,0-1 0,0 1-1,0-1 1,0 0 0,0 0-1,0 1 1,0-1 0,0-1-1,0 1 1,0 0 0,0 0-1,0-1 1,0 1 0,0-1-1,-1 1 1,5-3 0,2 0 111,0 0-1,0 0 1,-1-1 0,1-1-1,-1 1 1,8-7 0,6-9 175,0 0-1,-1-2 1,-1-1 0,-1 0-1,-1-1 1,25-47 0,-24 35-184,-1-1 1,-2-1-1,-2-1 0,12-53 1,-22 49-371,-2 43 245,-1 0 0,0-1 1,0 1-1,0 0 0,0-1 0,0 1 0,-1 0 0,1-1 1,0 1-1,0 0 0,0-1 0,0 1 0,0 0 0,0 0 1,0-1-1,-1 1 0,1 0 0,0 0 0,0-1 0,0 1 1,-1 0-1,1 0 0,0 0 0,0-1 0,-1 1 0,1 0 1,0 0-1,0 0 0,-1 0 0,1-1 0,0 1 0,0 0 1,-1 0-1,1 0 0,-1 0 0,-15 14-348,1 9 421,1 1-1,0-1 1,2 2 0,1 0-1,2 0 1,0 1 0,1 1-1,2-1 1,0 1 0,2 0 0,1 0-1,2 0 1,0 1 0,4 35-1,-2-57-53,1 0 0,-1-1 0,1 1 0,0 0 0,1-1-1,-1 0 1,1 1 0,0-1 0,0 0 0,8 9 0,-10-13 1,-1 0 0,1 0 0,0 0 0,0-1 0,0 1 0,0 0 0,1 0 0,-1-1 0,0 1 0,0 0 0,0-1 0,1 1 0,-1-1 0,0 0 0,0 1 0,1-1 0,-1 0 0,0 0 0,1 0 0,1 0 0,-1 0 12,-1-1 0,1 0 0,0 0 0,-1 0 0,1 0 0,-1 0 0,0 0 0,1 0 0,-1 0 0,0-1 0,0 1 0,1 0 0,-1-1 0,0 1 0,0-1 0,-1 1 0,1-1 0,0 0 0,0 1 0,0-3 0,7-16-44,0 0 0,-2 0 1,0-1-1,-1 0 1,-1 0-1,2-40 0,29 92-1030,-28-26 1061,1 0 0,-1-1 1,1 1-1,-1-1 0,1-1 1,0 0-1,1 0 0,-1 0 1,1-1-1,-1 0 1,1-1-1,-1 0 0,1 0 1,0-1-1,-1 0 0,1-1 1,0 0-1,-1 0 0,1-1 1,9-3-1,-11 4 17,0-1 0,0 0 0,-1-1 0,1 1 0,-1-1 0,0-1 0,0 1 0,0-1 0,0 0 0,-1-1 0,1 1 0,-1-1-1,0 0 1,0 0 0,-1-1 0,0 1 0,0-1 0,0 0 0,-1 0 0,1 0 0,-1-1 0,-1 1 0,1-1 0,-1 0 0,1-9 0,-2 14-18,-1 0 0,0 0 0,1 1 0,-1-1 0,0 0 0,0 0 0,0 0 0,-1 0 0,1 0 0,0 0 0,-1 0 0,1 0 0,-1 0 0,0 0 0,0 1 0,1-1 0,-1 0 0,0 1 0,0-1 0,-1 0 0,1 1 0,0-1-1,0 1 1,-1 0 0,1-1 0,-1 1 0,1 0 0,-1 0 0,0 0 0,0 0 0,1 0 0,-1 0 0,0 1 0,0-1 0,0 0 0,0 1 0,1 0 0,-1-1 0,0 1 0,0 0 0,0 0 0,0 0 0,0 0 0,0 0 0,0 1 0,-3 0 0,-3 0-5,1 0 0,0 0 0,-1 1 0,1 1 0,0-1 0,0 1 0,0 0 0,0 0 0,0 1 0,1 0 0,-7 5 0,4 1 86,0-1 0,1 1 0,0 1 0,0 0 0,1 0 0,1 0 0,0 1 0,-7 19 0,11-28-72,0 1 1,1 0-1,0 0 0,-1 0 0,1 0 1,1 0-1,-1 0 0,1 0 1,0 0-1,0 0 0,0 1 1,0-1-1,0 0 0,1 0 0,0 0 1,0 0-1,0 0 0,1 0 1,-1 0-1,1-1 0,0 1 0,0 0 1,0-1-1,0 1 0,1-1 1,-1 0-1,1 0 0,0 0 0,0 0 1,6 4-1,2-1-48,0-1 1,0 0-1,1-1 1,-1 0-1,1-1 0,0 0 1,0-1-1,24 2 1,-11-3-1378,-1-1 0,1-1 0,37-6 0,-5-8-6136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234 173 9993,'-1'-2'280,"1"0"-1,-1 0 0,0 0 0,0 0 0,0 0 0,0 1 0,0-1 0,0 0 0,-1 1 0,1-1 0,-1 1 0,1 0 0,-1-1 0,1 1 0,-1 0 1,0 0-1,0 0 0,1 0 0,-1 0 0,0 0 0,0 0 0,0 1 0,0-1 0,0 1 0,0 0 0,0-1 0,0 1 0,0 0 0,0 0 0,0 0 1,0 0-1,0 1 0,-3 0 0,0-1-95,-1 1 1,1 1-1,-1-1 1,1 1-1,0 0 0,-1 0 1,1 1-1,0-1 1,1 1-1,-1 0 1,-6 6-1,-1 2-33,2 1-1,0 1 0,0-1 1,1 2-1,1-1 0,0 1 1,1 1-1,1-1 0,0 1 1,1 0-1,0 0 1,1 1-1,1 0 0,0-1 1,2 1-1,0 0 0,1 26 1,0-40-143,0 1 0,1-1 0,-1 0 0,0 0 0,1 0 1,-1-1-1,1 1 0,0 0 0,0 0 0,0 0 0,0 0 1,0-1-1,0 1 0,0 0 0,1-1 0,-1 1 0,0-1 0,1 1 1,-1-1-1,1 0 0,0 0 0,-1 0 0,5 2 0,-3-2 28,0 0-1,1-1 0,-1 1 1,0-1-1,1 0 0,-1 0 1,0 0-1,1-1 0,-1 1 1,1-1-1,-1 1 0,0-1 1,4-2-1,5-2 145,1 0 0,-1-1-1,-1-1 1,1 0 0,-1 0 0,12-11-1,0-3-38,-2-1-1,0-1 0,-1-1 1,-1-1-1,-1 0 0,-2-2 1,-1 0-1,0 0 0,-2-1 0,-2-1 1,0 0-1,-2-1 0,9-48 1,-17 57-36,-1 21-106,0 0 1,0 0-1,0 0 1,0 0-1,0 0 1,-1 0-1,1 0 1,0 0 0,0 0-1,0 0 1,0 0-1,0 0 1,0 0-1,0 0 1,0 0-1,0 0 1,0 0-1,0 0 1,-1 0-1,1 0 1,0 0-1,0 0 1,0 0-1,0 0 1,0 0-1,0 0 1,0 0-1,0 0 1,0 0-1,0 0 1,-1 0-1,1 0 1,0 0-1,0 0 1,0 0-1,0 0 1,0 0-1,0 0 1,0 0-1,0 0 1,0 0-1,0 0 1,0 0-1,0-1 1,0 1-1,0 0 1,0 0-1,0 0 1,-1 0-1,1 0 1,0 0-1,0 0 1,0 0-1,0 0 1,0 0-1,0 0 1,0-1-1,0 1 1,0 0-1,0 0 1,0 0-1,0 0 1,0 0-1,0 0 1,1 0-1,-16 31-247,-3 12 252,2 2 1,2 0-1,2 0 1,2 1 0,2 1-1,-4 68 1,12-113-60,0 0-1,0 0 1,0 0 0,0 0 0,0 0 0,1 1 0,-1-1 0,1 0-1,-1 0 1,1 0 0,0 0 0,0 0 0,0 0 0,0-1 0,0 1-1,0 0 1,0 0 0,1-1 0,-1 1 0,1 0 0,-1-1 0,1 0-1,2 3 1,-1-3-165,-1-1 0,1 1-1,-1-1 1,1 1 0,-1-1-1,1 0 1,-1 0-1,1 0 1,-1 0 0,1 0-1,0-1 1,-1 1 0,1-1-1,-1 0 1,0 1 0,1-1-1,-1 0 1,0 0 0,1-1-1,-1 1 1,2-2-1,5-4-1238,0 0 0,0 0 0,-1-1 0,0 0 0,11-14 0,11-17-6437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16944,'-8'10'1361,"5"-6"-1281,-73 104 3908,69-97-3618,0 0 1,1 0-1,1 0 1,0 1-1,1 0 1,0 0-1,0 1 1,2-1-1,-3 17 1,5-28-367,0 1 0,0-1 0,0 0 1,0 1-1,0-1 0,0 0 0,1 1 0,-1-1 0,0 0 0,1 1 0,-1-1 0,1 0 1,-1 1-1,1-1 0,-1 0 0,1 0 0,0 0 0,0 0 0,0 0 0,0 0 1,0 0-1,0 0 0,0 0 0,0 0 0,0 0 0,0 0 0,0-1 0,0 1 1,1 0-1,-1-1 0,0 1 0,0-1 0,1 0 0,-1 1 0,0-1 0,1 0 1,-1 0-1,1 0 0,-1 0 0,0 0 0,1 0 0,-1 0 0,0 0 0,1 0 1,1-1-1,1 0 37,1 0 1,0-1-1,0 1 1,0-1 0,-1 0-1,1 0 1,-1-1-1,1 1 1,-1-1 0,0 0-1,5-5 1,-1-1 17,1-1 0,-2 0 0,0-1 0,0 0 0,-1 0 0,5-13 0,-7 17-35,-2 0 1,1 0-1,-1-1 0,0 1 0,-1-1 1,0 1-1,0-1 0,0 1 1,-1-1-1,0 0 0,-2-10 0,2 17-30,0 0-1,-1 0 1,1 0-1,0 1 1,-1-1-1,1 0 0,0 0 1,-1 0-1,1 1 1,-1-1-1,1 0 1,-1 0-1,1 1 0,-1-1 1,1 1-1,-1-1 1,0 0-1,0 1 1,1-1-1,-1 1 0,0 0 1,0-1-1,1 1 1,-1-1-1,0 1 1,0 0-1,0 0 1,0-1-1,1 1 0,-1 0 1,0 0-1,0 0 1,0 0-1,0 0 1,0 0-1,0 0 0,1 1 1,-1-1-1,0 0 1,0 0-1,0 1 1,0-1-1,1 0 1,-1 1-1,-1 0 0,0 0-60,-1 0-1,1 0 0,0 1 0,0-1 0,0 1 0,0-1 0,0 1 0,0 0 0,1-1 1,-1 1-1,0 0 0,1 0 0,-1 0 0,1 0 0,-2 4 0,3-5-141,-1 0 0,1 0-1,-1 0 1,1 0-1,0 0 1,0 0-1,-1 1 1,1-1 0,0 0-1,0 0 1,0 0-1,0 0 1,0 0-1,0 0 1,1 1 0,-1-1-1,0 0 1,0 0-1,1 0 1,-1 0 0,1 0-1,-1 0 1,1 0-1,-1 0 1,1 0-1,0 0 1,-1 0 0,1 0-1,0-1 1,0 1-1,0 0 1,1 0 0,1 0-564,0 0 1,0 0 0,1 0-1,-1-1 1,0 1 0,0-1-1,0 0 1,1 0-1,-1-1 1,4 0 0,18-3-5773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34 9705,'0'0'10976,"4"4"-10843,23 14 134,-26-17-214,-1-1 1,1 1 0,-1-1-1,1 0 1,-1 0 0,1 1-1,0-1 1,-1 0 0,1 0 0,-1 1-1,1-1 1,0 0 0,-1 0-1,1 0 1,0 0 0,-1 0-1,1 0 1,-1 0 0,1 0-1,0 0 1,-1 0 0,1 0-1,0-1 1,-1 1 0,1 0-1,-1 0 1,1-1 0,0 1 0,-1 0-1,1-1 1,-1 1 0,1 0-1,-1-1 1,1 1 0,-1-1-1,0 1 1,1-1 0,-1 1-1,0-1 1,1 1 0,-1-1-1,0 1 1,1-1 0,-1 0 0,0 1-1,0-1 1,0 1 0,1-1-1,-1 0 1,0 1 0,0-1-1,0 0 1,0 1 0,0-2-1,0 1-35,0-1-1,0 1 0,1-1 1,-1 1-1,0-1 0,0 1 0,0 0 1,-1-1-1,1 1 0,0-1 0,0 1 1,-1-1-1,1 1 0,-1 0 1,1-1-1,-1 1 0,0 0 0,1-1 1,-1 1-1,0 0 0,0 0 1,0 0-1,0 0 0,0 0 0,0 0 1,0 0-1,0 0 0,-1 0 0,1 0 1,0 1-1,-1-1 0,1 0 1,0 1-1,-1-1 0,1 1 0,0 0 1,-1-1-1,1 1 0,-1 0 1,1 0-1,-1 0 0,1 0 0,-1 0 1,-2 1-1,-1-1-32,0 1 0,0 1 0,0-1 0,0 1 0,1 0 0,-1 0 0,0 0 0,1 1 0,-1 0 0,1-1 0,-8 8 0,5-3 262,0 1 0,0 0 1,0 0-1,1 1 0,-8 14 0,13-21-236,0 0 0,0 0 0,0-1 1,0 1-1,0 0 0,0 0 0,1 0 0,-1 0 0,1 0 1,0 0-1,0 0 0,-1 0 0,1 0 0,0 0 0,1 0 1,-1 0-1,0 0 0,1 0 0,-1 0 0,1 0 0,-1 0 0,1 0 1,0 0-1,0 0 0,0 0 0,0-1 0,0 1 0,0 0 1,0-1-1,1 1 0,-1-1 0,1 1 0,-1-1 0,1 0 1,1 2-1,31 20-1917,42 38 0,-75-61 1761,-1 1-1,1-1 1,0 1 0,-1-1-1,1 1 1,0-1 0,0 0-1,0 1 1,-1-1 0,1 0-1,0 0 1,0 1 0,0-1-1,0 0 1,-1 0-1,1 0 1,0 0 0,0 0-1,0 0 1,0 0 0,0-1-1,-1 1 1,1 0 0,0 0-1,0-1 1,0 1 0,-1 0-1,1-1 1,0 1-1,0-1 1,-1 1 0,1-1-1,0 1 1,-1-1 0,1 1-1,1-2 1,17-28-5743,-18 29 5661,12-26-7557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52 10025,'0'0'4976,"2"-8"-1640,8-25-640,-10 33-2661,0 0 0,0-1-1,0 1 1,1 0 0,-1-1-1,0 1 1,0 0 0,0-1-1,0 1 1,0 0 0,0-1-1,0 1 1,0 0 0,0-1-1,0 1 1,0 0 0,0-1 0,0 1-1,-1 0 1,1-1 0,0 1-1,0 0 1,0 0 0,0-1-1,0 1 1,-1 0 0,1-1-1,0 1 1,0 0 0,-1 0-1,1-1 1,0 1 0,0 0-1,-1 0 1,1 0 0,-1-1-1,-14 2 1270,-14 10 113,6 5-1424,1 1-1,1 1 1,0 1-1,-32 38 1,52-56-4,0 0 1,1-1-1,-1 1 0,0 0 1,0-1-1,1 1 1,-1 0-1,1 0 1,-1 0-1,1 0 0,-1 0 1,1 0-1,-1 0 1,1-1-1,0 1 1,0 0-1,-1 0 0,1 0 1,0 1-1,0-1 1,0 0-1,0 0 1,0 0-1,1 1 0,-1-1 7,1-1-1,0 1 1,0-1-1,0 1 1,0-1-1,-1 1 1,1-1-1,0 0 1,0 1-1,0-1 1,0 0-1,0 0 1,0 0-1,0 0 1,0 0-1,0 0 1,0 0-1,0 0 1,2 0-1,65-16 1,-56 13-32,4-1 2,0 0 0,0 2 0,0 0 0,1 1 1,18 1-1,-34 0 32,0 0 1,-1 0-1,1 0 1,0 0-1,-1 1 1,1-1 0,0 0-1,0 0 1,-1 1-1,1-1 1,0 1-1,-1-1 1,1 1-1,-1-1 1,1 1-1,-1-1 1,1 1 0,-1-1-1,1 1 1,-1 0-1,1-1 1,-1 1-1,0 0 1,1-1-1,-1 1 1,0 0-1,1-1 1,-1 1 0,0 0-1,0 0 1,0-1-1,0 1 1,0 0-1,0 0 1,0-1-1,0 1 1,0 0-1,0 0 1,0 0-1,-1-1 1,1 1 0,0 0-1,0-1 1,-1 1-1,1 0 1,-1-1-1,1 1 1,-1 0-1,-20 35 602,13-28-513,-1 0 0,0 0-1,0-1 1,-1 0-1,0 0 1,0-1 0,-19 8-1,-20-4-3587,28-9-2061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9513,'0'0'11558,"0"13"-11078,-4 212 1063,4-223-1533,0 0 0,0 0 1,0 0-1,0 0 0,0 0 1,0 0-1,0 0 0,1 0 1,-1-1-1,1 1 0,-1 0 1,1 0-1,0 0 0,0 0 0,0-1 1,0 1-1,0 0 0,0-1 1,0 1-1,1-1 0,-1 1 1,1-1-1,-1 0 0,1 1 1,-1-1-1,3 1 0,-1-1 38,-1-1-1,1 0 1,-1 1-1,1-1 1,-1-1-1,1 1 1,-1 0-1,1 0 1,-1-1-1,1 1 1,-1-1-1,1 0 1,-1 0-1,0 0 1,1 0-1,-1 0 1,0-1-1,0 1 1,0-1-1,4-3 1,18-17 174,-1-1-1,-1-1 1,-1-1 0,31-50 0,-25 37-125,-27 38-108,0-1-1,0 1 0,0-1 1,0 1-1,0 0 0,1-1 1,-1 1-1,0-1 0,0 1 1,0 0-1,1-1 0,-1 1 1,0 0-1,0-1 0,1 1 1,-1 0-1,0-1 0,0 1 1,1 0-1,-1 0 0,0-1 1,1 1-1,-1 0 0,1 0 1,-1-1-1,0 1 0,1 0 1,-1 0-1,1 0 0,-1 0 0,0 0 1,1 0-1,-1 0 0,1 0 1,-1 0-1,1 0 0,-1 0 1,0 0-1,1 0 0,-1 0 1,1 0-1,-1 0 0,0 0 1,1 0-1,-1 1 0,1-1 1,-1 0-1,0 0 0,1 1 1,-1-1-1,0 0 0,1 1 1,5 30-147,-9 49 216,3-79-66,-7 100-1764,7-101 1700,0 0 0,0 1 0,0-1 0,0 0 0,0 1 0,0-1 0,0 0 0,0 0 0,0 1 0,1-1 0,-1 0 0,0 1-1,0-1 1,0 0 0,0 0 0,1 1 0,-1-1 0,0 0 0,0 0 0,0 0 0,1 1 0,-1-1 0,0 0 0,1 0 0,-1 0 0,0 0 0,0 0 0,1 1 0,-1-1 0,0 0 0,1 0 0,-1 0 0,0 0 0,0 0 0,1 0 0,-1 0 0,0 0 0,1 0 0,-1 0 0,0 0 0,1 0 0,-1 0 0,0-1 0,0 1 0,1 0 0,-1 0 0,0 0 0,1 0 0,-1 0-1,0-1 1,0 1 0,1 0 0,-1 0 0,0 0 0,0-1 0,1 1 0,16-13-1684,3-12-1756,6-8-2216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112 275 5221,'-8'9'5968,"-4"6"-4942,-46 63 3618,53-71-4164,1 0 0,0 0 0,0 1 0,1-1 0,0 1 0,0 0 0,1-1-1,0 1 1,0 0 0,0 11 0,2-19-472,0 1-1,0 0 1,1 0-1,-1 0 1,0 0-1,1 0 0,-1 0 1,0-1-1,1 1 1,-1 0-1,1 0 1,-1 0-1,1-1 1,-1 1-1,1 0 1,0-1-1,-1 1 1,1-1-1,0 1 0,-1 0 1,1-1-1,0 1 1,0-1-1,0 0 1,0 1-1,-1-1 1,1 0-1,0 0 1,0 1-1,0-1 1,0 0-1,0 0 0,0 0 1,0 0-1,0 0 1,-1 0-1,1 0 1,0 0-1,0-1 1,0 1-1,0 0 1,0 0-1,0-1 1,-1 1-1,1-1 0,1 0 1,4 0 49,-1-1 1,1 0-1,-1-1 1,0 1-1,0-1 1,7-5-1,-2-2-1,0 0 0,0 0 0,-1-1 0,0-1 0,-1 0 0,-1 0 0,1 0 0,-2-1 0,0 0 1,-1 0-1,0-1 0,0 0 0,2-20 0,-6 32-158,-1 28-282,-1-25 379,1 1 0,0-1 0,0 1 0,0-1 0,0 1 0,1-1 0,-1 1 0,0-1 0,1 1 0,-1-1 0,1 0 0,-1 1 1,1-1-1,0 1 0,-1-1 0,1 0 0,0 0 0,0 0 0,0 1 0,0-1 0,0 0 0,0 0 0,0 0 0,2 1 0,0-1 45,-1-1 0,0 1 0,1-1 0,-1 0 0,0 1 0,1-1 0,-1 0 0,0 0 0,1-1-1,-1 1 1,0 0 0,1-1 0,-1 0 0,0 1 0,1-1 0,2-2 0,6-2 186,0-1 1,-1 0-1,0-1 0,0 0 1,-1 0-1,0-1 0,9-11 1,58-69 286,-63 72-509,1-1 21,3-4 6,-1 1 0,0-2 1,-2 0-1,18-36 0,-56 115-515,11-30 592,2 0 0,0 0-1,2 1 1,1 0 0,1 1 0,2 0 0,-3 37 0,8-52-104,1 40 20,-1-52-29,0 0 0,0 1 0,1-1 0,-1 1 0,1-1 0,0 0-1,0 0 1,0 1 0,0-1 0,0 0 0,0 0 0,0 0 0,1 0 0,-1 0-1,1 0 1,0 0 0,3 2 0,-4-10-114,1-1 1,-1 1-1,0-1 0,-1 1 0,1-1 0,-1 1 1,-2-11-1,-2-4-136,-1-1 0,-1 1 1,-15-33-1,-8-32 612,29 86-336,0-1 0,-1 0 0,1 1 1,0-1-1,0 1 0,0-1 0,0 1 0,0-1 0,0 1 0,0-1 0,0 0 1,0 1-1,1-1 0,-1 1 0,0-1 0,0 1 0,0-1 0,1 1 1,-1-1-1,0 1 0,0-1 0,1 1 0,-1-1 0,1 1 0,-1 0 1,0-1-1,1 1 0,-1-1 0,1 1 0,-1 0 0,1 0 0,-1-1 1,1 1-1,0 0 0,27-3 66,38 14-2243,-56-9 1045,28 4-4740,2-2-5690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90 246 6566,'6'-8'5413,"-1"1"-4581,16-28 1378,-15 4 2393,-6 31-4568,0-1 0,0 1-1,-1-1 1,1 1 0,0 0 0,0-1 0,0 1 0,0 0-1,-1-1 1,1 1 0,0 0 0,0-1 0,-1 1 0,1 0-1,0 0 1,-1-1 0,1 1 0,0 0 0,-1 0 0,1 0 0,0 0-1,-1-1 1,1 1 0,0 0 0,-1 0 0,1 0 0,-1 0-1,1 0 1,0 0 0,-1 0 0,1 0 0,-1 0 0,1 0-1,0 0 1,-1 0 0,1 0 0,0 0 0,-1 0 0,1 0-1,-1 1 1,1-1 0,0 0 0,-1 0 0,1 0 0,0 1-1,-1-1 1,1 0 0,0 0 0,-1 1 0,-18 12 139,7 2-26,2 1-1,0 0 1,1 0-1,0 1 0,1 0 1,1 0-1,1 1 1,1 0-1,0 0 1,1 1-1,1 0 0,-1 32 1,3-50-133,1 0 0,0 0 0,0 0-1,0 0 1,0 0 0,0 0 0,0 0 0,1 0 0,-1 0 0,0-1 0,0 1 0,1 0 0,-1 0-1,0 0 1,1 0 0,-1 0 0,1-1 0,-1 1 0,1 0 0,0 0 0,-1-1 0,1 1 0,0-1 0,-1 1-1,1 0 1,0-1 0,0 1 0,-1-1 0,1 1 0,0-1 0,0 0 0,0 1 0,0-1 0,0 0-1,-1 0 1,1 0 0,0 1 0,0-1 0,0 0 0,0 0 0,0 0 0,0 0 0,0-1 0,0 1-1,0 0 1,0 0 0,-1 0 0,1-1 0,2 0 0,3-1 131,0 0 0,0-1 0,-1 0 0,1 0 0,-1 0 0,8-6 0,10-12 164,0-1 1,-1 0-1,-2-2 0,0 0 1,29-49-1,-21 25 30,-3-1 0,27-73 1,-43 98-1041,-15 58 458,-1 0 0,-24 63 0,-7 32 333,35-117-103,-1 2-30,1 0-1,1 0 1,0 0-1,0 0 0,2 0 1,-1 1-1,4 24 1,-2-38-41,-1 0 1,0-1 0,1 1 0,-1 0 0,1 0-1,-1 0 1,1 0 0,0-1 0,-1 1-1,1 0 1,-1-1 0,1 1 0,0 0-1,0-1 1,0 1 0,-1-1 0,1 1-1,0-1 1,0 1 0,0-1 0,0 0 0,0 0-1,0 1 1,-1-1 0,1 0 0,0 0-1,0 0 1,0 0 0,0 0 0,0 0-1,0 0 1,0 0 0,0 0 0,0 0 0,1-1-1,0 0-330,1 1-1,0-1 1,-1 0-1,1 0 1,-1 0-1,0 0 1,1-1-1,-1 1 1,0-1-1,0 1 1,3-4 0,12-19-5529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32 9961,'0'0'20473,"-10"-7"-20035,5 3-406,3 2-22,0 0-1,0 0 0,-1 0 1,1 1-1,0-1 0,-1 1 1,1-1-1,-1 1 0,1 0 1,-1 0-1,0 0 0,1 0 1,-1 1-1,0-1 0,0 1 1,0-1-1,0 1 0,1 0 1,-1 0-1,0 1 0,0-1 1,0 0-1,0 1 0,1 0 1,-1 0-1,0-1 0,1 2 1,-1-1-1,1 0 0,-1 0 1,-2 3-1,2-3 17,0 1 0,0 0 0,0 1 0,0-1 0,0 0 1,0 1-1,1-1 0,-1 1 0,1 0 0,0 0 0,0 0 0,0 0 1,0 0-1,0 1 0,1-1 0,-1 1 0,1-1 0,-1 5 0,2-7-27,1 0 0,-1-1 0,1 1-1,-1 0 1,0 0 0,1 0 0,-1-1-1,1 1 1,0 0 0,-1 0 0,1-1 0,0 1-1,-1-1 1,1 1 0,0 0 0,0-1-1,-1 1 1,1-1 0,0 0 0,0 1-1,0-1 1,0 0 0,0 1 0,0-1 0,1 0-1,30 6 74,-27-5-69,20 2 8,57 13 27,-77-15-43,-1 0 0,1 1 0,-1-1 0,1 1 0,-1 1 0,0-1 0,1 0 0,-1 1-1,0 0 1,-1 0 0,1 0 0,-1 1 0,1-1 0,2 5 0,-5-6 20,1 0-1,-1 0 0,0 1 1,0-1-1,-1 1 0,1-1 1,0 1-1,-1-1 0,0 1 1,1-1-1,-1 1 0,0-1 1,0 1-1,-1 0 0,1-1 1,0 1-1,-1-1 1,0 1-1,1-1 0,-1 0 1,0 1-1,0-1 0,0 0 1,-1 1-1,1-1 0,-1 0 1,1 0-1,-1 0 0,0 0 1,1 0-1,-1-1 0,0 1 1,0 0-1,-3 1 0,-8 7 123,0-1 0,-1 0 0,-30 13 0,41-20-135,-69 26-51,66-27-42,-1 1 0,1-1 1,-1 1-1,1-2 1,-1 1-1,0-1 0,1 0 1,-1 0-1,-11-3 0,17 3-222,1-1 1,-1 1-1,0 0 0,1-1 0,-1 1 0,1-1 0,-1 1 0,1-1 0,-1 1 0,1-1 0,-1 1 0,1-1 0,0 0 0,-1 1 0,1-1 0,0 0 0,-1 1 0,1-1 0,0 0 0,0 1 1,0-1-1,0 0 0,-1 1 0,1-1 0,0 0 0,0 0 0,0 1 0,0-1 0,1-1 0,-1-1-1504,0-16-14817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16400,'0'0'5754,"8"8"-4884,-7-7-860,1 1 42,-1 0-1,1 0 1,0 0-1,0 0 0,0 0 1,0-1-1,1 1 1,-1-1-1,0 1 1,1-1-1,-1 0 1,1 0-1,-1 0 0,1 0 1,-1 0-1,1-1 1,0 1-1,-1-1 1,1 1-1,0-1 0,0 0 1,-1 0-1,1-1 1,0 1-1,-1 0 1,1-1-1,0 0 1,-1 1-1,1-1 0,-1 0 1,1 0-1,-1-1 1,1 1-1,-1-1 1,0 1-1,0-1 1,3-2-1,1 0 33,-2 0 0,1-1 0,0 1 1,-1-1-1,0 0 0,0 0 0,0 0 0,0-1 0,-1 1 0,0-1 1,0 0-1,-1 0 0,0 0 0,0 0 0,0-1 0,-1 1 0,0 0 1,0-1-1,0 1 0,-1-11 0,0 17-86,0 0-1,0-1 1,0 1-1,0 0 1,0-1-1,0 1 1,-1-1-1,1 1 1,0 0 0,0-1-1,0 1 1,-1 0-1,1-1 1,0 1-1,0 0 1,-1 0-1,1-1 1,0 1 0,0 0-1,-1 0 1,1-1-1,0 1 1,-1 0-1,1 0 1,0 0-1,-1-1 1,1 1 0,-1 0-1,1 0 1,0 0-1,-1 0 1,1 0-1,0 0 1,-1 0-1,1 0 1,-1 0 0,1 0-1,0 0 1,-1 0-1,1 0 1,0 0-1,-1 0 1,1 1-1,-1-1 1,1 0 0,0 0-1,-1 0 1,1 1-1,0-1 1,0 0-1,-1 0 1,1 1-1,-1-1 1,-16 16-256,4 1 219,2 1-1,0 0 0,1 1 0,-9 21 0,15-29-4,0 0-1,0 0 0,1 1 0,0-1 0,1 1 0,1-1 0,0 1 0,0 23 0,2-34-41,-1 0 1,0 0-1,1 0 1,-1 0-1,1 0 1,-1 0-1,1 0 1,0 0-1,-1 0 0,1 0 1,0 0-1,0 0 1,0 0-1,-1 0 1,1-1-1,0 1 1,0 0-1,0-1 0,0 1 1,0-1-1,0 1 1,1-1-1,-1 1 1,0-1-1,0 0 0,0 1 1,0-1-1,0 0 1,1 0-1,-1 0 1,0 0-1,0 0 1,0 0-1,1 0 0,-1-1 1,2 0-1,3 1-330,-1-1 0,1-1-1,-1 1 1,1-1-1,-1 0 1,10-5 0,4-7-1731,-1 0 0,0-1 0,-1 0 0,0-2 1,-2 0-1,21-29 0,-6 7-2028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7911,'-5'10'2851,"-23"49"179,2 0-1,3 2 1,-24 96 0,39-117-2299,-5 79 0,8-32 940,10-112-1373,0-1 1,2 1-1,18-41 1,-9 21-276,-8 22-46,53-138-953,-49 134 807,1 0-1,2 0 1,28-38 0,-39 59 5,1 0 0,1 1 0,-1 0 0,1 1 0,0-1 0,0 1 0,0 0 0,1 0 0,-1 1 0,13-5 0,-17 8 154,0-1 0,-1 1-1,1-1 1,0 1 0,0-1-1,-1 1 1,1 0-1,0 0 1,0 0 0,0 0-1,-1 0 1,1 0 0,0 0-1,0 1 1,-1-1 0,1 1-1,0-1 1,-1 1-1,1 0 1,0 0 0,-1-1-1,1 1 1,-1 0 0,1 1-1,-1-1 1,0 0 0,1 0-1,-1 0 1,0 1 0,0-1-1,0 1 1,0-1-1,0 1 1,0-1 0,0 1-1,-1 0 1,1-1 0,0 1-1,-1 0 1,1-1 0,-1 1-1,0 0 1,0 0-1,0 0 1,0-1 0,0 1-1,0 3 1,-1 2 77,0 0 1,0-1-1,0 1 1,-1-1-1,0 1 1,-1-1-1,1 0 1,-1 0-1,0 0 1,-1 0-1,1-1 1,-1 1-1,0-1 1,-1 0-1,1 0 0,-9 7 1,-4 4 256,0-2 1,-1 0-1,-32 19 1,48-32-408,0 1 1,0-1-1,0 0 0,0 0 0,0 0 1,0 0-1,-1 0 0,1-1 0,0 1 1,0-1-1,-1 1 0,1-1 0,-5 0 1,7 0-215,-1-1 0,0 0 0,0 0 1,0 1-1,1-1 0,-1 0 0,0 0 1,1 0-1,-1 0 0,1 1 0,-1-1 1,1 0-1,-1 0 0,1 0 1,0 0-1,-1 0 0,1 0 0,0 0 1,0-1-1,0 1 0,0 0 0,0 0 1,0 0-1,0 0 0,0 0 0,0 0 1,0 0-1,1-2 0,1-21-7342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17489,'0'0'3704,"9"-1"-3186,-4 1-447,27-5 58,-31 4-108,0 1 1,0 0-1,1-1 0,-1 0 0,0 1 1,0-1-1,0 0 0,0 1 0,0-1 1,-1 0-1,1 0 0,0 0 1,0 0-1,0 0 0,-1 0 0,1 0 1,0 0-1,-1 0 0,1 0 0,-1 0 1,1 0-1,-1-1 0,0 1 1,0 0-1,1 0 0,-1 0 0,0-3 1,0 4-18,0-1 1,0 1 0,0-1 0,0 1-1,-1 0 1,1-1 0,0 1 0,0 0-1,0-1 1,0 1 0,-1 0 0,1 0-1,0-1 1,0 1 0,0 0 0,-1-1 0,1 1-1,0 0 1,-1 0 0,1 0 0,0-1-1,0 1 1,-1 0 0,1 0 0,0 0-1,-1 0 1,1 0 0,-1-1 0,1 1-1,0 0 1,-1 0 0,1 0 0,0 0-1,-1 0 1,1 0 0,0 0 0,-1 0-1,1 0 1,0 1 0,-1-1 0,1 0 0,0 0-1,-1 0 1,1 0 0,0 0 0,-1 1-1,1-1 1,0 0 0,-1 0 0,1 0-1,0 1 1,0-1 0,-1 1 0,-18 12-214,14-6 193,0 0 1,0 0 0,0 1-1,1-1 1,0 1 0,1 0 0,0 0-1,0 0 1,1 1 0,0-1-1,0 1 1,1-1 0,0 1-1,0 13 1,2-21 32,-1 0-1,1 0 1,0 0-1,-1-1 0,1 1 1,0 0-1,-1-1 1,1 1-1,0 0 1,0-1-1,0 1 1,-1-1-1,1 1 1,0-1-1,0 1 1,0-1-1,0 0 1,0 1-1,0-1 0,0 0 1,0 0-1,0 0 1,0 0-1,0 0 1,0 0-1,0 0 1,0 0-1,0 0 1,0 0-1,0-1 1,0 1-1,0 0 1,1-1-1,37-10 567,-18-1-483,-1 0 1,22-18 0,-31 21-186,0 0 0,1 1-1,0 0 1,1 1 0,-1 0 0,2 1-1,-1 0 1,1 1 0,18-4 0,-31 9 55,0 0 0,1 0 0,-1 0 0,0 0 1,0 0-1,0 0 0,1 0 0,-1 1 0,0-1 1,0 0-1,0 1 0,0-1 0,0 1 1,0 0-1,0-1 0,0 1 0,0 0 0,0-1 1,0 1-1,0 0 0,0 0 0,-1 0 0,1 0 1,0 0-1,0 0 0,-1 0 0,1 0 0,-1 0 1,1 0-1,-1 0 0,1 0 0,-1 0 0,0 0 1,0 1-1,1-1 0,-1 0 0,0 2 0,-1 58 388,-1-36 315,27-31-673,14-16-7393,-16 8-2136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96 272 8520,'9'-10'3048,"-1"2"-2551,33-35 2280,-37 39-2143,0 0-1,-1-1 1,0 1-1,0-1 1,0 0-1,-1 0 1,1 0-1,-1 0 1,2-10-1,-4 15-570,0 0-1,0-1 1,0 1-1,0-1 1,0 1-1,0 0 1,-1-1-1,1 1 1,0 0-1,0-1 1,0 1-1,0 0 1,-1-1-1,1 1 0,0 0 1,0 0-1,-1-1 1,1 1-1,0 0 1,-1 0-1,1-1 1,0 1-1,-1 0 1,1 0-1,0 0 1,-1-1-1,1 1 1,0 0-1,-1 0 1,1 0-1,0 0 1,-1 0-1,1 0 1,-1 0-1,1 0 0,0 0 1,-1 0-1,1 0 1,0 0-1,-1 0 1,1 0-1,-1 0 1,1 1-1,-1-1 1,-20 5 403,9 3-459,1 0-1,-1 0 1,1 1 0,0 0 0,1 1-1,1 1 1,-1-1 0,1 1-1,1 1 1,0 0 0,1 0-1,0 0 1,1 1 0,0 0-1,-5 19 1,10-30-14,1 0 1,-1 0-1,1 1 1,0-1-1,0 0 1,0 1-1,0-1 1,0 0-1,0 0 1,1 1 0,-1-1-1,1 0 1,1 4-1,-2-5 9,1 0 0,-1 0 0,1 0 0,0-1 0,-1 1 0,1 0 0,0 0 0,0-1 0,0 1 0,-1-1-1,1 1 1,0 0 0,0-1 0,0 0 0,0 1 0,0-1 0,0 0 0,0 1 0,0-1 0,0 0 0,2 0 0,2 0 25,-1-1 0,1 1 0,0-1 0,0 0 1,-1-1-1,1 1 0,-1-1 0,0 0 0,1 0 0,-1 0 0,8-6 1,15-12 14,-1-2 0,-1-1 0,-1-1 1,-1-1-1,-1-1 0,-2 0 0,0-2 1,-2-1-1,-1 0 0,-1-1 0,17-47 1,-33 70-774,-11 25 378,-16 37 155,16-30 289,1 1-1,1 0 0,1 0 0,2 1 0,0 0 0,2 0 1,1 0-1,1 51 0,2-75-165,1 1-1,-1 0 1,1-1 0,-1 1 0,1-1 0,0 0-1,1 1 1,-1-1 0,1 0 0,-1 1 0,1-1 0,0 0-1,0 0 1,0-1 0,0 1 0,1 0 0,-1-1-1,1 1 1,0-1 0,4 4 0,-3-5-519,0 1 1,-1 0-1,1-1 1,0 0-1,0 0 1,0 0-1,0 0 0,0-1 1,0 1-1,0-1 1,6-1-1,22-2-10040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149 256 6406,'0'0'11398,"0"-8"-9252,0 4-1921,-4-25 1354,4 29-1535,-1-1-1,1 0 1,-1 0 0,1 1-1,0-1 1,-1 1-1,0-1 1,1 0 0,-1 1-1,1-1 1,-1 1-1,0-1 1,1 1 0,-1-1-1,0 1 1,1 0 0,-1-1-1,0 1 1,0 0-1,1 0 1,-1-1 0,0 1-1,0 0 1,1 0-1,-1 0 1,0 0 0,0 0-1,0 0 1,1 0 0,-1 0-1,0 0 1,0 1-1,0-1 1,1 0 0,-1 0-1,0 1 1,1-1-1,-1 0 1,0 1 0,0 0-1,-5 2-8,0 1-1,1 0 0,-1 0 1,1 1-1,0-1 0,0 1 1,1 0-1,-1 0 0,1 1 1,0-1-1,-4 10 0,-2 2-22,1 1 1,-11 32-1,17-42-6,1-1 1,-1 2-1,1-1 0,1 0 1,-1 0-1,2 0 1,-1 1-1,1-1 0,1 11 1,-1-18-1,1 0 1,-1 0 0,1 0 0,-1 0-1,1 0 1,-1 0 0,1 0 0,0 0-1,-1 0 1,1 0 0,0 0 0,0 0-1,0-1 1,0 1 0,0 0 0,0 0-1,0-1 1,0 1 0,0-1-1,0 1 1,0-1 0,0 1 0,0-1-1,0 0 1,1 0 0,-1 1 0,0-1-1,0 0 1,0 0 0,1 0 0,-1 0-1,0 0 1,0-1 0,0 1 0,0 0-1,1-1 1,-1 1 0,0 0-1,0-1 1,0 1 0,1-2 0,5 0 61,1-1 1,-2 0-1,1 0 1,0-1-1,8-5 1,4-6 12,-1-1 0,0-1 0,-1-1 1,21-27-1,-31 36-55,-1 0 0,0 0 1,0-1-1,-1 0 0,0 0 0,-1 0 1,0 0-1,-1-1 0,0 1 0,0-1 1,-1 0-1,0-12 0,-2 23-30,0-1 0,1 1 0,-1 0 0,0 0 0,0 0 0,0 0 0,0 0 0,0 0 0,0 0 0,0-1 0,0 1 0,0 0 0,0 0 0,0 0 0,0 0 0,0 0 0,0-1 0,0 1 0,0 0 0,0 0 0,0 0 0,0 0-1,0 0 1,0 0 0,0-1 0,-1 1 0,1 0 0,0 0 0,0 0 0,0 0 0,0 0 0,0 0 0,0 0 0,0 0 0,0 0 0,0-1 0,-1 1 0,1 0 0,0 0 0,0 0 0,0 0 0,0 0 0,0 0 0,0 0 0,-1 0 0,1 0 0,0 0 0,0 0 0,0 0 0,0 0 0,0 0 0,0 0 0,-1 0 0,1 0 0,0 0 0,0 0 0,0 0 0,0 0 0,0 0-1,0 0 1,-1 0 0,1 1 0,-9 9-276,-7 15 8,13-19 259,0 0 0,0 1 0,0 0 0,1 0 0,0 0 0,1 0 0,-1 0 0,1 0 0,1 0 0,0 0 0,-1 0 0,2 0 0,0 8 1,0-14 18,0 0 1,-1 0 0,1 0 0,0 0 0,0 0 0,0 0 0,0 0 0,0 0 0,0 0 0,0 0 0,0-1 0,0 1 0,0 0 0,0-1 0,0 1-1,1-1 1,-1 1 0,0-1 0,0 0 0,1 0 0,-1 1 0,0-1 0,0 0 0,1 0 0,-1 0 0,0 0 0,1 0 0,-1-1 0,0 1 0,0 0-1,1 0 1,-1-1 0,0 1 0,0-1 0,0 1 0,2-2 0,4 0 72,0-1 0,-1 0 0,0 0 1,0-1-1,10-6 0,4-9 25,-1-1 0,-1-1 0,0-1 0,-2 0 0,0-2 0,-2 1 1,0-2-1,-2 0 0,-1 0 0,0-1 0,6-29 0,-39 142-193,4 1 0,-11 165 0,31-203 135,3-1 0,2 0 0,14 52 0,-12-63-16,-6-26-6,-1 1 0,-1-1 0,1 25 0,-2-35 2,0-1 0,0 1-1,0 0 1,0 0 0,0-1-1,0 1 1,0 0 0,-1 0-1,1-1 1,-1 1 0,1 0-1,-1-1 1,0 1 0,0-1-1,1 1 1,-1-1 0,0 1-1,0-1 1,-1 1 0,1-1-1,0 0 1,0 0 0,-1 0-1,1 0 1,0 0 0,-1 0-1,1 0 1,-1 0 0,1 0-1,-1 0 1,0-1 0,1 1-1,-1-1 1,0 1 0,0-1-1,-1 0 1,1 0 44,0-1-1,0 1 1,0-1 0,0 0-1,0 0 1,0 0 0,0 0-1,0 0 1,1 0 0,-1 0-1,1 0 1,-1-1 0,1 1-1,-1-1 1,1 1 0,-1-1-1,1 0 1,0 1 0,0-1-1,0 0 1,0 0 0,0 0-1,1 0 1,-2-3 0,-14-55 116,15 58-171,-3-23 0,0 0 1,1 0-1,2 0 0,0 0 0,2-1 0,1 1 0,5-25 1,-6 41-140,1 0 1,0 0-1,1 0 1,0 0-1,1 0 1,0 0-1,0 1 1,1 0 0,0 0-1,0 0 1,1 0-1,0 1 1,0 0-1,0 0 1,1 1-1,0 0 1,1 0 0,0 0-1,-1 1 1,2 0-1,14-6 1,80-18-7346,-48 11-1227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6342,'3'-14'4962,"5"-16"1194,-5 27-3579,-2 17-284,-14 211-1330,-1 5-153,33-273 87,-10 10-900,-1 0 0,-2 0 1,-1 0-1,-1-1 0,-2-36 1,-2 81-123,0-1 61,0 1 0,0-1 1,1 1-1,0-1 0,1 0 0,5 18 1,-6-25 81,0-1 1,1 1-1,-1-1 1,1 0 0,-1 0-1,1 0 1,0 0-1,0 0 1,0 0 0,0 0-1,0-1 1,0 1-1,0-1 1,1 1 0,-1-1-1,1 0 1,-1 0-1,1 0 1,-1 0 0,1 0-1,-1-1 1,1 1-1,0-1 1,-1 0 0,1 0-1,0 0 1,-1 0-1,1 0 1,0 0 0,-1-1-1,1 1 1,4-2-1,2-1 116,1 0 0,-1-1-1,0 0 1,-1 0 0,1-1-1,-1 0 1,0 0 0,0-1-1,0 0 1,-1-1 0,0 0-1,12-14 1,-3 1 137,-1 0 1,-1 0 0,22-44-1,-30 51-130,-1 0 0,0 0 0,-1 0 0,0-1-1,-1 0 1,-1 1 0,2-27 0,-4 41-146,0-1 1,0 0 0,0 0 0,0 0-1,-1 1 1,1-1 0,0 0-1,0 0 1,0 0 0,-1 0 0,1 1-1,0-1 1,0 0 0,0 0-1,-1 0 1,1 0 0,0 0-1,0 0 1,0 0 0,-1 0 0,1 0-1,0 0 1,0 0 0,-1 0-1,1 0 1,0 0 0,0 0-1,0 0 1,-1 0 0,1 0 0,0 0-1,0 0 1,-1 0 0,1 0-1,0 0 1,0 0 0,0 0 0,-1-1-1,1 1 1,0 0 0,0 0-1,0 0 1,0 0 0,-1-1-1,1 1 1,0 0 0,0 0 0,0 0-1,0 0 1,0-1 0,0 1-1,-1 0 1,1 0 0,0-1 0,0 1-1,0 0 1,0 0 0,0 0-1,0-1 1,0 1 0,0 0-1,0-1 1,-13 19-377,0 6 321,0 2-1,2 0 1,-12 40-1,19-52 76,1 0 0,0 0 0,0 0 0,2 0 0,0 0 0,1 0 1,0 1-1,4 26 0,-3-38-7,1 0 1,-1 1 0,0-1-1,1 0 1,0 0 0,0 0-1,0 0 1,0 0-1,0-1 1,1 1 0,-1 0-1,1-1 1,0 0 0,0 0-1,0 0 1,0 0 0,0 0-1,0 0 1,0-1 0,0 0-1,1 1 1,-1-1-1,1 0 1,-1-1 0,1 1-1,-1-1 1,1 1 0,-1-1-1,1 0 1,-1 0 0,5-1-1,0 0 15,1 1-1,0-1 0,0-1 1,-1 1-1,1-1 0,-1-1 1,0 0-1,0 0 0,0 0 1,0-1-1,13-9 0,-13 6-4,1-1 0,-2 0 0,1-1-1,-1 1 1,8-15 0,-12 19-14,-1 1 0,0-1 0,0 0 1,0 0-1,-1 0 0,1 0 0,-1 0 0,0 0 0,0 0 1,0 0-1,-1 0 0,1-1 0,-1 1 0,0 0 0,0 0 0,-1 0 1,-1-7-1,2 10-13,-1 1 1,1-1-1,-1 0 1,0 0-1,0 0 1,1 1-1,-1-1 1,0 0-1,0 1 1,0-1-1,0 1 1,0-1-1,0 1 1,0 0-1,0-1 1,0 1-1,0 0 1,0-1-1,0 1 1,0 0-1,0 0 1,0 0-1,0 0 1,0 0-1,0 0 1,0 0-1,0 1 1,0-1-1,0 0 0,0 0 1,0 1-1,0-1 1,0 1-1,0-1 1,0 1-1,0-1 1,0 1-1,1 0 1,-2 0-1,-36 26-403,31-20 411,1 1-1,0-1 1,0 1 0,1 0-1,0 1 1,0-1 0,1 1 0,1 0-1,-5 14 1,7-20-4,0-1 0,1 1 1,-1 0-1,1-1 0,0 1 1,-1 0-1,1-1 0,0 1 0,1 0 1,-1-1-1,1 1 0,-1 0 0,1-1 1,0 1-1,-1-1 0,2 1 1,-1-1-1,0 1 0,0-1 0,1 0 1,-1 0-1,1 1 0,0-1 0,-1 0 1,1 0-1,0-1 0,0 1 1,0 0-1,1-1 0,-1 1 0,0-1 1,1 0-1,-1 1 0,0-1 0,1-1 1,0 1-1,-1 0 0,4 0 0,9 2-1178,-1-1 0,1-1-1,24 0 1,-37-1 1032,44 0-6239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11115,'0'-1'9054,"-2"6"-8104,-10 15-394,2 1 0,0 0 0,1 1 0,2 0 0,-9 38 0,8-23-358,3-1-1,-3 72 1,8-105-194,-1-1-1,1 1 1,1-1 0,-1 1 0,0-1 0,0 1 0,1-1 0,0 1-1,-1-1 1,1 1 0,0-1 0,0 1 0,0-1 0,1 0-1,-1 0 1,0 0 0,1 0 0,0 0 0,-1 0 0,1 0 0,0 0-1,0 0 1,0-1 0,0 1 0,0-1 0,4 2 0,-2-2 11,1 1 1,-1-1-1,1-1 1,-1 1-1,1-1 1,-1 0-1,1 0 1,0 0-1,-1 0 1,1-1-1,-1 0 1,1 0-1,-1 0 1,7-3-1,2-1-136,0-2 0,-1 1 0,14-11 0,-19 12 32,1 0-1,-1 0 1,1 0-1,0 1 1,0 0-1,1 1 1,-1 0-1,1 0 1,0 1-1,14-2 1,-22 4 82,0 0 0,-1 0 0,1 0 0,0 0 0,0 0 0,-1 0 0,1 1 0,0-1 0,0 0 0,-1 0 1,1 1-1,0-1 0,-1 1 0,1-1 0,-1 1 0,1-1 0,0 1 0,-1-1 0,1 1 0,-1-1 0,1 1 0,-1 0 0,0-1 0,1 1 0,-1 0 0,1-1 0,-1 1 0,0 0 0,0 0 0,2 31 239,-2-25-121,-1-1-1,-1 1 1,1-1-1,-1 0 1,0 1-1,0-1 1,-5 8-1,-2-4 119,-1-1 0,0 0 0,0-1-1,-1 1 1,0-2 0,-1 0 0,1 0-1,-1-1 1,-1-1 0,1 0 0,-1 0-1,0-1 1,0-1 0,0 0 0,0-1-1,0 0 1,-1-1 0,1-1 0,-25-2-1,37 2-276,-1 0-1,1-1 0,0 1 0,0 0 0,0-1 0,-1 1 1,1-1-1,0 1 0,0-1 0,0 0 0,0 1 0,0-1 1,0 0-1,0 0 0,0 0 0,0 1 0,0-1 0,1 0 1,-1 0-1,0-1 0,1 1 0,-1 0 0,0 0 0,1 0 1,-1 0-1,1 0 0,0-1 0,-1 1 0,1 0 0,0 0 1,0-1-1,0 1 0,0 0 0,0 0 0,0-1 0,0 1 1,1-2-1,-1 1-291,1-1 0,-1 0 0,1 0 1,0 1-1,0-1 0,1 1 0,-1-1 1,0 1-1,1-1 0,0 1 0,-1 0 0,1-1 1,0 1-1,0 0 0,4-2 0,3-2-1347,0 1 0,1 1 0,0 0 1,12-4-1,12-2-4362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 17457,'0'0'5776,"-10"-7"-5024,6 3-639,-25-18 196,28 21-296,-1 1-1,1-1 1,-1 0-1,1 1 1,-1-1-1,0 1 0,1-1 1,-1 1-1,0 0 1,1 0-1,-1 0 1,1 0-1,-1 0 1,0 0-1,1 0 0,-1 0 1,0 1-1,1-1 1,-1 1-1,1-1 1,-1 1-1,1-1 1,-3 2-1,-4 4 8,1 1-1,-1 0 1,1 0-1,0 0 1,1 1-1,0 0 1,-8 14-1,10-17 17,1 0 1,0 0-1,1 0 0,-1 1 0,1-1 0,0 1 1,1 0-1,-1 0 0,1 0 0,0 0 1,1 0-1,-1 0 0,1 0 0,1 6 0,0-11-24,-1 0-1,1 1 0,0-1 0,0 0 0,0 0 0,0 0 0,0 0 1,0 0-1,0-1 0,0 1 0,0 0 0,0 0 0,1-1 1,-1 1-1,0-1 0,0 1 0,1-1 0,-1 1 0,0-1 0,1 0 1,-1 1-1,0-1 0,1 0 0,-1 0 0,0 0 0,1 0 1,-1 0-1,1-1 0,-1 1 0,0 0 0,1-1 0,-1 1 1,2-1-1,47-17 335,-33 6-295,0 0 0,-1-2 0,0 0 0,-1-1 1,-1 0-1,0-1 0,18-28 0,-18 25-27,-17 54-686,-6 3 594,5-24-191,0 1 0,1 0-1,1 0 1,1 0 0,0 20 0,1-34 6,0 0 0,0 1-1,0-1 1,0 0 0,1 0 0,-1 1 0,0-1-1,1 0 1,-1 0 0,1 0 0,0 1 0,-1-1-1,1 0 1,0 0 0,0 0 0,-1 0 0,1 0 0,0 0-1,0 0 1,0-1 0,0 1 0,0 0 0,1-1-1,-1 1 1,0 0 0,0-1 0,0 1 0,0-1-1,1 0 1,-1 1 0,0-1 0,1 0 0,-1 0-1,0 0 1,0 0 0,1 0 0,-1 0 0,0 0 0,1 0-1,-1 0 1,2-1 0,24 1-6249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12300,'-10'6'2968,"-12"7"-1531,1 2 1,0 0-1,1 1 1,1 1 0,0 1-1,-27 35 1,45-52-1428,1-1 0,-1 1 0,1-1 0,-1 1 0,1-1 0,0 1 1,-1-1-1,1 1 0,0-1 0,-1 1 0,1-1 0,0 1 0,0 0 1,0-1-1,0 1 0,-1 0 0,1-1 0,0 1 0,0-1 0,0 1 1,0 0-1,0-1 0,0 1 0,1 0 0,-1-1 0,0 1 0,0-1 1,0 1-1,0 0 0,1 0 0,19 1 268,37-19-31,-48 14-296,2-1-116,0 1 1,0 1 0,0 0 0,0 0-1,0 1 1,1 0 0,-1 1-1,19 2 1,-29-1 148,1-1 0,-1 1 0,1 0 1,-1 0-1,0-1 0,1 1 0,-1 0 0,0 0 0,0 1 0,1-1 0,-1 0 1,0 0-1,0 1 0,0-1 0,-1 0 0,1 1 0,0-1 0,0 1 1,-1-1-1,1 1 0,-1-1 0,1 1 0,-1 0 0,0-1 0,1 1 0,-1-1 1,0 1-1,0 0 0,0-1 0,-1 1 0,1 0 0,0-1 0,0 1 1,-2 2-1,1 2 33,0 0 0,0 0 1,-1 0-1,0 0 0,0-1 1,-1 1-1,-5 8 1,4-7 89,-1-1 1,0 0 0,-1 0 0,0-1 0,0 0 0,0 0 0,0 0 0,-1-1-1,1 0 1,-1 0 0,0 0 0,-1-1 0,-8 3 0,11-5-520,0 0-1,-1 0 1,1-1 0,0 1-1,0-1 1,-1 0 0,-8-2-1,-3-3-4696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13773,'0'0'4073,"11"4"-2162,0 1-1495,0-2 0,0 1-1,0-2 1,0 1-1,1-2 1,-1 1-1,1-2 1,0 0 0,-1 0-1,1-1 1,-1 0-1,17-4 1,-14 1-326,-1-2 0,1 1 1,-1-2-1,0 1 1,-1-2-1,0 0 0,0 0 1,0-1-1,-1-1 0,-1 1 1,0-2-1,11-13 0,-20 23-80,0-1 0,0 1 1,0 0-1,0-1 0,0 1 0,-1-1 0,1 1 0,0-1 0,-1 1 0,1-1 0,-1 1 0,0-1 0,0 1 1,1-1-1,-1 0 0,0 1 0,0-1 0,0 0 0,-1 1 0,1-1 0,0 1 0,-1-3 0,0 3-15,0 0 0,0 0-1,0 0 1,0 0 0,0 0-1,0 0 1,0 0-1,-1 0 1,1 0 0,0 1-1,-1-1 1,1 1 0,0-1-1,-1 1 1,1-1 0,-1 1-1,1-1 1,-1 1 0,-1 0-1,-4-1-44,0 1 0,0 0 1,0 1-1,0-1 0,0 1 0,0 0 0,0 1 0,0 0 0,-7 3 1,0 2 28,0 2 0,1-1 1,-1 2-1,2 0 1,0 0-1,0 1 0,1 1 1,-17 21-1,19-22 12,1 1 0,0-1 0,1 1 1,0 1-1,1-1 0,1 1 0,0 0 0,0 1 0,2-1 0,-4 19 1,7-29-39,-1-1 0,1 1 0,0-1 1,0 1-1,0-1 0,0 1 0,0-1 1,1 1-1,-1-1 0,1 1 0,0-1 1,0 1-1,0-1 0,0 0 0,0 0 1,0 1-1,0-1 0,1 0 1,-1 0-1,1 0 0,0 0 0,-1 0 1,1-1-1,0 1 0,0-1 0,0 1 1,0-1-1,0 1 0,1-1 0,-1 0 1,0 0-1,1 0 0,-1-1 0,1 1 1,-1 0-1,0-1 0,1 1 0,-1-1 1,1 0-1,3 0 0,6 0-465,-1-1 1,1 0-1,-1 0 0,0-1 0,1-1 0,-1 0 0,20-8 1,28-16-4870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13613,'0'0'592,"11"-1"-170,77-6 1880,149 8 0,77-4-1434,32-41-773,178-12-51,20 51 330,-349 32-743,-194-27 146,0 0 0,0 0 1,0 0-1,1 0 0,-1 0 0,0 0 0,0 0 0,0 0 0,0 0 0,0 0 0,0 0 1,0-1-1,0 1 0,0-1 0,0 1 0,0 0 0,0-1 0,0 0 0,0 1 1,0-1-1,0 1 0,-1-1 0,1 0 0,0 0 0,0 0 0,-1 1 0,2-3 1,3-16-8304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9961,'0'0'12028,"8"5"-10549,1-1-1204,0-1 0,0 0 0,0-1 0,0 0 0,0 0 0,1-1 0,-1 0 0,0-1 0,1 0 1,-1 0-1,1-1 0,-1 0 0,1-1 0,14-4 0,47-10-234,143-27 1513,-169 37-5472,58 1 1,-96 4-1774,-2-6-2893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12524,'0'0'9721,"0"8"-9555,-1 28-38,1-34-118,0-1 0,0 1 1,0-1-1,1 0 1,-1 1-1,0-1 1,1 0-1,-1 1 0,0-1 1,1 0-1,0 0 1,-1 1-1,1-1 0,0 0 1,0 0-1,-1 0 1,1 0-1,0 0 1,0 0-1,0 0 0,0 0 1,1 0-1,-1-1 1,0 1-1,0 0 0,0-1 1,1 1-1,-1 0 1,0-1-1,1 0 0,-1 1 1,0-1-1,1 0 1,-1 0-1,0 0 1,1 0-1,-1 0 0,1 0 1,-1 0-1,0 0 1,1 0-1,-1-1 0,0 1 1,1 0-1,1-2 1,6 0 232,0-1 1,0 0 0,0 0 0,17-9-1,8-11-15,0-1-1,-2-1 1,0-2-1,31-35 0,-63 93-317,-62 246 1003,37-182-411,-17 131-1,40-204-356,2-11-194,-1 1 0,-1 0 0,-4 20 0,5-30 121,1-1 1,-1 1-1,1 0 0,-1 0 0,0 0 0,0-1 0,0 1 1,0-1-1,0 1 0,0 0 0,0-1 0,0 0 0,-1 1 0,1-1 1,0 0-1,-1 1 0,1-1 0,-1 0 0,0 0 0,1 0 1,-1-1-1,0 1 0,0 0 0,1-1 0,-1 1 0,0-1 1,0 1-1,0-1 0,-2 0 0,2 0-20,-1-1 1,1 0-1,0 0 0,-1 0 0,1 0 1,0-1-1,-1 1 0,1-1 0,0 1 1,0-1-1,0 0 0,1 1 1,-1-1-1,0 0 0,1 0 0,-1 0 1,1-1-1,-1 1 0,1 0 0,0 0 1,0-1-1,0 1 0,0-1 0,1 1 1,-2-6-1,-12-68 30,10 51-186,2-1-1,1 0 1,1 0-1,1 0 1,5-32-1,-4 49-153,1 0 0,-1 0 0,1 1 0,1-1 0,0 1 0,0 0 0,9-14 0,-8 17-260,-1-1 0,1 1 1,0-1-1,1 1 0,0 1 1,-1-1-1,1 1 0,1 0 0,-1 0 1,13-5-1,54-16-10063,-36 13 235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33 143 11499,'0'0'10415,"8"1"-9475,-1-1-838,0 0 1,0 0 0,0-1-1,0 0 1,0-1-1,-1 0 1,1 0 0,-1 0-1,1-1 1,-1 0 0,0 0-1,0 0 1,0-1 0,0 0-1,-1 0 1,1 0 0,-1-1-1,0 0 1,-1 0-1,1 0 1,5-10 0,-8 12-5,1-1 1,-1 0 0,-1 0-1,1 0 1,-1 0 0,1 0 0,-1 0-1,0 0 1,-1-1 0,2-7-1,-2 11-82,0 0 0,0 1-1,0-1 1,0 0 0,-1 0-1,1 0 1,0 0 0,0 1-1,0-1 1,0 0 0,-1 0-1,1 1 1,0-1 0,-1 0-1,1 0 1,-1 1 0,1-1-1,-1 0 1,1 1 0,-1-1-1,1 1 1,-1-1 0,-1 0-1,1 1-25,-1-1 0,1 1 0,0 0 0,-1 0 0,1 0 0,0 0 0,-1 1 0,1-1-1,-1 0 1,1 0 0,0 1 0,-1-1 0,1 1 0,0-1 0,0 1 0,-1 0 0,1-1 0,0 1 0,-2 2 0,-10 8-22,0 2 1,1 0 0,0 1-1,1 0 1,1 0 0,0 1-1,-16 32 1,14-24 41,10-21-16,-26 55 85,26-54-92,1 0 1,-1 1-1,1-1 1,0 0-1,0 1 1,1-1-1,-1 0 1,1 1-1,0-1 1,0 1-1,0-1 0,0 1 1,0-1-1,1 1 1,0 3-1,0-6-56,0 0-1,1 1 0,-1-1 1,0 0-1,0-1 0,1 1 0,-1 0 1,0 0-1,1 0 0,-1-1 1,1 1-1,-1-1 0,1 1 1,-1-1-1,1 0 0,-1 1 1,1-1-1,-1 0 0,1 0 1,-1 0-1,1 0 0,1-1 1,37-4-2172,-28 1 901,0-1 0,0-1 0,0 0 0,-1 0 0,13-10 0,19-16-5381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9129,'0'0'8626,"-7"0"-8428,3-1-136,-1 1 1,1 1-1,0-1 1,-1 0-1,1 1 0,0 0 1,0 0-1,-1 0 1,1 1-1,0-1 1,0 1-1,0 0 0,1 0 1,-1 1-1,0-1 1,1 1-1,-1 0 1,1-1-1,0 2 0,0-1 1,0 0-1,1 0 1,-1 1-1,1 0 0,-4 5 1,4-4 5,0 0 0,0 0 0,0 0 0,1 0 0,0 0 0,0 0 0,0 0 1,0 0-1,1 1 0,0 8 0,0-12-17,1-1-1,-1 1 1,1-1 0,0 1 0,0-1-1,-1 0 1,1 1 0,0-1 0,0 0-1,0 0 1,0 1 0,1-1 0,-1 0-1,0 0 1,0 0 0,1 0-1,-1-1 1,0 1 0,1 0 0,-1-1-1,1 1 1,-1-1 0,1 1 0,-1-1-1,1 1 1,-1-1 0,1 0 0,-1 0-1,1 0 1,0 0 0,-1 0 0,1 0-1,-1 0 1,1-1 0,-1 1 0,4-2-1,5 0 44,0-1 0,-1 0 0,1-1 0,-1 0 0,1 0 0,-1-1 0,-1 0 0,1-1 0,9-7 0,-9 6-25,0 0-1,1 1 1,0 0-1,0 1 1,0 0 0,20-6-1,-28 11 27,-1 0-1,0-1 1,1 1-1,-1 0 0,0 0 1,1-1-1,-1 1 0,0 0 1,0-1-1,1 0 1,-1 1-1,0-1 0,0 0 1,0 1-1,0-1 1,0 0-1,0 0 0,0 0 1,0 0-1,0 0 0,0 0 1,0 0-1,0 0 1,-1 0-1,1-1 0,-1 1 1,1 0-1,-1 0 1,1-1-1,-1 1 0,1 0 1,-1-1-1,0 1 0,0 0 1,0-1-1,0 1 1,0 0-1,0-1 0,0 1 1,-1-2-1,2-3-120,0-17 331,-1 16-281,0 1 0,0-1 0,1 1 0,0-1 0,2-9 0,-2 15-54,-1-1-1,1 1 0,0-1 1,0 1-1,-1 0 1,1-1-1,0 1 1,0 0-1,0 0 1,0-1-1,1 1 1,-1 0-1,0 0 1,0 0-1,1 0 1,-1 1-1,0-1 1,1 0-1,-1 1 0,1-1 1,-1 0-1,1 1 1,0 0-1,-1-1 1,1 1-1,-1 0 1,3 0-1,71-1-4994,-49 1 1327,9 0-2371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12524,'4'-8'8039,"-4"14"-7238,-2 10-673,-3 5-32,-1 8-64,4-2 0,-3 0 1,2 0-33,1-5 0,0-1-97,2-4-1184,0-7-929,0-6-2050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10346,'0'0'8440,"-8"11"-8403,2-4 2,1 1 0,0 0-1,0 0 1,1 0 0,0 0-1,0 1 1,1 0 0,0-1-1,1 1 1,0 1 0,-2 15 0,3-22 29,1-1 1,0 1-1,0 0 1,0 0 0,0-1-1,0 1 1,0 0-1,1-1 1,-1 1 0,1 0-1,0-1 1,0 1 0,0-1-1,0 1 1,0-1-1,1 1 1,-1-1 0,1 0-1,2 3 1,-1-3-5,0-1 1,0 0-1,0 1 0,0-1 1,0 0-1,0-1 0,0 1 1,0-1-1,1 1 0,-1-1 1,0 0-1,1 0 0,-1 0 1,0-1-1,0 1 1,5-2-1,5-2 58,0 0-1,-1-1 1,1-1 0,-1 0 0,-1-1 0,1 0-1,-1 0 1,0-2 0,-1 1 0,0-1-1,0-1 1,-1 1 0,0-2 0,-1 1-1,0-1 1,-1 0 0,0-1 0,0 0-1,-2 0 1,7-17 0,-20 117-137,8-80 46,-1-1-1,2 1 1,-1-1 0,1 1 0,0-1-1,0 0 1,1 1 0,0-1-1,1 0 1,-1 0 0,1 0 0,5 7-1,-6-11 44,0-1-1,0 0 1,0 0-1,0 0 0,0 0 1,1 0-1,-1 0 1,1-1-1,-1 1 0,1-1 1,0 0-1,-1 0 1,1 0-1,0 0 0,0 0 1,0-1-1,0 1 1,0-1-1,0 1 0,0-1 1,0 0-1,0-1 1,0 1-1,0 0 0,0-1 1,-1 0-1,1 1 1,0-1-1,0 0 0,0-1 1,-1 1-1,1 0 0,0-1 1,-1 1-1,1-1 1,-1 0-1,0 0 0,0 0 1,3-3-1,2-2 78,0 0 0,0-1 0,-1 0 0,0 0 0,-1 0 0,0-1 0,0 1 0,-1-1 0,0 0 0,5-15 0,-6 6-95,0 0 0,-2-1 0,0-35 0,-1 54-75,0 1 0,-1 0 1,1-1-1,0 1 0,-1-1 0,1 1 1,0-1-1,-1 1 0,1-1 0,0 0 0,-1 1 1,1-1-1,-1 1 0,1-1 0,-1 0 1,1 1-1,-1-1 0,1 0 0,-1 0 0,0 1 1,1-1-1,-1 0 0,1 0 0,-1 0 1,1 0-1,-1 0 0,0 0 0,1 0 1,-1 0-1,1 0 0,-1 0 0,0 0 0,1 0 1,-1 0-1,1 0 0,-1 0 0,0-1 1,1 1-1,-1 0 0,1 0 0,-1-1 0,1 1 1,-1-1-1,1 1 0,-1 0 0,1-1 1,0 1-1,-1-1 0,1 1 0,-1-1 1,1 1-1,0-1 0,0 1 0,-1-1 0,1 1 1,0-1-1,0 1 0,-1-1 0,1 0 1,-1 3 13,1 0 1,-1 0 0,1 0 0,-1 0 0,1 0-1,0 0 1,-1 0 0,1 0 0,0 1 0,1-1 0,-1 0-1,0 0 1,0 0 0,1 0 0,0 0 0,-1 0-1,1 0 1,0 0 0,0 0 0,0 0 0,0 0 0,0-1-1,0 1 1,1 0 0,-1-1 0,0 1 0,1-1-1,-1 1 1,1-1 0,0 0 0,0 1 0,-1-1 0,1 0-1,3 1 1,0 0-34,1-1 0,0 0 0,-1 0 0,1 0 0,0-1 0,0 0 0,0 0 0,-1 0 0,1-1 0,0 1 0,0-2 0,5-1 0,26-14-2447,-9-13-4319,-16 8-606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52 11179,'0'0'3993,"2"-8"-1741,-1 3-2412,7-28 4410,-6 28-2131,-5 23-1761,-30 89 143,0 4 928,30-99-1283,1 1 1,0-1-1,1 0 1,1 1-1,0-1 1,0 1-1,3 13 0,-2-24-134,-1 0-1,0 0 0,1 0 1,0 0-1,-1 0 0,1 0 1,0-1-1,0 1 0,0 0 0,0 0 1,0-1-1,1 1 0,-1-1 1,0 1-1,1-1 0,-1 0 1,1 1-1,0-1 0,-1 0 1,1 0-1,0 0 0,0 0 1,0 0-1,-1 0 0,1-1 1,0 1-1,0-1 0,0 1 0,0-1 1,0 0-1,0 0 0,0 0 1,0 0-1,0 0 0,0 0 1,0 0-1,0-1 0,3 0 1,2-1-4,0 1 0,0-2 0,-1 1 0,1-1 1,0 0-1,-1 0 0,0 0 0,0-1 0,8-6 0,43-55-413,-54 105-273,-13 25 710,6-50-57,1 1 0,-1 29 0,4-44-530,10-16-2899,0-5-320,1-6-2600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14830,'0'0'5189,"5"7"-3401,-4-4-1682,0-1 0,1 0-1,-1 0 1,1 0 0,-1 0-1,1 0 1,-1 0 0,1 0-1,0 0 1,0-1-1,0 1 1,0-1 0,0 1-1,0-1 1,1 0 0,-1 0-1,0 0 1,1 0 0,-1 0-1,1-1 1,-1 1 0,1-1-1,-1 1 1,1-1 0,-1 0-1,1 0 1,-1 0 0,1 0-1,-1-1 1,1 1-1,-1-1 1,1 1 0,-1-1-1,0 0 1,1 0 0,-1 0-1,0 0 1,1 0 0,-1-1-1,0 1 1,0-1 0,2-2-1,4-1 3,-1-1 0,0 0 0,0 0 0,0-1-1,11-14 1,-16 18-70,1-1 0,0 0 0,-1 0 0,0 0 0,0 0 1,0-1-1,-1 1 0,1-1 0,-1 1 0,0-1 0,0 1 0,-1-1 0,1-8 0,-1 12-42,0 1 1,0-1-1,0 1 1,0-1-1,0 1 1,0-1-1,-1 0 1,1 1-1,0-1 0,0 1 1,0-1-1,0 1 1,-1-1-1,1 1 1,0-1-1,-1 1 0,1-1 1,0 1-1,-1-1 1,1 1-1,-1 0 1,1-1-1,0 1 0,-1-1 1,1 1-1,-1 0 1,1 0-1,-1-1 1,1 1-1,-1 0 0,0 0 1,1 0-1,-2-1 1,-21 8-272,-17 23-60,32-22 325,0 1 1,1 0-1,0 1 1,1-1-1,0 1 1,0 1 0,1-1-1,1 1 1,-1 0-1,2 0 1,0 0-1,-3 18 1,6-29 10,0 1 1,0 0-1,0-1 0,0 1 0,0-1 1,0 1-1,0 0 0,0-1 1,1 1-1,-1-1 0,0 1 1,0-1-1,1 1 0,-1-1 0,0 1 1,1-1-1,-1 1 0,0-1 1,1 1-1,-1-1 0,1 0 1,-1 1-1,1-1 0,-1 0 0,1 1 1,-1-1-1,1 0 0,-1 0 1,1 1-1,0-1 0,24 0 145,23-14 74,-4-9-182,-32 16-54,0 0-1,0 1 0,1 0 0,0 1 1,0 0-1,0 1 0,1 1 0,24-4 1,-36 7 10,-1 0 0,0 0 0,1 1 0,-1-1 0,0 0 0,1 0 0,-1 1 0,0-1 0,0 1 0,1-1 0,-1 1 0,0-1 0,0 1 0,0 0 0,1-1 0,-1 1 0,0 0 0,0 0 0,0 0 0,-1 0 0,1 0 0,0 0 0,0 0 0,0 0 0,-1 1 0,1-1 0,0 2 0,8 42 41,-9-41-12,0 0 0,0 0 0,0 0 1,1 0-1,0 0 0,-1 0 0,2 0 0,-1-1 1,0 1-1,1 0 0,-1-1 0,1 1 1,4 5-1,-5-8 28,0-1-1,0 1 1,-1 0 0,1-1 0,0 1 0,0-1 0,0 1 0,-1-1 0,1 0 0,0 1 0,0-1-1,0 0 1,0 1 0,0-1 0,0 0 0,0 0 0,0 0 0,0 0 0,0 0 0,0 0-1,0 0 1,0 0 0,0-1 0,0 1 0,-1 0 0,1-1 0,0 1 0,2-1 0,-1-1 27,0 0 0,0 1 1,0-1-1,1-1 1,-2 1-1,1 0 0,0 0 1,0-1-1,2-4 1,0-2-6,1 0 0,-1-1 1,-1 0-1,3-14 0,-2-4-80,-2 0 0,-1-42 1,-2 33-390,1 36 340,0 1 0,1-1 1,-1 1-1,0-1 0,1 1 1,-1-1-1,0 1 0,1-1 1,-1 1-1,0-1 0,1 1 1,-1 0-1,1-1 0,-1 1 1,1 0-1,-1-1 0,1 1 1,-1 0-1,1-1 0,-1 1 0,1 0 1,0 0-1,-1 0 0,1 0 1,-1 0-1,1-1 0,-1 1 1,1 0-1,0 0 0,-1 0 1,1 1-1,27-1-1466,-20 0 678,60-5-9304,-27-3-2237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12236,'0'0'8392,"13"2"-6535,2 0-1551,1-1-1,0 0 0,0-1 1,0-1-1,-1 0 0,1-1 1,0-1-1,-1 0 0,24-9 1,-38 11-297,17-7 235,0 0 0,22-16 0,-36 22-191,-1 0 1,0 0-1,0 0 0,0-1 0,0 1 0,0-1 0,0 0 0,-1 0 1,0 0-1,1 0 0,-1 0 0,0 0 0,0-1 0,-1 1 0,1-1 1,-1 1-1,0-1 0,0 0 0,1-6 0,-2 9-47,0 1 0,0-1 0,0 0-1,0 0 1,0 1 0,0-1 0,0 0 0,-1 1-1,1-1 1,0 0 0,0 1 0,-1-1 0,1 1-1,-1-1 1,1 0 0,0 1 0,-1-1 0,1 1-1,-1-1 1,0 1 0,1 0 0,-1-1 0,1 1-1,-1-1 1,1 1 0,-1 0 0,0-1 0,1 1-1,-2 0 1,-27-2-46,22 3 4,0 1-1,0-1 1,0 1-1,0 1 0,-12 4 1,9 0 4,0 0 0,1 1 0,0 0 0,0 1 0,0 0 1,1 0-1,1 0 0,-13 20 0,17-23 21,-1 0-1,1-1 1,1 1 0,-1 0-1,1 1 1,0-1 0,0 0-1,0 1 1,1-1 0,0 1-1,1-1 1,-1 1 0,1 0 0,0-1-1,1 1 1,0-1 0,0 1-1,2 6 1,-1-9-10,1 0 1,-1 0-1,1 0 0,0-1 1,0 1-1,0-1 0,1 0 0,-1 0 1,1 0-1,0 0 0,0 0 1,0-1-1,0 0 0,0 0 1,0 0-1,1 0 0,-1-1 1,0 0-1,1 1 0,8-1 1,7 3-984,0-2 1,1 0 0,26-2 0,-3-5-4832,-5-9-5610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16848,'0'0'998,"4"-9"759,18-39 3218,-22 48-3993,-4 47-555,-11 26 210,4 1 0,-3 110 0,14-181-590,0 1-1,0-1 1,0 1-1,1-1 1,-1 0-1,1 1 0,0-1 1,0 0-1,0 1 1,0-1-1,1 0 1,-1 0-1,1 0 0,0 0 1,0 0-1,0 0 1,0-1-1,0 1 1,1-1-1,-1 1 0,1-1 1,0 0-1,-1 0 1,7 3-1,-4-2 29,1-2 0,0 1 0,-1 0 0,1-1 0,0 0 0,-1-1 0,1 1 0,0-1 0,0 0 0,0 0-1,-1-1 1,1 0 0,0 0 0,7-2 0,-10 2-108,1-1-1,-1 1 1,0 0-1,0-1 1,-1 0 0,1 1-1,0-1 1,0 0-1,-1-1 1,1 1-1,-1 0 1,0-1 0,4-4-1,-6 6-208,1 0 0,0-1-1,0 1 1,0-1 0,-1 1-1,1-1 1,-1 1 0,1-1 0,-1 1-1,0-1 1,0 0 0,1 1-1,-1-1 1,0 0 0,0 1 0,-1-1-1,1 1 1,0-1 0,0 0-1,-1 1 1,1-1 0,-1 1 0,0-1-1,1 1 1,-1-1 0,0 1 0,0-1-1,0 1 1,0 0 0,0 0-1,-1-2 1,-24-18-7365,-9-1-4218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15887,'0'0'6470,"62"3"-4356,-17-3-608,10 0-866,5 0-512,0-6-128,-3-5-1441,-12-7-3524,-5-7-7238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15695,'0'0'9433,"12"0"-8414,47-2-488,-16-1-284,-1 3-1,1 1 0,51 8 1,-92-9-248,0 0 1,0 1 0,0-1 0,-1 1 0,1-1 0,0 1 0,0 0-1,0 0 1,0 0 0,-1 0 0,1 0 0,0 0 0,-1 0 0,1 1 0,-1-1-1,0 0 1,1 1 0,-1-1 0,0 1 0,0 0 0,0-1 0,2 4-1,-3-2 1,1-1 0,-1 1-1,0-1 1,0 1 0,0-1-1,0 1 1,-1-1 0,1 1-1,-1-1 1,1 1 0,-1-1-1,0 0 1,0 1 0,0-1-1,-2 4 1,-7 9 1,-1 0 0,0 0 0,-1-1 1,-13 12-1,13-13 7,-97 111 166,67-68-5030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10442,'0'0'13677,"7"10"-13485,2 6-150,0 0-1,-2 0 1,0 1-1,-1 0 1,0 0-1,-1 0 1,-1 1-1,2 27 1,-5-42-44,3 41-1632,-2 50 0,-2-83 1205,-1 1 1,0-1 0,-1 0-1,0 1 1,-1-1-1,0 0 1,-1 0 0,0-1-1,-10 19 1,0-11-2658,-2-7-2279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17008,'0'0'2338,"86"-32"-640,-34 8-289,10 0-31,5-2-193,1 1-417,-6 2-511,-7 2-193,-8 7-321,-14 0-1120,-15 2-897,-11 2-481,-7-2-1473,-12 0-3363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16688,'0'0'6278,"82"-51"-4805,-26 33-192,10-1-672,5 0-417,1 0-160,-6 6-544,-9 4-1987,-15 1-2401,-12 3-4774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11755,'0'0'4815,"-1"10"-3421,1-8-1311,-1 10 454,1 0-1,0 1 1,1-1-1,3 16 0,-4-27-462,0 1 0,0 0 0,0-1 0,0 1 0,1 0 0,-1-1-1,1 1 1,-1-1 0,1 1 0,0 0 0,-1-1 0,1 0 0,0 1-1,0-1 1,0 1 0,0-1 0,0 0 0,1 0 0,-1 0 0,0 0-1,0 0 1,1 0 0,-1 0 0,1 0 0,-1 0 0,1 0 0,-1-1-1,1 1 1,-1-1 0,1 1 0,0-1 0,-1 0 0,1 1 0,0-1-1,-1 0 1,1 0 0,0 0 0,-1 0 0,1-1 0,0 1 0,-1 0-1,1-1 1,-1 1 0,1-1 0,-1 1 0,1-1 0,-1 0 0,2-1-1,10-5 263,-2-1-1,1-1 0,-1 0 1,0 0-1,17-20 1,27-23-69,-54 51-263,-1 0 0,1 0 0,0 1-1,-1-1 1,1 0 0,0 1 0,0-1 0,-1 1 0,1-1 0,0 1 0,0 0 0,0-1-1,0 1 1,-1 0 0,1-1 0,0 1 0,0 0 0,0 0 0,0 0 0,0 0-1,0 0 1,0 0 0,0 0 0,0 0 0,-1 0 0,1 0 0,0 0 0,0 1 0,0-1-1,0 0 1,0 1 0,0-1 0,-1 1 0,1-1 0,0 1 0,0-1 0,-1 1 0,1-1-1,0 1 1,-1 0 0,1-1 0,0 1 0,-1 0 0,1 0 0,-1-1 0,1 1 0,-1 0-1,0 0 1,1 0 0,-1 0 0,0 0 0,1 0 0,1 9 26,0 0-1,0 0 1,-1 0 0,0 11-1,1-2 44,-2-13-72,1 0 0,0 0 0,0 0 0,1 0 1,0-1-1,4 12 0,-5-16 2,0 0 1,-1 0-1,1 0 1,0 0-1,0 0 1,0 0-1,0 0 1,0-1-1,0 1 0,0 0 1,0 0-1,0-1 1,0 1-1,0-1 1,0 1-1,1-1 1,-1 1-1,0-1 0,0 0 1,1 1-1,-1-1 1,0 0-1,0 0 1,1 0-1,-1 0 1,0 0-1,1 0 1,-1-1-1,0 1 0,0 0 1,1-1-1,-1 1 1,0-1-1,0 1 1,0-1-1,0 1 1,0-1-1,0 0 1,0 1-1,2-2 0,6-6 25,1 0 0,-1 0 0,-1 0 0,1-1 0,-1-1 0,-1 1-1,8-14 1,14-16-710,-19 32-2890,-6 16-6730,-4 3 1339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119 208 16335,'0'0'3732,"-10"0"-3422,6 0-298,0 0 1,1 1 0,-1-1 0,0 1 0,0-1 0,1 1 0,-1 0 0,0 1 0,1-1-1,-1 1 1,1-1 0,0 1 0,0 0 0,-1 0 0,1 1 0,0-1 0,1 1 0,-1-1-1,0 1 1,1 0 0,-1 0 0,1 0 0,0 0 0,0 0 0,0 1 0,1-1 0,-1 1-1,-1 5 1,-15 44 890,17-49-841,0 0 0,1 0 0,-1-1 1,1 1-1,-1 0 0,1 0 1,1 0-1,-1 0 0,0 0 0,1 0 1,2 7-1,-2-9-40,0-1 1,0 0-1,0 0 0,0 0 1,0 0-1,0-1 0,1 1 0,-1 0 1,0 0-1,1-1 0,-1 1 1,0-1-1,1 1 0,-1-1 1,1 1-1,-1-1 0,0 0 1,1 0-1,-1 0 0,1 0 1,-1 0-1,1 0 0,-1 0 1,1 0-1,-1-1 0,1 1 1,-1-1-1,0 1 0,1-1 1,-1 1-1,1-1 0,-1 0 1,0 0-1,2-1 0,46-29 553,-28 12-499,-1-1 0,0 0 1,-2-2-1,0 0 0,15-28 1,-23 34 27,-1 0 0,-1 0 0,0-1-1,-1 0 1,-1-1 0,-1 1 0,0-1 0,4-35 0,-12 41 46,-5 18-115,-6 18-124,5-2 166,0 1-1,2-1 0,0 2 1,2-1-1,0 1 0,2 0 1,0 0-1,2 0 0,2 32 1,-1-54-127,0 1-1,1-1 1,-1 1 0,1-1 0,-1 1 0,1-1 0,0 0 0,0 1 0,0-1 0,1 0 0,-1 0 0,1 0 0,-1 0 0,1 0 0,-1 0 0,1 0 0,0 0-1,0 0 1,0-1 0,3 2 0,-3-2-448,0 0 0,0 0 1,0 0-1,1-1 0,-1 1 0,0 0 0,0-1 0,1 0 0,-1 0 0,0 0 0,1 0 0,-1 0 0,0 0 0,4-1 1,13-5-7543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8904,'0'0'12551,"12"2"-11494,-4 0-973,0 0 0,0-1 0,0 0 1,0-1-1,0 1 0,0-1 0,0-1 0,0 0 0,0 0 1,0 0-1,0-1 0,-1 0 0,1-1 0,0 1 0,-1-2 0,13-6 1,-16 7 10,0 1 1,0-1-1,-1 0 1,0 0-1,1 0 1,-1 0 0,0-1-1,0 1 1,-1-1-1,1 0 1,-1 0-1,0 0 1,0 0-1,0 0 1,-1 0 0,1 0-1,-1-1 1,0 1-1,1-9 1,-2 13-82,0-1 1,0 1 0,0-1-1,0 1 1,0-1-1,0 1 1,0 0 0,0-1-1,0 1 1,-1-1-1,1 1 1,0 0 0,0-1-1,0 1 1,-1-1-1,1 1 1,0 0 0,0-1-1,-1 1 1,1 0 0,0-1-1,-1 1 1,1 0-1,0 0 1,-1-1 0,1 1-1,-1 0 1,1 0-1,0 0 1,-1-1 0,1 1-1,-1 0 1,1 0-1,0 0 1,-1 0 0,-21 4 28,-16 16-206,30-11 166,-1-1 0,2 2 1,0-1-1,0 1 1,0 0-1,2 0 1,-1 0-1,1 1 0,1 0 1,-1 0-1,2 0 1,0 1-1,-3 20 1,6-31-13,0 0 0,0-1 0,0 1 0,0 0 0,0-1 0,0 1 0,0 0 0,0 0 0,0-1 0,0 1 0,1 0 0,-1-1 0,0 1 0,1 0 0,-1-1 0,0 1 0,1-1 0,-1 1 0,1-1 0,-1 1 0,1-1 0,-1 1 0,1-1 0,-1 1 0,1-1 0,-1 1 0,1-1 0,0 0 0,-1 1 0,1-1 0,1 1 0,27-4-1068,25-20-2299,23-34-6126,-34 22 2754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8968,'0'0'7122,"-4"14"-4896,-27 51 668,-46 74 0,66-119-2180,-15 42-394,13-84-5711,-7-24-1757,8 19 2749</inkml:trace>
  <inkml:trace contextRef="#ctx0" brushRef="#br0" timeOffset="1">0 117 10154,'0'0'13741,"60"32"-13325,-29-25-192,3-2-128,-1-4-160,6 2-1826,-1-3-1473,-3 0-1153,-3-3-1346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13869,'-8'4'3347,"-3"2"-2846,0 0 0,0 1 0,0 0 0,1 1-1,0 0 1,0 1 0,1 0 0,1 0 0,-1 1-1,-9 14 1,14-18-306,0 0-1,0 0 1,1 1-1,0 0 1,0-1-1,0 1 1,1 0-1,0 0 1,0 0-1,1 1 1,0-1-1,0 0 1,1 1-1,0-1 0,0 0 1,0 1-1,1-1 1,0 0-1,1 0 1,4 14-1,-4-17-164,0 0 0,1 0 0,-1-1 0,1 1 0,0 0 0,0-1 0,0 0-1,0 0 1,1 0 0,-1 0 0,1 0 0,0-1 0,0 1 0,0-1 0,0 0-1,0 0 1,0-1 0,0 1 0,1-1 0,-1 0 0,1 0 0,6 0 0,-5 0-269,0-1 1,0 1-1,0-2 0,0 1 1,1-1-1,-1 0 1,0 0-1,0 0 0,-1-1 1,1 0-1,0 0 1,0 0-1,-1-1 1,1 0-1,-1 0 0,8-6 1,-4 0-1908,-1 0 0,0 0 0,0-1 0,11-17 0,5-15-9572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5381,'-6'10'10917,"-7"10"-9228,1 1-1,1 1 1,1 0-1,-14 43 1,22-57-1410,0-1 0,1 1 0,0 0 0,0 0 1,1 0-1,0 0 0,0 0 0,1 0 0,1 8 0,-1-12-261,1 1 0,-1-1-1,1 0 1,0 0 0,0 0-1,0 0 1,1 0 0,-1 0-1,1 0 1,0-1 0,0 0-1,0 1 1,0-1 0,1 0-1,-1-1 1,1 1 0,5 3-1,-8-6-126,-1 1 0,0-1 0,1 0 0,-1 1 0,1-1-1,-1 1 1,1-1 0,-1 0 0,1 1 0,-1-1 0,1 0 0,-1 0-1,1 0 1,-1 1 0,1-1 0,0 0 0,-1 0 0,1 0 0,-1 0-1,1 0 1,0 0 0,-1 0 0,1 0 0,-1 0 0,1 0 0,-1 0-1,1 0 1,0-1 0,-1 1 0,1 0 0,-1 0 0,1-1 0,-1 1-1,1 0 1,-1 0 0,1-1 0,-1 1 0,1-1 0,-1 1 0,0 0-1,1-2 1,0 1-573,-1-1 0,0 0-1,0 0 1,0 1 0,0-1 0,0 0-1,0 0 1,-1 1 0,1-1-1,-1 0 1,1 1 0,-1-1 0,-1-3-1,-10-16-8611</inkml:trace>
  <inkml:trace contextRef="#ctx0" brushRef="#br0" timeOffset="1">0 159 13741,'0'0'10058,"58"0"-8681,-23 0-769,5 0-447,0 0-129,-5 0-641,2 0-2114,-9-7-1825,-2-4-3716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14638,'0'0'3561,"2"8"-2077,2 1-1119,1 0 0,0 0 0,0-1 1,0 1-1,1-1 0,1 0 0,-1-1 1,1 0-1,0 0 0,1 0 0,10 6 0,-9-4-266,1-1-1,-1 1 0,-1 0 0,0 1 0,0 0 0,0 0 1,-2 1-1,1 0 0,7 18 0,-12-23-88,0 0 1,-1 0-1,1 0 0,-1 0 0,-1 0 0,1 1 1,-1-1-1,0 0 0,0 1 0,-1-1 1,0 0-1,0 0 0,0 0 0,-1 0 0,0 0 1,0 0-1,0 0 0,-1 0 0,0-1 0,0 1 1,-5 5-1,-6 8-66,0 0 0,-22 21 0,29-34-527,1 0 0,-1 0-1,0-1 1,-1 0 0,-11 6-1,-9-3-3980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14157,'0'0'10736,"-7"11"-9839,-7 7-690,2 1 0,0 1 0,2 0 0,0 0 0,1 1 0,1 0 0,1 1 0,-6 30 0,11-40-120,1 0 0,0 0 0,1 0 0,1 0 0,-1 0 0,2 0 0,3 15 0,-4-24-90,0 0 0,1 1 0,-1-1 0,1 0 0,0 0 0,0 1 0,0-1 0,0-1 0,1 1 0,-1 0 1,1-1-1,0 1 0,0-1 0,0 0 0,0 0 0,0 0 0,0 0 0,0 0 0,1-1 0,-1 0 0,0 1 0,1-1 0,-1 0 0,1-1 1,0 1-1,-1-1 0,8 1 0,5-1-928,0 0 0,0-1 0,0 0 0,0-1 0,0-1 0,24-7 0,47-26-8455,-44 14 2307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8392,'0'0'13869,"52"29"-12396,-16-27 33,8-1-449,8-1-609,0 0-223,3 0-322,-11 0-831,-10 0-1891,-12 0-929,-17 0-3266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14061,'0'0'6278,"51"1"-4484,-5-14 320,10 0-833,11-4-864,1 0-321,4 3-96,-14-3-1634,-4 0-3651,-10 0-8936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11050,'0'0'3951,"8"-3"-1773,9-3-1674,-1-1 0,-1-1 0,1 0 1,-1-1-1,-1-1 0,0-1 0,0 0 0,18-18 0,7-11 652,51-65 0,-83 96-897,-1 2-129,0 0 1,0-1-1,-1 1 1,1-1-1,-2 0 0,1-1 1,-1 1-1,0-1 0,-1 1 1,0-1-1,-1 0 1,3-15-1,-17 55-370,4-13 218,-3 12-6,2 0 0,1 1 0,2 0-1,1 0 1,1 1 0,1 47 0,3-77-109,0 0 0,0 0 0,0 1 0,0-1-1,1 0 1,-1 0 0,1 0 0,0 0 0,0 1 0,-1-1 0,1 0 0,0 0 0,1 0 0,-1-1 0,0 1 0,1 0 0,-1 0 0,1-1 0,-1 1 0,1-1-1,0 1 1,0-1 0,-1 0 0,1 1 0,0-1 0,0 0 0,0 0 0,0-1 0,4 2 0,-1-1-569,0 0 0,0-1 1,-1 0-1,1 0 0,0 0 1,0 0-1,0-1 0,0 0 0,0 0 1,-1 0-1,1 0 0,0-1 1,4-2-1,28-17-5732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32 12588,'0'0'2749,"-10"0"-416,6 0-2180,0 1 0,0-1 0,0 1 0,1-1 1,-1 1-1,0 0 0,0 1 0,1-1 0,-1 1 0,1-1 0,0 1 0,-1 0 0,-5 5 0,3-1 36,0 1 0,0-1 0,0 1-1,1 1 1,0-1 0,-6 12 0,3-5 49,1 0 0,0 0 0,1 0 0,1 1 0,0 0 0,1 0 0,0 1 0,2-1 0,-2 29 1,4-42-213,0 0 0,0 1 0,1-1 0,-1 0 0,1 1 0,-1-1 0,1 0 0,0 0 0,0 0 0,0 0 0,0 0 0,0 0 0,0 0 0,1 0 0,-1 0 1,1 0-1,0-1 0,-1 1 0,1 0 0,0-1 0,0 0 0,0 1 0,0-1 0,0 0 0,0 0 0,0 0 0,0 0 0,0 0 0,1-1 0,-1 1 0,0-1 0,0 1 0,1-1 1,-1 0-1,0 0 0,1 0 0,3-1 0,2 1 50,-1 0 1,1-1-1,0-1 1,-1 1-1,1-1 0,-1 0 1,0-1-1,0 1 1,0-2-1,11-5 1,-9 2-3,0 0 0,0-1-1,-1 0 1,0 0 0,-1-1 0,0 0 0,0 0 0,-1-1 0,0 1 0,0-1 0,-1-1 0,-1 1 0,0-1 0,0 0 0,-1 0 0,0 0 0,-1 0 0,0 0 0,-1-1 0,-1 1 0,1 0-1,-2-1 1,0 1 0,0-1 0,-1 1 0,-3-11 0,5 20-91,-1 0-1,0 0 1,0 0-1,1 0 1,-1 0 0,0 0-1,-1 1 1,1-1-1,0 0 1,0 1-1,-1-1 1,1 1-1,-1-1 1,1 1 0,-4-2-1,4 2-25,0 1 1,0-1-1,0 1 0,-1 0 0,1 0 0,0-1 1,0 1-1,0 0 0,-1 0 0,1 0 1,0 0-1,0 1 0,-1-1 0,1 0 0,0 0 1,0 1-1,0-1 0,0 0 0,-2 2 1,-1 0-123,0 1 1,1-1-1,-1 1 1,1 0-1,0 0 1,0 1-1,0-1 1,0 0 0,1 1-1,-1 0 1,1-1-1,-3 8 1,2-4-171,1 0 1,-1 0-1,1-1 0,1 1 1,-2 13-1,3-19 60,-1 1 0,1-1-1,0 1 1,0 0 0,0-1 0,1 1-1,-1-1 1,0 1 0,0 0 0,1-1-1,-1 1 1,1-1 0,-1 1 0,1-1-1,0 0 1,0 1 0,0-1 0,0 0-1,-1 1 1,2-1 0,-1 0 0,0 0-1,0 0 1,0 0 0,0 0 0,1 0-1,-1 0 1,1 0 0,-1 0 0,0-1-1,3 2 1,21 2-5581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58 12172,'-8'-1'1852,"0"0"-1533,0 0 0,1 1 0,-1-1 1,0 1-1,0 1 0,0 0 0,0 0 0,0 0 0,0 1 1,1 0-1,-1 1 0,1 0 0,-9 4 0,2 2 312,-1 1 0,2 1 0,-1 0 0,1 0 0,-13 17-1,21-23-466,1 0 0,0 0 0,0 1 0,0-1 0,1 1 0,0 0 0,0 0 0,1 0 0,-1 0-1,1 1 1,1-1 0,-1 1 0,1-1 0,0 1 0,0 0 0,1 10 0,0-15-148,1-1 0,-1 1 0,0 0 0,1 0 0,0-1 0,-1 1 1,1 0-1,0-1 0,0 1 0,0-1 0,0 1 0,0-1 0,0 1 1,0-1-1,0 0 0,1 1 0,-1-1 0,0 0 0,1 0 0,-1 0 0,4 1 1,-1 0 48,0 0 0,1-1 0,-1 0 1,0 0-1,1 0 0,0 0 0,-1-1 1,8 0-1,-2 0 26,1-1 0,-1 0 0,0 0 0,0-2 0,-1 1 0,1-1 1,14-6-1,-12 2-62,0 0-1,-1-1 1,0-1 0,0 0 0,-1 0 0,0-1 0,-1 0 0,0 0 0,9-14 0,-14 19-21,0-1 1,-1 0-1,1-1 1,-1 1-1,-1 0 1,1-1-1,-1 0 1,0 0-1,-1 1 1,1-1-1,-1 0 1,-1 0-1,1 0 1,-1 0-1,0-1 1,-1 1-1,0 0 1,0 0-1,-4-11 1,4 15-21,0 1 1,0-1 0,-1 1-1,1-1 1,-1 1 0,0 0-1,0 0 1,0-1 0,0 1-1,0 1 1,0-1 0,0 0-1,-1 0 1,1 1 0,-1 0-1,1-1 1,-1 1 0,0 0 0,1 0-1,-1 0 1,0 0 0,0 1-1,1-1 1,-1 1 0,0 0-1,0 0 1,0 0 0,0 0-1,0 0 1,1 1 0,-1-1-1,-5 3 1,-1-1-22,0 0 1,0 1-1,1 0 1,-1 0-1,1 1 1,0 0-1,0 1 1,1 0-1,-10 7 0,12-7-55,0 0 0,1 0 0,-1 1 0,1 0 0,0-1 0,-6 14 0,9-18-141,0 1 1,1 0-1,-1 0 1,1-1-1,-1 1 1,1 0 0,0 0-1,-1-1 1,1 1-1,0 0 1,0 0-1,1 0 1,-1 3-1,1-4-110,-1 0-1,1 0 0,0 0 0,-1 0 0,1 0 1,0 0-1,0 0 0,-1 0 0,1 0 0,0 0 1,0 0-1,0 0 0,0-1 0,0 1 0,0 0 1,1-1-1,-1 1 0,0-1 0,0 1 0,0-1 1,3 1-1,19 3-5543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22 673,'0'0'8712,"-55"-17"-8648,45 15 32,5-1 128,3 3 32,-1 0-288,1 0-64,0 0 64,2 3-544,-3 1-1474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1 911 14926,'0'0'310,"9"6"-236,5 1-15,-1-2-1,1 0 0,-1 0 0,1-2 1,1 1-1,-1-2 0,0 0 0,1-1 1,-1 0-1,15-1 0,662-46 354,1-54 953,-199 26-403,108-5-828,1128-184 799,-1506 218-99,1170-246 526,-1373 287-1736,32-8-231,-49 12 364,-1-1 0,0 1-1,0-1 1,0 0 0,0 0-1,0 0 1,0 0 0,0 0-1,0-1 1,0 1 0,0-1 0,-1 1-1,1-1 1,0 1 0,-1-1-1,3-3 1,-2-9-4770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2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5461 223 10762,'-14'-7'673,"-51"-20"-469,-1 2 1,-86-19 0,-55 2 245,-2 9 0,-409-11 0,530 44-60,-852 14 798,643 3-1232,-340 66 0,395-34 117,-330 113-1,418-106-65,2 6-1,3 7 0,-156 99 1,246-131 11,2 3 0,2 2 1,2 2-1,-64 69 0,91-84-11,2 0 0,1 2 0,2 0 0,0 2 0,3 0-1,0 1 1,3 1 0,1 0 0,-15 57 0,14-26-3,4 1 1,2 0-1,3 0 1,3 1 0,3 0-1,13 96 1,-4-113 24,3 0 1,3-1-1,1 0 1,3-1 0,1-2-1,3 0 1,42 65-1,-14-36-26,3-3-1,3-2 0,95 91 0,-49-68-10,228 158 0,140 43-71,-469-294 78,192 113-35,5-8 0,4-10 0,408 133 0,453 25 257,-652-164-196,-100-26 135,1-14 0,624 19 0,142-103-32,-678-9-395,-2-16 0,391-114 0,1115-433-544,-1789 563 703,416-175 195,-512 208-67,1 0-1,-2-2 1,1 0 0,-2-1 0,0-1 0,0-1 0,-1 0 0,-1-1 0,-1-1 0,0-1 0,-1 0-1,-1 0 1,-1-2 0,0 1 0,-2-2 0,0 1 0,-1-2 0,-1 1 0,-1-1 0,-1 0 0,3-23-1,-3 7-40,-2 1-1,-1-1 0,-2 0 1,-1 1-1,-2-1 0,-2 0 0,-1 1 1,-2 0-1,-2 0 0,-1 1 1,-2 0-1,-1 0 0,-2 2 1,-35-61-1,-4 14 49,-121-140 0,-91-51-76,171 185-45,-4 5 0,-4 3-1,-3 5 1,-2 5 0,-4 5-1,-3 4 1,-2 6 0,-140-45-1,-1049-263 795,-523 32-428,-21 134-5,925 137-587,528 52-3855,222 7 27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1698,'3'-3'9018,"-1"10"-4513,-2 25-2103,-6 44-2878,-17 165 978,21-134-5269,-4-118-3823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11243,'0'0'5989,"61"-7"-4900,-15-14-160,9-6-448,4-3-321,-1 3-128,2 1 32,-5 8-32,-6 6-833,-6 5-1281,-13 5-2370,-7 2-705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156 242 6118,'0'0'9310,"1"-9"-5312,-1 5-3748,0 2-106,0 1 1,1 0-1,-1-1 1,0 1-1,0-1 1,0 1-1,0-1 1,0 1-1,0-1 1,0 1-1,0-1 1,-1 1-1,1-1 1,0 1-1,-1-1 1,0 1-1,1 0 1,-1-1-1,0 1 1,1 0-1,-1 0 1,0-1-1,0 1 1,0 0-1,0 0 1,0 0-1,-1 0 1,1 0 0,0 0-1,0 0 1,-1 1-1,1-1 1,0 0-1,-1 1 1,1-1-1,-1 1 1,1 0-1,-1-1 1,1 1-1,0 0 1,-1 0-1,1 0 1,-1 0-1,1 0 1,-1 0-1,-1 0 1,-2 1-69,0-1 1,0 1 0,1 0 0,-1 1-1,0-1 1,1 1 0,-1 0-1,1 0 1,-1 0 0,1 1-1,0 0 1,0-1 0,0 1-1,0 1 1,1-1 0,-1 0 0,1 1-1,0 0 1,-3 5 0,2-4-20,0 1 1,1 0-1,0 0 0,0 0 1,0 0-1,1 1 1,-1-1-1,2 1 1,-1 0-1,1-1 1,0 1-1,0 0 0,1 9 1,0-15-51,0 0 0,0 0 0,1 0 0,-1 0 0,0 0 0,1 0 0,-1 0-1,1 0 1,-1 0 0,1 0 0,-1 0 0,1 0 0,-1 0 0,1 0 0,0 0 0,0-1 0,0 1 0,-1 0 0,1 0 0,0-1 0,0 1 0,0-1 0,0 1 0,2 0-1,32 4 136,-26-6-111,0 0 0,0 0 1,0-1-1,0 0 0,0-1 0,8-3 1,-6 1-2,-1-1 0,0-1-1,0 1 1,0-2 0,-1 1 0,0-1 0,0-1 0,-1 1 0,0-1 0,-1-1 0,0 0-1,0 0 1,-1 0 0,9-19 0,-34 67-335,13-28 279,0 1 0,1 0 0,0 0 0,1 1 1,0 0-1,1-1 0,-2 15 0,5-25-33,-1 0 1,1-1-1,0 1 1,0 0-1,0 0 1,0-1-1,0 1 0,0 0 1,1 0-1,-1-1 1,0 1-1,0 0 1,0 0-1,1-1 1,-1 1-1,0 0 1,1-1-1,-1 1 1,0 0-1,1-1 1,-1 1-1,1-1 1,-1 1-1,1-1 1,0 1-1,-1-1 1,1 1-1,1 0 0,22-2-2042,-18-1 1377,0 0 1,0-1-1,0 0 0,0 0 0,10-7 1,-3-2-1700,0 0 0,-1-1 0,11-15 1,28-50-3129,-12-7 5609,-11 1 7075,-24 55-135,-16 40-2982,-19 43-2288,29-51-1855,-35 75 1815,34-71-1563,1-1 0,0 1 0,1-1 0,-1 1 0,1 0 0,1-1 1,-1 1-1,1 0 0,0 0 0,2 10 0,-2-15-120,1-1 0,0 0-1,-1 0 1,1 0 0,0 0-1,0 1 1,0-1 0,0 0 0,0-1-1,0 1 1,0 0 0,0 0-1,0 0 1,0-1 0,0 1 0,0 0-1,1-1 1,-1 1 0,0-1-1,0 1 1,1-1 0,-1 0 0,0 0-1,1 0 1,-1 1 0,2-1-1,44 0-253,-32-1-109,-8 1 281,1 0 0,-1 0 0,1 1 0,-1 0 0,1 0 1,-1 1-1,12 4 0,-17-5 85,-1 0 0,1 0 1,-1 0-1,1 0 0,-1 0 0,1 0 1,-1 0-1,0 1 0,0-1 0,0 1 0,0-1 1,0 1-1,0-1 0,0 1 0,0-1 1,0 1-1,-1 0 0,1 0 0,-1-1 1,1 1-1,-1 0 0,0 0 0,0-1 1,0 1-1,0 0 0,0 0 0,0 0 1,0-1-1,0 1 0,-1 0 0,1 0 1,-1 0-1,1-1 0,-1 1 0,0 0 0,0-1 1,0 1-1,-1 1 0,-2 4 156,-1-1 1,0 0-1,0 0 0,0-1 0,0 1 0,-1-1 1,0-1-1,0 1 0,0-1 0,-1 0 0,0 0 1,0-1-1,0 0 0,0 0 0,0 0 0,0-1 1,-1 0-1,1-1 0,-1 0 0,1 0 1,-1 0-1,1-1 0,-1 0 0,-10-2 0,16 2-268,1-1 0,-1 0-1,0 1 1,1-1-1,-1 0 1,1 0-1,-1 0 1,1 0 0,-1-1-1,1 1 1,0 0-1,-1-1 1,1 1-1,0 0 1,0-1 0,0 1-1,0-1 1,0 0-1,1 1 1,-1-1-1,0 0 1,1 0 0,-1 1-1,1-1 1,0 0-1,0 0 1,-1 0-1,1 1 1,0-1 0,0 0-1,1-2 1,5-14-5857,9 5-4772,0 6-1262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11851,'0'0'2579,"-11"2"-1223,4-1-1276,-1 1 1,1 0 0,0 1 0,0-1-1,0 1 1,1 1 0,-1-1 0,1 1-1,-1 0 1,1 1 0,0-1 0,1 1-1,-1 0 1,1 1 0,-4 5-1,-2 3 146,1 0-1,-17 30 1,24-39-167,1 0 0,0 0 0,0 0 1,0 1-1,0-1 0,1 1 1,0-1-1,0 1 0,1-1 0,-1 1 1,1 0-1,1 10 0,0-15-56,-1 1-1,1-1 1,0 0-1,0 1 1,0-1-1,-1 0 1,1 0 0,0 0-1,0 0 1,1 0-1,-1 0 1,0 0-1,0 0 1,0 0-1,1-1 1,-1 1 0,0 0-1,1-1 1,-1 1-1,0-1 1,1 0-1,-1 1 1,1-1-1,-1 0 1,1 0-1,-1 0 1,1 0 0,-1 0-1,1 0 1,-1 0-1,2-1 1,4 1 77,-1-1-1,1 0 1,-1 0 0,0-1 0,13-4 0,-7-1 153,0 0 1,0-1 0,0 0 0,-1-1 0,0-1-1,15-16 1,-21 20-53,1 0 0,-1 0 0,-1 0 0,1 0 0,-1-1 0,0 0 0,-1 0-1,1 0 1,-1 0 0,-1 0 0,1-1 0,-1 1 0,1-14 0,-3 21-126,0-1-1,0 1 1,0-1 0,0 0 0,0 1-1,0-1 1,0 1 0,0-1 0,0 1-1,-1-1 1,1 1 0,0-1-1,0 0 1,-1 1 0,1-1 0,0 1-1,-1 0 1,1-1 0,0 1-1,-1-1 1,1 1 0,-1-1 0,1 1-1,-1 0 1,1-1 0,-1 1 0,1 0-1,-1 0 1,1-1 0,-2 1-1,-20 2 347,18-1-418,-1 0 1,1 1-1,0 0 1,0 0-1,0 0 1,0 1-1,0-1 1,-4 5 0,6-5-151,0 0 0,0 0 0,0 0 0,1 0 0,-1 1 0,1-1 1,0 0-1,0 1 0,0-1 0,0 1 0,0 0 0,0-1 0,0 6 1,1-8 12,0 1 1,0 0 0,0-1 0,0 1 0,0-1 0,0 1 0,1-1-1,-1 1 1,0-1 0,0 1 0,1-1 0,-1 1 0,0-1 0,1 1-1,-1-1 1,1 1 0,-1-1 0,0 0 0,1 1 0,-1-1 0,1 0 0,-1 1-1,1-1 1,0 1 0,24 1-3633,-20-4 3004,1 1 0,0 0 0,-1-1 1,0 0-1,1-1 0,-1 1 0,0-1 1,5-3-1,24-15-5192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104 175 5926,'0'0'10500,"-10"9"-9624,1 2-683,-41 44 995,46-50-1091,0 0 0,0 1-1,1-1 1,-1 1 0,1 0 0,1 0-1,-1 0 1,1 1 0,-3 10 0,5-17-98,0 1-1,0-1 1,0 0 0,0 0 0,0 1 0,0-1 0,0 0 0,0 1 0,0-1 0,0 0 0,0 0 0,0 1 0,0-1 0,0 0 0,0 1 0,0-1 0,1 0 0,-1 0-1,0 1 1,0-1 0,0 0 0,0 0 0,0 1 0,1-1 0,-1 0 0,0 0 0,0 1 0,1-1 0,-1 0 0,0 0 0,0 0 0,0 0 0,1 1 0,-1-1 0,0 0-1,1 0 1,-1 0 0,0 0 0,0 0 0,1 0 0,15-4 43,13-14 162,6-15-50,-2-2 1,-1 0-1,-2-3 0,-1 0 0,-2-2 0,24-47 0,-76 158 791,17-53-920,-2 0 5,1 0 0,1 1 0,1 0-1,1 1 1,0 0 0,1 0 0,2 0 0,-3 26-1,6-45-33,0-1 0,0 1-1,0 0 1,0 0 0,0-1 0,0 1-1,0 0 1,1 0 0,-1-1 0,0 1-1,0 0 1,1 0 0,-1-1-1,0 1 1,1 0 0,-1-1 0,0 1-1,1 0 1,-1-1 0,1 1-1,-1-1 1,1 1 0,0-1 0,-1 1-1,1-1 1,-1 1 0,1-1-1,0 0 1,-1 1 0,1-1 0,0 0-1,1 1 1,0-1 3,0 0-1,1 0 1,-1 0-1,0 0 1,1-1 0,-1 1-1,0-1 1,1 0-1,-1 1 1,0-1 0,2-1-1,4-3 25,0 1 0,0-1 0,0 0 1,13-12-1,30-43-30,-48 56-35,1-1-1,-1 0 0,0 0 1,0 0-1,0-1 1,-1 1-1,0-1 0,0 1 1,0-1-1,-1 0 0,1-6 1,-18 30-636,7-4 625,0 1 0,1-1 0,-10 25 1,15-32-83,0 0 0,0 0 0,1 1 1,0-1-1,1 1 0,0 0 0,0 0 0,0-1 1,2 16-1,-1-22 49,0-1-1,0 1 1,0-1 0,0 1-1,1-1 1,-1 0 0,0 1 0,0-1-1,0 1 1,1-1 0,-1 1-1,0-1 1,1 1 0,-1-1-1,0 0 1,1 1 0,-1-1 0,0 0-1,1 1 1,-1-1 0,1 0-1,-1 0 1,1 1 0,-1-1-1,1 0 1,-1 0 0,1 0 0,-1 1-1,1-1 1,-1 0 0,1 0-1,0 0 1,21-6-1855,16-19-952,-6-3-241,-1-7-1611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3876,'-8'10'5952,"-16"19"-3879,-39 52 1784,56-71-3380,0-1 1,1 1-1,0 1 1,1-1 0,0 1-1,-3 14 1,8-25-481,0-1 1,0 1 0,0 0-1,0 0 1,1-1 0,-1 1-1,0 0 1,0 0 0,1-1-1,-1 1 1,0 0 0,1 0-1,-1 0 1,0-1 0,1 1-1,-1 0 1,0 0 0,1 0-1,-1 0 1,0 0 0,1 0-1,-1 0 1,0 0 0,1 0-1,-1 0 1,0 0 0,1 0-1,-1 0 1,0 0 0,1 0-1,-1 0 1,0 0 0,1 0-1,-1 0 1,0 1 0,1-1-1,-1 0 1,0 0 0,0 0-1,1 1 1,-1-1 0,0 0-1,0 0 1,1 1 0,-1-1-1,0 0 1,0 0 0,0 1-1,1-1 1,-1 0 0,0 1-1,0-1 1,0 0 0,0 1-1,0-1 1,0 0 0,0 1-1,0-1 1,0 0 0,0 1-1,0-1 1,0 0 0,0 1-1,0-1 1,0 0 0,0 1-1,0-1 1,0 1 0,23-17 109,-5-3-29,-1 0-1,0-1 1,-2 0-1,0-1 0,20-40 1,-42 74-39,1 1 0,1-1 0,0 1 0,1 0 0,0 1 0,1-1 0,1 1 0,0-1 0,1 22 0,1-35-40,0 1 1,1-1-1,-1 0 1,0 1-1,1-1 1,-1 0 0,1 1-1,0-1 1,-1 0-1,1 1 1,0-1 0,0 0-1,0 0 1,0 0-1,0 0 1,0 0 0,0 0-1,0 0 1,0 0-1,0-1 1,1 1 0,1 1-1,0-1-1,1 0 0,-1 0 0,1 0 0,0 0 1,-1-1-1,1 0 0,0 0 0,6 0 0,2-1 3,-1-1 0,0 0 0,0-1 0,22-8 0,-26 8-6,0 0-1,1 0 0,-1 0 1,1 1-1,0 0 0,0 1 1,0-1-1,10 1 1,-16 1-10,0 0 1,-1 1-1,1-1 1,0 0 0,0 1-1,-1 0 1,1-1-1,0 1 1,-1 0 0,1 0-1,-1 0 1,1 0-1,-1 0 1,0 0 0,1 0-1,1 3 1,-1-2 0,0 1 0,-1 0 0,1 0-1,-1 0 1,0 0 0,0 0 0,0 1 0,0-1 0,0 0 0,-1 0 0,1 7 0,2 28 54,-2 0 0,-2 0 1,-7 44-1,5-61 370,-1 0 1,-1-1-1,0 1 0,-2-1 0,-1 0 1,0 0-1,-14 23 0,21-42-346,1 0-1,-1 0 1,0 1 0,0-1-1,1 0 1,-1 0 0,0 0-1,0 0 1,0 0 0,0 0-1,0 0 1,0 0 0,-1 0-1,1-1 1,-3 2 0,4-2-44,0 0 0,-1 0 0,1 0 0,-1 0 0,1-1 0,-1 1 0,1 0 0,-1 0-1,1-1 1,0 1 0,-1 0 0,1 0 0,0-1 0,-1 1 0,1-1 0,0 1 0,-1 0 0,1-1 0,0 1 0,0-1 0,-1 1 0,1 0 0,0-1 0,0 1 0,0-1 0,0 1 0,0-1 0,0 1 0,-1-1 0,-3-49 204,4 44-272,0-25-30,-1-8 143,1 0-1,11-72 1,-9 98-386,1 1 0,1-1 0,0 0 0,1 1 0,0 0 0,1 0 0,1 0 0,0 1 0,0 0 0,1 1 0,0-1 0,14-12-1,10-6-2635,1 0-3342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14350,'0'0'7575,"2"9"-7607,8 31-16,-9-39 44,-1 1 0,1-1 0,0 0 0,0 1 0,0-1 0,0 0 0,0 1 0,0-1 0,1 0 0,-1 0 0,0 0 0,1 0 0,-1 0 0,0 0 0,1 0 0,-1-1 0,1 1 0,0 0 0,-1-1 0,1 1 0,-1-1 0,1 0 0,0 0 0,-1 1 0,1-1 0,0 0 0,-1 0 0,1 0 0,0-1 0,-1 1 0,1 0 0,2-1 0,3-1-4,0 0 0,-1 0-1,1-1 1,0 1 0,11-8-1,12-12 64,-1 0 0,-1-3-1,-1 0 1,-1-2 0,-2 0-1,0-2 1,20-33 0,-71 132 852,2-18-814,2 2 0,3 0-1,2 1 1,2 1-1,-15 109 1,34-138-491,-3-27 339,0-1 0,0 1 0,0 0 0,0-1 1,0 1-1,0 0 0,1-1 0,-1 1 0,0 0 0,0 0 0,0-1 0,0 1 0,1 0 0,-1-1 0,0 1 0,0 0 1,0 0-1,1-1 0,-1 1 0,0 0 0,0 0 0,1 0 0,-1 0 0,0-1 0,1 1 0,-1 0 0,0 0 0,1 0 1,-1 0-1,0 0 0,0 0 0,1 0 0,-1 0 0,0 0 0,1 0 0,-1 0 0,0 0 0,1 0 0,-1 0 1,0 0-1,1 0 0,-1 0 0,0 0 0,1 0 0,-1 0 0,0 0 0,1 1 0,-1-1 0,0 0 0,0 0 0,1 0 1,-1 1-1,0-1 0,0 0 0,1 0 0,-1 1 0,0-1 0,0 0 0,0 0 0,0 1 0,1-1 0,-1 0 0,0 1 1,0-1-1,0 0 0,0 1 0,0-1 0,0 0 0,0 1 0,3-13-2979,-2-1-2076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12011,'0'0'7570,"13"-2"-7153,0-1-320,0 0 0,0-2 1,-1 1-1,1-2 0,-1 1 1,0-2-1,-1 0 0,1 0 0,-1-1 1,-1 0-1,0-1 0,16-17 1,8-16-9,-33 40-43,1 0-1,-1 0 1,0 0 0,0 0-1,0 0 1,0 0 0,0 0 0,0-1-1,0 1 1,-1 0 0,1 0 0,-1-1-1,1 1 1,-1 0 0,0-1-1,0 1 1,0 0 0,0-1 0,-1-3-1,0 6 5,0-1 0,-1 1 0,1 0 0,0-1 0,0 1 0,0 0 0,0 0 0,0 0 0,0 0-1,-1 0 1,1 0 0,0 0 0,0 0 0,0 0 0,0 1 0,0-1 0,0 0 0,-1 1 0,1-1-1,0 1 1,0-1 0,-1 2 0,-7 4-28,0 1 0,1 0 0,0 0 0,0 1 0,1 0 0,-12 17-1,-34 59 24,46-74-54,1 1 0,0 0 0,1-1 0,0 2 0,1-1 0,1 1 0,-1-1 0,2 1 1,-1 0-1,2 0 0,-1 13 0,2-24-16,0 0 1,0 1-1,0-1 1,1 0-1,-1 0 1,0 0-1,0 0 1,1 0-1,-1 0 1,1 0-1,-1 0 1,1 0-1,-1 0 1,1-1-1,-1 1 1,1 0-1,0 0 1,0 0-1,-1-1 1,1 1-1,0 0 1,0-1-1,0 1 1,0-1-1,0 1 1,1 0-1,1 0-65,-1-1 0,1 0 0,-1 1 0,1-1 0,0 0 0,-1 0 0,1-1 0,-1 1 0,1 0 0,-1-1 0,3 0 0,4-2-532,-1 0 1,0-1-1,0 1 0,0-1 1,14-10-1,14-20-2971,0-3-950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12876,'-8'10'1730,"-12"14"-570,4-7-131,1 2-1,1-1 1,-17 30-1,31-48-1033,0 0-1,0 0 1,-1 1-1,1-1 1,0 0-1,0 0 1,0 0-1,0 1 1,0-1-1,0 0 1,0 0-1,0 0 1,0 1-1,0-1 1,0 0-1,0 0 1,0 1-1,0-1 1,0 0-1,0 0 1,0 1 0,0-1-1,0 0 1,0 0-1,0 0 1,0 1-1,0-1 1,0 0-1,0 0 1,1 0-1,-1 1 1,0-1-1,0 0 1,0 0-1,0 0 1,0 0-1,1 1 1,-1-1-1,0 0 1,1 0-1,11 0-43,14-9 200,8-12 32,-26 15-178,1 0 0,-1 0 0,1 1 1,1 1-1,-1-1 0,1 1 0,-1 1 1,1 0-1,19-3 0,-28 6-3,0 0-1,0 0 1,0 0-1,-1 0 1,1 0-1,0 0 1,0 0-1,-1 0 1,1 1-1,0-1 1,-1 0-1,1 0 1,0 1-1,-1-1 1,1 1-1,0-1 1,-1 0-1,1 1 0,-1-1 1,1 1-1,0 0 1,-1-1-1,0 1 1,1-1-1,-1 1 1,1 0-1,-1-1 1,0 1-1,1 0 1,-1-1-1,0 1 1,0 0-1,1 1 1,-4 33 525,0-25-332,-1 1 0,0 0 0,0-1 1,-7 11-1,-49 60 1519,54-74-1600,0-1 1,0 1 0,-1-1 0,1 0-1,-1-1 1,-1 0 0,1 0 0,-1 0-1,-9 3 1,17-8-303,0-1 0,0 0 0,0 1 0,-1-1 0,1 1 0,0-1 0,0 1 0,0-1 0,0 0 0,0 1 0,0-1 0,0 1 0,0-1 0,0 0-1,0 1 1,0-1 0,1 1 0,-1-1 0,0 1 0,0-1 0,1 0 0,-1 1 0,0-1 0,0 1 0,1-1 0,-1 1 0,1 0 0,-1-1 0,1 0 0,12-22-3417,7-8-1242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15439,'0'0'3977,"-10"6"-2824,2 1-1032,0-1 0,0 1 0,1 1 0,0-1 0,0 1 0,1 0 0,0 1 0,1 0 0,-1 0 0,2 0 0,-7 16 0,-18 55 163,4 1 0,3 2 1,-16 124-1,40-177-273,-2-30-10,1 0 1,-1 0-1,0 0 1,0 0-1,1 1 1,-1-1-1,0 0 1,0 0-1,1 0 1,-1 0-1,0 0 1,1 0-1,-1 0 1,0 0-1,1 0 1,-1 0-1,0 0 1,1 0-1,-1 0 1,0 0-1,0 0 1,1-1-1,-1 1 1,0 0-1,1 0 1,-1 0-1,0 0 1,0 0-1,1-1 1,-1 1-1,0 0 1,0 0-1,0 0 1,1-1-1,-1 1 1,0 0-1,0 0 0,0-1 1,0 1-1,1 0 1,-1-1-1,27-46 294,-13 10-330,-1 0 0,-2-1 0,-2-1-1,6-51 1,-15 95 28,1-1-1,-1 0 0,0 0 1,1 0-1,0 0 1,0 0-1,0 0 1,1-1-1,-1 1 1,1 0-1,0 0 1,0-1-1,0 1 1,0-1-1,1 0 1,-1 0-1,1 0 1,0 0-1,0 0 0,0 0 1,0-1-1,1 1 1,-1-1-1,1 0 1,-1 0-1,1-1 1,0 1-1,-1-1 1,1 1-1,0-1 1,4 0-1,0 1 19,0-1-1,-1-1 0,1 0 1,0 0-1,-1 0 1,1-1-1,-1 0 0,1 0 1,-1-1-1,1 0 1,-1-1-1,0 1 0,0-1 1,0-1-1,0 1 1,7-6-1,21-23 132,11-7 36,-47 68 175,-9 13-66,6-34-268,2 1-1,-1 0 1,1 0 0,0 0 0,1 0-1,0 0 1,0 0 0,1 1 0,0-1 0,1 0-1,2 14 1,-2-22-16,-1 0 0,1 0-1,0 0 1,-1 0 0,1 0-1,0 0 1,0-1 0,0 1-1,-1 0 1,1 0 0,0-1 0,0 1-1,0-1 1,0 1 0,0-1-1,0 1 1,1-1 0,-1 0-1,0 1 1,0-1 0,0 0 0,0 0-1,0 0 1,0 0 0,1 0-1,-1 0 1,0 0 0,0 0-1,0 0 1,0 0 0,0-1 0,0 1-1,0-1 1,1 1 0,0-1-1,1 0 38,0-1-1,0 1 0,0 0 0,1-1 0,-2 0 1,1 0-1,0 0 0,0 0 0,-1 0 0,5-5 1,-3 0 65,-1 0 1,1 0-1,-1-1 0,0 1 1,-1-1-1,0 0 1,0 0-1,-1 0 1,0 0-1,0 0 0,-1 0 1,0-11-1,-1 11-21,1 1-1,-1 0 0,0 0 1,0 0-1,-1 0 0,0 0 1,0 0-1,-1 1 1,0-1-1,0 1 0,-1 0 1,1-1-1,-1 1 0,-6-6 1,57 12-677,-36 0 546,76-3-1991,-73 2 260,1-1 0,-1-1-1,27-8 1,12-10-7564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164 393 8552,'0'-12'2039,"0"5"-1557,2-43 921,-2 47-1077,0-1 1,0 1-1,-1-1 1,1 1-1,-1-1 1,0 1-1,0 0 0,0-1 1,0 1-1,0 0 1,-1 0-1,-3-5 1,4 7-257,1 0 0,-1 0 0,0 1 0,0-1 0,0 0 0,0 1 0,-1-1 0,1 1 0,0-1 0,0 1 0,0-1 0,0 1 0,-1 0 0,1-1 0,0 1 0,0 0 0,-1 0 0,1 0 1,0 0-1,0 0 0,0 0 0,-1 1 0,1-1 0,0 0 0,0 1 0,-1-1 0,1 0 0,0 1 0,0-1 0,0 1 0,0 0 0,0-1 0,0 1 0,0 0 0,0 0 0,0 0 0,-1 1 0,-30 38 253,21-25-231,2 0 0,0 1-1,1 0 1,1 0 0,0 0 0,1 1 0,1 0 0,0 1-1,-3 31 1,8-48-78,-1 1-1,1-1 1,0 1-1,0-1 1,0 0-1,0 1 1,0-1 0,0 0-1,0 1 1,1-1-1,-1 0 1,0 1-1,1-1 1,-1 0-1,1 1 1,-1-1-1,1 0 1,0 0-1,0 0 1,-1 0 0,1 0-1,0 0 1,0 0-1,0 0 1,0 0-1,0 0 1,0 0-1,2 1 1,0-2 4,0 1-1,-1-1 1,1 0 0,-1 0-1,1 0 1,0 0 0,-1 0 0,1-1-1,-1 1 1,1-1 0,-1 0 0,1 1-1,-1-1 1,3-2 0,9-3 154,-1-1 1,0-1-1,0-1 1,14-12 0,11-14 115,-1-2 0,-2-2 0,-1-2 1,-3 0-1,-1-2 0,-2-2 1,42-92-1,-65 125-220,0 0 0,-1 0 0,6-25 0,-10 37-61,-1 0 0,1 1 0,0-1 0,0 0 1,0 0-1,0 0 0,0 0 0,0 0 0,0 0 0,0 1 0,0-1 0,0 0 0,-1 0 0,1 0 0,0 0 1,0 0-1,0 0 0,0 0 0,0 0 0,0 0 0,-1 0 0,1 0 0,0 0 0,0 0 0,0 1 0,0-1 1,0 0-1,0 0 0,-1 0 0,1 0 0,0 0 0,0 0 0,0 0 0,0-1 0,0 1 0,-1 0 1,1 0-1,0 0 0,0 0 0,0 0 0,0 0 0,0 0 0,0 0 0,-1 0 0,1 0 0,0 0 0,0 0 1,0-1-1,0 1 0,0 0 0,0 0 0,0 0 0,0 0 0,0 0 0,-1 0 0,1 0 0,0-1 0,0 1 1,0 0-1,0 0 0,0 0 0,0 0 0,0 0 0,0-1 0,0 1 0,-12 12 150,-20 36-113,2 2 0,2 0 0,-41 106 0,62-140-172,0 1 1,2 0-1,-1 1 0,2 0 1,1-1-1,0 1 1,1 0-1,1 1 1,1 25-1,1-43-13,-1 1 0,0 0 1,1-1-1,-1 1 0,1-1 0,0 1 1,-1-1-1,1 1 0,0-1 0,0 0 0,0 1 1,0-1-1,0 0 0,0 0 0,0 0 1,1 1-1,-1-1 0,0 0 0,1-1 1,-1 1-1,0 0 0,1 0 0,-1-1 0,1 1 1,-1 0-1,1-1 0,0 0 0,-1 1 1,1-1-1,-1 0 0,3 0 0,1 0-333,0 0 0,-1 0 0,1 0-1,0-1 1,-1 0 0,1 0 0,-1 0-1,1 0 1,-1-1 0,5-2 0,24-19-4091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13132,'0'0'1981,"-12"12"-422,-21 20-765,-4 4 705,2 2-1,-33 44 1,66-80-1490,0 0 0,1 1-1,-1-1 1,1 0 0,0 1 0,-1-1-1,1 1 1,0-1 0,0 1 0,1-1-1,-1 1 1,1 0 0,-1-1-1,1 1 1,0 0 0,0-1 0,0 1-1,0 3 1,1-4-17,1-1 0,-1 1-1,0-1 1,0 0 0,1 0-1,-1 1 1,1-1 0,-1 0-1,1-1 1,0 1 0,-1 0-1,1 0 1,0-1 0,0 1-1,-1-1 1,1 1 0,0-1-1,0 0 1,0 0 0,-1 1-1,1-1 1,0-1 0,0 1-1,0 0 1,0 0 0,1-1-1,8-1 35,0 0-1,0-1 0,-1 0 0,1-1 0,-1 0 0,0-1 1,0 0-1,0 0 0,-1-1 0,0 0 0,0-1 0,-1 0 1,9-9-1,3-3 20,-1-2-1,-1 0 1,-1-1 0,15-25 0,-21 22 0,-9 14 2,-7 12 37,-6 9-84,1 1 0,0 0 0,1 0 0,1 1 0,0 1 0,0-1 0,1 1 0,1 0 0,0 1 0,1 0 0,-6 23 0,11-36-5,0 0-1,0 0 1,0 0-1,0 0 1,0 0 0,0 0-1,0 0 1,0 0-1,1 0 1,-1 0 0,0 0-1,1 0 1,-1 0-1,1-1 1,-1 1-1,1 0 1,-1 0 0,1 0-1,0-1 1,-1 1-1,1 0 1,0-1-1,0 1 1,-1 0 0,1-1-1,0 1 1,0-1-1,0 1 1,0-1 0,0 0-1,0 1 1,0-1-1,0 0 1,-1 0-1,1 0 1,0 1 0,0-1-1,0 0 1,0 0-1,0 0 1,0-1 0,2 1-1,44-8 42,-24-3-3,0 0 1,0-2 0,-2 0 0,0-2 0,0 0-1,-1-1 1,18-19 0,14-11 32,-52 46-68,0 0 0,0 0 0,0 0 0,0 0 0,0 0 0,0 0 0,0 0 0,0 0 0,0-1 0,0 1 0,0 0 0,0 0 0,0 0 0,1 0 0,-1 0 0,0 0 0,0 0 0,0 0 0,0 0 0,0 0 0,0 0 0,0 0 0,0-1 0,1 1 0,-1 0 0,0 0 0,0 0 0,0 0 0,0 0 0,0 0 0,0 0 0,0 0 0,1 0 0,-1 0 0,0 0 0,0 0 0,0 0 0,0 0 0,0 1 0,0-1 0,0 0 0,1 0 0,-1 0 0,0 0 0,0 0 0,0 0 0,0 0 0,0 0 0,0 0 0,0 0 0,0 0 0,0 0 0,0 1 0,1-1 0,-1 0 0,0 0 0,0 0 0,0 0 0,0 0 0,0 0 0,0 0 0,0 0 0,0 1 0,0-1 0,0 0 0,0 0 0,0 0 0,-3 14-11,-8 14 98,1-7-3,1-1 1,1 1-1,0 0 1,-7 38-1,14-51-38,0 1-1,0-1 0,1 0 1,0 1-1,0-1 0,1 1 0,0-1 1,1 1-1,-1-1 0,2 0 1,-1 0-1,1 0 0,1 0 0,-1-1 1,8 13-1,7 5 13,-8-11-42,0 0 0,-1 0-1,-1 1 1,0 0 0,10 27 0,-17-38-2,0-1 0,-1 0 0,1 1 0,-1-1 0,0 0 0,1 1 0,-1-1 0,-1 1 0,1-1 0,-1 1 1,1-1-1,-1 0 0,0 1 0,0-1 0,0 0 0,-1 0 0,1 0 0,-1 0 0,0 0 0,1 0 0,-1 0 0,-1-1 0,1 1 0,0 0 0,-1-1 0,1 0 0,-1 0 0,0 0 0,0 0 0,1 0 0,-1 0 0,-1-1 0,1 1 0,-4 0 0,3 0 49,-1 0 0,1 0 0,0 0 0,-1-1 0,0 0 0,1 0 0,-1 0 0,0-1-1,1 1 1,-1-1 0,0 0 0,0-1 0,1 1 0,-7-2 0,8 1-35,0 0 0,0 0 0,0-1 0,1 1-1,-1-1 1,0 0 0,1 0 0,-1 0 0,1 0 0,-1 0 0,1 0 0,0-1 0,0 1 0,0-1 0,0 0 0,1 1 0,-1-1 0,1 0 0,-1 0 0,1 0 0,-1-4 0,-3-13-163,0 0 0,2-1 1,1 1-1,0 0 0,1-1 1,2 0-1,0 1 0,1 0 1,1-1-1,0 1 0,2 0 1,1 0-1,0 1 0,14-29 1,-16 41 136,0-1 1,1 1 0,0 0 0,0 0 0,0 0 0,1 1 0,0 0 0,1 0 0,0 0 0,7-4 0,3 0-529,0 1 0,37-14 0,0 1-3915,-15 3-2609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10 176 7495,'-10'6'9232,"11"-4"-5316,19-4-3864,-2 0 201,-8 1-245,0 0 0,0 0 1,-1-1-1,1-1 0,-1 1 0,0-1 1,0-1-1,0 0 0,0 0 0,-1-1 1,1 0-1,-1-1 0,0 1 0,-1-2 1,1 1-1,-1-1 0,-1 0 0,1 0 1,-1-1-1,-1 0 0,6-9 0,6-12-141,4-7 938,-21 36-796,0 0-1,0 0 1,0 0-1,0 0 0,0-1 1,1 1-1,-1 0 1,0 0-1,0 0 0,0 0 1,0 0-1,0 0 1,0 0-1,0 0 1,0 0-1,0 0 0,0-1 1,1 1-1,-1 0 1,0 0-1,0 0 1,0 0-1,0 0 0,0 0 1,0 0-1,0 0 1,0 0-1,1 0 1,-1 0-1,0 0 0,0 0 1,0 0-1,0 0 1,0 0-1,0 0 1,0 0-1,1 0 0,-1 0 1,0 0-1,0 0 1,0 1-1,0-1 1,0 0-1,0 0 0,0 0 1,0 0-1,0 0 1,1 0-1,-1 0 1,0 0-1,0 0 0,0 0 1,0 0-1,0 1 1,0-1-1,0 0 0,0 0 1,0 0-1,0 0 1,0 0-1,0 0 1,0 0-1,0 1 0,0-1 1,0 0-1,0 0 1,0 0-1,0 0 1,0 0-1,-2 25 572,-8 36-317,3-1-1,2 2 0,3-1 1,3 0-1,14 104 1,-13-156-286,0 0 117,0 0 0,-1 1 0,0-1 1,-1 18-1,0-25-262,0 0-1,0 0 1,-1 0 0,1 0 0,-1 0-1,1-1 1,-1 1 0,0 0 0,0 0 0,1-1-1,-1 1 1,0 0 0,-1-1 0,1 1-1,0-1 1,0 1 0,-1-1 0,1 0-1,-1 0 1,1 1 0,-1-1 0,1 0 0,-1 0-1,0-1 1,0 1 0,1 0 0,-1 0-1,0-1 1,0 1 0,-2-1 0,4 0-10,-1 0 0,1 0 0,-1-1 0,1 1 0,0 0 0,-1-1 0,1 1 0,-1 0 0,1-1 0,0 1 0,-1 0 0,1-1 0,0 1 0,0-1 0,-1 1 0,1-1 0,0 1 0,0-1 0,0 1 0,0-1 1,-1 1-1,1 0 0,0-1 0,0 1 0,0-1 0,0 0 0,0 1 0,0-1 0,0 1 0,0-1 0,1 1 0,-1 0 0,0-1 0,0 1 0,1-2 0,-1-2-1241,0-26-5057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6758,'0'0'15284,"-8"-6"-13314,-25-17-406,31 23-1447,0-1-1,-1 0 1,1 0-1,0 1 0,0 0 1,0-1-1,-1 1 1,1 0-1,0 0 1,-1 0-1,1 0 1,0 1-1,0-1 1,-1 0-1,1 1 0,0 0 1,0 0-1,0-1 1,0 1-1,0 0 1,0 1-1,0-1 1,0 0-1,0 1 0,0-1 1,1 1-1,-1-1 1,0 1-1,1 0 1,0-1-1,-1 1 1,1 0-1,0 0 1,0 0-1,0 0 0,0 0 1,0 1-1,0-1 1,1 0-1,-1 0 1,1 0-1,-1 4 1,2-5-114,0 0 1,-1 0-1,1-1 1,0 1 0,0 0-1,0-1 1,0 1-1,-1 0 1,1-1-1,0 1 1,0-1 0,0 1-1,0-1 1,0 0-1,0 1 1,0-1 0,0 0-1,0 0 1,1 0-1,-1 0 1,1 0-1,30 1 62,-25-1-43,191-5 5,-198 15 300,-1-8 263,0-11-306,-18-90 506,49 96-790,7 4-1117,-24 0-396,0-1 0,0 0 0,0-1 0,-1 0 1,1-1-1,19-5 0,-16-1-8881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10570,'0'0'7821,"10"-4"-7159,1-1-578,-2-1 0,1 1 0,-1-1 0,1-1 1,-2 0-1,1 0 0,-1-1 0,0 0 0,-1 0 1,0-1-1,0 0 0,11-19 0,-17 25-74,22-43 72,-22 43-66,0 1-1,0-1 0,0 1 0,0-1 1,0 0-1,-1 0 0,0 1 0,1-1 1,-1 0-1,0 0 0,0 1 0,-1-1 1,1 0-1,0 0 0,-2-3 0,2 5-3,-1 1-1,1-1 1,-1 1 0,1-1-1,-1 1 1,1-1-1,-1 1 1,0 0-1,1-1 1,-1 1-1,1 0 1,-1-1-1,0 1 1,1 0-1,-1 0 1,0 0-1,1-1 1,-1 1 0,0 0-1,0 0 1,1 0-1,-1 0 1,0 0-1,1 0 1,-1 1-1,0-1 1,1 0-1,-1 0 1,0 0-1,1 1 1,-1-1-1,0 0 1,1 1-1,-1-1 1,1 0 0,-1 1-1,0-1 1,1 1-1,-1-1 1,1 1-1,-1 0 1,-23 22 171,12-6-90,1 1 0,1 0 0,0 1 0,1 0 0,1 1 0,1-1 0,1 2 0,1-1 0,0 1 0,2-1 0,0 1 0,1 0 0,2 23 0,0-43-97,0 0-1,0 0 0,0 1 1,0-1-1,0 0 0,0 1 1,0-1-1,1 0 1,-1 0-1,0 0 0,1 1 1,-1-1-1,1 0 0,-1 0 1,1 0-1,0 0 0,0 0 1,-1 0-1,1 0 1,0 0-1,0 0 0,0 0 1,0-1-1,0 1 0,0 0 1,0 0-1,0-1 0,0 1 1,1-1-1,-1 1 1,0-1-1,0 0 0,0 1 1,1-1-1,-1 0 0,0 0 1,0 0-1,1 0 0,-1 0 1,0 0-1,0 0 1,1 0-1,-1 0 0,0-1 1,0 1-1,3-1 0,2-1-103,0-1-1,0 1 0,0-1 1,0 0-1,-1 0 0,1-1 1,-1 0-1,6-4 0,10-14-2281,0 0 0,-1-2 0,22-33-1,-12 9-2835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10410,'0'0'1884,"-6"11"417,-59 101 2867,65-112-5172,0 1-1,-1-1 1,1 1 0,0-1 0,0 0 0,0 1-1,-1-1 1,1 1 0,0-1 0,0 1 0,0-1 0,0 1-1,0-1 1,0 1 0,0-1 0,0 1 0,0-1-1,0 1 1,0-1 0,0 1 0,0-1 0,0 1 0,0-1-1,0 0 1,1 1 0,-1-1 0,0 1 0,0-1 0,0 1-1,1 0 1,15 0-252,33-18-274,-33 11 437,3 1 69,0 1 1,0 1-1,1 1 1,23 0-1,-42 2 25,0 0-1,-1 0 0,1 0 1,0 0-1,0 0 0,-1 0 1,1 0-1,0 0 1,-1 0-1,1 1 0,0-1 1,-1 0-1,1 1 0,0-1 1,-1 0-1,1 1 0,0-1 1,-1 1-1,1-1 0,-1 1 1,1-1-1,-1 1 1,1-1-1,-1 1 0,1-1 1,-1 1-1,0 0 0,1-1 1,-1 1-1,0 0 0,1 0 1,-4 27 412,0-19-231,-1 0 0,0-1 0,0 1 0,-7 9 0,-41 48 338,46-60-529,1 0 1,-1-1-1,0 1 1,0-1-1,0 0 0,-1-1 1,0 0-1,-9 5 1,15-9-76,1 0 1,-1 0-1,1-1 1,-1 1-1,1 0 1,-1 0-1,1-1 1,-1 1-1,1 0 1,-1-1-1,1 1 1,0 0-1,-1-1 1,1 1-1,0 0 1,-1-1-1,1 1 1,0-1-1,-1 1 1,1-1-1,0 1 1,0-1-1,0 1 1,-1-1-1,1 1 1,0-1-1,0 1 1,0-1-1,0 1 1,0-1-1,0 1 1,0-1-1,0 1 0,0-1 1,0 1-1,0-1 1,0 0-1,1 1 1,-1-1-1,2-27-2949,9-15-1104,5-10-1954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11819,'0'0'1847,"1"11"321,4 55 246,-4 89 0,-3-101-1642,2 1 0,2 0 0,18 98 0,-20-153-769,0 1-1,0-1 0,0 1 0,0-1 1,0 1-1,0-1 0,0 1 0,0-1 0,0 1 1,0-1-1,0 1 0,0-1 0,0 1 0,1-1 1,-1 1-1,0-1 0,0 1 0,1-1 0,-1 1 1,0-1-1,1 0 0,-1 1 0,0-1 0,1 0 1,-1 1-1,1-1 0,-1 0 0,1 1 0,-1-1 1,1 0-1,5-15 125,-1-30 83,-4-4-38,-2-66-770,0 104 524,0 1 0,-1 0-1,0 0 1,-1 0 0,0 1 0,0-1-1,-1 1 1,-8-16 0,10 55 79,2-26-5,1 0 0,0 0 0,0-1-1,1 1 1,-1 0 0,1-1 0,0 1 0,0-1 0,0 1-1,0-1 1,0 0 0,1 0 0,0 0 0,-1-1-1,1 1 1,0 0 0,0-1 0,4 3 0,-1-2-4,0 0 0,0 0 0,0 0 0,0-1 0,1 0 0,-1 0 0,1-1 0,-1 1 0,1-2 0,9 1 0,-10 0 15,0-2 0,-1 1 0,1 0 0,-1-1 0,1 0 0,-1-1 0,1 1 0,-1-1 0,0 0 0,1 0 0,-1-1 0,5-3 0,-7 4 16,0 0 0,0-1-1,-1 1 1,0 0 0,1-1 0,-1 0-1,0 1 1,0-1 0,0 0-1,-1 0 1,1 0 0,-1 0-1,1 0 1,-1-1 0,0 1-1,0 0 1,-1-1 0,1 1-1,-1 0 1,1-7 0,-14 19 5,7-3-15,1 1 1,-1 1 0,2-1 0,-1 1-1,1 0 1,0 0 0,1 0-1,-1 0 1,2 1 0,-1-1-1,1 1 1,1 0 0,-1 0-1,1-1 1,1 11 0,0-18-19,1 0 0,-1 1 0,1-1 0,-1 0 0,1 0 1,0 0-1,-1 0 0,1 0 0,0 0 0,0-1 0,0 1 0,0 0 0,0 0 1,0-1-1,0 1 0,0 0 0,0-1 0,0 1 0,0-1 0,0 1 0,0-1 1,0 0-1,1 1 0,-1-1 0,0 0 0,0 0 0,0 0 0,1 0 0,-1 0 1,2 0-1,41-3 70,-22-2-50,-1 0 0,0-2-1,0 0 1,23-13-1,40-13 18,-95 27 225,-1 1 1,1-2-1,1 0 1,-1 0-1,1 0 1,1-2 0,-1 1-1,1-1 1,1 0-1,-1-1 1,-8-14 0,17 23-272,0 0 1,0 1-1,0-1 1,-1 0 0,1 0-1,0 0 1,0 0-1,0 1 1,1-1 0,-1 0-1,0 0 1,0 0 0,0 0-1,1 1 1,-1-1-1,0 0 1,1 0 0,-1 1-1,0-1 1,1 0 0,-1 0-1,1 1 1,0-1-1,-1 0 1,1 1 0,-1-1-1,1 1 1,0-1-1,-1 1 1,1-1 0,0 1-1,0 0 1,-1-1 0,1 1-1,0 0 1,0-1-1,0 1 1,0 0 0,1 0-1,44-9-865,-27 7-191,54-19-7081,-36 5-2364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95 424 10282,'0'0'5819,"-8"-5"-4015,5 4-1749,1 0 24,0 0 0,0-1 0,0 1 0,-1 0 0,1 0 0,0 1 0,-1-1 0,1 0 0,-1 1 0,1 0 0,-4-1 0,4 2-44,1-1-1,-1 1 0,0 0 0,1-1 0,-1 1 0,1 0 0,0 0 0,-1 0 0,1 1 0,0-1 0,0 0 0,-1 0 0,1 1 0,0-1 0,0 0 0,0 1 0,1-1 0,-1 1 0,0-1 0,0 1 0,1 0 0,-1-1 0,0 4 0,-4 12 168,0 1-1,1 0 0,0 0 1,2 0-1,0 0 0,1 25 1,1-43-197,0 1 0,-1-1 0,1 1 0,0 0 0,0-1 0,0 1 1,0-1-1,0 1 0,0 0 0,0-1 0,0 1 0,0 0 0,0-1 0,0 1 1,0 0-1,0-1 0,0 1 0,1 0 0,-1-1 0,0 1 0,0-1 1,1 1-1,-1-1 0,0 1 0,1-1 0,-1 1 0,1-1 0,-1 1 0,1-1 1,-1 1-1,1-1 0,-1 1 0,1-1 0,-1 0 0,1 1 0,-1-1 0,1 0 1,0 0-1,-1 1 0,1-1 0,0 0 0,-1 0 0,1 0 0,0 0 1,-1 0-1,1 0 0,-1 0 0,1 0 0,0 0 0,-1 0 0,1 0 0,0 0 1,-1-1-1,1 1 0,0 0 0,-1 0 0,1-1 0,-1 1 0,1 0 1,0-1-1,3-2 31,0 1 0,0-1 1,0-1-1,-1 1 0,1 0 0,-1-1 1,4-5-1,17-27 221,-2 0 0,-2-2 0,-2 0 0,-1-1 1,-2-1-1,-1-1 0,-3 0 0,-1 0 0,-2-1 0,-2 0 0,2-73 0,-8 114-248,0 0-1,0 0 1,0 0-1,0 0 1,1 0-1,-1 0 1,-1 0-1,1 0 0,0 0 1,0 0-1,0 0 1,0 0-1,-1 0 1,1 0-1,0 0 0,-1 0 1,1 0-1,-1 0 1,1 0-1,-1 0 1,0 0-1,1 1 1,-1-1-1,0 0 0,0 0 1,1 1-1,-1-1 1,-1 0-1,0 1 7,1 0-1,0 1 0,0 0 1,0-1-1,-1 1 1,1 0-1,0-1 1,0 1-1,0 0 0,0 0 1,0 0-1,0 0 1,0 0-1,1 0 1,-1 0-1,0 0 0,0 0 1,1 0-1,-1 1 1,1-1-1,-1 0 1,0 3-1,-7 18 48,1 0-1,1 1 1,1 0-1,-5 42 1,3 97 137,7-154-187,0 9 7,0 1 0,1-1 1,1 1-1,6 23 0,-8-38-28,1 0 0,0 0-1,0-1 1,-1 1 0,2 0 0,-1-1-1,0 1 1,0-1 0,1 1 0,-1-1 0,1 0-1,0 0 1,0 0 0,0 0 0,0 0-1,0 0 1,0 0 0,0 0 0,1-1 0,-1 0-1,1 1 1,-1-1 0,1 0 0,-1 0-1,1 0 1,0 0 0,0-1 0,-1 1 0,1-1-1,0 1 1,0-1 0,0 0 0,-1 0-1,1-1 1,4 1 0,-4-2-139,1 1 1,0 0-1,-1-1 0,1 1 0,-1-1 1,1 0-1,-1 0 0,0-1 0,0 1 1,0-1-1,0 1 0,-1-1 1,1 0-1,0 0 0,-1 0 0,0 0 1,0-1-1,0 1 0,2-6 1,4-9-2489,-1 1 1,7-32 0,-11 41 1227,7-34-6402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32 184 8872,'0'0'3182,"10"-5"-1031,-8 3-1969,54-38 2144,-54 38-2155,1 0 0,0-1 0,-1 1 0,1-1 1,-1 0-1,0 0 0,0 0 0,0 0 0,0 0 0,0 0 1,-1 0-1,1 0 0,-1-1 0,0 1 0,0-1 1,0 1-1,-1-1 0,1 1 0,-1-6 0,0 8-125,0 1 0,-1-1-1,1 1 1,0 0 0,-1-1 0,1 1-1,0 0 1,-1-1 0,1 1-1,-1 0 1,1-1 0,0 1-1,-1 0 1,1 0 0,-1 0 0,1-1-1,-1 1 1,1 0 0,-1 0-1,1 0 1,0 0 0,-1 0-1,1 0 1,-1 0 0,1 0-1,-1 0 1,1 0 0,-1 0 0,1 0-1,-1 0 1,1 0 0,-1 1-1,1-1 1,-1 0 0,1 0-1,0 0 1,-1 1 0,0 0 0,-19 9 72,11-3-109,1 1 0,0 0 0,0 1 0,1 0 0,0 0 0,1 0 1,0 1-1,0 0 0,1 0 0,0 0 0,1 1 0,0 0 0,1 0 0,0 0 0,1 0 1,-2 14-1,4-24-8,0 0 1,0 0-1,0-1 0,0 1 1,0 0-1,0-1 1,0 1-1,0 0 1,0 0-1,0-1 0,0 1 1,1 0-1,-1-1 1,0 1-1,0 0 1,1-1-1,-1 1 0,1-1 1,-1 1-1,0 0 1,1-1-1,-1 1 1,1-1-1,-1 1 0,1-1 1,-1 1-1,1-1 1,0 0-1,-1 1 1,1-1-1,0 0 0,-1 1 1,2-1-1,0 0 8,0 0 0,0 0 0,0 0 0,0-1 0,0 1 0,0-1 0,0 1 0,0-1 0,0 0 0,0 0 0,3-2 0,3-2 47,1-1 1,-1 0-1,-1 0 0,10-10 0,5-10 76,34-55 0,-48 68-113,-1 0 1,0 0 0,-1-1-1,0 0 1,-2 0-1,7-25 1,-29 106-220,13-53 144,1 0 0,0 0 0,1 1-1,-1 19 1,3-32 56,1-1 0,0 1-1,0 0 1,0-1-1,0 1 1,0 0 0,0-1-1,1 1 1,-1-1 0,0 1-1,1 0 1,-1-1-1,1 1 1,0-1 0,-1 1-1,1-1 1,0 0 0,0 1-1,0-1 1,0 0 0,0 1-1,0-1 1,1 0-1,1 1 1,-2-1 3,1-1 0,0 0 0,-1 0 1,1 0-1,0 0 0,-1 0 0,1 0 0,0 0 0,-1 0 0,1-1 1,0 1-1,-1-1 0,1 1 0,-1-1 0,1 0 0,-1 1 1,1-1-1,-1 0 0,1 0 0,-1 0 0,0 0 0,1 0 0,-1 0 1,2-3-1,11-11 67,0-1 1,0-1 0,15-25 0,-19 26-151,2-1 0,0 2-1,0 0 1,17-15 0,-29 30 74,0 0-1,0 0 1,0 0-1,1 0 1,-1-1 0,0 1-1,0 0 1,0 0-1,1 0 1,-1 0-1,0 0 1,0 0-1,0 0 1,1 0 0,-1 0-1,0 0 1,0 0-1,0 0 1,1 0-1,-1 0 1,0 0-1,0 0 1,0 1-1,1-1 1,-1 0 0,0 0-1,0 0 1,0 0-1,0 0 1,1 0-1,-1 0 1,0 1-1,0-1 1,0 0 0,0 0-1,0 0 1,0 0-1,1 1 1,-1-1-1,0 0 1,0 0-1,0 0 1,0 0 0,0 1-1,0-1 1,0 0-1,0 0 1,0 0-1,0 1 1,0-1-1,0 0 1,0 0-1,0 0 1,0 1 0,3 22 31,-5 25 315,2-43-338,-2 13 386,0 0 0,2 1 1,0-1-1,4 29 0,-2-41-319,-1 0-1,1 1 1,1-1-1,-1 0 1,1 0-1,0-1 0,0 1 1,1-1-1,-1 1 1,1-1-1,1 0 1,-1 0-1,1-1 1,0 0-1,0 1 0,8 4 1,17 11 16,-14-11-120,-1 1 0,0 1 1,0 0-1,-2 1 0,19 19 1,-29-27 31,-1-1 1,0 0 0,1 1 0,-1 0 0,0-1 0,0 1 0,-1 0 0,1 0-1,-1 0 1,0 0 0,0 1 0,0-1 0,-1 0 0,0 0 0,1 0 0,-1 1 0,-1-1-1,1 0 1,-1 0 0,1 0 0,-1 1 0,0-1 0,-1 0 0,1 0 0,-1 0 0,0-1-1,0 1 1,0 0 0,-3 3 0,0 2 48,-2-1 0,1-1 0,-1 1 0,0-1 0,-1 0 0,1-1 0,-2 1 0,1-2 0,0 1 0,-1-1 0,-17 7 0,23-10-24,-1-1 1,0 1 0,0-1-1,0 0 1,0 0-1,0-1 1,0 1-1,0-1 1,0 1 0,0-1-1,0-1 1,0 1-1,0 0 1,0-1 0,0 0-1,0 0 1,0 0-1,1-1 1,-1 1 0,0-1-1,1 0 1,-1 0-1,1 0 1,-1 0 0,1-1-1,0 1 1,0-1-1,0 0 1,1 0 0,-1 0-1,1 0 1,-3-4-1,0 0-36,1 0-1,1 0 1,-1-1-1,1 1 1,0-1-1,1 0 1,0 0-1,0 0 1,1 0-1,0 0 1,0 0-1,1 0 1,1-12-1,0 9 18,1-1-1,1 1 0,0-1 0,1 1 0,0 0 0,0 1 0,1-1 0,10-14 1,6-5-100,1 2 0,2 0 0,1 1 1,55-45-1,33-28-6117,-56 42-2808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3812,'0'0'11910,"-4"-3"-11062,-1-1-695,0 0 242,7 5 48,5 4-278,-1-1 0,1 0 0,0-1 0,13 6-1,5-6-23,0 0 0,1-1 0,-1-2 0,1-1-1,-1 0 1,0-2 0,46-11 0,-32 6-29,-1 2 0,51-1 0,-22 10 609,121 22-1,18 2 1053,158 11-1571,35 1 114,-216-30-245,466 13 333,390-14-351,-950-13 372,174-33-1,-164 21-296,-67 9-73,0-1 0,-1-2 0,0-1 0,50-26-1,4-2 19,-89 39-1143,-10-1-4517,-13-5-3355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178 300 7655,'0'-11'118,"4"-22"927,1 1 0,1 0 0,19-53 1,4-22 7056,-46 124-5845,-10 22-729,-17 40-1487,-43 107 0,72-149-29,2 2 0,1 0 0,2 0 1,2 1-1,-4 51 0,11-85-16,1-1-1,0 0 1,0 0 0,0 0-1,1 1 1,-1-1 0,1 0-1,0 0 1,1 0 0,-1 0-1,5 9 1,-4-12 2,0 0 0,-1 0 0,1-1 0,0 1 0,0 0 0,1-1 0,-1 1 0,0-1 0,0 0 0,1 1 0,-1-1 0,1 0 0,-1-1 0,1 1 0,-1 0 0,1-1 0,-1 1 0,1-1 0,0 0 0,-1 0 1,1 0-1,-1 0 0,1 0 0,4-2 0,5 0 40,-1-1 0,1 0 0,-1-1 0,0 0 0,0-1 0,-1 0 0,1-1 0,-1 0 0,0-1 0,-1 0 0,16-14 0,-12 8 4,0 0 0,0 0 1,-2-1-1,0-1 1,0 0-1,-1 0 1,8-18-1,-16 29-3,0 0-1,-1 0 0,1 0 1,-1 0-1,0 0 1,0 0-1,0 0 1,0 0-1,-1-1 1,0 1-1,0 0 1,0 0-1,0-1 1,-1 1-1,1 0 1,-2-4-1,0 5-3,1 1-1,0 0 1,-1 0-1,0-1 1,1 1 0,-1 0-1,0 1 1,0-1-1,0 0 1,0 0 0,-1 1-1,1-1 1,0 1-1,-1 0 1,1 0 0,0 0-1,-1 0 1,0 0-1,1 0 1,-1 1 0,1-1-1,-1 1 1,0 0-1,1 0 1,-5 0-1,-3 0-27,0 0-1,0 1 1,0 0-1,0 1 1,0 0-1,1 1 1,-1 0-1,0 0 1,1 1-1,-15 8 1,18-9-12,1 1 0,-1-1 0,1 1 0,0 0 0,0 0 0,1 0 1,-1 1-1,1 0 0,0 0 0,0 0 0,1 0 0,-1 0 0,1 1 0,1 0 1,-1 0-1,1-1 0,0 1 0,-2 8 0,4-14 2,0 1-1,0 0 1,0-1-1,0 1 0,0 0 1,0-1-1,0 1 1,0-1-1,0 1 1,0 0-1,0-1 1,0 1-1,0 0 0,1-1 1,-1 1-1,0 0 1,1-1-1,-1 1 1,0-1-1,1 1 1,-1-1-1,1 1 1,-1-1-1,1 1 0,-1-1 1,1 1-1,-1-1 1,1 0-1,-1 1 1,2-1-1,24 4-35,30-13 44,-29-1 10,0-1 1,-1-1-1,-1-2 1,31-21-1,30-15-215,-86 50 190,0 0-1,1-1 0,-1 1 1,1 0-1,-1-1 0,1 1 0,-1 0 1,1 0-1,-1-1 0,1 1 1,-1 0-1,1 0 0,-1 0 1,1 0-1,-1 0 0,1-1 1,-1 1-1,1 0 0,-1 0 1,1 0-1,0 1 0,-1-1 1,1 0-1,-1 0 0,1 0 1,-1 0-1,1 0 0,-1 1 0,1-1 1,-1 0-1,1 1 0,-1-1 1,1 0-1,-1 1 0,0-1 1,1 0-1,-1 1 0,1-1 1,-1 1-1,0-1 0,1 0 1,-1 2-1,0 31-94,-20 40 281,20-72-172,-10 27 65,2-6-10,0 0 0,2 0-1,0 1 1,2 0 0,-3 33 0,7-55-85,0-1 0,0 1 0,0 0 0,0-1 1,0 1-1,0-1 0,0 1 0,0 0 0,1-1 1,-1 1-1,0-1 0,0 1 0,1-1 0,-1 1 1,0-1-1,1 1 0,-1-1 0,0 1 0,1-1 1,-1 1-1,1-1 0,-1 0 0,1 1 1,-1-1-1,1 0 0,-1 1 0,1-1 0,-1 0 1,1 0-1,0 1 0,-1-1 0,1 0 0,-1 0 1,1 0-1,0 0 0,-1 0 0,1 0 0,-1 0 1,1 0-1,0 0 0,-1 0 0,1 0 0,-1 0 1,1-1-1,0 1 0,-1 0 0,1 0 0,-1 0 1,1-1-1,-1 1 0,1 0 0,-1-1 0,1 1 1,-1-1-1,1 1 0,0-1 0,31-24-3329,-12-7-2902,-1-7-6187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14318,'0'0'8552,"21"83"-8232,-21-28-192,0 3-64,-3-1-64,-1-4 32,0-8-128,3-7-1121,1-8-673,0-10-128,0-11-1505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18 134 5862,'0'0'9416,"-4"-4"-9277,2 2-139,-10-15 375,14 17-222,0-1-1,-1 0 1,1 0 0,0 1-1,0-1 1,0 1-1,-1-1 1,1 1 0,0 0-1,0 0 1,0 0-1,0 0 1,0 0 0,2 1-1,-1-3-11,0 1-1,0-1 1,0 0-1,0 0 1,0 0 0,0 0-1,-1 0 1,0-1-1,1 1 1,-1-1 0,0 0-1,0 0 1,2-3-1,12-13 65,-8 12-169,0 2-1,0-1 1,1 1 0,-1 1-1,1-1 1,0 1 0,0 1 0,1 0-1,-1 0 1,1 1 0,0 0-1,-1 0 1,1 1 0,0 1 0,0 0-1,0 0 1,0 1 0,-1 0-1,1 0 1,0 1 0,-1 1 0,1 0-1,-1 0 1,0 0 0,0 1-1,0 1 1,0 0 0,-1 0 0,0 0-1,0 1 1,0 1 0,-1-1-1,0 1 1,0 0 0,-1 1 0,1-1-1,-2 1 1,1 1 0,-1-1-1,0 1 1,6 18 0,-8-17 116,-1 0 1,0 1-1,-1-1 1,0 0-1,0 1 1,-2 0-1,1-1 1,-1 1-1,0-1 1,-1 0-1,-1 1 0,1-1 1,-2 0-1,1 0 1,-1-1-1,-1 1 1,0-1-1,0 0 1,-1 0-1,0 0 1,-13 14-1,6-9 156,0-1 0,-1-1 1,0 0-1,-1-1 0,0-1 0,-1 0 0,0-1 0,0 0 0,-1-2 1,0 0-1,-32 9 0,42-15-254,0 1 0,0-2 1,1 1-1,-1 0 0,0-1 1,0-1-1,0 1 0,0-1 0,0 0 1,1-1-1,-12-3 0,15 4-136,0 0-1,1 0 0,-1-1 0,0 0 1,0 1-1,1-1 0,-1 0 0,1 0 1,0 0-1,0-1 0,-1 1 0,1-1 1,1 1-1,-1-1 0,0 1 0,1-1 1,-1 0-1,1 0 0,0 0 0,0 0 1,0 0-1,0 0 0,1 0 0,-1 0 1,1 0-1,0 0 0,0-4 0,0 6-124,0-1 0,1 1-1,-1 0 1,1-1-1,-1 1 1,1 0 0,0 0-1,-1 0 1,1-1-1,0 1 1,0 0 0,0 0-1,0 0 1,0 0-1,0 0 1,0 1 0,0-1-1,1 0 1,-1 0-1,0 1 1,0-1 0,1 1-1,-1-1 1,0 1-1,2-1 1,45-11-4138,-27 7 848,12-6-1152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15983,'0'0'5253,"7"46"-4965,-6-7 129,1 4-161,-2 5-224,1 5 32,-1-3 0,0-2 0,0-4-64,0-2 0,0-10-224,0-6-1281,0-8-1026,0-5-1184,0-9-802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60 11339,'0'0'6342,"-4"-9"-4047,4 7-2201,-1-1 1,-1 0-1,1 0 0,0 1 0,0-1 0,-1 0 1,0 1-1,1-1 0,-1 1 0,0 0 0,0 0 1,0 0-1,-1 0 0,1 0 0,0 0 0,-1 0 1,1 1-1,-1-1 0,0 1 0,1 0 0,-1 0 1,0 0-1,0 0 0,0 0 0,0 1 0,1-1 1,-1 1-1,0 0 0,0 0 0,-6 0 0,0 0-56,0 0-1,0 1 0,-1 0 1,1 1-1,0 0 0,1 0 1,-1 1-1,0 0 0,1 0 1,-1 1-1,-12 9 1,15-10 63,1 1 0,0-1 0,1 1 0,-1 1 0,1-1 0,0 1 1,0-1-1,0 1 0,1 0 0,-1 1 0,1-1 0,0 1 1,1-1-1,0 1 0,0 0 0,0 0 0,0 0 0,-1 10 1,3-15-86,0 0 0,0 1 0,0-1 0,0 0 0,0 0 0,0 1 1,0-1-1,0 0 0,0 1 0,1-1 0,-1 0 0,0 0 1,1 0-1,-1 1 0,1-1 0,-1 0 0,1 0 0,0 0 0,0 0 1,-1 0-1,1 0 0,0 0 0,0 0 0,0 0 0,0 0 1,1 0-1,1 0 8,-1 0 1,1 0 0,0 0 0,-1 0-1,1-1 1,0 1 0,0-1 0,-1 0-1,1 0 1,0 0 0,5 0 0,2-2 22,1 0 1,-1-1 0,1 0 0,-1 0-1,18-9 1,-11 3-34,0-1 0,0-1-1,18-17 1,-29 24-5,-1 0-1,0-1 1,-1 0 0,1 0-1,-1 0 1,0-1 0,-1 1-1,1-1 1,-1 0 0,0 0-1,0 0 1,-1-1 0,3-8-1,-6 15-2,1 0-1,-1 0 1,1 0-1,-1 0 0,1 0 1,0 0-1,-1 0 0,1-1 1,-1 1-1,1 0 1,-1 1-1,1-1 0,-1 0 1,1 0-1,0 0 0,-1 0 1,1 0-1,-1 0 1,1 0-1,0 1 0,-1-1 1,1 0-1,-1 0 0,1 1 1,0-1-1,-1 0 1,1 0-1,0 1 0,-1-1 1,1 0-1,0 1 0,0-1 1,-1 1-1,1-1 1,0 0-1,0 1 0,-17 15 85,12-9-39,1 0-1,-1 1 1,2 0 0,-6 15 0,8-22-36,0 0 0,1 0 0,-1 1 0,1-1 0,-1 0-1,1 0 1,0 1 0,-1-1 0,1 0 0,0 1 0,0-1 0,0 0-1,0 1 1,0-1 0,0 0 0,0 1 0,1-1 0,-1 0 0,0 0-1,1 1 1,-1-1 0,1 0 0,-1 0 0,1 1 0,-1-1-1,1 0 1,0 0 0,0 0 0,0 0 0,0 0 0,-1 0 0,1 0-1,0 0 1,1-1 0,-1 1 0,0 0 0,0-1 0,0 1 0,2 0-1,5 1 27,0-1-1,-1-1 0,1 1 0,0-1 0,0 0 0,0-1 0,0 0 0,0 0 1,12-4-1,1-3-3,0 0 0,20-12-1,-21 10-25,1 0 0,23-6 0,-43 16-2,-1 0 0,1 0-1,-1 0 1,1 0 0,-1 1 0,1-1 0,-1 0-1,1 1 1,-1-1 0,0 0 0,1 0 0,-1 1 0,1-1-1,-1 1 1,0-1 0,1 0 0,-1 1 0,0-1-1,0 1 1,1-1 0,-1 1 0,0-1 0,0 1 0,0-1-1,1 1 1,-1-1 0,0 1 0,0 0 0,0 0 8,1 0 0,-1 1 1,0-1-1,1 0 1,-1 0-1,1 0 1,0 0-1,-1 1 1,1-1-1,0 0 0,0 0 1,0 0-1,0-1 1,0 1-1,0 0 1,0 0-1,0 0 0,0-1 1,0 1-1,0-1 1,0 1-1,2 0 1,4-1 46,-1 0 1,0 0 0,0-1 0,1 0 0,-1 0 0,0-1 0,0 1 0,0-1 0,0-1-1,8-3 1,-8 3-70,0 0-1,0 0 0,1 1 0,-1 0 1,1 0-1,0 1 0,0 0 1,-1 0-1,8 0 0,-13 2 5,1 0 0,-1-1 0,0 1 0,0 0 0,0 0 0,0 0 0,0 0 0,0 0-1,0 0 1,0 0 0,0 0 0,0 0 0,-1 1 0,1-1 0,0 0 0,-1 1 0,1-1 0,-1 0 0,0 1 0,1-1-1,-1 0 1,0 1 0,0-1 0,0 1 0,0-1 0,0 0 0,0 1 0,0 2 0,6 26 5,-6-29-33,0 0 0,1 0 1,-1-1-1,0 1 0,1 0 0,-1 0 1,1-1-1,0 1 0,-1 0 0,1-1 0,-1 1 1,1 0-1,0-1 0,0 1 0,-1-1 1,1 1-1,0-1 0,0 0 0,0 1 1,-1-1-1,1 0 0,0 1 0,0-1 0,0 0 1,0 0-1,0 0 0,1 0 0,3 0-1054,0 0-1,0 0 0,0 0 1,0-1-1,0 0 0,-1 0 1,1 0-1,0-1 0,0 0 0,-1 0 1,5-2-1,24-13-9635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13421,'0'0'4244,"6"-10"-2616,1 0-1382,0 0 1,1 1-1,0 0 0,1 1 1,0 0-1,0 0 1,1 1-1,0 0 0,0 1 1,1 0-1,-1 0 1,15-4-1,8-5-63,2 3-1,-1 0 1,1 2-1,0 2 1,1 1-1,0 2 1,0 2 0,1 1-1,36 2 1,-69 0-174,1 1 0,0-1 0,-1 1 0,1 0 0,-1 0 0,1 0 0,-1 0 0,1 1 0,-1 0 0,0 0 0,0 0 0,0 0 0,0 1 0,0 0 0,0 0 0,-1 0 0,1 0 0,-1 0 0,0 1 0,0-1 0,0 1 0,0 0 0,-1 0 1,1 0-1,-1 0 0,0 0 0,-1 1 0,1-1 0,-1 1 0,0-1 0,0 1 0,0-1 0,0 1 0,-1 0 0,0-1 0,0 1 0,0 0 0,0 0 0,-1-1 0,0 1 0,0-1 0,0 1 0,-1-1 0,1 1 0,-1-1 0,0 0 0,0 0 0,-1 0 0,1 0 0,-1 0 0,-4 4 0,-10 13 289,-1-1-1,0-1 0,-2-1 1,-29 21-1,38-30-174,0-1-1,-1-1 1,0 0-1,0-1 1,-1 0-1,0-1 1,0-1-1,0 0 1,0 0 0,-17 2-1,28-6-195,1 0-1,-1 0 1,1 0 0,-1 0-1,0 0 1,1-1-1,-1 1 1,1 0 0,-1-1-1,1 1 1,-1-1 0,1 1-1,-1-1 1,1 0-1,0 0 1,-1 1 0,1-1-1,0 0 1,0 0 0,-1-1-1,1 1 1,0 0-1,0 0 1,0 0 0,0-1-1,1 1 1,-1 0-1,0-1 1,1 1 0,-1-1-1,0 1 1,1-1 0,0 1-1,-1-1 1,1-2-1,-1-2-1168,1 0 0,0 0 0,0 0 0,0 0 0,1 0 0,0 0-1,0 0 1,3-8 0,9-16-11506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20 537 10282,'0'0'1126,"-5"-10"-325,3 7-778,0-1 0,0 0 0,0 0 0,1 0 0,0 0 0,-1 0 0,1 0 0,1 0 1,-1-1-1,1 1 0,-1 0 0,1 0 0,0-1 0,1 1 0,-1 0 0,1 0 0,0 0 0,0-1 0,0 1 0,0 0 0,1 0 0,0 0 0,0 1 1,0-1-1,0 0 0,0 1 0,4-4 0,21-27 206,1 2 1,2 1 0,1 1-1,2 1 1,1 2-1,71-43 1,-61 44-355,2 3-1,0 1 0,2 3 1,0 1-1,77-16 1,-98 28-208,-1 2 0,1 0-1,0 2 1,36 1 0,-54 2 275,-1 0 0,1 0 1,0 0-1,-1 1 0,1 0 0,-1 1 0,0 0 1,0 0-1,0 1 0,0 0 0,-1 1 0,0-1 0,1 1 1,-2 1-1,1-1 0,-1 1 0,8 9 0,-3 2 149,0 1 0,-2 0-1,0 1 1,-1 0-1,-1 0 1,9 40-1,-10-33 392,2 1-1,1-1 1,19 36-1,-25-55-427,1-1 1,1 1-1,-1-1 0,1 0 0,0 0 0,1 0 0,-1-1 1,1 0-1,0 0 0,1 0 0,-1-1 0,1 0 0,0 0 1,0-1-1,0 1 0,11 2 0,-3-2-18,0-1 1,0 0-1,1-1 1,-1-1-1,1-1 1,-1 0-1,28-4 1,1-3 22,56-19 1,-68 16-13,1 1 0,0 2-1,65-5 1,-93 12 5,-1 0 0,1 1 0,0-1 0,-1 1-1,1 0 1,0 0 0,-1 1 0,1-1 0,-1 1 0,0 0 0,0 0 0,0 1 0,0-1 0,0 1 0,0 0-1,0 0 1,-1 0 0,1 0 0,-1 1 0,0 0 0,0-1 0,-1 1 0,4 5 0,3 10 394,0-1 0,-1 1 0,-1 0 0,5 24 0,-1-5 82,-7-24-408,1-1 0,0 0 0,1 0 0,0 0 0,1-1 0,1 0 0,0 0 1,19 21-1,-21-27-82,1 0 0,1 0-1,-1-1 1,1 0 0,0 0 0,0-1 0,0 0 0,1-1 0,0 1 0,-1-1 0,1-1 0,0 0-1,0 0 1,18 0 0,4-2 39,1-2 0,-1-1-1,1-1 1,-1-1 0,0-3 0,43-15-1,19-3-90,-77 22-30,-1 1-1,1 0 0,27-1 1,-39 4 37,0 0 0,1 0 0,-1 1 0,0-1 0,0 1 0,0 0 0,1 0 1,-1 1-1,0-1 0,0 1 0,-1 0 0,1 0 0,0 0 0,-1 0 0,1 1 0,-1-1 1,1 1-1,3 4 0,45 71 549,-46-66-490,0-1 0,1 1 0,1-1 0,0-1 0,0 1 1,1-1-1,0-1 0,1 1 0,0-2 0,22 15 1,-19-16-37,1-2 1,0 0-1,0 0 1,0-1 0,0-1-1,1 0 1,-1-1 0,1-1-1,0 0 1,0-1-1,-1 0 1,27-5 0,10-5 31,1-2 0,58-22 0,-72 21-56,-15 5-205,1 2 0,-1 0 0,1 1-1,32-2 1,-49 7 167,0 0 0,0 0 0,1 1 0,-1-1-1,0 2 1,0-1 0,0 1 0,0 0 0,0 0-1,0 1 1,-1 0 0,1 0 0,-1 1 0,0-1-1,0 1 1,0 1 0,0-1 0,8 10 0,32 45 486,-34-41-185,1 0 0,23 23 0,-30-36-462,-1 0 1,1-1 0,-1 0-1,1 0 1,0 0 0,1-1 0,-1 0-1,1 0 1,-1 0 0,1-1-1,13 3 1,34-2-6216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121 111 9001,'0'0'4767,"2"-10"-2461,-2 9-2202,12-42 1766,-11 41-1710,-1 0-1,1 0 1,-1 0 0,1 0 0,-1 0-1,0-1 1,0 1 0,0 0 0,0 0-1,0 0 1,0 0 0,-1 0 0,1 0-1,-1 0 1,1 0 0,-1 0-1,0 0 1,0 0 0,0 0 0,0 0-1,0 1 1,-2-4 0,1 4-132,0 0 0,0 0 0,1 0 1,-1 1-1,0-1 0,0 0 0,0 1 0,0 0 1,0-1-1,0 1 0,-1 0 0,1 0 0,0 0 1,0 0-1,0 0 0,0 0 0,0 1 0,0-1 1,0 1-1,0-1 0,-3 3 0,1-1-29,1 0-1,0 0 0,0 1 1,0 0-1,0-1 0,0 1 1,1 0-1,-1 1 0,1-1 1,-4 6-1,0 4 12,-1 1 0,2 0 0,0 0 0,1 0 0,-3 15 0,3-11 104,1 1 1,-1 35-1,4-49-99,1 0 0,-1 0-1,1 0 1,0 0 0,0-1 0,0 1 0,3 6 0,-3-9-14,0-1 1,0 1-1,0-1 1,0 1 0,0-1-1,0 1 1,0-1 0,0 0-1,1 0 1,-1 1 0,0-1-1,1 0 1,-1 0 0,1-1-1,-1 1 1,1 0 0,-1 0-1,1-1 1,0 1 0,3 0-1,2-1 89,0 1-1,1-2 0,-1 1 0,1-1 0,-1 0 1,1-1-1,-1 0 0,0 0 0,0 0 1,0-1-1,0 0 0,0 0 0,-1-1 0,1 0 1,-1 0-1,0-1 0,0 1 0,-1-1 1,1-1-1,-1 1 0,0-1 0,4-6 0,-1 2 32,-1 0 0,0 0 0,0-1 0,-1 0 0,0 0 0,-1 0 0,-1-1 0,0 1 0,0-1 0,-1 0 0,0-1 0,1-20 0,-4 31-110,0 0-1,0 0 1,0 1 0,0-1-1,0 0 1,0 0 0,-1 1-1,1-1 1,-1 0 0,1 1 0,-1-1-1,1 0 1,-1 1 0,0-1-1,0 1 1,0-1 0,0 1-1,0 0 1,0-1 0,0 1-1,-1 0 1,1 0 0,0-1-1,-1 1 1,1 0 0,-1 0-1,1 1 1,-1-1 0,1 0-1,-1 0 1,0 1 0,1-1-1,-1 1 1,0 0 0,1-1-1,-1 1 1,0 0 0,0 0-1,1 0 1,-1 0 0,0 0 0,0 1-1,1-1 1,-1 0 0,-2 2-1,3-2-45,0 0-1,0 0 0,0 1 0,0-1 1,0 0-1,1 1 0,-1-1 1,0 1-1,0-1 0,1 1 0,-1 0 1,0-1-1,1 1 0,-1 0 1,0-1-1,1 1 0,-1 0 1,1 0-1,-1-1 0,1 1 0,0 0 1,-1 0-1,1 0 0,0 0 1,-1-1-1,1 1 0,0 0 0,0 0 1,0 0-1,0 0 0,0 0 1,0 0-1,0 0 0,0 0 1,0 0-1,1-1 0,-1 1 0,0 0 1,1 1-1,-1 0-267,1 0-1,0 0 1,-1 0-1,1 0 1,0 0-1,0-1 1,1 1-1,-1 0 1,0 0-1,0-1 1,1 1-1,-1-1 1,1 1-1,-1-1 1,1 0-1,2 2 1,17 2-3829,3-5-1671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13229,'0'0'5365,"-2"11"-4004,-2 8-920,-1 6 407,1 1 0,-1 49 0,5-71-824,-1 1 1,1 0-1,0-1 0,1 1 1,-1 0-1,1-1 0,0 1 0,0 0 1,1-1-1,-1 1 0,1-1 1,0 0-1,0 0 0,0 1 1,1-1-1,0-1 0,-1 1 0,1 0 1,1-1-1,-1 1 0,0-1 1,1 0-1,0 0 0,4 3 1,-5-5 26,-1 0 1,1 0 0,0 0 0,-1 0-1,1-1 1,0 1 0,0-1 0,-1 0 0,1 1-1,0-1 1,0 0 0,0-1 0,-1 1-1,1 0 1,0-1 0,0 0 0,-1 1-1,1-1 1,0 0 0,4-3 0,-3 1 37,0 0 0,0-1 0,0 1 0,0-1 0,0 0 0,-1 0 0,0 0 0,0 0 0,0-1 1,3-7-1,0 0 128,-1-1 0,0 0 1,-1 0-1,0-1 1,-1 1-1,-1-1 0,2-22 1,-10 4 76,6 32-292,-1-1 1,1 0-1,-1 0 0,1 1 1,-1-1-1,1 0 0,-1 1 1,1-1-1,-1 1 1,0-1-1,1 1 0,-1-1 1,0 1-1,1-1 0,-1 1 1,0 0-1,0-1 0,1 1 1,-1 0-1,0 0 0,0 0 1,0-1-1,1 1 1,-1 0-1,0 0 0,0 0 1,0 0-1,1 0 0,-1 0 1,0 1-1,0-1 0,0 0 1,1 0-1,-1 1 1,-1-1-1,1 1-9,1-1 1,-1 1 0,0-1-1,1 1 1,-1-1-1,1 1 1,-1-1-1,1 1 1,-1-1-1,1 1 1,-1 0-1,1-1 1,-1 1-1,1-1 1,0 1-1,0 0 1,-1 0-1,1-1 1,0 1 0,0 0-1,0 0 1,0-1-1,0 1 1,0 0-1,0 0 1,0-1-1,0 1 1,0 0-1,0 0 1,0-1-1,0 1 1,1 0-1,-1 0 1,0-1 0,0 1-1,1 0 1,-1-1-1,1 2 1,0 0-3,0 0 0,0 0 1,0-1-1,0 1 0,1 0 1,-1 0-1,0-1 0,1 1 1,-1-1-1,1 1 0,-1-1 1,1 0-1,2 2 0,6 0 15,0-1 0,0 0-1,0-1 1,0 0-1,0 0 1,0-1 0,0-1-1,0 0 1,0 0 0,0 0-1,-1-2 1,1 1 0,16-7-1,-11 3 0,-1 0-1,0-1 0,0 0 0,-1-2 1,0 1-1,-1-1 0,0-1 0,14-14 1,-24 22-5,0 0 0,0 0 0,0 0 0,0 0 0,-1-1 0,1 1 0,0-1 0,-1 1 0,0-1 0,0 1 0,1-1 0,-2 0 0,1 0 0,0 1 0,0-4 0,-1 5 0,-1 1 0,1-1 0,-1 1 1,1-1-1,-1 1 0,0-1 0,1 1 1,-1-1-1,1 1 0,-1 0 0,0-1 1,1 1-1,-1 0 0,0 0 0,1 0 1,-1-1-1,0 1 0,1 0 0,-1 0 1,0 0-1,1 0 0,-1 0 0,0 0 1,0 0-1,1 0 0,-1 1 0,0-1 1,1 0-1,-1 0 0,0 0 0,1 1 1,-1-1-1,0 0 0,0 2 0,-27 8-115,21-4 133,0-1 1,0 1-1,0 0 1,1 0 0,-10 13-1,14-16-7,0-1 1,0 1-1,0-1 0,0 1 0,1 0 1,-1 0-1,1 0 0,0 0 0,0 0 1,0 0-1,0 0 0,1 0 0,-1 1 1,1-1-1,0 0 0,0 0 0,0 0 1,0 1-1,1 4 0,0-6-12,0-1 0,0 0 0,0 0 0,-1 0 0,1 0 0,1 0 0,-1 0 0,0 0 0,0 0 1,0 0-1,0-1 0,1 1 0,-1 0 0,0-1 0,0 1 0,1-1 0,-1 1 0,1-1 0,-1 0 0,0 0 0,1 1 0,1-1 0,39 1 28,-31-2-48,24 0-343,57-11-1,14-1-272,-103 8 2383,-10-6-877,-18-17-548,13 15-188,8 8-232,-1 0 1,1-1-1,0 0 0,0 1 0,1-1 1,0-1-1,0 1 0,0 0 0,1-1 1,0 1-1,-1-10 0,3 15-48,1 0 1,0 0-1,-1 0 1,1 0-1,0 0 1,0 0-1,0 0 1,0 1-1,-1-1 1,1 0-1,0 1 1,1-1-1,-1 1 0,0-1 1,0 1-1,0-1 1,0 1-1,0 0 1,0-1-1,0 1 1,1 0-1,-1 0 1,0 0-1,0 0 1,0 0-1,1 0 0,-1 0 1,0 1-1,0-1 1,2 1-1,4-1-643,171-12-13068,-127 6 6571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9929,'0'0'4869,"-11"1"-1992,0 1-2463,0 0-1,0 0 0,0 2 1,1-1-1,0 1 0,-1 1 0,-13 8 1,20-11-269,0 1 0,0 0 0,0-1-1,1 1 1,-1 1 0,1-1 0,0 0 0,-1 1 0,2 0 0,-1 0 0,0 0 0,1 0 0,0 0 0,0 0 0,0 0 0,0 1 0,1-1 0,-1 1 0,1 0 0,0-1 0,1 1 0,-1 0 0,1 7-1,0-11-143,0 0-1,0 0 0,1 0 0,-1 0 0,0 0 1,0 0-1,1 0 0,-1-1 0,1 1 0,-1 0 0,1 0 1,-1 0-1,1 0 0,-1 0 0,1-1 0,0 1 1,-1 0-1,1 0 0,0-1 0,0 1 0,0-1 0,-1 1 1,1-1-1,0 1 0,1 0 0,31 2 132,-26-4-89,-1 0 0,1 0 0,0 0 0,-1-1 0,0-1 0,1 1 0,9-6 0,-7 1-32,0 0 0,0-1 0,-1 0-1,0 0 1,11-16 0,-15 19-42,0-1-1,-1 1 0,0-1 0,0 0 1,0 1-1,-1-1 0,0 0 1,0-1-1,0 1 0,-1 0 1,1-11-1,-21 43-208,15-18 276,0 0 0,1 0 1,0 1-1,0-1 0,1 1 0,0 0 1,0 0-1,0 15 0,2-22-54,0 0-1,0 0 1,0 1-1,1-1 1,-1 0-1,1 0 1,-1 0-1,1 0 1,0 0-1,0 0 1,-1 0-1,2 0 1,-1 0-1,0 0 1,0 0-1,1 0 1,-1-1-1,1 1 1,-1-1-1,1 1 1,0-1-1,-1 0 1,1 1-1,0-1 1,0 0-1,0 0 1,0 0-1,0 0 1,0-1-1,0 1 1,0-1-1,1 1 1,-1-1-1,0 1 1,0-1-1,0 0 1,1 0-1,3-1 1,-1 1-363,0 0 0,0 0 0,0-1 0,-1 0 0,1 0 0,0 0 0,0 0 0,-1-1 1,1 0-1,-1 0 0,1 0 0,-1 0 0,0-1 0,0 0 0,0 0 0,6-5 0,17-21-5155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 14221,'-6'13'2627,"2"-7"-2377,-10 21 2508,-19 54 1,30-74-2530,1 1-1,-1 0 1,2 0 0,-1 0-1,1 0 1,0 0 0,1 0-1,-1 1 1,2-1 0,-1 0-1,1 0 1,1 0 0,4 16-1,-5-22-244,0 1 0,1 0 0,-1-1 0,1 1-1,0-1 1,0 1 0,0-1 0,0 0-1,0 0 1,0 0 0,1 0 0,-1 0-1,1-1 1,-1 1 0,1-1 0,0 1 0,0-1-1,-1 0 1,1 0 0,0 0 0,0-1-1,0 1 1,0-1 0,0 1 0,0-1-1,0 0 1,0 0 0,0 0 0,0-1 0,0 1-1,0-1 1,0 0 0,0 0 0,0 0-1,0 0 1,0 0 0,-1 0 0,1-1 0,0 1-1,-1-1 1,0 0 0,1 0 0,-1 0-1,0 0 1,0 0 0,0-1 0,0 1-1,0 0 1,2-4 0,16-31-466,-1 0 0,-2-2-1,22-68 1,-13 33 19,-35 147 2182,4-51-1464,-5 13-50,2-1 1,2 1-1,1 1 0,2-1 1,1 1-1,3 35 1,6-49-2131,5-14-3341,5-6-5977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8360,'-3'0'9385,"10"0"-8809,9 0 65,8 0 288,7 0-417,7 0-416,3 0-320,2 1-1570,-3-1-3843,-2 0-7111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9449,'0'0'8253,"0"10"-7383,-20 305 2369,4-142-3200,16-161 17,-1 13 156,-2-1-1,0 0 1,-12 45-1,15-69-175,0 0-1,0 0 0,0 0 0,0-1 1,0 1-1,0 0 0,0 0 1,0 0-1,0 0 0,0-1 1,0 1-1,-1 0 0,1 0 1,0 0-1,0 0 0,0 0 1,0 0-1,0 0 0,0-1 1,0 1-1,-1 0 0,1 0 1,0 0-1,0 0 0,0 0 1,0 0-1,0 0 0,-1 0 1,1 0-1,0 0 0,0 0 1,0 0-1,0 0 0,0 0 1,-1 0-1,1 0 0,0 0 0,0 0 1,0 0-1,0 0 0,-1 0 1,1 0-1,0 0 0,0 0 1,0 0-1,0 0 0,0 0 1,-1 0-1,1 0 0,0 0 1,0 1-1,0-1 0,0 0 1,0 0-1,-4-17 782,2-34-1051,3 0 0,1 1-1,2-1 1,3 1 0,2 0-1,2 0 1,3 1 0,28-70-1,-40 113 212,1 1 0,0 0-1,0 0 1,1-1 0,0 2-1,0-1 1,0 0 0,0 1-1,0 0 1,1 0 0,0 0-1,0 1 1,0-1 0,0 1-1,1 0 1,-1 1 0,1-1-1,7-1 1,-10 3 13,1 1 0,0-1 0,0 1 0,0 0 0,0 0-1,0 0 1,0 0 0,0 1 0,0-1 0,0 1 0,-1 0 0,1 1 0,0-1 0,-1 0-1,1 1 1,-1 0 0,1 0 0,-1 0 0,0 0 0,0 1 0,0-1 0,0 1-1,0 0 1,0 0 0,-1 0 0,1 0 0,-1 0 0,3 7 0,-2-7-9,-1 1 1,0 0 0,0 0-1,-1 1 1,1-1 0,-1 0-1,0 0 1,0 1 0,-1-1-1,1 0 1,-1 1-1,0-1 1,0 1 0,0-1-1,-1 0 1,1 1 0,-3 6-1,1-4 98,-1 0-1,0-1 1,0 1-1,-1 0 0,0-1 1,0 0-1,0 0 1,-1 0-1,-10 9 0,6-6 82,0-1-1,-1-1 0,0 1 1,0-2-1,-1 1 0,0-1 1,0-1-1,0 0 0,-1-1 1,0 0-1,0-1 0,-17 3 1,28-5-208,1-1 0,-1 0-1,0 0 1,0 1 0,0-1 0,0 0 0,0 0 0,0 0 0,0 0 0,0 0 0,0 0-1,0 0 1,0 0 0,0-1 0,1 1 0,-1 0 0,0 0 0,0-1 0,0 1-1,0-1 1,0 1 0,1-1 0,-1 1 0,0-1 0,0 1 0,1-1 0,-1 0-1,0 1 1,1-1 0,-1 0 0,1 0 0,-1 1 0,1-1 0,-1 0 0,1 0 0,0 0-1,-1 0 1,1 0 0,0 0 0,-1 1 0,1-1 0,0 0 0,0 0 0,0-2-1,1 0-310,-1 0 0,1 0 0,0 0 0,0 0 0,1 1 0,-1-1 0,0 0 0,1 1 0,0-1 0,-1 1 0,1-1 0,4-3 0,14-11-3359,1 1 0,30-18 0,-51 34 3677,33-22-4176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1249,'0'0'3422,"11"-8"-224,-5 2-2360,41-30 2040,-44 34-2142,0 0-1,0 1 1,0-1-1,0 1 1,1 0 0,-1 0-1,0 0 1,0 0-1,7 0 1,-9 1-639,-1 1 0,1-1 0,0 1 0,0-1 0,0 1 0,-1 0 0,1-1 1,0 1-1,-1 0 0,1 0 0,-1-1 0,1 1 0,-1 0 0,1 0 0,-1 0 1,0 0-1,1 0 0,-1 0 0,0 0 0,0 0 0,1 0 0,-1 0 0,0 0 1,0 0-1,0 0 0,0-1 0,-1 3 0,1 39 200,0-31-4,-6 149 957,7-160-1214,0 0 1,1 0-1,-1-1 1,0 1-1,0 0 1,0-1-1,0 1 1,0-1-1,0 0 1,0 1-1,0-1 1,0 0-1,0 0 1,0 1-1,0-1 1,0 0 0,-1 0-1,2-2 1,4-7 20,0-1 1,-2 1-1,1-1 1,-1-1 0,-1 1-1,0 0 1,3-22-1,-3 3-98,-3-56 1,-1 77-120,-2 18 79,-1 19 183,4-26-86,0-1 0,0 1 0,0 0-1,0 0 1,1 0 0,-1 0 0,0 0 0,1 0 0,-1-1 0,1 1 0,0 0 0,0 0 0,0-1 0,0 1 0,0-1-1,0 1 1,0-1 0,0 1 0,0-1 0,1 1 0,-1-1 0,1 0 0,-1 0 0,1 0 0,-1 0 0,1 0 0,0 0-1,-1 0 1,1 0 0,0-1 0,0 1 0,0-1 0,-1 1 0,1-1 0,0 0 0,0 0 0,0 0 0,0 0-1,0 0 1,0 0 0,0 0 0,-1-1 0,1 1 0,3-1 0,3-1 25,1 0 1,-1-1-1,0 1 1,0-1-1,-1-1 1,1 0-1,-1 0 0,14-9 1,-10 3-35,0 0 0,0-1 0,-1 0 0,0-1 0,-1 0 1,-1 0-1,1-1 0,8-19 0,-29 59 233,2 1 0,0 0 1,2 1-1,2 0 0,0 0 0,-1 32 0,7-59-260,0-1-1,0 1 0,0-1 0,1 1 1,-1-1-1,1 1 0,-1-1 0,1 1 0,-1-1 1,1 0-1,0 1 0,-1-1 0,1 0 0,0 1 1,0-1-1,0 0 0,0 0 0,0 0 1,0 0-1,1 0 0,-1 0 0,0 0 0,1 0 1,-1 0-1,0-1 0,1 1 0,-1-1 0,1 1 1,-1-1-1,1 1 0,2 0 0,22-4-3011,-24 3 2512,0-1 0,0 0 0,-1 1 0,1-1 0,-1 0 0,1 0 0,0 0 0,-1-1 0,0 1 0,1 0 0,-1 0 0,2-3 0,9-15-8091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18321,'0'0'5221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157 167 18866,'-10'4'2509,"3"-1"-2057,-73 35 4020,75-36-4304,1 0-1,0 0 1,0 1-1,0 0 1,0 0-1,1 0 1,-1 0 0,1 1-1,0 0 1,0-1-1,0 1 1,0 0-1,0 0 1,1 1-1,0-1 1,-3 9 0,5-12-171,0 1 0,0-1 0,0 1 0,1-1 0,-1 0 1,0 1-1,1-1 0,-1 0 0,1 1 0,0-1 0,-1 0 0,1 0 1,0 1-1,0-1 0,0 0 0,0 0 0,0 0 0,0 0 1,0 0-1,0 0 0,0-1 0,0 1 0,1 0 0,-1 0 0,0-1 1,1 1-1,-1-1 0,0 1 0,1-1 0,-1 0 0,0 1 1,1-1-1,-1 0 0,1 0 0,-1 0 0,1 0 0,1 0 0,58-2-129,-52 0 137,-1-1 0,0 0-1,1-1 1,-1 1 0,-1-2 0,1 1-1,0-1 1,-1 0 0,0-1-1,0 1 1,-1-1 0,0-1-1,0 1 1,0-1 0,5-8-1,11-17 47,35-68 0,-56 99-51,7-15 32,-4 10 42,0 0 0,-1-1 0,1 1 0,-2-1 0,1 0 1,-1 0-1,0 0 0,1-10 0,-3 17-56,0 0 0,0-1 1,0 1-1,0 0 0,0 0 0,0 0 1,-1 0-1,1 0 0,0-1 0,0 1 1,0 0-1,0 0 0,0 0 0,-1 0 1,1 0-1,0 0 0,0 0 0,0 0 1,-1 0-1,1 0 0,0-1 1,0 1-1,0 0 0,-1 0 0,1 0 1,0 0-1,0 0 0,0 0 0,-1 1 1,1-1-1,0 0 0,0 0 0,0 0 1,-1 0-1,1 0 0,0 0 0,0 0 1,0 0-1,0 0 0,-1 0 0,1 1 1,0-1-1,0 0 0,0 0 0,0 0 1,0 0-1,0 0 0,-1 1 0,1-1 1,-10 9 61,0 1 1,1 0-1,0 0 1,0 1-1,1 0 0,1 1 1,0 0-1,0 0 1,1 0-1,1 1 1,0 0-1,1 0 1,-5 21-1,8-29-50,0-1-1,1 0 1,-1 1 0,1-1-1,0 1 1,1-1-1,-1 1 1,1-1 0,-1 0-1,1 1 1,1-1-1,-1 0 1,1 0 0,-1 0-1,1 0 1,0 0 0,0 0-1,5 5 1,-3-5-191,0 0 0,0-1 0,0 0 0,1 0 0,0 0 0,-1 0 0,1-1 0,0 0 0,0 0 0,0 0 0,0 0 0,1-1 0,-1 0 0,0 0 0,7 0 1,27 0-5408,3-1-5285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13549,'0'0'2760,"-9"3"-555,-3 3-1605,-1 1 0,1 0 1,0 1-1,1 0 1,0 0-1,0 1 1,-17 20-1,23-25-481,1 1-1,0 0 1,1 0-1,-1 0 1,1 0-1,0 1 0,0-1 1,0 1-1,1 0 1,0 0-1,0-1 1,1 2-1,0-1 1,0 0-1,0 0 0,1 0 1,-1 0-1,2 1 1,-1-1-1,1 0 1,2 11-1,-2-14-127,1-1-1,-1 1 1,1-1-1,0 0 1,0 0-1,0 0 1,0 0 0,0 0-1,0 0 1,1 0-1,-1-1 1,0 1-1,1-1 1,-1 1-1,1-1 1,0 0-1,0 0 1,-1 0-1,1-1 1,0 1 0,0-1-1,0 1 1,3-1-1,2 1-692,0-1 0,-1 1-1,1-1 1,0-1 0,0 0-1,0 0 1,11-3 0,8-11-4429,-1-3-2193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9 111 10474,'0'0'11120,"9"2"-10063,-2 0-967,1-1 0,-1-1 0,1 1 0,-1-1 0,0 0 1,1-1-1,-1 0 0,1 0 0,-1-1 0,0 0 0,0 0 0,0-1 0,0 1 1,0-1-1,-1-1 0,11-6 0,-16 9-87,46-30 104,-44 29-95,0 0-1,0-1 1,0 1 0,0-1-1,-1 0 1,0 0 0,1 0-1,-1 0 1,0 0 0,0 0-1,-1 0 1,3-7-1,-4 9-2,0 1 0,0-1-1,0 0 1,-1 1-1,1-1 1,0 1 0,-1-1-1,1 1 1,-1-1-1,1 1 1,0-1 0,-1 1-1,1-1 1,-1 1-1,1 0 1,-1-1-1,0 1 1,1 0 0,-1-1-1,1 1 1,-1 0-1,0 0 1,1 0 0,-1-1-1,1 1 1,-1 0-1,0 0 1,1 0-1,-1 0 1,0 0 0,1 0-1,-1 0 1,0 0-1,1 1 1,-1-1 0,1 0-1,-2 1 1,-28 3 11,17 1 32,1 0 1,0 1-1,0 0 0,1 1 0,-1 0 0,1 1 0,1 0 0,0 1 0,0 0 0,1 1 0,0 0 0,0 0 0,1 1 0,0 0 0,-7 15 0,14-23-36,0-1 0,-1 0 0,1 1 0,0-1 0,1 1 0,-1-1-1,0 1 1,1-1 0,-1 1 0,1 0 0,0-1 0,0 1 0,0-1 0,0 1-1,0 0 1,1-1 0,-1 1 0,1-1 0,0 1 0,-1-1 0,1 1 0,0-1-1,1 0 1,-1 1 0,0-1 0,1 0 0,-1 0 0,1 0 0,0 0 0,-1 0-1,1 0 1,0 0 0,0-1 0,0 1 0,1-1 0,-1 1 0,0-1 0,1 0-1,-1 0 1,0 0 0,1 0 0,-1 0 0,1-1 0,3 1 0,9 2-519,0 0 1,0-2-1,0 0 1,1 0-1,-1-2 1,21-2 0,5-9-4495,-3-10-5237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14798,'0'0'7239,"76"-14"-6438,-37 6-33,6 2-543,5-1-193,0 3-193,-1 4-1088,-2 0-1345,-8 0-1794,-4-1-3139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15855,'0'0'5413,"-35"59"-5221,29-26 129,4 3-225,2-1-96,0 0 0,0-4-609,2-5-704,4-5-1506,-2-9-1633,1-9-1570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45 12011,'0'0'10229,"-1"4"-10160,-7 60 748,13-66-605,0 1 1,0-2-1,-1 1 1,1 0-1,-1-1 1,1 0-1,-1 0 1,0 0-1,0 0 1,0-1-1,0 0 1,5-7-1,11-8-43,-16 15-158,43-30 63,-44 32-79,-1 1 1,1-1-1,-1 1 0,1 0 0,0 0 1,-1 0-1,1 0 0,0 0 0,0 1 1,0-1-1,0 1 0,0 0 0,0 0 1,-1 0-1,1 0 0,0 1 0,4 0 1,-6 0-8,0-1 1,-1 1 0,1 0 0,0 0-1,0-1 1,0 1 0,-1 0 0,1 0-1,0 0 1,-1 0 0,1 0 0,-1 0-1,1 0 1,-1 0 0,1 0 0,-1 1-1,0-1 1,0 0 0,1 0 0,-1 0-1,0 0 1,0 2 0,-1 34 58,1-25 21,-17 97 818,18-109-877,-1 0-1,1 1 1,-1-1 0,0 0 0,1 0 0,-1 0 0,1 0 0,-1 0 0,1 0 0,-1 0-1,1 0 1,-1 0 0,0 0 0,1 0 0,-1 0 0,1 0 0,-1 0 0,1 0 0,-1 0-1,0 0 1,1 0 0,-1-1 0,1 1 0,-1 0 0,0 0 0,1-1 0,-1 1 0,1 0 0,-1 0-1,0-1 1,0 1 0,1 0 0,-1-1 0,15-9 158,11-15 4,-19 17-198,0 0 0,1 1 1,-1 0-1,1 0 1,1 1-1,-1 0 0,1 0 1,1 1-1,16-8 0,-25 14-9,0-1 0,0 1 0,-1 0 0,1-1-1,0 1 1,-1 0 0,1-1 0,-1 1 0,1 0-1,-1 0 1,1 0 0,-1-1 0,1 1 0,-1 0-1,0 0 1,1 0 0,-1 0 0,0 0-1,0 0 1,0 0 0,0 0 0,0 0 0,0 0-1,0-1 1,0 1 0,0 0 0,0 0 0,-1 1-1,0 32-850,-1-21 325,0 27-2717,3-40 3069,-1 1 1,0 0-1,0 0 0,1 0 1,-1-1-1,1 1 1,-1 0-1,1-1 0,-1 1 1,1 0-1,-1-1 0,1 1 1,-1-1-1,1 1 0,0 0 1,-1-1-1,1 0 1,0 1-1,0-1 0,-1 1 1,1-1-1,0 0 0,0 0 1,-1 1-1,1-1 0,0 0 1,0 0-1,0 0 1,0 0-1,-1 0 0,1 0 1,0 0-1,0 0 0,0 0 1,0 0-1,-1-1 1,1 1-1,0 0 0,0 0 1,-1-1-1,1 1 0,1-1 1,18-9-5893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167 153 7079,'0'0'6107,"-10"7"-2931,-9 5-2294,0 1-1,1 1 1,1 0 0,0 1-1,1 1 1,-27 35-1,43-51-867,-1 1 1,0-1-1,1 1 0,-1 0 0,1 0 0,-1-1 0,1 1 1,-1 0-1,1 0 0,-1 0 0,1-1 0,0 1 0,-1 0 1,1 0-1,0 0 0,0 0 0,0 0 0,0 0 0,0 0 1,0-1-1,0 1 0,0 0 0,0 0 0,0 0 0,0 0 1,1 0-1,-1 0 0,0 0 0,0-1 0,1 1 0,-1 0 1,1 0-1,-1 0 0,1-1 0,-1 1 0,1 0 0,0-1 1,-1 1-1,1 0 0,0-1 0,-1 1 0,1-1 0,0 1 1,0-1-1,-1 1 0,1-1 0,0 0 0,0 1 0,0-1 1,0 0-1,1 1 0,0-1 56,1 0 0,-1 0 1,1 0-1,-1 0 0,1 0 0,-1 0 1,1-1-1,-1 1 0,1-1 0,-1 0 1,1 0-1,-1 0 0,0 0 0,1 0 1,-1 0-1,0-1 0,0 1 0,2-3 1,22-23-36,-2-2 0,-1-1 1,-1-1-1,-2-1 0,-1-1 1,-2 0-1,25-69 1,-44 109-44,-2-1 1,1 0-1,-1 0 1,1-1 0,-8 9-1,-12 17 58,13-14 98,0 1 1,1 0 0,1 0-1,1 1 1,1-1-1,0 2 1,2-1 0,0 0-1,1 1 1,0 0-1,2 29 1,1-46-143,0-1 0,1 0 1,-1 1-1,1-1 0,-1 0 1,1 1-1,0-1 0,0 0 0,0 0 1,0 1-1,0-1 0,1 0 0,-1 0 1,0 0-1,1-1 0,0 1 0,-1 0 1,1-1-1,0 1 0,0-1 1,0 1-1,0-1 0,0 0 0,0 0 1,0 0-1,1 0 0,-1 0 0,0 0 1,1-1-1,-1 1 0,0-1 1,1 0-1,-1 1 0,1-1 0,-1 0 1,1 0-1,-1-1 0,0 1 0,4-1 1,3-1 17,0 1 0,0-2 0,-1 1 0,1-1 0,-1 0 0,0-1 0,0 0 0,0 0 0,12-9 0,-6 1 15,1-1-1,-1 0 1,22-30 0,-31 36-15,0 1 0,-1-1 0,0 1 1,0-1-1,-1-1 0,0 1 0,0 0 1,-1-1-1,0 1 0,0-1 0,-1 0 1,1-10-1,-2 18-20,0-1 0,0 1 0,0-1 0,0 1-1,0-1 1,0 1 0,0-1 0,0 1 0,0-1 0,0 1 0,0-1 0,0 1 0,-1 0 0,1-1 0,0 1 0,0-1 0,0 1 0,-1-1-1,1 1 1,0 0 0,-1-1 0,1 1 0,0 0 0,-1-1 0,1 1 0,0 0 0,-1-1 0,1 1 0,-1 0 0,1 0 0,-1-1 0,1 1-1,0 0 1,-1 0 0,0 0 0,-20 6-22,-16 20-62,26-14 198,0 1 0,1 0 1,-12 19-1,20-28-88,-1 0 1,0 1-1,1-1 0,0 1 0,0 0 0,1 0 0,-1 0 0,1 0 0,0-1 0,0 2 1,1-1-1,0 0 0,0 0 0,0 0 0,1 5 0,-1-9-91,1 1 0,0-1-1,0 0 1,0-1 0,-1 1 0,1 0-1,0 0 1,0 0 0,0 0 0,1-1-1,-1 1 1,0-1 0,0 1 0,0-1 0,0 1-1,1-1 1,-1 1 0,0-1 0,0 0-1,1 0 1,-1 0 0,0 0 0,0 0-1,1 0 1,1 0 0,35-2-3253,-31 0 2040,-1 1 0,0-1 0,1 0 0,-1 0 0,0-1 0,0 0-1,-1 0 1,10-7 0,21-15-8874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5894,'0'0'14531,"-8"10"-12433,-14 19-1214,-5 5 1272,-27 44 0,47-68-2413,2 1-1,-1-1 1,1 1-1,1-1 1,0 1-1,1 1 0,0-1 1,0 0-1,-1 24 1,5-40-5006,4-17-631,-5 1-470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5701,'0'0'20115,"65"35"-19058,-38-23-608,6-1-289,-1 5-160,1-2 32,-4 0-673,-4-3-2113,-5-7-2531,-5-4-9801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132 250 4036,'0'0'18310,"-10"0"-18203,6 0-105,0 1-1,0 0 1,-1-1-1,1 1 0,0 1 1,0-1-1,0 1 1,0-1-1,1 1 1,-1 0-1,0 0 0,1 1 1,-1-1-1,1 1 1,0 0-1,0 0 1,0 0-1,0 0 1,0 0-1,1 1 0,0-1 1,-1 1-1,1 0 1,0-1-1,-2 8 1,-23 63 39,25-68-37,1 1 1,0-1-1,0 0 1,0 0-1,1 1 1,0-1-1,0 1 1,1-1-1,-1 0 1,3 8-1,-2-13 2,-1 0 1,1 0-1,0 0 0,-1 0 0,1 0 0,0-1 0,0 1 0,0 0 0,0 0 0,0-1 0,0 1 0,0-1 0,0 1 0,0-1 0,0 1 1,0-1-1,0 1 0,0-1 0,0 0 0,0 0 0,1 0 0,-1 0 0,0 0 0,0 0 0,0 0 0,0 0 0,1 0 0,-1 0 0,0 0 1,0-1-1,0 1 0,0-1 0,0 1 0,0-1 0,0 1 0,0-1 0,0 1 0,0-1 0,1-1 0,40-25 349,-22 9-279,-2-1 0,0-1 0,28-40 0,-39 50-3,-1 0 0,0 0-1,-1-1 1,0 0 0,0 0 0,-1 0 0,-1-1 0,0 0 0,0 1-1,1-24 1,-4 35-70,0 0 0,0-1-1,0 1 1,0 0-1,1-1 1,-1 1 0,0 0-1,0-1 1,0 1-1,0 0 1,0-1 0,0 1-1,0-1 1,-1 1-1,1 0 1,0-1 0,0 1-1,0 0 1,0 0-1,0-1 1,0 1 0,-1 0-1,1-1 1,0 1-1,0 0 1,0 0 0,-1-1-1,1 1 1,0 0 0,0 0-1,-1-1 1,1 1-1,0 0 1,-1 0 0,1 0-1,0 0 1,-1-1-1,1 1 1,-12 9-80,-7 22-49,16-25 116,1 0 1,0 0-1,1 1 1,-1-1-1,1 0 0,1 1 1,-1 8-1,1-14 10,0 0-1,0 0 0,1 0 0,-1 0 1,0 0-1,1 0 0,-1 0 0,0 0 1,1 0-1,-1 0 0,1 0 0,0 0 1,-1 0-1,1-1 0,-1 1 0,1 0 1,0 0-1,0-1 0,0 1 1,0 0-1,1 0 9,0 0 0,0-1 1,0 1-1,0-1 0,0 0 0,0 1 1,0-1-1,0 0 0,0 0 1,0 0-1,0 0 0,0-1 0,0 1 1,2-1-1,5-2 23,0 0 0,-1 0 1,0-1-1,0 0 0,0-1 0,0 0 1,-1 0-1,0 0 0,0-1 1,10-11-1,5-6 10,31-43 1,-43 53-6,0-1 0,-1 0 0,0 0 0,-1-1 0,-1 0 0,0 0 0,8-31 0,-25 92 132,-24 61 0,-5 20 516,28-72-452,2 1 1,3 0 0,2 1-1,3-1 1,2 1-1,10 61 1,-38-212 488,24 77-786,1-1 1,0 1-1,2-1 1,0 1-1,1-1 1,4-22-1,-3 32-189,0 0 1,0 0-1,1 0 0,0 1 1,0-1-1,1 1 0,0 0 0,1 0 1,-1 0-1,1 0 0,0 1 1,1 0-1,0 0 0,0 0 1,10-6-1,49-27-5597,-28 19 118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91 3395,'6'-23'3066,"1"-9"14642,-14 55-17812,-6 17 476,0-2-8,1 0 1,3 0-1,1 1 1,-6 67 0,24-112-51,-3-5-247,-1 0 0,0 0-1,0 0 1,-1-1 0,0 0-1,-1 0 1,0 0 0,2-16-1,-1 3-296,-2 0 0,2-30 0,-5 60 220,0-1-1,1 1 1,-1 0 0,1 0 0,0 0 0,1-1 0,-1 1 0,1-1 0,0 1-1,0-1 1,0 1 0,1-1 0,0 0 0,-1 0 0,1 0 0,1-1-1,-1 1 1,1-1 0,-1 1 0,1-1 0,0 0 0,0-1 0,0 1 0,0-1-1,1 0 1,-1 0 0,6 2 0,-5-2 21,1-1 0,0 1 0,-1-1 0,1 0 0,0 0 0,0-1 0,0 0 0,0 0 0,0 0-1,0-1 1,-1 0 0,1 0 0,0 0 0,0-1 0,-1 0 0,1 0 0,-1 0 0,0-1 0,1 0 0,-1 0 0,0 0 0,5-5 0,-2 1 13,-1-1 0,0 0 0,0 0 0,-1-1 0,0 1 0,-1-1 0,0-1 0,0 1 0,-1-1 0,0 1 0,-1-1 0,0 0 0,0-1 0,-1 1 0,-1 0 0,1-1 0,-2 1 0,1-1 0,-3-17 0,-2 25-456,-3 10 204,-4 12 34,3 5 169,0 1 0,2 0 0,1 1-1,1-1 1,1 1 0,0 47 0,3-71 21,0 0 1,0 0-1,0 0 1,1 0-1,-1 0 1,1 0-1,-1 0 0,1 0 1,-1 0-1,1 0 1,0 0-1,0-1 1,0 1-1,0 0 1,0 0-1,0-1 1,1 1-1,-1-1 0,0 1 1,1-1-1,-1 0 1,1 0-1,2 2 1,-1-2 9,0 0 0,0 0 1,0 0-1,0-1 0,0 1 1,0-1-1,0 0 0,1 0 1,-1 0-1,0 0 0,0 0 1,0-1-1,4 0 0,4-2 21,0-1 0,-1 0 0,0 0 0,0-1 0,0 0 0,0-1 0,11-8 0,-11 6-46,-1-1 0,0 0 0,13-17 0,-20 23 24,0 1-1,0-1 0,0 1 1,-1-1-1,1 0 0,-1 0 1,0 0-1,1 0 0,-1 0 1,-1 0-1,1 0 1,0 0-1,-1 0 0,1 0 1,-1-1-1,0 1 0,0 0 1,0 0-1,-1 0 0,0-4 1,0 6-5,1 0 1,-1 0-1,0 1 1,1-1-1,-1 0 1,0 1-1,0-1 1,1 1-1,-1-1 0,0 1 1,0-1-1,0 1 1,0 0-1,1-1 1,-1 1-1,0 0 1,0 0-1,0-1 1,0 1-1,0 0 1,0 0-1,0 0 1,0 0-1,0 0 1,0 1-1,0-1 0,0 0 1,0 0-1,1 1 1,-1-1-1,0 0 1,0 1-1,0-1 1,0 1-1,0 0 1,-31 18-50,25-12 70,1 0 0,0 1 0,1-1 0,0 1 0,-7 13 0,10-17 10,1 0-1,-1 0 0,1 0 1,-1 0-1,1 0 1,0 0-1,1 1 0,-1-1 1,1 0-1,0 0 0,0 1 1,0-1-1,1 0 0,0 6 1,0-7-36,1-1 1,-1 0-1,1 0 0,-1 0 1,1 0-1,0 0 1,0 0-1,-1 0 1,1 0-1,1-1 1,-1 1-1,0-1 1,0 1-1,1-1 0,-1 0 1,0 0-1,1 0 1,-1 0-1,1-1 1,-1 1-1,1-1 1,0 1-1,3-1 1,72 3-1909,-63-3 732,25-2-3555,0-10-5620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93 8776,'9'-3'3396,"-7"2"-3123,47-21 4488,-48 22-4522,1-1 1,-1 1-1,1-1 1,-1 0 0,0 0-1,1 0 1,-1 0-1,0 0 1,1 0-1,-1 0 1,0 0 0,0-1-1,0 1 1,0 0-1,0-1 1,0 1-1,-1 0 1,1-1 0,0 1-1,-1-1 1,1 1-1,-1-1 1,0 0 0,1 1-1,-1-1 1,0 1-1,0-1 1,0 0-1,0 1 1,0-1 0,0 0-1,-1-2 1,0 3-121,0-1 0,-1 1 1,1-1-1,0 1 0,-1 0 0,1-1 1,-1 1-1,1 0 0,-1 0 0,1 0 1,-1 0-1,0 1 0,0-1 0,1 0 1,-1 1-1,0-1 0,0 1 0,0-1 1,-3 1-1,-44-2 99,39 2-136,-3 1 6,-1 0 1,0 1-1,1 0 0,0 2 1,0-1-1,0 1 0,0 1 1,0 1-1,1-1 0,0 2 1,0 0-1,1 0 1,0 1-1,0 1 0,0-1 1,1 2-1,1 0 0,0 0 1,-11 15-1,19-24-86,0 1 0,0-1 1,0 0-1,0 1 0,0-1 0,1 1 1,-1-1-1,0 1 0,1-1 0,-1 1 1,1-1-1,0 1 0,-1-1 0,1 1 1,0 0-1,0-1 0,0 1 0,0 0 1,0-1-1,1 1 0,-1-1 0,0 1 1,1 0-1,-1-1 0,1 1 0,0-1 1,-1 1-1,1-1 0,0 0 0,0 1 1,0-1-1,0 0 0,0 1 0,0-1 1,0 0-1,0 0 0,1 0 0,-1 0 0,0 0 1,1 0-1,-1-1 0,0 1 0,1 0 1,-1-1-1,1 1 0,0-1 0,-1 1 1,1-1-1,-1 0 0,1 1 0,2-1 1,13 2-182,0 0 0,0 0 1,34-3-1,-32 0-280,79-5-2975,-3-13-4284,-37 1-1533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84 3748,'0'0'11071,"7"-8"-8482,20-28-619,-26 35-1748,0-1 0,1 0 0,-2 1 0,1-1 0,0 0 0,0 0-1,0 1 1,-1-1 0,1 0 0,-1 0 0,1 0 0,-1-2 0,0 3-135,0 1 0,0-1 0,0 1 0,0-1 0,0 1 0,-1-1 0,1 1 0,0-1 0,0 0-1,-1 1 1,1-1 0,0 1 0,0 0 0,-1-1 0,1 1 0,-1-1 0,1 1 0,0-1 0,-1 1 0,1 0 0,-1-1 0,1 1 0,-1 0 0,1-1 0,-1 1 0,-2-1 3,1 1 0,0-1-1,0 1 1,0 0 0,0 0-1,-1 0 1,1 0 0,0 0 0,0 0-1,0 1 1,0-1 0,-1 1-1,1-1 1,-3 3 0,-4 2-82,0 0 0,1 1 0,0 0 0,0 0 0,1 1 0,0 0 0,0 0 0,-7 11 0,2-1 9,0-1-1,1 2 1,-9 21 0,16-31 2,1 1-1,0-1 1,0 0 0,1 1 0,0-1 0,-1 16 0,3-22-22,0 0 0,0 0 0,0 0 0,0 0 0,0 0 0,0-1-1,1 1 1,-1 0 0,1 0 0,-1 0 0,1 0 0,0 0 0,-1-1 0,1 1 0,0 0 0,0 0 0,0-1 0,1 1-1,-1-1 1,0 1 0,1-1 0,-1 0 0,1 1 0,-1-1 0,1 0 0,-1 0 0,1 0 0,0 0 0,-1 0 0,1-1-1,0 1 1,0 0 0,0-1 0,0 1 0,3-1 0,4 1-344,1 0 0,-1-1 0,0 0 0,1-1 1,-1 0-1,0-1 0,0 0 0,0 0 0,12-5 0,42-25-5649,-22 3-2049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11627,'0'0'6684,"-10"8"-6086,-8 7-469,-83 66 584,43-21 3052,56-58-3703,1-1 1,0 0 0,0 1 0,-1-1 0,1 1 0,0-1 0,1 1 0,-1 0 0,0-1-1,0 1 1,1 0 0,-1-1 0,1 1 0,-1 0 0,1 0 0,0 0 0,0 0-1,0 2 1,1-3-39,-1 0 0,1 0-1,0 0 1,0 0-1,1-1 1,-1 1 0,0 0-1,0 0 1,0-1 0,0 1-1,1-1 1,-1 1-1,0-1 1,0 0 0,1 0-1,-1 1 1,0-1 0,1 0-1,-1 0 1,0 0-1,1 0 1,-1 0 0,2-1-1,5 1-486,12 0 854,-15-7-8540,-5-1 2111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3844,'0'0'15022,"10"3"-13618,0 1-1083,1-1 0,-1-1 0,0 0 0,1 0 0,0-1 0,-1-1 0,1 0 0,0 0 0,-1-1 1,1 0-1,0-1 0,-1 0 0,19-6 0,-7 0-123,-1-1-1,37-20 1,-52 25-178,0 1 0,0-1 0,-1 0 0,0 0 0,1-1-1,-1 0 1,-1 0 0,1 0 0,-1 0 0,0-1 0,0 1 0,0-1 0,-1 0-1,3-7 1,-6 12-11,1 0 0,-1 0 0,0 0 0,1 0 0,-1 0 0,0 1 0,0-1 0,0 0 0,0 0 0,0 0 0,0 0 0,0 0 0,0 0 0,-1 0 0,1 0 0,0 0 0,-1 0 0,1 0 0,0 0 0,-1 0 0,1 1 0,-1-1 0,1 0 0,-1 0 0,1 0 0,-1 1 0,0-1 0,0 0 0,-2-1-4,1 1-1,0 0 1,-1 0-1,1 0 0,0 0 1,-1 0-1,0 0 1,1 1-1,-1-1 0,-3 1 1,-5-1-11,-1 1 1,1 1 0,0 0 0,-12 2-1,12 0-2,0 1 0,0 0 0,0 1 0,1 0-1,0 1 1,0 0 0,0 1 0,1-1 0,0 2 0,0 0 0,-9 10-1,10-10 37,1 0 0,0 0-1,1 1 1,-1 0 0,2 0-1,-1 0 1,1 1 0,1 0-1,-1 0 1,2 0 0,0 1-1,-3 10 1,6-19-26,0 1 0,0-1 0,-1 0 1,1 0-1,1 0 0,-1 1 0,0-1 1,0 0-1,1 0 0,0 0 0,-1 1 1,1-1-1,0 0 0,0 0 0,0 0 0,0 0 1,0-1-1,0 1 0,1 0 0,2 3 1,-1-3-1,0 0 0,0 0 0,0 0 0,0-1 0,1 1 0,-1-1-1,0 0 1,1 0 0,-1 0 0,1 0 0,-1 0 0,5-1 0,4 1-321,1-1 0,0-1 0,0 0-1,-1-1 1,1 0 0,20-7 0,-17 4-1766,0-2 0,-1 0 1,20-13-1,0-3-6825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14350,'0'0'7447,"-11"0"-6438,4-1-894,1 1 0,0 1 0,-1-1 1,1 1-1,0 0 0,-1 1 0,1-1 1,0 1-1,0 0 0,0 1 0,1-1 1,-1 1-1,0 1 0,1-1 0,0 1 1,-9 8-1,-3 4 223,0 1 0,-22 31 0,35-42-282,-1 1 0,1-1 0,0 1 0,1 0 0,-1 0 0,1 1 0,1-1 0,-1 1 0,2-1 1,-1 1-1,-1 13 0,3-20-54,0 0-1,1-1 1,-1 1 0,0 0 0,0 0 0,0-1 0,1 1 0,-1 0 0,0 0 0,1-1 0,-1 1-1,0-1 1,1 1 0,-1 0 0,1-1 0,-1 1 0,1-1 0,-1 1 0,1-1 0,0 1 0,-1-1-1,1 1 1,0-1 0,-1 0 0,1 1 0,0-1 0,-1 0 0,1 0 0,1 1 0,33 1-404,30-15-2878,0-14-5560,-36 12 811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10762,'0'0'10677,"-11"6"-10015,0 0-250,0 1 0,1 0 0,0 1 0,-14 13 0,20-17-220,0 0-1,0 0 1,0 1-1,1 0 1,0-1-1,0 1 1,0 0-1,0 1 1,1-1-1,-1 0 1,2 1-1,-1-1 1,0 1-1,0 9 1,2-15-188,0 1 1,0 0-1,1-1 1,-1 1 0,0-1-1,1 1 1,-1-1 0,0 1-1,1-1 1,-1 0 0,0 1-1,1-1 1,-1 1-1,1-1 1,-1 0 0,1 1-1,-1-1 1,1 0 0,-1 0-1,1 1 1,0-1 0,-1 0-1,1 0 1,-1 0-1,1 0 1,-1 0 0,1 1-1,0-1 1,-1 0 0,1 0-1,-1-1 1,1 1 0,0 0-1,-1 0 1,1 0-1,-1 0 1,1 0 0,-1-1-1,1 1 1,-1 0 0,1-1-1,0 1 1,27-11 137,46-39-507,1-2-112,-69 48 435,1 1 1,0 0-1,0 0 0,0 0 0,1 1 0,-1 0 1,1 1-1,-1 0 0,13-1 0,-19 3 37,0-1 0,0 1 0,-1-1-1,1 1 1,0-1 0,-1 1 0,1-1-1,0 1 1,-1 0 0,1 0 0,-1-1-1,1 1 1,-1 0 0,1 0-1,-1 0 1,1-1 0,-1 1 0,0 0-1,1 0 1,-1 0 0,0 0 0,0 0-1,0 0 1,0 0 0,0 0 0,0-1-1,0 1 1,0 2 0,-1 36 151,1-30-70,0-9-64,0 1 1,0 0-1,0-1 1,0 1-1,0-1 1,0 1-1,0 0 0,0-1 1,0 1-1,0 0 1,1-1-1,-1 1 1,0-1-1,0 1 1,1-1-1,-1 1 1,0 0-1,1-1 0,-1 1 1,0-1-1,1 0 1,-1 1-1,1-1 1,-1 1-1,1-1 1,-1 0-1,1 1 1,-1-1-1,1 0 0,1 1 1,21-4 158,29-26-306,-45 24 38,22-13-373,-21 11 233,1 1-1,0 0 1,0 1 0,1 0 0,-1 0-1,1 1 1,0 0 0,0 1 0,1 0-1,10-2 1,-20 6 242,0-1 0,-1 1-1,1-1 1,-1 1 0,1 0-1,-1-1 1,1 1 0,-1 0-1,1-1 1,-1 1 0,1 0-1,-1 0 1,0-1 0,0 1 0,1 0-1,-1 0 1,0 0 0,0-1-1,0 1 1,0 0 0,0 0-1,0 0 1,0 0 0,0-1-1,0 1 1,-1 2 0,-2 35 605,2-24 116,3-13-698,-1-1 1,1 1 0,-1-1-1,1 0 1,0 0-1,-1 0 1,1 0-1,0 0 1,-1 0 0,1-1-1,-1 1 1,1 0-1,-1-1 1,1 1 0,-1-1-1,2 0 1,40-24-682,-37 20 277,0 0 0,1 1 0,-1 1 0,1-1 0,0 1 0,0 0 0,0 0 0,0 1 0,0 0 0,11-2 0,-17 6 422,-1-1 1,1 1-1,0-1 0,-1 1 0,1 0 0,-1-1 1,0 1-1,1 0 0,-1-1 0,0 1 0,0 0 1,0 0-1,0-1 0,0 1 0,-1 0 0,0 2 0,-3 4-9153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4292,'1'0'560,"22"-15"6230,-22 14-6468,-1 1 1,1-1-1,0 1 0,-1-1 1,1 1-1,0-1 0,-1 1 1,1-1-1,-1 0 1,1 1-1,-1-1 0,0 0 1,1 0-1,-1 1 0,0-1 1,1 0-1,-1 0 0,0 1 1,0-1-1,0 0 1,1 0-1,-1 0 0,0 0 1,0 1-1,0-1 0,-1 0 1,1 0-1,0-1 1,-4 1-14,-1 0 0,1 1 0,-1-1 0,1 1 0,-1 0 0,1 0 0,-1 1 0,-5 0 0,1 1-289,0 1 0,0-1 0,0 2 0,1-1 1,-1 1-1,1 0 0,0 1 0,0 0 0,-13 11 0,16-13-26,1 1-1,-1 0 0,1 0 0,0 0 0,0 0 0,0 1 1,1 0-1,-1 0 0,1 0 0,1 0 0,-1 0 0,1 0 1,-1 1-1,2 0 0,-1-1 0,-1 9 0,3-13 6,0 0-1,1 0 1,-1-1 0,0 1-1,1 0 1,-1-1 0,1 1-1,-1 0 1,1-1 0,-1 1-1,1-1 1,-1 1-1,1-1 1,0 1 0,-1-1-1,1 0 1,0 1 0,-1-1-1,1 0 1,0 1 0,-1-1-1,1 0 1,0 0-1,0 1 1,-1-1 0,1 0-1,0 0 1,0 0 0,-1 0-1,1 0 1,0 0-1,0 0 1,-1-1 0,1 1-1,0 0 1,0 0 0,-1-1-1,1 1 1,1-1 0,33-8 141,-18 0-131,-1 0 1,23-17-1,-30 19-43,-1 0 1,1 1-1,1 0 1,-1 1-1,1 0 1,0 0-1,0 1 1,0 1-1,1-1 1,-1 1-1,22-2 1,-31 5 37,-1 0-1,1 0 1,0 0 0,0 1-1,0-1 1,0 0 0,-1 0-1,1 1 1,0-1 0,0 0 0,-1 1-1,1-1 1,0 1 0,0-1-1,-1 1 1,1-1 0,-1 1-1,1 0 1,-1-1 0,1 1-1,-1 0 1,1-1 0,-1 1-1,1 0 1,-1 0 0,0-1-1,1 1 1,-1 1 0,5 30 552,-5-30-510,0 1 1,0-1-1,0 1 0,0-1 1,0 1-1,0-1 1,1 0-1,-1 1 0,1-1 1,0 0-1,0 1 1,0-1-1,0 0 0,0 0 1,0 0-1,0 0 1,1 0-1,-1 0 0,4 3 1,-2-4-15,0 0 1,0 0-1,0 0 0,0-1 1,1 1-1,-1-1 0,0 0 1,0 0-1,0 0 1,0-1-1,0 1 0,0-1 1,1 1-1,-1-1 1,0 0-1,-1 0 0,1-1 1,0 1-1,0 0 1,0-1-1,-1 0 0,5-3 1,7-6-150,0-1 0,22-25 0,-15 16-325,-20 19 398,0 0 0,1 0 0,-1 0-1,1 1 1,-1-1 0,1 0 0,0 1 0,0 0 0,-1-1 0,1 1 0,0 0 0,0 0 0,0 0 0,0 0 0,1 0-1,-1 1 1,0-1 0,0 1 0,0-1 0,1 1 0,-1 0 0,0 0 0,0 0 0,1 0 0,-1 0 0,0 0 0,0 1 0,1-1-1,-1 1 1,0-1 0,0 1 0,0 0 0,0 0 0,2 1 0,0 0 56,-1-1 0,1 1 0,0-1 0,-1 0 0,1 0 0,0-1 0,0 1 0,0-1 0,0 1 0,-1-1 0,1-1 0,0 1 1,0 0-1,0-1 0,5-1 0,3-2 54,0-1 0,-1 0 1,16-10-1,-22 11-398,0 1 0,1 0 1,-1 0-1,1 0 0,0 0 0,-1 1 0,1 0 1,0 0-1,0 0 0,1 1 0,-1 0 0,0 0 0,0 1 1,1 0-1,-1 0 0,0 0 0,7 2 0,-11-1 297,-1 0 0,1 0 0,-1 0 0,1 0-1,-1 1 1,1-1 0,-1 0 0,1 1 0,-1-1-1,0 1 1,0 0 0,0-1 0,0 1 0,0 0-1,0 0 1,-1-1 0,1 1 0,0 0 0,0 3 0,7 46 1353,-5-33-870,5 17 73,2-1-1,1-1 1,2 1 0,1-2 0,1 0 0,30 45 0,-42-73-576,-1 0 0,0-1 0,0 1 0,-1 0 0,1 0 0,-1 0 0,0 0 0,1 0 0,-2 0 0,1 0 0,0 8 0,-2-10 64,1 0 0,-1 0 0,1 0 0,-1 0 0,0 0 1,0 0-1,0-1 0,0 1 0,0 0 0,0 0 1,-1-1-1,1 1 0,-1-1 0,1 1 0,-1-1 0,1 0 1,-1 1-1,0-1 0,0 0 0,1 0 0,-1 0 0,0 0 1,0-1-1,0 1 0,-2 0 0,-3 2 228,0-1 0,0 0 0,0 0 0,0-1 1,0 0-1,0 0 0,0 0 0,0-1 0,0 0 0,-1-1 0,1 1 0,0-1 0,0-1 0,-9-2 0,12 2-189,-1 0 0,1 0 0,0 0 0,1-1 0,-1 1 0,0-1 0,1 0 0,-1 0 0,1 0 0,0-1 0,0 1 0,1-1 0,-1 0 0,1 0 0,-1 1 1,1-2-1,0 1 0,1 0 0,-1 0 0,1-1 0,0 1 0,0 0 0,-1-9 0,1 6-51,1 0 1,-1 0-1,1 1 0,1-1 1,-1 0-1,1 0 1,1 0-1,-1 0 1,1 1-1,0-1 1,0 1-1,1-1 1,0 1-1,0 0 1,1 0-1,0 0 1,0 1-1,0-1 0,0 1 1,10-9-1,6-3-461,2 1 0,0 0 0,1 2 0,27-13 0,7-6-3371,-6 1-2400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12524,'0'0'9438,"9"-7"-8525,9-4-563,0 2 0,1 0 0,1 1 0,-1 2 0,1-1 0,0 2 0,1 1 0,26-3 0,-15 2-437,1 1 1,0 1-1,0 2 1,58 6-1,-90-5-20,0 0 0,0 0-1,1 0 1,-1 0 0,0 0 0,0 1-1,0-1 1,0 0 0,0 1-1,0-1 1,0 0 0,0 1 0,0-1-1,0 1 1,0 0 0,0-1-1,0 1 1,0 0 0,-1-1 0,1 1-1,0 0 1,0 0 0,-1 0-1,1 0 1,0 0 0,-1 0-1,1 0 1,-1 0 0,0 0 0,1 0-1,-1 0 1,0 0 0,1 0-1,-1 0 1,0 0 0,0 0 0,0 1-1,0-1 1,0 0 0,0 0-1,0 0 1,-1 0 0,1 2 0,-2 0-390,1 0 0,-1 1 0,0-1 1,0 0-1,0 0 0,0 0 0,-1 0 0,1-1 1,-1 1-1,1-1 0,-1 1 0,-3 1 1,-28 15-4736,-5-1-3726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13741,'0'0'5125,"49"7"-3716,-6-19 97,9-2-353,4-2-321,0 3-511,-1 0-257,-7 5-32,-12 6-769,-10 2-896,-14 0-994,-10 5-1601,-2 4-1153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2787,'0'0'14317,"0"49"-12875,-10-10 255,-10 11-576,-4 11-128,-6 11-512,-2 3-225,-1 0-192,-2 1 32,5-5-64,3-4-32,4-2 0,11-5-705,4-6-992,6-10-1891,2-8-4419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80 6086,'0'0'6550,"9"-8"-4340,-7 6-1731,34-27 749,-34 27-803,0 0 1,1 0-1,-1 0 0,0-1 0,0 1 1,0-1-1,0 1 0,0-1 0,-1 0 1,1 0-1,-1 1 0,0-1 0,2-5 1,-6 8-234,1-1 0,-1 1 0,1 0 0,0 0 1,-1 0-1,1 0 0,-1 1 0,1-1 0,-1 1 0,1-1 1,-1 1-1,1 0 0,-4 1 0,-12 7-67,0 0 0,0 1 0,1 1 0,0 0-1,1 1 1,0 1 0,1 0 0,1 2 0,0-1 0,0 2-1,2 0 1,-20 32 0,30-45-99,1-1 0,0 1 0,-1 0 0,1 0 0,0 0 0,0 0 1,0 0-1,1 0 0,-1 0 0,1 1 0,0-1 0,0 0 0,0 0 0,0 0 0,0 0 0,1 1 0,-1-1 0,1 0 0,1 4 0,0-5-36,0 0-1,0 0 0,0 0 0,0 0 0,0 0 0,0-1 1,1 1-1,-1-1 0,1 1 0,-1-1 0,1 0 0,-1 0 1,1 0-1,0 0 0,0 0 0,-1-1 0,1 1 0,0-1 1,0 0-1,0 0 0,4 0 0,16 0-1366,-1 0-1,30-4 1,13-12-5088,-27 1-336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14958,'-10'0'2942,"-4"1"-2067,-1 1 1,1 0-1,-1 0 1,1 2 0,0 0-1,-18 8 1,25-10-613,0 1 0,0 0 0,1 0 0,-1 1 0,1 0 0,0 0 1,0 0-1,1 1 0,-1 0 0,1 0 0,0 1 0,0-1 0,1 1 0,0 0 0,0 0 1,-4 8-1,8-14-253,-1 1 0,1 0-1,0 0 1,-1 0 0,1 0 0,0 0 0,0 0 0,-1 1 0,1-1 0,0 0 0,0 0 0,0 0 0,1 0 0,-1 0 0,0 0 0,0 0 0,0 0 0,1 0-1,-1 0 1,0 0 0,1 0 0,-1 0 0,1 0 0,0-1 0,-1 1 0,1 0 0,1 1 0,0 0 4,0-1-1,0 1 1,1-1-1,-1 0 1,0 0 0,1 0-1,-1 0 1,1-1-1,-1 1 1,1-1 0,3 1-1,8 0 22,0-1 0,0 0 0,17-3 1,-21 1-50,0 0 0,-1-1 0,1 0 0,-1-1 0,1 0 1,-1 0-1,0-1 0,-1 0 0,1-1 0,14-12 1,-11 8-49,-1-1 1,0 0-1,-1-1 1,12-16-1,-27 35 54,0 0-1,1 1 0,0-1 1,0 1-1,1 0 0,0 0 1,0 0-1,1 0 0,0 1 1,1-1-1,-1 0 0,2 1 1,-1-1-1,1 1 0,2 12 1,-2-19-171,1-1-1,0 1 1,-1 0 0,1-1 0,0 0 0,0 1 0,0-1 0,0 0 0,0 1 0,1-1 0,-1 0 0,0 0 0,0 0 0,1 0-1,-1 0 1,1 0 0,-1 0 0,1-1 0,-1 1 0,1 0 0,-1-1 0,1 1 0,0-1 0,-1 0 0,1 0 0,0 1 0,-1-1 0,1 0-1,2-1 1,-1 1-715,1 0-1,-1 0 0,1-1 0,-1 1 0,0-1 0,1 0 1,-1 0-1,0 0 0,0-1 0,0 1 0,0-1 1,0 1-1,5-5 0,11-13-8570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12940,'0'0'5056,"-10"0"-3930,6-1-1001,0 1 0,-1 0 0,1 0 1,0 0-1,-1 1 0,1-1 0,0 1 0,0 0 0,0 0 0,-1 1 1,1-1-1,1 1 0,-1 0 0,0 0 0,0 0 0,1 1 0,-1-1 0,1 1 1,0 0-1,-1 0 0,1 0 0,1 0 0,-1 0 0,-3 5 0,1-1 136,-1 0 0,1 0 0,0 0-1,0 1 1,1 0 0,0 0 0,1 0-1,0 0 1,0 0 0,1 1 0,-1-1 0,0 14-1,4-21-241,-1 0 0,1 0 0,-1 0 0,1 0 0,0 0 0,0 0 0,0-1 0,-1 1 0,1 0 0,0 0-1,0-1 1,0 1 0,0-1 0,0 1 0,0-1 0,0 1 0,0-1 0,0 0 0,0 1 0,1-1 0,-1 0 0,0 0 0,0 0 0,0 0-1,0 0 1,0 0 0,0 0 0,1 0 0,-1 0 0,2-1 0,39-6 270,-35 4-272,0 0-1,-1 0 1,1-1 0,-1 0 0,0 0 0,0 0-1,-1-1 1,1 0 0,-1 0 0,6-8 0,-8 10 2,-1 0 0,1 0 0,-1 0 1,0-1-1,0 1 0,-1-1 0,1 1 1,-1-1-1,0 0 0,0 1 0,0-1 1,0 0-1,0 0 0,-1 0 0,0 0 1,0 0-1,0 1 0,0-1 1,-1 0-1,1 0 0,-2-5 0,1 8-13,0-1 0,-1 0 0,1 1 0,0-1 0,0 1-1,-1-1 1,1 1 0,-1 0 0,0 0 0,1 0 0,-1 0-1,0 0 1,1 0 0,-1 0 0,0 0 0,0 0 0,0 1-1,0-1 1,0 1 0,0 0 0,0 0 0,1-1 0,-1 1-1,0 0 1,0 0 0,0 1 0,-4 0 0,1-1 1,5 0-4,0 0 0,0 0 0,0 0-1,0 0 1,0 0 0,0 0 0,0 0 0,0 0-1,1 0 1,-1 1 0,0-1 0,0 0 0,0 0-1,0 0 1,0 0 0,0 0 0,0 0 0,0 0-1,0 0 1,0 0 0,0 1 0,0-1 0,0 0-1,0 0 1,0 0 0,0 0 0,0 0 0,0 0-1,0 0 1,0 0 0,0 1 0,0-1 0,0 0-1,0 0 1,0 0 0,0 0 0,0 0 0,0 0-1,0 0 1,0 0 0,0 1 0,0-1 0,-1 0-1,1 0 1,0 0 0,14 4 44,89-6-29,-50 1-2114,-1 0-4880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5157,'0'0'17504,"-4"10"-17247,-13 25-78,8-18-22,0 0 1,1 1-1,1 0 1,-5 22-1,13-40-147,0 0 0,-1 0 1,1 1-1,0-1 0,-1 0 0,1 0 0,0 0 1,-1 0-1,1 0 0,0 0 0,0 0 0,-1 0 1,1 0-1,0 0 0,-1 0 0,1 0 0,0 0 1,0-1-1,-1 1 0,1 0 0,0 0 0,-1-1 1,1 1-1,-1-1 0,1 1 0,0 0 0,0-2 1,23-9 162,14-15-72,31-16-68,-63 39-38,0 0 1,-1 1 0,1-1 0,1 1-1,-1 1 1,0-1 0,0 1-1,1 0 1,9 0 0,-15 2 3,0-1 1,0 1-1,-1 0 1,1 0-1,0 0 1,-1 0-1,1 0 1,-1 0-1,1 0 1,-1 0-1,1 0 0,-1 0 1,0 0-1,1 0 1,-1 0-1,0 0 1,0 0-1,0 0 1,0 0-1,0 0 1,0 0-1,0 1 1,0-1-1,0 0 1,0 0-1,-1 0 1,0 2-1,-6 33 379,-38 54-117,45-89-933,3-3-98,-1-1 1,1 0-1,-1 0 1,1 0-1,-1 0 1,0 0-1,0-1 1,1-3 0,0 3-591,11-23-4459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10602,'0'0'15097,"-8"0"-15044,5 0-47,0 0-1,0 1 0,0-1 0,0 1 0,0-1 1,0 1-1,0 0 0,0 0 0,0 1 0,0-1 0,0 0 1,1 1-1,-1 0 0,1 0 0,-1 0 0,1 0 1,0 0-1,-1 0 0,1 0 0,0 1 0,1-1 1,-1 1-1,0 0 0,1-1 0,-1 1 0,1 0 1,0 0-1,0 0 0,0 0 0,0 0 0,1 0 1,-1 0-1,1 0 0,0 0 0,0 0 0,0 4 1,2-5-11,0-1 1,0 0 0,0 0 0,0 0-1,0 0 1,0 0 0,0 0 0,0-1-1,0 1 1,0-1 0,1 1 0,-1-1 0,0 0-1,0 0 1,1 0 0,-1 0 0,0 0-1,3-1 1,3 1-129,2 1-92,0 0 0,1 0-1,-1 1 1,0 0 0,0 1 0,-1 0-1,11 5 1,-18-7 216,0 0 1,0 0-1,0 0 1,0 1-1,0-1 0,0 1 1,0-1-1,-1 1 0,1 0 1,-1 0-1,1-1 0,-1 1 1,0 0-1,0 0 1,0 1-1,0-1 0,0 0 1,0 0-1,0 0 0,-1 1 1,1-1-1,-1 0 0,0 1 1,1-1-1,-1 0 1,0 1-1,-1-1 0,1 1 1,0-1-1,-1 0 0,1 1 1,-1-1-1,0 0 1,1 0-1,-1 0 0,0 1 1,-2 1-1,0 1 137,0 0 0,0 0 0,-1 0 1,0 0-1,1-1 0,-2 1 0,1-1 0,0 0 0,-1-1 0,0 1 1,0-1-1,0 0 0,0 0 0,0 0 0,-10 2 0,5-1 115,-1 0 0,0-1 0,0-1 0,0 1 0,0-2-1,0 0 1,-15 0 0,25-1-311,1 0 0,-1 0-1,0 0 1,1 0 0,-1 0 0,1-1-1,-1 1 1,0 0 0,1 0 0,-1 0-1,0-1 1,1 1 0,-1 0 0,1-1-1,-1 1 1,1-1 0,-1 1-1,1-1 1,-1 1 0,1-1 0,-1 1-1,1-1 1,0 1 0,-1-1 0,1 1-1,0-1 1,-1 0 0,1 1 0,0-1-1,0 1 1,0-1 0,0 0 0,-1 1-1,1-1 1,0 0 0,0 1 0,0-1-1,0 0 1,0 1 0,1-1 0,-1 0-1,0 1 1,0-2 0,14-27-10899,-4 17 3365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3972,'0'0'16949,"-4"11"-16314,1-3-519,-17 49 482,19-52-498,0 0-1,0 0 0,0 0 0,0 1 0,1-1 0,0 0 0,0 0 0,0 1 1,1-1-1,1 9 0,-1-13-84,0 0 0,0 0-1,0-1 1,0 1 0,0 0 0,0 0 0,0-1 0,0 1 0,1 0 0,-1-1-1,0 1 1,0-1 0,1 0 0,-1 1 0,0-1 0,0 0 0,1 0 0,-1 0-1,0 0 1,1 0 0,-1 0 0,0 0 0,1 0 0,1-1 0,34-6 259,12-21-507,-42 23 148,-1 0 0,1 1-1,0 0 1,0 0 0,0 0 0,1 1 0,-1 0 0,1 1 0,0 0 0,10-2 0,-17 4 96,-1 1 0,1-1 0,-1 0 1,1 0-1,-1 1 0,0-1 0,1 0 1,-1 0-1,0 1 0,1-1 0,-1 0 1,0 1-1,1-1 0,-1 1 0,0-1 1,0 0-1,0 1 0,1-1 0,-1 1 0,0-1 1,0 0-1,0 1 0,0-1 0,0 1 1,0-1-1,0 1 0,1-1 0,-2 1 1,1-1-1,0 1 0,0 0 0,-1 27 542,1-26-492,-1 1 0,1 0-1,0 0 1,0 0 0,0 0-1,0 0 1,0 0 0,1 0-1,-1 0 1,2 4 0,-1-6-41,0-1 0,1 1 0,-1 0 0,0-1-1,1 1 1,-1-1 0,0 1 0,1-1 0,-1 1 0,1-1 0,-1 0 0,0 0 0,1 0 0,-1 0 0,1 0 0,-1 0 0,1 0 0,-1 0 0,0-1 0,1 1-1,-1 0 1,1-1 0,-1 1 0,0-1 0,0 0 0,3-1 0,38-25-88,-30 17-381,-10 9 387,4-3-95,-1 0 0,1 0 0,0 0 0,0 1 0,1 0 0,-1 1 0,1-1 1,-1 1-1,1 0 0,11-1 0,-18 4 153,1 0-1,0-1 1,0 1 0,-1 0 0,1 0 0,-1 0-1,1 0 1,-1 0 0,1 1 0,-1-1 0,0 0-1,1 0 1,-1 0 0,0 0 0,0 0-1,0 0 1,0 1 0,0-1 0,0 0 0,0 2-1,-1 35 210,1-30-230,0-7 23,0-1 1,0 1 0,0-1 0,0 0 0,0 1 0,0-1 0,1 0 0,-1 1 0,0-1 0,0 0 0,0 1 0,0-1 0,1 0 0,-1 1 0,0-1 0,0 0-1,1 1 1,-1-1 0,0 0 0,0 0 0,1 0 0,-1 1 0,0-1 0,1 0 0,-1 0 0,0 0 0,1 1 0,-1-1 0,1 0 0,-1 0 0,0 0 0,1 0-1,-1 0 1,0 0 0,1 0 0,20-2-452,18-12-1778,-12 1 832,-13 7 2399,-1-1-1,0 0 1,23-17-1,-32 22-958,-1-1 1,0 0-1,-1 0 0,1 0 0,0 0 0,-1-1 0,0 1 0,1 0 0,-2-1 1,1 0-1,0 0 0,-1 1 0,1-1 0,-1 0 0,0 0 0,0 0 0,-1 0 1,1 0-1,-1-5 0,0 9-44,0 0-1,0 0 1,0 0 0,-1 0 0,1-1-1,0 1 1,0 0 0,0 0 0,0 0-1,0 0 1,-1-1 0,1 1 0,0 0-1,0 0 1,0 0 0,-1 0 0,1 0-1,0 0 1,0 0 0,0 0 0,-1-1-1,1 1 1,0 0 0,0 0 0,0 0-1,-1 0 1,1 0 0,0 0 0,0 0 0,-1 0-1,1 1 1,0-1 0,0 0 0,0 0-1,-1 0 1,1 0 0,0 0 0,0 0-1,0 0 1,-1 0 0,1 0 0,0 1-1,0-1 1,0 0 0,0 0 0,-1 0-1,1 0 1,0 1 0,0-1 0,0 0-1,0 0 1,0 0 0,0 1 0,0-1-1,0 0 1,-1 0 0,1 1 0,-10 9-145,8-8 162,1 1 1,0-1 0,-1 1-1,1 0 1,0 0 0,0 0-1,0 0 1,1 0 0,-1 0-1,1 0 1,-1 0 0,1 0-1,0 0 1,0 0 0,1 0-1,0 5 1,0-7-4,0 1 0,-1 0-1,2-1 1,-1 1 0,0-1-1,0 1 1,0-1 0,1 1 0,-1-1-1,1 0 1,-1 0 0,1 1 0,0-1-1,-1 0 1,1-1 0,0 1-1,0 0 1,-1 0 0,1-1 0,0 1-1,0-1 1,0 0 0,0 1 0,0-1-1,0 0 1,2 0 0,124 12 1975,-127-12-1920,0-1 0,0 0 1,-1 1-1,1-1 1,-1 0-1,1 0 0,0 1 1,-1-1-1,1 0 1,-1 0-1,0 0 1,1 0-1,-1 0 0,0 0 1,1 0-1,-1 0 1,0 1-1,0-1 0,0 0 1,0 0-1,0 0 1,0 0-1,0-2 0,0-30-99,0 29 165,-2-64 7,32 68-2648,25 0-4116,-22 0-555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4036,'0'0'326,"1"0"0,-1 0 0,1 1 0,-1-1 1,0 0-1,1 0 0,-1 1 0,0-1 0,1 0 1,-1 0-1,0 1 0,1-1 0,-1 1 0,0-1 0,0 0 1,1 1-1,-1-1 0,0 1 0,0-1 0,0 0 0,0 1 1,1-1-1,-1 1 0,0-1 0,0 1 0,0-1 0,0 0 1,0 1-1,0-1 0,0 1 0,0-1 0,-1 1 0,1-1 1,0 1-1,3 42 2462,-1 45-1820,-3-14 487,-4 0 1,-18 95-1,21-163-697,2-12-282,1-27-127,8-48-336,-4 52-3,19-87 8,-21 103-35,1 1 0,1 0 0,0 0 0,1 0 0,0 1 1,14-21-1,-17 29 0,1-1 1,-1 1-1,1 0 0,0 1 1,-1-1-1,2 0 1,-1 1-1,0 0 0,0 0 1,1 0-1,-1 1 1,1 0-1,-1-1 1,1 1-1,6 0 0,-9 1 0,-1-1-1,1 1 0,0 0 0,0 0 0,0 0 1,0 0-1,-1 0 0,1 1 0,0-1 1,0 1-1,0-1 0,-1 1 0,1-1 0,0 1 1,-1 0-1,1 0 0,-1 0 0,1 0 0,-1 0 1,1 0-1,-1 0 0,0 0 0,1 1 0,-1-1 1,0 1-1,0-1 0,0 1 0,0-1 0,0 1 1,0-1-1,-1 1 0,1 0 0,0-1 1,-1 1-1,1 0 0,-1 0 0,0 0 0,0-1 1,1 5-1,-2 0 16,0 0 0,0 0 0,-1 0 0,1-1 0,-1 1 0,0 0 0,-1-1 0,1 1 0,-1-1 1,-1 0-1,1 0 0,0 0 0,-1 0 0,0 0 0,0-1 0,-1 0 0,1 0 0,-6 4 0,2-2 65,0 0 0,0-1 0,0 1 0,-1-2 0,0 1 0,1-1 0,-2-1 0,1 1 0,0-2 0,-16 4 0,24-6-130,-1 0 0,1 0 0,0 0-1,0 0 1,0 0 0,0 0-1,-1 0 1,1-1 0,0 1 0,0 0-1,0-1 1,0 1 0,0 0-1,0-1 1,0 0 0,0 1-1,0-1 1,0 1 0,0-1 0,0 0-1,0 0 1,0 0 0,0 0-1,1 0 1,-1 1 0,0-1 0,1 0-1,-1-1 1,0 1 0,1 0-1,0 0 1,-1 0 0,1 0 0,0 0-1,-1 0 1,1-1 0,0 1-1,0 0 1,0 0 0,0 0 0,0 0-1,0-1 1,0 1 0,1 0-1,-1 0 1,0 0 0,1 0-1,-1 0 1,1-2 0,1-3-1022,-1-1 0,2 1 0,-1 0 0,0-1 1,1 1-1,0 1 0,8-11 0,12-9-4484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6118,'0'0'11883,"7"11"-10666,-6-10-1200,3 5 120,0-1 0,-1 1 0,0 0-1,0 0 1,0 0 0,-1 0 0,0 0 0,0 1 0,0-1 0,-1 1 0,0-1-1,0 1 1,-1 0 0,0-1 0,0 1 0,-1 7 0,-3 52 984,6-67-1054,0 0 0,0 1 1,0-1-1,-1 0 1,1 0-1,0 0 0,0-1 1,-1 1-1,1 0 0,-1 0 1,1-1-1,1-2 0,16-26 6,-1-2 0,25-63 0,-43 113-44,0-11 24,-1 0 1,1 0 0,1 0 0,-1 0-1,1 0 1,0 0 0,4 9 0,-4-14-43,-1-1 1,2 1-1,-1-1 1,0 1-1,0-1 1,0 1-1,1-1 1,-1 0-1,1 0 0,-1 0 1,1 1-1,-1-1 1,1-1-1,0 1 1,-1 0-1,1 0 1,0-1-1,0 1 1,-1-1-1,1 1 1,0-1-1,0 0 1,0 0-1,0 0 1,0 0-1,0 0 1,-1 0-1,1 0 1,0 0-1,0-1 1,0 1-1,0-1 1,1-1-1,3 1 8,-1-1 1,-1 0-1,1 0 0,0 0 0,0-1 1,-1 1-1,1-1 0,-1 0 1,0-1-1,0 1 0,0-1 1,0 0-1,-1 1 0,5-8 0,3-5 35,0-2 0,11-25 0,-14 27 23,-25 91-349,12-58-35,1-1-1,0 1 1,1 0-1,-1 31 1,9-49-6078,2-10 507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13965,'0'0'4516,"50"24"-7206,-27-24-897,0 0-2211</inkml:trace>
  <inkml:trace contextRef="#ctx0" brushRef="#br0" timeOffset="1">207 60 11435,'0'0'5669,"-6"9"-4206,-9 10-876,-35 48 3067,46-62-3478,1 1 0,0 0 0,0-1 0,0 1 0,0 1 0,1-1 0,0 0 0,1 1 0,-1-1-1,0 7 1,3-12-217,-1 0-1,1 0 0,-1 0 1,1 0-1,-1 0 0,1-1 1,0 1-1,-1 0 0,1 0 1,0-1-1,0 1 0,0 0 1,-1-1-1,1 1 0,0-1 1,0 1-1,0-1 0,0 0 0,0 1 1,0-1-1,0 0 0,0 0 1,0 1-1,0-1 0,0 0 1,0 0-1,0 0 0,0 0 1,0 0-1,0-1 0,0 1 1,0 0-1,0 0 0,0-1 1,2 0-1,38-10-3561,1-20-4906,-24 15 2759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8936,'0'0'11852,"10"2"-11233,-3 0-563,-1-1 0,1 0 0,-1 0 0,1-1 0,0 1 0,-1-1 0,1-1 0,-1 0 0,1 1 0,-1-2 1,1 1-1,-1-1 0,0 0 0,1 0 0,-1-1 0,0 0 0,-1 0 0,1 0 0,8-7 0,13-21 1349,-26 30-1371,-1 1 1,0 0-1,0-1 0,0 1 0,1-1 1,-1 1-1,0-1 0,0 1 0,0 0 1,0-1-1,0 1 0,0-1 0,0 1 1,0-1-1,0 1 0,0-1 0,0 1 1,0-1-1,0 1 0,0-1 0,0 1 1,-1 0-1,1-1 0,0 1 0,0-1 1,0 1-1,-1-1 0,-20-3 442,14 5-464,0 1 0,0 0 0,1 0 1,-1 1-1,1 0 0,-1 0 0,1 1 0,0-1 0,0 1 0,1 1 0,-1-1 1,-8 9-1,8-7 55,1-1 0,-1 1 1,1 0-1,0 1 1,0-1-1,1 1 0,0 0 1,0 0-1,1 0 1,-1 1-1,-1 8 0,5-15-63,0 0 0,0 0-1,-1 0 1,1 0-1,0 0 1,1 0 0,-1 0-1,0 0 1,0 0-1,0 0 1,1 0 0,-1-1-1,0 1 1,1 0 0,-1 0-1,1 0 1,-1 0-1,1 0 1,-1 0 0,1-1-1,0 1 1,-1 0 0,1 0-1,0-1 1,0 1-1,0-1 1,-1 1 0,3 0-1,0 1-54,1 0 0,0-1 0,0 0 0,0 0 0,0 0 0,0 0-1,7 0 1,5 0-1002,0-1 0,0-1 0,17-3 0,3-7-4216,4-7-4041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6278,'0'0'17638,"6"11"-16666,0-3-799,-4-4-135,1-1 1,-1 1 0,0-1 0,0 1-1,0 0 1,-1 0 0,1-1 0,-1 1-1,0 1 1,0-1 0,0 0-1,0 0 1,-1 0 0,0 0 0,0 0-1,0 1 1,-1 5 0,-15 84 233,6-30-4356,10-63 3544,0 1 0,-1-1 0,1 1 1,0-1-1,-1 0 0,1 1 0,-1-1 0,0 1 0,1-1 0,-1 0 0,0 0 0,0 1 1,0-1-1,-2 2 0,-7 2-6069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11851,'0'0'9834,"72"-40"-8425,-36 25-480,1-1-481,1-1-352,1 0-96,-5 2-448,-6 2-801,-7 0-481,-7 1-800,-9 1-1666,-5-2-2499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4132,'0'0'4356,"-30"47"-6598,30-37-961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5765,'0'0'15887,"56"-11"-15182,-18 0-545,2 2-160,1 1-1057,-2 0-1665,-7 3-2435,-5 4-1602</inkml:trace>
  <inkml:trace contextRef="#ctx0" brushRef="#br0" timeOffset="1">308 73 7335,'0'0'3155,"-4"11"-726,2-6-2105,-3 6 592,1 1-1,0 0 0,1 0 1,0 0-1,1 0 0,-1 13 1,3-25-877,0 0 1,0 1 0,0-1 0,0 1-1,0-1 1,1 1 0,-1-1 0,0 0-1,0 1 1,0-1 0,0 1 0,0-1 0,1 0-1,-1 1 1,0-1 0,0 0 0,1 1-1,-1-1 1,0 0 0,1 1 0,-1-1-1,0 0 1,1 0 0,-1 1 0,0-1 0,1 0-1,-1 0 1,1 0 0,-1 0 0,0 1-1,1-1 1,-1 0 0,1 0 0,-1 0-1,1 0 1,22-3 513,18-14-124,-12-2-312,29-17-67,-54 34-70,-1 1 0,1-1 0,0 1 0,0-1 0,0 1 0,0 0 0,0 1 0,0-1 0,0 1 0,0 0 0,0 0 0,0 0 0,5 1 0,-8 0 18,0-1 0,0 1 0,-1 0 0,1 0 0,0-1 0,-1 1 0,1 0 0,-1 0 0,1 0 0,-1 0 0,1 0 0,-1-1 0,0 1 0,1 0 0,-1 0 0,0 0 0,0 0 0,0 0 0,1 0 0,-1 0 0,0 0 0,-1 2 1,1 31 269,-1-25-165,5 15 107,-4-23-254,0-1 1,0 0 0,0 1 0,1-1-1,-1 0 1,0 1 0,0-1 0,1 0 0,-1 1-1,0-1 1,0 0 0,1 1 0,-1-1 0,0 0-1,1 0 1,-1 0 0,0 1 0,1-1 0,-1 0-1,0 0 1,1 0 0,-1 0 0,0 0 0,1 0-1,-1 1 1,0-1 0,1 0 0,-1 0 0,1 0-1,0 0 1,2-2-798,0 1 0,0-1 0,0 0 0,0 0 0,0 0 0,0 0 0,-1-1 0,1 1 0,4-6 0,10-9-6547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53 4100,'0'0'14312,"-11"8"-13303,6-4-1022,-11 6 653,1 2-1,-23 22 0,35-32-548,0 1 0,0 0 0,0 0-1,1 0 1,-1 1 0,1-1 0,0 1 0,0-1-1,0 1 1,0 0 0,1-1 0,-1 1-1,1 0 1,0 0 0,0 0 0,1 0 0,-1 1-1,1-1 1,0 0 0,0 0 0,0 5-1,1-8-87,0 0 0,-1-1 0,1 1 0,0 0-1,0 0 1,0 0 0,0-1 0,0 1 0,0 0 0,0-1-1,0 1 1,0-1 0,0 1 0,0-1 0,0 0-1,1 1 1,-1-1 0,0 0 0,0 0 0,0 0 0,0 0-1,1 0 1,-1 0 0,0 0 0,2 0 0,31-6 19,-26 2-77,0-1 0,-1 0 0,1 0 0,-1-1 0,0 0 0,-1 0-1,1-1 1,-1 1 0,0-2 0,-1 1 0,0-1 0,5-8 0,1-3 52,-1 0 1,-1-1 0,12-41-1,-21 58 159,-3 7-67,-11 16-26,-12 30 233,22-41-103,1 0 0,0 0 0,0 0 1,1 0-1,0 0 0,1 0 0,0 1 1,0-1-1,1 19 0,1-27-286,0 1 0,0-1 0,-1 0 0,1 0 0,0 1 0,0-1 0,0 0 0,0 0 0,1 0 0,-1 0 0,0 0 0,0 0 0,0 0 0,1-1-1,-1 1 1,1 0 0,-1-1 0,0 1 0,1-1 0,-1 1 0,1-1 0,-1 0 0,1 0 0,-1 0 0,1 0 0,1 0 0,43-3-7815,-23-8 498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39 6246,'0'0'18914,"10"4"-18658,32 11-117,-40-15-129,-1 0 0,1 0 1,-1 0-1,0 0 0,1 0 1,-1-1-1,1 1 0,-1-1 0,0 1 1,1-1-1,-1 1 0,0-1 1,1 0-1,-1 1 0,0-1 0,0 0 1,0 0-1,0 0 0,0 0 1,0 0-1,0 0 0,0 0 0,0 0 1,0-1-1,0 1 0,-1 0 1,1 0-1,-1-1 0,1 1 1,0-2-1,-1 2-4,1 0 1,-1 0 0,1 0-1,-1 1 1,1-1-1,-1 0 1,0 0-1,0 0 1,1 0 0,-1 0-1,0 0 1,0 0-1,0 0 1,0 0-1,0 0 1,0 1 0,0-1-1,-1 0 1,1 0-1,0 0 1,0 0-1,-1 0 1,1 0 0,-1 0-1,1 1 1,0-1-1,-1 0 1,0 0-1,1 0 1,-1 1 0,1-1-1,-1 0 1,0 1-1,0-1 1,1 1-1,-1-1 1,0 1 0,0-1-1,-1 0 1,-4 2-8,0-1 1,0 1 0,0 0-1,0 1 1,0-1 0,0 1-1,0 0 1,0 1 0,1-1-1,-1 1 1,1 0 0,0 1-1,0-1 1,0 1 0,0 0-1,0 1 1,1-1 0,0 1-1,0-1 1,0 1 0,1 0-1,-1 1 1,1-1-1,1 1 1,-1-1 0,1 1-1,0 0 1,0 0 0,0 0-1,0 6 1,2-11-6,0-1 0,0 1 0,0 0 0,0-1 0,0 1 0,1-1 0,-1 1 0,0-1 0,0 1 0,0 0 0,1-1 0,-1 1 0,0-1 0,1 1 0,-1-1 0,1 0 1,-1 1-1,0-1 0,1 1 0,-1-1 0,1 0 0,-1 1 0,1-1 0,-1 0 0,1 1 0,-1-1 0,1 0 0,0 0 0,0 1 0,25 0-520,25-13-1492,26-27-7916,-33 14 3223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13389,'0'0'5092,"-80"72"-3298,44-39-417,3-2 33,5-1-97,6-4-704,10-4-513,3-4-64,6-5-32,3-4-577,0-4-864,0-2-609,1-11-8104,2-7 5606</inkml:trace>
  <inkml:trace contextRef="#ctx0" brushRef="#br0" timeOffset="1">1 48 10346,'0'0'10666,"7"52"-9193,21-31-31,6-2-578,10-1-415,2-3-225,1-1-160,0-3-512,-7-1-2019,-6-4-2497,-10-1-5734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3427,'0'0'6967,"11"-2"-6882,8-2-155,3-2 316,1 1 0,-1 1-1,1 2 1,0 0 0,0 1-1,28 3 1,6 9-120,-11-2 244,0-1 1,77 2 0,-48-11-245,-17-1 373,0 3 1,0 2 0,98 19 0,-94-10-415,0-2-1,67 2 1,130-8 210,4 0-150,76 2-118,-27-2 5,-23 25 52,21 1-72,535-24 69,-508-8 249,673-18-101,-37-25-201,-892 40-29,301-35 16,205-6 1118,541 3-418,-660 26-686,-254 12-79,-175 4-883,0-2 0,0-1 0,60-15 0,-51 2-3711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2050 48 3587,'-273'-30'9878,"-369"12"-8620,575 22-1144,0 2-1,0 3 0,0 4 1,1 2-1,1 3 0,-115 48 1,138-47-6,1 2 1,2 2 0,0 1 0,1 2-1,2 2 1,1 1 0,1 2-1,1 1 1,2 1 0,1 2 0,-25 41-1,40-53-91,1 2 0,2 0 0,0 0 0,2 1-1,1 1 1,1-1 0,1 2 0,1-1 0,2 0 0,0 1-1,2 0 1,4 55 0,-1-71 11,2 0 0,0-1 0,0 1 0,1-1 0,1 0-1,0 0 1,0 0 0,1-1 0,0 0 0,1 0 0,0 0 0,1-1 0,0 0 0,0-1 0,1 1-1,0-2 1,1 1 0,12 7 0,7 3 39,0-1-1,1-1 1,1-1-1,0-2 1,41 11-1,-9-8-39,1-2 0,97 7 0,135-6 46,-202-12-67,66 2-5,1529 25 30,-1489-34-9,260-38-1,-440 39 39,-1-1-1,0-1 1,0 0-1,0-2 1,21-10 0,-35 15-37,0-1 1,0 0 0,0 0 0,0 0 0,-1-1 0,0 1 0,1-1 0,-1 0 0,-1 0 0,1-1 0,0 1-1,-1-1 1,0 0 0,0 0 0,-1 0 0,1 0 0,-1 0 0,0-1 0,0 1 0,-1 0 0,0-1 0,1-7-1,-2-13 34,-1 0-1,-2 0 0,0 0 0,-2 0 0,0 1 0,-2 0 0,-1 0 0,-1 1 0,-1 0 1,-1 0-1,-1 1 0,-2 0 0,-17-23 0,0 4-150,-2 1-1,-1 2 1,-2 1-1,-2 2 1,-70-52-1,51 51 115,-1 2 0,-2 2-1,0 4 1,-3 1 0,0 4-1,-1 2 1,-1 4 0,-100-17 0,-46 8-139,-290 0 1,338 22-586,-26-6-2196,63-2-2053,-33-10-5761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4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6854,'0'0'2664,"9"3"-2674,12 1 58,1-1 0,-1-1 0,1-1 0,-1-1 0,1-1 0,22-3 0,74-6 665,193 7 0,-148 6-351,502 19 1128,179 27-561,737-104 234,-969-2-862,147-11-319,-738 67 22,110-8 80,220 12-1,-275 14 450,-62-12-740,0-1 0,1-1 0,-1-1 0,18 2 0,-22-7-3129,-8-9-2376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4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4324,'0'0'13714,"7"-8"-13367,3-3-277,0 1 0,1 0 0,1 0 0,0 2 0,0-1 0,0 1 0,1 1 0,0 1 0,18-7 0,219-73 1041,24-9-578,-103 22-352,-169 72-457,-6 1 1027,-14 3-2592,12-2-7133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13901,'0'0'10309,"4"8"-10096,-1 1-125,-1-1-1,1 1 1,-1 0-1,-1 0 0,1 0 1,-2 0-1,1 0 1,-1 0-1,-1 0 1,1 0-1,-1-1 1,-3 12-1,1-13 214,1 1-1,1 0 1,0 0-1,0-1 1,0 1-1,1 13 1,1-20-296,-1 0 0,1-1 1,-1 1-1,1-1 1,-1 0-1,1 1 0,-1-1 1,1 1-1,-1-1 1,1 0-1,0 1 1,-1-1-1,1 0 0,0 0 1,-1 1-1,1-1 1,0 0-1,-1 0 0,1 0 1,0 0-1,-1 0 1,1 0-1,0 0 1,-1 0-1,1 0 0,0 0 1,-1-1-1,1 1 1,0 0-1,-1 0 1,1-1-1,0 1 0,24-9 126,-13 1-2009,-1 0 1,0-1-1,16-15 0,-23 20 1020,0-1 0,0 1 0,0-1-1,-1 1 1,0-1 0,0 0 0,0 0 0,0 0 0,-1-1 0,0 1-1,2-8 1,-3 4-5270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7655,'0'0'5066,"15"1"-4025,240-2 3527,-152-3-3856,1 5 1,132 18-1,12 29-105,50 7 142,-227-45-50,1-4 1,87-3-1,-158-3-718,0 0-1,0 0 0,0 0 0,0-1 1,0 1-1,0 0 0,0-1 0,0 1 1,0-1-1,-1 1 0,1-1 0,0 1 1,0-1-1,-1 1 0,1-1 0,0 0 1,-1 0-1,1 1 0,0-1 1,-1 0-1,1 0 0,-1 0 0,0 1 1,1-1-1,-1 0 0,0 0 0,1 0 1,-1 0-1,0 0 0,0 0 0,0 0 1,0 0-1,0 0 0,0 0 0,0 0 1,0 0-1,0-1 0,0-2-978,-1 0 0,1 0 0,-1 0 0,0 0 1,0 0-1,0 0 0,-4-7 0,-9-11-9514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5958,'-11'25'-22,"4"-7"5235,-5 11 8805,-1 0-11207,-21 50-885,-29 99 0,9-19-1859,121-253 328,-23 5-787,-31 58-226,2 1 0,0 1 0,2 1-1,1 0 1,2 1 0,29-32 0,-44 54 545,1 1 1,0 0-1,0 0 1,0 1 0,0-1-1,1 1 1,-1 1-1,1-1 1,0 1-1,13-2 1,-18 4 69,-1-1 1,1 1 0,0 0-1,0 0 1,-1 0-1,1 0 1,0 0-1,-1 0 1,1 0 0,0 0-1,-1 1 1,1-1-1,0 1 1,-1 0 0,1-1-1,-1 1 1,1 0-1,-1 0 1,1 0 0,-1 0-1,0 0 1,1 0-1,-1 0 1,0 0-1,0 1 1,0-1 0,0 0-1,0 1 1,0-1-1,0 1 1,0-1 0,0 1-1,-1-1 1,1 1-1,-1 0 1,1-1-1,-1 1 1,0 0 0,0-1-1,1 1 1,-1 0-1,0-1 1,-1 1 0,1 0-1,0 0 1,0-1-1,-2 4 1,1-2 65,0 0 0,0 1 0,-1-1 0,0 0-1,1 0 1,-1 0 0,0-1 0,-1 1 0,1 0 0,0-1 0,-1 1 0,1-1 0,-1 0 0,0 0-1,0 0 1,0 0 0,-5 2 0,-57 25 1485,55-25-1308,0-1 0,-1 0 0,0 0 1,1-1-1,-18 1 0,28-4-413,0 0 1,0 0-1,1-1 0,-1 1 1,0 0-1,1 0 0,-1 0 1,1 0-1,-1 0 0,1 0 0,-1 0 1,1 0-1,0 0 0,0 0 1,-1 0-1,1 0 0,0 0 1,0 1-1,1-2 0,45-26-8640,-19 11 581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5830,'0'0'12427,"-32"52"-10505,28-34-384,-1 0-289,0 1-224,0-3-417,4 1-351,1-3-193,0-2-64,0-3-64,0-2-865,1-4-769,6-3-928,-1 0-1795,-2-5-1728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7815,'-8'0'534,"2"-1"-318,0 1 1,-1 0-1,1 0 0,0 0 0,0 1 0,0 0 1,-1 0-1,1 1 0,0 0 0,0 0 0,1 0 1,-1 1-1,0 0 0,1 0 0,0 0 1,0 1-1,-8 6 0,1 5 171,0-1-1,1 2 1,1-1-1,1 2 1,0-1 0,1 1-1,1 0 1,0 1-1,1 0 1,1 0 0,1 0-1,1 1 1,0-1-1,1 1 1,2 0 0,-1 0-1,2-1 1,3 22 0,-3-35-339,0-1 0,0 1 1,0-1-1,1 0 0,-1 1 1,1-1-1,0 0 1,0 0-1,1 0 0,-1 0 1,1-1-1,0 1 0,0-1 1,0 0-1,0 1 1,1-1-1,4 3 0,-2-3 112,0 0 0,0 0 0,-1-1-1,2 0 1,-1 0 0,0 0-1,0-1 1,0 0 0,1 0 0,-1-1-1,8 0 1,3-1 223,-1 0-1,0-2 1,0 0-1,0 0 0,-1-2 1,1 0-1,-1-1 1,28-14-1,-19 6-134,-1-1 0,-1-1 0,0-1 1,-1-1-1,33-36 0,-46 45-122,0 0 1,-1-1 0,0 0 0,-1-1 0,0 0 0,0 0 0,-1 0-1,-1 0 1,0-1 0,-1 1 0,0-1 0,0 0 0,-1 0 0,-1-1 0,0-15-1,-1 22-132,-1 0 0,0 1 0,0-1 0,-1 0 0,0 1 0,0-1 0,0 1 0,0 0-1,-1 0 1,0-1 0,0 2 0,0-1 0,-1 0 0,0 1 0,0-1 0,0 1 0,0 0-1,-1 1 1,1-1 0,-1 1 0,0 0 0,0 0 0,0 0 0,0 1 0,-1-1 0,-9-1 0,-1-2-619,0 2 1,-1 0-1,-20-2 1,-45 1-5762,57 5 898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35 6022,'0'0'-758,"-11"-3"3470,-30-7-1320,-2 2 1,1 2 0,-57-1 0,86 7-1315,0 0 0,0 1 0,0 1 0,0 0 0,0 0 0,0 1 0,1 1 0,0 0 0,-1 1 0,2 0 0,-1 1 0,1 1 0,-1-1 0,2 2 0,-1 0 0,-11 10 0,9-3 60,0-1 0,1 2-1,1 0 1,0 0 0,1 1 0,1 0 0,1 0 0,0 1 0,1 1 0,1-1 0,1 1 0,0 0 0,2 0-1,0 0 1,1 1 0,1-1 0,2 33 0,0-43-107,1 0 0,0-1 0,1 1 0,-1-1 0,2 0 0,-1 0 0,1 0 0,0 0 0,1-1 0,0 1 0,0-1 0,6 7 1,-1-4-11,0-1 1,0 0-1,1-1 1,0 0-1,1 0 1,-1-2 0,15 7-1,7 0-3,0-1 0,1-2 0,0-1 0,1-2 0,39 4-1,12-3 23,0-4-1,119-9 0,-188 4-12,-1-2 0,0 0-1,0 0 1,0-2 0,-1 0 0,1-1 0,-1 0 0,0-1 0,-1-1-1,0 0 1,0-1 0,-1-1 0,0 0 0,15-15 0,-22 18 87,1 0 1,-1-1 0,0 0-1,-1 0 1,0 0 0,0-1-1,-1 0 1,0 0 0,0 0 0,-1 0-1,-1 0 1,1-1 0,-1 1-1,-1-1 1,0 0 0,0 0-1,-1 1 1,0-1 0,-1 0-1,0 0 1,0 1 0,-1-1-1,-1 1 1,1-1 0,-5-8-1,1 4-72,0 1 0,-1-1 1,-1 2-1,0-1 0,0 1 0,-1 0 0,-1 1 0,0 0 0,0 1 0,-1 0 0,-1 0 0,0 1 0,-17-10 0,12 10-252,0 0 0,-1 1 0,0 1 0,0 0 0,-1 2 0,0 0 0,1 1 1,-2 1-1,-33-2 0,49 5 30,-7 0-1451,0 0-1,1-1 1,-21-4 0,9-5-4039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317 328 5221,'0'0'9636,"-8"-3"-7698,3 2-1747,1-1 0,0 1 1,0-1-1,0 0 1,0-1-1,0 1 1,0-1-1,1 1 1,-1-1-1,1 0 1,0 0-1,0-1 1,0 1-1,-5-7 1,-36-50 1813,-87-91-1,111 129-1978,-14-9 598,15 15-2863,31 16-9662,5 6 6680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254 390 7175,'0'0'10799,"-9"-7"-9624,2 2-978,1 0 0,-1-1 0,1 0 0,0 0 0,1-1 0,0 1 0,0-1 0,0 0 0,1-1 1,0 1-1,-4-11 0,-13-28 86,-1 0 0,-2 2-1,-3 0 1,-56-70 0,92 122-252,0-1 0,1 0 0,-1 0 0,1-1 0,0 0-1,1 0 1,0-1 0,0-1 0,0 0 0,0 0 0,0-2-1,1 1 1,0-1 0,12 0 0,18 3-184,-1-3 0,1-2 0,43-4 0,-61 1-755,-1 0-1,25-8 1,11-11-5741,-24 3-3040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10218,'0'0'8872,"2"9"-8616,2 6-129,1 0 0,1 0 0,0-1 0,0 0 1,2 0-1,0-1 0,11 16 0,-2-8 770,1 0 1,0-1 0,35 30-1,-65-55-1748,-1 1 0,0 1 0,0 0 0,0 1 0,0 0 0,-16 0 0,14 2 112,10 0 1020,-1 0 1,1 0-1,0-1 1,0 0-1,0 0 0,-7-2 1,11 3-216,1 0 1,-1 0 0,1-1-1,-1 1 1,1 0-1,-1 0 1,1-1 0,-1 1-1,1-1 1,-1 1-1,1 0 1,0-1 0,-1 1-1,1-1 1,0 1-1,-1-1 1,1 1 0,0-1-1,0 1 1,-1-1-1,1 0 1,0 1 0,0-1-1,0 0 1,9-21 1030,3 9-782,0 0 1,0 1-1,2 0 0,15-11 1,22-19-3724,-43 28-3543,-7 7 1880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8968,'0'0'2937,"-3"8"-3012,1-5 118,1-2-16,1 0 0,-1 0 0,0 0 0,1 0 0,-1 0 0,0 1 0,1-1 0,-1 0 0,1 0 0,0 1 0,-1-1 0,1 0 0,0 1 0,0-1 0,0 0 0,0 1 0,0-1 0,0 0 0,0 1 0,0-1 0,1 0 0,-1 1 0,1-1 0,-1 0 0,1 1 0,-1-1 0,1 0 0,-1 0 0,1 0 0,0 0 0,0 0 0,0 1 0,0-1 0,0-1 0,0 1 0,0 0 0,0 0 0,0 0 0,0 0 0,0-1 0,0 1 0,1-1 0,-1 1 0,0-1 0,0 1 0,1-1 0,-1 0 0,0 1 0,1-1 0,-1 0 0,3 0 0,0 1 398,1-1 0,-1 1 0,1-1 0,-1 0 0,1 0 0,0 0 0,-1-1 0,1 1 0,8-4 0,5-10-1200,-17 12 185,0 0-1,0 0 1,-1 0 0,1 0-1,0 0 1,-1 0 0,1-1-1,-1 1 1,0 0-1,0 0 1,1-3 0,-1-4-4946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11499,'0'0'4132,"42"-1"-6631,-31-3 674,0-9-353,0 0-1250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315 113 6662,'0'0'8264,"-10"-4"-6903,5 2-1307,0 1 0,0-1 0,0 1 0,0 0 0,0 0 0,0 0 0,0 1 0,0 0-1,0 0 1,0 0 0,-1 1 0,1-1 0,0 1 0,0 0 0,0 1 0,0-1 0,1 1-1,-1 0 1,0 1 0,-7 4 0,-5 3-27,2 1-1,0 1 0,0 0 1,1 1-1,0 0 0,1 1 1,1 1-1,-20 30 1,25-32 11,0-1 0,2 1 1,-1 0-1,2 0 1,-1 1-1,2-1 0,0 1 1,1 0-1,0 0 1,1 0-1,0 0 0,3 25 1,-2-34-34,1 0 1,-1 0 0,1 0-1,1 0 1,-1 0-1,1 0 1,-1-1-1,1 1 1,1 0-1,-1-1 1,1 1-1,-1-1 1,1 0 0,0 0-1,1 0 1,-1 0-1,1-1 1,0 1-1,0-1 1,0 0-1,0 0 1,0 0 0,1-1-1,-1 0 1,1 1-1,8 1 1,-5-2 17,0-1 1,0 1-1,0-2 1,0 1-1,0-1 1,0 0-1,0-1 1,1 0-1,-1 0 1,0-1 0,-1 0-1,1-1 1,0 1-1,-1-1 1,1-1-1,8-5 1,6-5 332,0 0 0,-1-2 1,-1-1-1,0 0 1,-1-2-1,-1 0 0,23-32 1,-30 36-69,-1 0-1,-1-1 1,0 0 0,-1-1 0,-1 0 0,0 0-1,-1-1 1,-1 1 0,-1-1 0,0-1 0,1-27-1,-5 39-269,-1 1 0,1-1 0,-1 1 0,0-1 0,-1 1 0,0-1-1,0 1 1,0 0 0,-1 0 0,0 0 0,0 0 0,0 1 0,-1-1 0,0 1-1,0 0 1,0 0 0,-1 0 0,1 0 0,-1 1 0,0 0 0,-1 0 0,1 0-1,-1 1 1,0-1 0,1 1 0,-1 1 0,-1-1 0,1 1 0,0 0 0,-1 1 0,1-1-1,0 1 1,-1 1 0,0-1 0,1 1 0,-1 0 0,1 0 0,-1 1 0,1 0-1,-1 0 1,1 1 0,-11 3 0,12-3-225,1 0 1,-1 1-1,1-1 1,-1 1-1,1 0 0,0 0 1,0 0-1,0 0 1,0 1-1,1 0 0,-4 4 1,4-4-488,1-1 0,-1 1 1,1 0-1,0 0 0,0 0 0,1 0 1,-1 0-1,0 4 0,1 3-5920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60 2915,'0'0'1131,"-2"-9"2286,2 7-3289,0 0 0,-1-1-1,0 1 1,1 0 0,-1 0 0,0 0-1,0 0 1,0 0 0,0 0 0,-1 0-1,1 0 1,0 0 0,-1 0 0,1 1-1,-1-1 1,0 0 0,0 1 0,-2-2 0,-2 0 141,1 1 0,-1 1 1,0-1-1,1 1 1,-1 0-1,0 0 1,0 0-1,-8 1 1,-18-1-1,1 2 1,0 1 0,-1 1-1,1 2 1,1 1-1,-1 2 1,1 1 0,-45 19-1,58-20-150,0 0 0,1 1 0,0 1 0,1 0 0,0 1 0,1 1 0,0 0 0,1 1 0,0 0 0,1 1-1,0 1 1,2 0 0,-1 0 0,2 1 0,-15 32 0,21-40-102,0 0 0,1 0 1,-1 0-1,2 0 0,-1 0 0,1 1 0,0-1 1,1 0-1,0 1 0,0-1 0,1 0 0,0 0 0,0 1 1,1-1-1,0 0 0,6 14 0,-3-13-14,0-1-1,0 1 0,1-1 1,1 0-1,-1 0 1,1-1-1,1 0 0,-1 0 1,1-1-1,0 1 1,1-2-1,-1 1 0,14 5 1,5 1 21,0-1 1,1-1-1,0-2 1,1 0-1,0-2 1,0-2-1,54 3 1,-34-7 10,-1-1 1,0-3-1,0-1 1,50-14-1,-42 5 270,79-30 0,-113 35-123,-1 0 1,0-2-1,0 0 0,-1-2 0,0 0 0,23-22 0,-39 32-120,-1-1 0,1 1 0,-1-1 1,0 1-1,-1-1 0,1 0 0,0 0 0,-1 0 1,0-1-1,0 1 0,-1 0 0,1-1 0,-1 0 1,0 1-1,1-8 0,-2 10-26,0-1 1,0 0-1,-1 0 0,1 0 0,-1 1 1,1-1-1,-1 0 0,0 0 1,0 1-1,-1-1 0,1 1 1,0-1-1,-1 1 0,0 0 0,1-1 1,-1 1-1,0 0 0,0 0 1,0 0-1,-1 0 0,1 1 1,0-1-1,-1 1 0,1-1 0,-1 1 1,-2-2-1,-24-8-48,0 1-1,0 1 1,-1 1-1,-44-5 1,47 9-351,0-1 1,1-1-1,-1-1 1,1-1-1,1-2 1,-28-13-1,48 20-173,0 0-1,1 0 1,-1 0-1,1-1 1,0 1-1,0-1 1,0 0-1,0 0 1,1-1-1,-1 1 1,-3-9-1,-4-15-5703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10442,'0'0'15823,"-15"52"-14926,3-29-481,1-2-320,4-4-64,7-2-640,0-5-930,5-7-896,11-3-609,8 0-2402,5-11-4869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238 330 3683,'0'0'16880,"-6"-10"-15881,0 0-808,-20-31 517,-1 2 1,-43-47 0,39 59-713,-20-19 212,49 44-265,0 0 0,0-1 0,0 1 0,0-1 0,1 1 0,-1-1 0,1 1 0,0-1 0,0 0 0,0 0 0,0 0 0,0 0 0,1 0 0,-1 0 0,1 0 0,-1 0 0,2-5-1,-1 7-94,0 0 0,1 0 0,-1 0 0,1 0 0,-1 0 0,1 0 0,0 0 0,0 1 0,-1-1 0,1 0 1,0 0-1,0 1 0,0-1 0,-1 0 0,1 1 0,0-1 0,0 1 0,0-1 0,0 1 0,0 0 0,0-1 0,0 1 0,0 0 0,0 0 0,1 0 0,-1 0 0,2 0 0,33 0-5227,-32 0 3830,11 2-2605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130 309 5285,'0'0'13869,"3"-7"-12956,0-2-809,0 0 0,-1 0 0,0 0-1,0 0 1,-1 0 0,0 0 0,-1-1 0,0 1 0,0 0 0,-1-1 0,0 1-1,-1 0 1,0 0 0,0 0 0,-1 0 0,0 0 0,-1 0 0,0 1 0,0 0 0,-1 0-1,0 0 1,0 0 0,-7-7 0,3 4-84,0 0 0,-1 1-1,0 0 1,-1 1 0,0 0 0,-22-13 0,32 21-26,35 21-272,-31-18 258,105 41 229,-16-7-1797,-35-4-4865,-46-24 346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24151,'0'0'-513,"-63"4"-63,88-4-6983,18-4 2882,3-17 577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10378,'0'0'5498,"0"11"-4676,0-4-732,1 1 0,0 0-1,0 0 1,0 0-1,1-1 1,0 1-1,1 0 1,-1-1 0,2 0-1,-1 0 1,1 0-1,0 0 1,0 0-1,1-1 1,0 0 0,0 0-1,9 8 1,28 18 67,18 16 47,-56-44-254,-1-1 0,1 2 0,0-1 0,-1 0 0,0 1-1,0-1 1,-1 1 0,1 0 0,-1 0 0,0 0 0,2 5-1,-4-10-44,0 1-1,0-1 0,0 0 0,0 0 1,0 0-1,0 0 0,0 0 0,0 0 1,0 0-1,0 0 0,0 1 0,0-1 1,0 0-1,0 0 0,0 0 0,0 0 1,1 0-1,-1 0 0,0 0 0,0 1 0,-1-1 1,1 0-1,0 0 0,0 0 0,0 0 1,0 0-1,0 0 0,0 0 0,0 1 1,0-1-1,0 0 0,0 0 0,0 0 1,0 0-1,0 0 0,0 0 0,0 0 1,0 0-1,-1 0 0,1 0 0,0 1 1,0-1-1,0 0 0,0 0 0,0 0 1,0 0-1,0 0 0,0 0 0,-1 0 1,1 0-1,0 0 0,0 0 0,0 0 0,0 0 1,0 0-1,0 0 0,0 0 0,-1 0 1,1 0-1,0 0 0,0 0 0,0 0 1,0 0-1,0 0 0,0 0 0,-9-5-1891,7 3 1155,-13-7-2398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7623,'0'0'10570,"51"-74"-10089,-14 40-225,5-4-160,1 2-64,0 4-160,-7 5-1570,-7 4-4099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13933,'0'0'5371,"9"-8"-4549,22-20-612,0-1 0,-2-1 0,-2-1 1,-1-2-1,-1-1 0,-2-1 0,32-62 0,-73 134 2234,7-16-2272,1 0 1,0 1-1,2 1 1,0 0 0,2 0-1,-6 40 1,13-20-160,-1 10-236,-5-21-4409,4-29 2644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86 4260,'0'0'32</inkml:trace>
  <inkml:trace contextRef="#ctx0" brushRef="#br0" timeOffset="1">55 0 8168,'0'0'1601,"-47"21"-2978,39-14-4004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38 12236,'0'0'1943,"-9"-4"128,2 0-1908,-1 1-1,1 0 1,-1 0-1,0 1 1,0 0-1,0 0 1,0 1-1,0 0 1,0 1-1,-1 0 1,1 0-1,0 0 1,0 1-1,0 0 1,0 1-1,0 0 1,-13 5-1,9 0-105,0 1-1,0 0 0,1 0 1,0 1-1,1 1 0,0 0 0,0 0 1,1 1-1,1 0 0,-1 0 0,2 1 1,0 0-1,0 1 0,-5 15 0,3-4 127,1 0 0,0 0 0,2 0 0,2 1-1,0 0 1,1 0 0,1 26 0,1-47-178,1 0-1,0 0 1,1-1 0,-1 1 0,1 0 0,-1 0 0,1 0 0,0-1 0,1 1 0,-1 0-1,1-1 1,-1 0 0,1 1 0,0-1 0,0 0 0,1 0 0,-1 0 0,6 5 0,-4-5 43,1 0 1,-1 0-1,1-1 1,0 0 0,0 0-1,0 0 1,0 0 0,0-1-1,0 0 1,0 0 0,1-1-1,-1 1 1,7-1 0,-1 0 113,1-1 0,-1 0 0,1-1 0,-1 0 0,0 0 0,0-2 0,0 1 0,0-1 0,-1-1 0,1 0 0,13-9 0,-9 4 2,-1 0 0,0-2 0,-1 1 0,0-2 0,-1 0 0,0 0 0,10-17 0,-10 13-39,-1-1 1,-1 0-1,0 0 1,-2-1-1,0 0 1,-1-1-1,-1 1 1,-1-1-1,0 0 1,-2-1-1,-1 1 1,0-1-1,-2-31 0,0 50-117,0 0 0,0 0 0,0-1 0,0 1 0,-1 0 0,1 0 0,-1 0 0,0 0 0,0-1 0,0 1 0,1 0-1,-2 0 1,1 1 0,0-1 0,0 0 0,-1 0 0,1 0 0,-1 1 0,1-1 0,-1 1 0,0-1 0,0 1 0,1 0-1,-1 0 1,0 0 0,0 0 0,0 0 0,0 0 0,-1 0 0,1 1 0,0-1 0,0 1 0,0-1 0,-1 1 0,-1 0-1,-9 1-608,1 0-1,0 0 0,1 1 0,-1 1 0,-17 6 0,-10 2-6380,16-8-1522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68 303 6278,'0'0'8958,"-8"9"-7410,3-4-1049,-34 39 1124,37-42-1014,0 1 1,0 0-1,1-1 0,-1 1 0,1 0 0,0 0 1,0 0-1,0 0 0,0 0 0,0 0 1,1 4 437,19-17 303,66-74-365,124-160 0,-164 184-238,-45 59-731,0 4-15,-1 0 1,0 0-1,0 0 0,0 0 0,0-1 0,0 1 0,0 0 0,-1-1 0,1 1 0,-1-1 0,-3 4 0,2-1 8,-22 37 32,2 2 0,2 0 0,2 2-1,2 0 1,-18 74 0,22-49-3,13-71 47,7-26-90,4 7-1168,8-21-4209,-12 13-4121,-7 18 3983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90 391 5862,'0'0'1729,"-8"6"166,1-2-1695,-34 25 3579,38-27-3024,0 1 0,-1 0 0,1 0 1,0 0-1,0 0 0,0 1 0,1 0 1,-1-1-1,-3 8 0,6-11-691,0 1 1,0-1-1,0 0 0,0 0 0,0 0 1,0 0-1,0 0 0,0 0 0,0 0 1,0 0-1,0 0 0,0 1 0,0-1 1,0 0-1,0 0 0,0 0 0,0 0 1,0 0-1,0 0 0,0 0 0,0 1 1,0-1-1,0 0 0,0 0 0,0 0 1,0 0-1,0 0 0,0 0 0,0 0 1,0 0-1,0 1 0,0-1 0,0 0 1,0 0-1,0 0 0,0 0 0,0 0 1,0 0-1,1 0 0,-1 0 0,0 0 1,0 0-1,0 0 0,0 0 0,0 1 1,0-1-1,0 0 0,0 0 0,1 0 1,-1 0-1,0 0 0,0 0 0,0 0 1,0 0-1,0 0 0,0 0 0,0 0 1,0 0-1,1 0 0,-1 0 0,0 0 1,0 0-1,0 0 0,0 0 0,0-1 1,0 1-1,0 0 0,0 0 0,1 0 1,11-7 1266,14-14-567,49-64-125,-3-4 0,98-159 0,-156 226-623,-14 21 10,-7 32-95,-48 116 133,-55 234 0,100-322 37,10-58-74,9-38 48,8-4-1224,-2 4-1766,-2 1-4787,-9 20 1520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13965,'0'0'9433,"-7"13"-9177,-12 36 752,1 0 0,3 2-1,-14 81 1,23-90-501,0 78 0,9-110-979,2-14-1134,5-19-950,-9 5 2415,-1-1-1,-1 1 1,-1 0 0,0 0-1,-1 0 1,-1 1-1,-8-22 1,44 54 3740,-24-11-3173,54 19 849,-26-19-2572,-7-11-5525,-19-3-1922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11691,'0'0'13068,"9"-10"-11877,310-380 603,-319 390-1796,0 0 0,0 0 0,1 0 0,-1 0 1,0 0-1,0 0 0,0 0 0,1 0 0,-1 0 1,0 0-1,0 0 0,0 0 0,0 0 0,1 0 1,-1 0-1,0 0 0,0 0 0,0 1 0,0-1 1,1 0-1,-1 0 0,0 0 0,0 0 1,0 0-1,0 1 0,0-1 0,1 0 0,-1 0 1,0 0-1,0 0 0,0 1 0,0-1 0,0 0 1,0 0-1,0 0 0,0 1 0,0-1 0,0 0 1,0 0-1,0 0 0,0 1 0,0-1 0,0 0 1,0 0-1,0 0 0,0 0 0,0 1 0,0-1 1,0 0-1,0 0 0,0 0 0,-1 1 0,1-1 1,0 0-1,1 28-3,-5 31 45,-49 131 73,29-115-444,-22 124-1,48-204-5606,1-7 3394,-1 4 82,5-17-7286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2851,'0'0'13105,"3"-6"-12512,7-16-214,-8 17-101,2 61 1062,-22 293-449,18-319-849,0-22-13,1 0 0,-1 0 0,-1 0 0,0-1 1,0 1-1,0 0 0,-1 0 0,-4 12 0,-22-24-12440,21 4 7131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5765,'0'0'9439,"-2"10"-9066,-3 17-173,1 1 0,2 0 0,1 0 0,1 0 0,1 0 0,2 0 0,0 0 0,2-1 0,1 0 0,18 50 0,-23-76-195,-1-1-1,0 0 1,0 1 0,0-1-1,0 0 1,0 1 0,1-1 0,-1 0-1,0 1 1,0-1 0,1 0 0,-1 1-1,0-1 1,0 0 0,1 1-1,-1-1 1,0 0 0,1 0 0,-1 0-1,0 1 1,1-1 0,-1 0 0,0 0-1,1 0 1,-1 0 0,1 0-1,-1 0 1,0 1 0,1-1 0,-1 0-1,0 0 1,1 0 0,-1 0 0,1-1-1,-1 1 1,0 0 0,1 0 0,-1 0-1,1 0 1,-1 0 0,0 0-1,1 0 1,-1-1 0,0 1 0,1 0-1,-1 0 1,0-1 0,1 1 0,-1 0-1,0 0 1,0-1 0,1 1-1,-1 0 1,0-1 0,0 1 0,0 0-1,1-1 1,-1 1 0,0 0 0,0-1-1,0 1 1,0-1 0,0 1-1,0 0 1,0-1 0,0 0 0,13-30 819,-13 29-737,18-50 621,33-67 0,-23 65-2716,5 1-3449,-18 28-1862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 11435,'0'0'10815,"9"-4"-9859,-4 1-808,1 1-1,0 0 1,0 1 0,-1-1-1,1 1 1,0 0 0,13 0-1,-18 1-113,1 0 0,-1 0-1,1 1 1,-1-1 0,0 0-1,1 1 1,-1-1 0,1 1-1,-1-1 1,0 1 0,1 0 0,-1 0-1,0 0 1,0-1 0,1 1-1,-1 0 1,0 0 0,1 2-1,-1-1-12,0 0 0,0 0-1,0 0 1,0 0 0,-1 1-1,1-1 1,-1 0 0,1 0-1,-1 1 1,0-1 0,0 0-1,0 0 1,0 1 0,0-1-1,-1 0 1,0 4 0,0-3 8,0 1 1,-1-1 0,1 1 0,-1-1-1,0 1 1,1-1 0,-2 0-1,1 0 1,0 0 0,-1 0 0,1-1-1,-1 1 1,-4 3 0,-49 32 128,33-23-129,69-22-222,-31 6 151,-11 0 7,0 0 0,1 1 0,-1 0 0,1-1 0,-1 2 0,1-1 0,-1 1 0,0-1 0,1 1 0,5 2 0,-8-2 26,-1 0 1,0 0-1,0 0 0,0 0 1,1 0-1,-1 1 0,0-1 1,0 0-1,-1 0 0,1 1 1,0-1-1,0 1 1,-1-1-1,1 1 0,0-1 1,-1 1-1,0-1 0,1 1 1,-1-1-1,0 1 0,0 0 1,0-1-1,0 1 0,0-1 1,0 1-1,0 0 0,-1-1 1,1 1-1,0-1 0,-1 1 1,-1 2-1,1 1 90,-1-1 1,0 0-1,0 1 0,0-1 0,-1 0 0,1 0 1,-1 0-1,0-1 0,0 1 0,-1-1 1,1 1-1,-1-1 0,1 0 0,-1-1 0,0 1 1,0 0-1,0-1 0,-6 2 0,1 0 164,0 0 0,0-1 0,0 0 0,-1-1 0,1 0-1,-1-1 1,-17 1 0,26-2-363,1 0 0,-1 0 0,0-1-1,1 1 1,-1 0 0,1-1 0,-1 1 0,1 0 0,-1-1 0,1 1 0,-1-1-1,1 1 1,-1-1 0,1 1 0,-1-1 0,1 1 0,0-1 0,-1 0-1,1 1 1,0-1 0,0 1 0,-1-1 0,1 0 0,0 1 0,0-1-1,0 0 1,0 1 0,0-1 0,0 0 0,0 1 0,0-1 0,0 0 0,0 1-1,0-1 1,0 0 0,1 1 0,-1-1 0,0 0 0,0 1 0,1-1-1,-1 1 1,1-2 0,11-27-7342,2 7-1893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12043,'-8'0'705,"3"0"-655,-5-1 302,-1 1 1,0 0 0,0 1-1,1 0 1,-1 1 0,1 0-1,-1 0 1,1 1 0,0 1-1,0 0 1,-16 9-1,16-5-207,0 0 0,1 1 0,0 0 0,1 1 0,0 0 0,1 0 0,0 1 0,1 0 0,0 0-1,0 0 1,1 1 0,1 0 0,0 0 0,0 0 0,1 1 0,1-1 0,0 1 0,1 0 0,0-1-1,2 17 1,-1-24-142,0 0 0,0 0 0,1 0 0,0 0 0,0 0 0,1 0-1,-1-1 1,1 1 0,0 0 0,0-1 0,0 1 0,1-1 0,0 0 0,0 1-1,0-1 1,6 6 0,-3-5 51,1 0-1,-1 0 1,1-1-1,0 0 1,0 0-1,0-1 1,0 1-1,1-1 1,15 3-1,-10-3 121,1-1-1,0 0 0,0-1 0,0 0 0,0-1 0,0-1 0,0 0 0,0-1 1,0-1-1,-1 0 0,1-1 0,14-5 0,-13 1 136,-1 0 1,1-1-1,-1 0 0,-1-1 1,0 0-1,-1-1 0,0-1 1,0 0-1,14-20 0,-20 23-159,0 1 0,0-2 0,-1 1 0,0 0 0,-1-1 0,0 0 0,0 0 0,-1 0 0,0-1 0,-1 1 0,0-1 0,-1 1 0,0-1 0,-1 1 0,-2-21 0,1 27-152,0 0 0,0-1 1,-1 1-1,1 0 0,-1 0 0,0 0 0,0 0 0,-1 0 0,1 0 0,-1 1 0,0-1 0,0 1 1,0 0-1,0 0 0,-1 0 0,1 0 0,-1 0 0,0 1 0,0 0 0,1-1 0,-2 1 1,1 1-1,0-1 0,-5-1 0,-52-10-2059,3 9-3534,30 4-432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 8840,'-1'0'118,"-42"6"3464,42-6-3469,0 0 0,1 0 0,-1 0 1,0 0-1,0 0 0,0 0 1,0 0-1,0 1 0,1-1 0,-1 0 1,0 0-1,0 1 0,1-1 0,-1 1 1,0-1-1,0 0 0,1 1 1,-1-1-1,0 1 0,1 0 0,-1-1 1,1 1-1,-1 0 0,1-1 0,-1 1 1,1 0-1,-1-1 0,1 1 1,0 0-1,-1 0 0,1 0 0,0-1 1,0 1-1,0 0 0,-1 0 0,1 0 1,0 0-1,0-1 0,0 1 1,0 0-1,0 0 0,1 0 0,-1 0 1,0-1-1,1 2 0,2 0 20,0 0 0,0 0-1,1 0 1,-1 0 0,1-1 0,-1 1-1,1-1 1,0 0 0,0 0 0,-1-1-1,1 1 1,0-1 0,0 0 0,0 0-1,7-1 1,-1 2 113,493-7 1508,-229-3-1687,386-8 1155,-987 20-1017,-587-22 482,881 14-556,22 1-46,22-1-56,52-2-74,0 3 0,88 5-1,-50 1 65,358 11 21,82-1 37,-514-15-32,-27 3-43,0 0 0,0 0 0,0-1-1,0 1 1,0 0 0,0 0 0,0 0 0,0-1 0,0 1 0,0 0 0,0 0 0,0 0 0,0-1 0,0 1 0,0 0-1,0 0 1,0 0 0,0 0 0,0-1 0,0 1 0,0 0 0,0 0 0,0 0 0,0 0 0,-1-1 0,1 1 0,0 0-1,0 0 1,0 0 0,0 0 0,0 0 0,-1 0 0,1-1 0,0 1 0,0 0 0,0 0 0,0 0 0,-1 0-1,1 0 1,0 0 0,0 0 0,0 0 0,-1 0 0,1 0 0,0 0 0,0 0 0,0 0 0,0 0 0,-1 0 0,1 0-1,0 0 1,0 0 0,-1 0 0,-50-10 48,-145 1-83,-249 21 0,-192 54 72,1285-117-3027,-205 22-8555,-385 24 6504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1057,'0'0'5296,"-8"-1"-4122,-1 0-2296,-13 0 6861,42-1-421,453-9-446,633-43-3952,-1093 55-1130,-30 2 11,-11 2-1815,9-3-3640,13-2-1932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6919,'0'0'14589,"-8"-6"-14114,-26-13-288,33 18-184,0 1 0,-1 0 1,1 0-1,0 0 0,0 0 0,0 0 0,0 0 0,0 1 0,0-1 0,-1 0 0,1 0 0,0 1 0,0-1 1,0 1-1,0-1 0,0 1 0,0-1 0,0 1 0,0 0 0,1-1 0,-1 1 0,0 0 0,0 0 0,0 0 1,1-1-1,-1 1 0,0 0 0,1 0 0,-1 0 0,1 0 0,-1 0 0,1 0 0,0 0 0,-1 1 0,1 1 1,-10 37 194,10-38-194,0 1 0,0-1 0,0 1 0,1-1 0,-1 0 0,1 1 1,-1-1-1,1 0 0,0 0 0,0 0 0,0 1 0,0-1 0,0 0 0,1 0 0,-1 0 0,1 0 0,-1-1 0,1 1 0,0 0 1,-1-1-1,5 3 0,54 28 145,-53-29-137,0 0 0,0 0 0,0 0-1,0 1 1,0 0 0,-1 0-1,0 1 1,0 0 0,0 0 0,5 6-1,-10-8 4,1 0-1,-1 0 0,0 0 0,1 0 0,-2 0 1,1 0-1,0 1 0,-1-1 0,1 0 1,-1 0-1,0 1 0,0-1 0,0 0 0,-1 0 1,1 1-1,-1-1 0,1 0 0,-1 0 1,0 0-1,-1 0 0,1 0 0,0 0 0,-1 0 1,0 0-1,1 0 0,-1-1 0,0 1 1,0-1-1,-1 1 0,1-1 0,-4 3 0,0 0 43,0 1 0,0-2-1,0 1 1,-1-1-1,1 0 1,-1 0-1,0 0 1,0-1-1,-1 0 1,1-1 0,-1 0-1,-9 2 1,12-3 37,1-1 0,0 0 0,0 0 0,0 0 0,0 0 0,-1 0 0,1-1 1,0 0-1,0 0 0,0 0 0,0 0 0,0-1 0,0 1 0,1-1 0,-1 0 0,0 0 1,-3-3-1,5 2-79,0 0 1,0 0 0,0 1-1,0-1 1,0-1 0,0 1-1,1 0 1,0 0 0,0-1-1,0 1 1,0 0 0,0-1 0,0 1-1,1-1 1,0 1 0,0-1-1,0 1 1,0-1 0,0 1-1,2-8 1,0 5-28,-1 0 0,1 0 1,1-1-1,-1 1 0,1 0 0,0 1 0,1-1 1,-1 0-1,1 1 0,0 0 0,1 0 1,-1 0-1,1 1 0,0-1 0,0 1 0,0 0 1,1 0-1,9-4 0,13-7-21,1 1 0,50-16 0,-36 15 137,-38 13-45,0 0 1,0 0-1,-1-1 0,1 1 0,-1-1 1,7-6-1,-10 9-30,-1 0 0,0-1 1,1 1-1,-1 0 0,0-1 0,0 1 0,1-1 0,-1 1 1,0 0-1,0-1 0,1 1 0,-1-1 0,0 1 0,0-1 1,0 1-1,0 0 0,0-1 0,0 1 0,0-1 0,0 1 1,0-1-1,0 1 0,0-1 0,0 1 0,0-1 0,0 1 1,0-1-1,-1 0 0,0 0 18,0 0-1,0 0 1,0 0-1,0 0 1,0 0-1,-1 0 1,1 1-1,0-1 1,-1 0 0,1 1-1,-1-1 1,1 1-1,0-1 1,-3 1-1,-19-5 28,0 2 0,0 0 0,-23 1-1,-23-3-581,69 5 399,0 0 0,0 0 0,0 0 0,-1 0 0,1 0 0,0 0 0,0-1 0,0 1 0,0 0 0,-1 0 0,1 0 0,0 0 0,0 0 0,0-1 0,0 1 1,0 0-1,0 0 0,0 0 0,0-1 0,0 1 0,0 0 0,0 0 0,0 0 0,0-1 0,0 1 0,0 0 0,0 0 0,0 0 0,0-1 0,0 1 0,0 0 0,0 0 0,0 0 0,0 0 0,0-1 0,0 1 0,0 0 1,0 0-1,0 0 0,0-1 0,1 1 0,-1 0 0,0 0 0,0 0 0,0 0 0,0 0 0,0 0 0,1-1 0,-1 1 0,0 0 0,0 0 0,0 0 0,0 0 0,1 0 0,8-9-5685,10-3-7253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 4356,'-11'0'4212,"-3"-1"-3735,1 1-1,0 1 0,-1 0 1,1 1-1,0 0 1,0 1-1,0 0 1,0 1-1,1 1 1,0 0-1,-19 10 1,19-6-199,1 1 0,0 0 0,1 1 0,0 0 0,1 0 0,0 1 0,0 1 0,1-1 0,1 1 0,0 1 0,1-1 0,-7 24 0,6-15-176,2 0 0,0 0 0,2 0 0,0 1 0,2-1 0,0 1 0,4 38 0,-2-54-100,0 0-1,1 1 1,-1-1-1,1 0 1,1 0-1,-1 0 1,1 0-1,1-1 1,-1 1-1,1-1 1,0 0-1,0 0 1,1 0-1,0 0 1,0-1-1,7 6 1,-4-5 34,0 0 1,1-1 0,0 0 0,0-1-1,0 0 1,0 0 0,1-1-1,0 0 1,-1-1 0,20 2 0,-10-2 126,0-1-1,-1-2 1,1 0 0,-1 0 0,1-2 0,-1 0 0,1-1 0,-1-1-1,-1-1 1,1-1 0,-1 0 0,23-14 0,-25 12-13,0-2 0,-1 0 0,-1 0 0,0-1 0,-1-1 0,0 0 1,0-1-1,-2 0 0,0-1 0,0 0 0,-2-1 0,0 1 0,0-2 0,-2 1 1,0-1-1,-1 0 0,0 0 0,-1 0 0,-2-1 0,1 0 0,-2 1 0,-1-1 0,0 0 1,-3-21-1,2 33-135,0-1-1,0 0 1,-1 1 0,0-1 0,-1 1 0,1 0 0,-1 0 0,0 0 0,0 0 0,-1 0 0,0 0 0,0 1 0,-1 0-1,1 0 1,-1 0 0,0 0 0,0 1 0,0 0 0,-1 0 0,-8-4 0,5 4-36,0 0 1,-1 0-1,1 1 1,-1 1 0,1 0-1,-1 0 1,0 1-1,0 0 1,0 1-1,0 0 1,0 0-1,1 1 1,-14 3-1,17-3-71,1 0-1,-1 1 0,1 0 0,-1 0 0,1 0 0,0 1 1,0 0-1,-6 4 0,9-5-231,0 0 0,0-1 0,0 1 1,0 0-1,0 0 0,1 0 0,-1 1 1,1-1-1,-1 0 0,1 1 0,0-1 0,-1 3 1,0 11-5069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66 4356,'0'0'12572,"8"-9"-10266,3-1-1699,-5 5-189,-1 0 1,0-1-1,0 0 1,0 1-1,4-9 1,-9 14-371,0 0 0,0 0 1,0 0-1,0 0 0,0 0 1,-1 0-1,1 0 0,0 0 1,0 0-1,0-1 0,0 1 1,0 0-1,0 0 0,0 0 1,0 0-1,0 0 0,-1 0 1,1 0-1,0 0 0,0 0 1,0 0-1,0 0 0,0 0 1,0 0-1,0 0 0,0 0 1,0-1-1,0 1 0,0 0 1,0 0-1,0 0 0,0 0 1,-1 0-1,1 0 0,0 0 1,0 0-1,0-1 0,0 1 1,0 0-1,0 0 0,0 0 1,0 0-1,0 0 0,0 0 1,0 0-1,1 0 0,-1-1 1,0 1-1,0 0 0,0 0 1,0 0-1,0 0 0,0 0 1,0 0-1,0 0 0,0 0 1,0 0-1,0-1 0,0 1 1,0 0-1,0 0 0,0 0 1,1 0-1,-1 0 0,0 0 1,0 0-1,0 0 0,-13 5 550,-13 12-799,9-1 240,1 0 0,0 0-1,-24 36 1,34-43-45,0 1 0,0 0 0,1 0 0,0 1 1,1 0-1,0 0 0,1 0 0,0 0 0,-2 16 0,5-25 4,0-1 0,0 0-1,0 0 1,0 0-1,0 0 1,0 0-1,0 0 1,0 0 0,0 1-1,1-1 1,-1 0-1,0 0 1,1 0 0,-1 0-1,1 0 1,-1 0-1,1 0 1,-1 0 0,1 0-1,0-1 1,0 1-1,-1 0 1,1 0-1,0-1 1,0 1 0,0 0-1,1 0 1,0 0 13,0 0 0,1-1 0,-1 1 0,1 0 0,-1-1 0,1 0 0,-1 0 0,1 0 0,-1 0 0,1 0 0,4-1 0,0 0 25,0-1-1,-1 0 1,1 0-1,0 0 1,-1-1-1,1 0 1,-1 0-1,8-6 1,-9 5 121,0-1-1,0 1 1,-1-1 0,0 0 0,0 0 0,5-8 0,-9 12-115,1 0 1,-1 0 0,0 0 0,1 1 0,-1-1 0,0 0 0,1 0-1,-1 0 1,0 1 0,0-1 0,0 0 0,0 0 0,0 0 0,0 0-1,0 0 1,0 1 0,0-1 0,-1 0 0,1 0 0,0 0-1,0 0 1,-1 0 0,0 0-17,0 0 0,0 0 0,0 0 0,-1 0 0,1 1 1,0-1-1,0 0 0,-1 1 0,1-1 0,0 1 0,-1-1 0,1 1 0,0 0 0,-1-1 0,1 1 0,-1 0 0,1 0 0,-3 0 0,-7 0-39,-1 0 0,1 1-1,-1 0 1,-21 5 0,30-5-14,-1 0 0,0 0 0,1 0 0,-1 1 0,1-1 1,0 1-1,-1 0 0,1 0 0,0 0 0,0 0 0,0 1 1,0-1-1,1 1 0,-1 0 0,1-1 0,0 1 0,-1 0 1,1 1-1,-2 3 0,4-6-62,0-1 0,0 0 0,-1 0 0,1 1 0,0-1 0,0 0 1,0 0-1,0 1 0,0-1 0,0 0 0,0 1 0,0-1 0,-1 0 0,1 0 0,0 1 0,0-1 0,0 0 1,1 1-1,-1-1 0,0 0 0,0 0 0,0 1 0,0-1 0,0 0 0,0 1 0,0-1 0,0 0 0,0 0 0,1 1 1,-1-1-1,0 0 0,0 0 0,0 1 0,1-1 0,-1 0 0,0 0 0,0 0 0,1 1 0,-1-1 0,0 0 1,0 0-1,1 0 0,16-1-2807,17-14-2962,-7-3-1760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160 300 17809,'0'0'6353,"-8"-4"-4645,3 2-1577,3 0-60,-1 1-1,-1-1 0,1 1 1,0-1-1,0 1 0,0 0 1,-1 0-1,1 0 0,-1 1 1,1-1-1,0 1 0,-1 0 1,1 0-1,-1 0 0,1 1 1,-1-1-1,1 1 0,0-1 1,-1 1-1,1 0 0,0 1 1,0-1-1,-1 0 0,-3 4 1,2-1-28,0 0 0,0 1 0,0 0 1,1 0-1,-1 0 0,1 1 0,1-1 1,-1 1-1,1 0 0,0 0 0,0 0 0,1 0 1,0 0-1,0 1 0,0-1 0,1 1 1,0 0-1,0-1 0,0 13 0,2-17-32,-1 0 0,1 0 0,0 1 0,0-1 0,-1 0 0,1-1 0,1 1 0,-1 0 0,0 0 0,0 0 0,1-1 0,-1 1 0,1-1 0,-1 1-1,1-1 1,0 1 0,-1-1 0,1 0 0,0 0 0,0 0 0,0 0 0,0 0 0,0 0 0,0-1 0,0 1 0,0-1 0,1 1 0,-1-1 0,0 0-1,0 0 1,0 0 0,0 0 0,4 0 0,0 0-3,0-1 1,0 1-1,0-1 0,0 0 0,0 0 0,-1-1 0,1 1 1,0-1-1,-1-1 0,1 1 0,7-5 0,-2-3-168,-1-1 0,0 0 0,0-1 0,-1 0-1,-1 0 1,0-1 0,-1 0 0,0 0 0,9-25 0,-36 77-111,15-32 280,1 1 0,0 0 0,0-1 0,1 1 0,0 0 0,-3 16-1,5-22-3,0 0 0,1 0 0,0 1 0,0-1 0,-1 0 0,1 0 0,0 0 0,1 1 0,-1-1 0,0 0 0,1 0 0,-1 0 0,1 0 0,0 1 0,-1-1 0,1 0 0,0 0 0,0-1 0,1 1 0,-1 0 0,0 0 0,1 0 0,-1-1 0,4 4 0,-2-4 10,0 0 0,0 1 0,0-1 0,1 0 0,-1-1 0,0 1 0,1-1 0,-1 1 0,1-1 0,-1 0 0,0 0 0,1-1 0,-1 1 0,0-1 0,1 1 0,4-3 0,2 0-1,1-1 0,-1-1 0,0 0 0,0 0 1,-1-1-1,0 0 0,0 0 0,0-1 1,-1-1-1,1 1 0,-2-1 0,1-1 1,6-9-1,3-6 17,0-1 1,-2-1 0,21-48-1,-34 68-30,10-19 11,-1-1-1,-1-1 0,-2 1 1,0-1-1,5-44 1,-13 71-13,0 0 1,0 0 0,1-1-1,-1 1 1,0 0 0,0 0 0,0-1-1,0 1 1,0 0 0,0 0 0,0 0-1,0-1 1,0 1 0,0 0 0,0 0-1,-1 0 1,1-1 0,0 1 0,0 0-1,0 0 1,0 0 0,0-1-1,0 1 1,0 0 0,0 0 0,-1 0-1,1 0 1,0-1 0,0 1 0,0 0-1,0 0 1,-1 0 0,1 0 0,0 0-1,0 0 1,0-1 0,-1 1-1,1 0 1,0 0 0,0 0 0,0 0-1,-1 0 1,1 0 0,0 0 0,0 0-1,-1 0 1,1 0 0,0 0 0,-15 8-31,-11 16-38,9-5 197,1 2 1,0 0-1,2 1 0,1 0 0,-19 41 0,25-45 124,0 1 1,1 0 0,0 0 0,2 0-1,0 0 1,2 1 0,0-1 0,1 24-1,2-38-222,0 0-1,0 0 0,0 0 0,1-1 1,-1 1-1,1-1 0,1 1 0,-1-1 1,0 0-1,1 0 0,0 0 0,0 0 1,0 0-1,1-1 0,-1 1 0,1-1 1,0 0-1,0 0 0,0 0 0,0-1 1,1 1-1,-1-1 0,0 0 0,1 0 1,0-1-1,6 2 0,1 1-630,-1-1 1,1-1-1,1 0 0,14 1 1,-17-3-1599,1 0 0,-1 0 1,1-1-1,14-4 0,5-6-14526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26 13229,'-8'-4'1297,"-1"0"-1149,1 1 0,-1 0 0,1 0 0,-1 1 0,0 0 0,0 0 0,0 1 0,-1 0 0,1 1 0,0 0 0,0 0 0,0 1-1,0 0 1,0 1 0,0 0 0,0 0 0,0 1 0,1 0 0,-1 1 0,1 0 0,0 0 0,0 1 0,0-1 0,-10 10 0,6-2-55,0 0-1,0 1 0,2 1 1,-1 0-1,2 1 0,0-1 1,0 2-1,2-1 0,0 1 1,0 0-1,2 1 0,0 0 1,1 0-1,1 0 1,0 0-1,1 0 0,1 1 1,1-1-1,1 19 0,0-30-69,0 0 0,0-1 0,0 1 0,1-1 0,-1 1-1,1-1 1,1 0 0,-1 1 0,1-1 0,0 0 0,0-1-1,0 1 1,1 0 0,-1-1 0,1 0 0,0 0 0,1 0-1,-1 0 1,1-1 0,-1 0 0,1 0 0,0 0 0,0 0-1,1-1 1,-1 0 0,0 0 0,1 0 0,-1-1 0,1 1-1,7-1 1,1 1 88,-1-1 0,1 0 0,-1-2 0,1 1 0,0-2 0,-1 0 0,0 0 0,1-1 0,-1-1 0,0 0 0,23-11 0,-19 6 171,0-1 0,-1-1 1,0 0-1,-1-1 1,0-1-1,-1 0 1,-1-1-1,0 0 0,17-25 1,-23 28-73,0 0 1,-1 0-1,0-1 1,-1 0-1,-1 0 1,0 0-1,0 0 1,-1-1-1,-1 1 1,0-1 0,0 0-1,-2 0 1,0 0-1,0 1 1,-3-18-1,2 25-181,0-1 0,0 1 0,-1 0 0,1 0-1,-1 0 1,0 0 0,-1 0 0,1 0 0,-1 1 0,0-1 0,0 1-1,-1 0 1,1 0 0,-1 0 0,0 0 0,0 1 0,0-1 0,-1 1-1,1 0 1,-5-2 0,2 1-403,0 1 0,0 1 0,0-1 0,0 1 0,-14-2 0,11 3-1602,0 0-1,0 1 1,0 0-1,-11 2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3876,'0'0'21812,"5"1"-21513,1 0-259,1 0-1,0-1 0,0 0 1,0-1-1,-1 1 0,1-1 0,0-1 1,0 1-1,-1-1 0,1 0 1,-1-1-1,0 1 0,8-5 1,-5 2-25,1 1 0,-1 1 0,1-1 0,0 2 1,0-1-1,13 0 0,-22 3-16,0 1 1,-1 0-1,1-1 0,0 1 1,0 0-1,-1 0 0,1-1 1,0 1-1,-1 0 0,1 0 1,-1 0-1,1 0 0,-1 0 1,0 0-1,1 0 0,-1 0 1,0 0-1,0 0 1,0 0-1,1 0 0,-1 0 1,0 1-1,0-1 0,-1 0 1,1 0-1,0 0 0,-1 1 1,-2 36 205,-5-2-543,-2-1 0,-27 66-1,36-99-342,0 0 0,0-1 0,0 1-1,0 0 1,0 0 0,0 0 0,0-1-1,-1 1 1,1-1 0,-1 1 0,1-1-1,-4 3 1,-3-2-5261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11435,'0'0'11499,"60"-27"-11916,-35 17-1120,0-3-1410,-1-3-3043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21 10666,'-13'-3'609,"-7"-2"16,0 1 1,0 0 0,-39 0-1,50 3-518,0 2 0,0-1 0,0 1 0,0 1 0,1 0-1,-1 0 1,0 0 0,1 1 0,-1 1 0,1-1 0,0 1-1,0 1 1,-9 6 0,8-2 94,-1 0 0,2 0-1,-1 1 1,1 0 0,1 1-1,0 0 1,1 0 0,0 1 0,0-1-1,1 1 1,1 1 0,0-1-1,1 0 1,0 1 0,1 0 0,0 0-1,1 0 1,0 15 0,1-19-184,0 0 0,0 0-1,1-1 1,0 1 0,1 0 0,0-1 0,0 1 0,1-1 0,0 1 0,1-1 0,-1 0-1,1-1 1,1 1 0,0-1 0,0 1 0,0-1 0,1-1 0,0 1 0,0-1 0,1 0 0,-1-1-1,2 1 1,-1-1 0,0-1 0,1 1 0,0-1 0,10 4 0,0-4 185,-1 0 0,1-1-1,0-1 1,0 0 0,0-1 0,0-2 0,0 1 0,0-2 0,0-1-1,0 0 1,-1-1 0,1-1 0,-1 0 0,32-16 0,-25 10 169,0-2 1,-1 0-1,0-2 0,-1 0 1,-1-2-1,0 0 1,-2-2-1,0 0 1,23-30-1,-36 41-244,0-1 0,-1 1-1,0-1 1,0-1 0,-1 1 0,-1-1-1,5-15 1,-7 22-109,0-1-1,-1 1 1,1-1-1,-1 1 1,0-1-1,0 1 1,0-1-1,0 1 1,-1-1-1,0 1 1,1-1 0,-1 1-1,0-1 1,-1 1-1,1 0 1,-1 0-1,1 0 1,-1-1-1,0 1 1,0 1-1,0-1 1,0 0-1,-1 1 1,-4-5-1,-3 1-56,0 0-1,0 1 0,-1 0 0,1 0 0,-1 1 1,0 0-1,-1 1 0,1 1 0,-1 0 1,1 0-1,-20 0 0,7 1-624,0 2 1,-1 0-1,1 2 0,-41 9 1,5 9-2315,24-4-2426,7 1-6842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1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6758,'0'0'5579,"-5"14"-4912,-8 38-105,3 1-1,2 1 0,-3 85 1,17 181 75,7 484-500,-46-1-909,6-220 921,24-534-8,1-24-96,0 0-1,2 0 1,1 0-1,6 38 0,-6-61-30,0 0 0,-1 0-1,1 0 1,0-1-1,0 1 1,1 0 0,-1 0-1,0-1 1,0 1 0,1-1-1,-1 1 1,1-1 0,-1 0-1,1 0 1,0 1 0,0-1-1,-1 0 1,1 0 0,0-1-1,0 1 1,0 0 0,0-1-1,0 1 1,0-1-1,0 1 1,3-1 0,9 1 80,-1 0 0,1-1 0,16-2 0,1 0-166,164 11 127,14 0-240,-172-10 183,0-1-1,0-2 1,63-16 0,-50 8 5,1 2 1,0 2-1,92-1 0,-49 10-23,108 17 0,-169-14 40,-1-1 0,0-2 0,1-1 0,-1-2 0,42-7 0,-55 5 13,0-1 0,-1-1 1,1 0-1,-1-1 0,0-2 1,-1 1-1,0-2 0,0 0 1,-1-1-1,15-14 0,-30 24-21,-1 0 0,1 0-1,0 0 1,0 0 0,-1 1 0,1-1-1,0 0 1,0 0 0,0 0 0,0 1-1,0-1 1,0 1 0,1-1 0,-1 1 0,0-1-1,0 1 1,0 0 0,0-1 0,1 1-1,-1 0 1,0 0 0,0 0 0,1 0-1,-1 0 1,2 0 0,-2 2 63,0-1 1,-1 1-1,1-1 1,0 1 0,-1 0-1,1-1 1,-1 1-1,1 0 1,-1-1-1,0 1 1,0 0-1,0 0 1,0 1-1,3 22 244,2-18-128,1-16 58,0-12-11,10-111-219,-3-178 1,-10 179-22,1-68 35,40-590 404,-32 688-322,-4-1 1,-5 0-1,-4 0 0,-24-174 0,-49-227-328,72 492 232,2 3 44,-1-1 0,0 1-1,-1 0 1,0 0 0,0 0 0,-1 0 0,0 1 0,0-1-1,-1 1 1,-8-14 0,10 21-66,0 0-1,0-1 1,0 1 0,0 0-1,0 0 1,0 0 0,0 0 0,0 0-1,0 0 1,0 1 0,0-1-1,0 1 1,0-1 0,0 1-1,1 0 1,-1 0 0,0 0 0,0 0-1,-1 1 1,-9 3 10,-23 2 18,-1-2-1,0-1 0,-61-2 1,-30 3-27,-154 31 39,-195 13 44,389-48-80,-35 0-10,0 5-1,-212 38 1,337-51-1635,46-62-5691,-16 11 1639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6598,'0'0'17654,"-1"9"-17504,-18 121 976,54-151-619,-32 19-507,-1 0 0,1 0 0,0 1 0,-1-1 0,1 1 0,0-1-1,0 1 1,0 0 0,0 0 0,0 1 0,0-1 0,0 1 0,0-1 0,0 1-1,0 0 1,1 0 0,-1 0 0,0 1 0,0-1 0,3 2 0,-4-1 3,1 0 0,-1 0 0,0 1 0,0-1 0,0 1 0,0 0 0,-1 0 0,1 0 1,0 0-1,-1 0 0,1 0 0,-1 0 0,0 0 0,0 0 0,0 1 0,0-1 0,0 0 0,0 1 0,0-1 1,-1 1-1,1-1 0,-1 1 0,0-1 0,0 6 0,0-4 58,-1 1 0,0 0 0,1 0 0,-2-1-1,1 1 1,-1 0 0,1-1 0,-1 1 0,-1-1 0,1 0 0,-1 0 0,1 0-1,-1 0 1,0 0 0,0 0 0,-1-1 0,1 1 0,-1-1 0,0 0 0,-4 2 0,2 0 28,-1 0 0,0-1 0,0 0 0,0 0 1,0-1-1,-1 0 0,1 0 0,-1-1 0,0 0 1,0 0-1,-14 1 0,21-3-216,0 0 1,0-1-1,0 1 1,0 0-1,0 0 1,0 0-1,0-1 1,0 1-1,0-1 1,0 1-1,0-1 1,1 1-1,-1-1 1,0 1-1,0-1 1,0 0-1,1 1 1,-1-1-1,1 0 1,-1 0-1,0 0 1,1 1-1,-1-1 1,1 0-1,-1 0 1,1 0-1,0 0 1,-1 0-1,1 0 1,0-2-1,-3-34-7112,3 29 4670,0-17-5626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15214,'0'0'7816,"50"-27"-7336,-30 23-256,2-1-159,3-3-33,2 0-673,-3 0-832,-4 1-962,-5 0-2369,-8 2-2051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11723,'-8'1'1239,"-3"0"-977,1 0-1,0 1 1,0 1 0,1 0 0,-1 0 0,0 1 0,1 0 0,0 1 0,0 0 0,0 0 0,1 1 0,-1 0-1,1 0 1,1 1 0,-12 12 0,7-5-181,0 1-1,1 1 0,1-1 1,0 2-1,1-1 0,0 1 1,2 1-1,0 0 0,1 0 1,1 0-1,1 0 1,0 1-1,1 0 0,1 0 1,1 0-1,1 0 0,0 0 1,4 20-1,-3-34-64,0 1-1,0-1 1,1 0 0,-1 0 0,1 0-1,0 0 1,0-1 0,1 1 0,0 0-1,0-1 1,0 0 0,0 0 0,0 0-1,1 0 1,0 0 0,0-1 0,0 1-1,0-1 1,1 0 0,-1 0 0,1-1-1,-1 1 1,1-1 0,0 0 0,0-1-1,0 1 1,0-1 0,1 0 0,8 1-1,-2-1 228,-1-1 0,0-1-1,0 1 1,1-2 0,-1 0 0,0 0-1,0-1 1,0 0 0,-1-1-1,1 0 1,-1-1 0,0 0 0,11-7-1,1-3 259,-1-1 0,-1-1 0,0-1 0,-2 0 0,0-2 0,21-28 0,-31 37-233,-1 0-1,1-1 0,-2 0 1,0 0-1,0-1 0,-1 0 1,-1 0-1,0 0 0,-1 0 1,0-1-1,-1 0 0,0 1 1,-1-26-1,-2 33-245,0 0 1,-1 0 0,1 0-1,-1 0 1,0 1 0,-1-1-1,1 1 1,-1-1-1,0 1 1,-1 0 0,1 0-1,-1 0 1,0 1-1,0-1 1,0 1 0,-1 0-1,1 0 1,-1 1 0,0-1-1,0 1 1,-1 0-1,1 0 1,0 1 0,-8-3-1,0 1-296,1-1 1,-1 2-1,-1 0 0,1 1 0,0 0 0,-1 1 1,1 0-1,0 1 0,-27 3 0,4 12-2399,13-4-5475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4004,'0'0'8584,"-7"1"-5584,-24 4-1708,25-1 172,14 2-893,12 1 10,65 3 434,1-3 0,111-6 1,-118-2-651,492-46 118,-196 8-235,-700 58 551,-213 14-824,251-12-49,787-43 125,-224 6-12,191-18-268,-447 28 32,-23 3 40,-13 0 25,-153-4-236,-173 15 0,319-7 357,-195 11 331,-247 45 0,418-44-362,1022-56-620,-953 41 661,107-11 7,-105 5 42,-24 8-44,1 0-1,-1 0 0,0 0 0,0 0 0,0-1 1,0 1-1,0 0 0,0 0 0,0 0 0,1 0 1,-1 0-1,0-1 0,0 1 0,0 0 0,0 0 0,0 0 1,0 0-1,0-1 0,0 1 0,0 0 0,0 0 1,0 0-1,0 0 0,0-1 0,0 1 0,0 0 1,0 0-1,0 0 0,0 0 0,0-1 0,0 1 0,0 0 1,0 0-1,0 0 0,-1 0 0,1 0 0,0-1 1,0 1-1,0 0 0,0 0 0,0 0 0,0 0 1,0 0-1,-1 0 0,1-1 0,0 1 0,0 0 1,0 0-1,0 0 0,-1 0 0,1 0 0,0 0 0,0 0 1,0 0-1,-43-10 291,-99 4-155,-252 21-1,109 1-6672,198-15-3555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9769,'0'0'6059,"14"-2"-5397,693-46 3101,59-7-3292,-723 49-401,-7 2 53,0-1 1,0-2 0,0-1-1,-1-2 1,51-22-1,-85 32-64,-1 0 1,1 0-1,0 0 1,-1-1-1,1 1 1,-1 0-1,1 0 0,-1-1 1,0 1-1,1 0 1,-1-1-1,1 1 0,-1 0 1,1-1-1,-1 1 1,0 0-1,1-1 0,-1 1 1,0-1-1,1 1 1,-1-1-1,0 1 1,0-1-1,0 1 0,1-1 1,-1 1-1,0-1 1,0 0-1,-13-6 743,-27 3-524,39 4-268,-633 19 290,140 2-2500,809-35 1655,-35 1-859,243 12-918,-904-11 3806,-473 43 177,749-13-2713,96-17-2263,14-3-2686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188 136 4644,'3'-8'6225,"-2"6"-6057,4-8 1120,-1-1 0,0 1 1,-1-1-1,0 0 0,0 1 0,-1-1 1,1-14-1,-3 24-1208,0 1 1,0-1-1,0 0 0,-1 1 1,1-1-1,0 0 1,0 1-1,0-1 0,0 0 1,-1 1-1,1-1 1,0 0-1,0 1 0,-1-1 1,1 1-1,-1-1 1,1 0-1,0 1 1,-1-1-1,1 1 0,-1 0 1,1-1-1,-1 1 1,0-1-1,1 1 0,-1 0 1,1-1-1,-1 1 1,0 0-1,1 0 0,-2-1 1,-26 5 789,22-2-845,0 1 0,0-1 1,0 1-1,0 1 0,0-1 0,-7 8 0,-1 4 77,1 0 1,1 1-1,0 1 0,1 0 0,1 1 0,1-1 0,0 2 0,2 0 1,0 0-1,1 0 0,0 1 0,2-1 0,1 1 0,-2 36 0,4-55-83,1 1 0,0-1-1,0 1 1,0-1-1,1 1 1,-1-1-1,0 0 1,0 1 0,1-1-1,-1 1 1,1-1-1,-1 0 1,1 1 0,-1-1-1,1 0 1,0 0-1,0 0 1,0 1-1,0-1 1,0 0 0,0 0-1,0 0 1,0 0-1,0 0 1,0-1 0,0 1-1,1 0 1,1 0-1,0 0 12,0-1 0,0 1 0,0-1 0,0 0 0,1 0 0,-1 0 0,0 0-1,0-1 1,0 0 0,1 1 0,-1-1 0,3-2 0,8-2 151,-1-1-1,0 0 1,-1-1 0,22-16-1,-15 8-24,-1-1-1,-1-1 0,0 0 0,-1-1 0,20-32 0,-30 41-64,0 0 0,-1-1 0,0 0 0,-1 0 0,0 0 0,0-1 0,-1 1 0,-1-1 0,0 0 0,0 1 0,-1-1 0,-1 0 0,1 0 0,-3-18 0,2 28-110,0 1 1,0-1-1,0 0 0,0 0 1,0 0-1,0 0 0,0 0 1,-1 0-1,1 0 0,0 0 0,0 0 1,-1 0-1,1 0 0,-1 0 1,1 0-1,-1 1 0,1-1 1,-1 0-1,1 0 0,-1 0 1,0 1-1,1-1 0,-1 0 1,0 1-1,0-1 0,0 1 1,1-1-1,-1 1 0,0-1 0,0 1 1,0 0-1,0-1 0,0 1 1,0 0-1,0 0 0,0-1 1,0 1-1,0 0 0,0 0 1,0 0-1,0 0 0,0 0 1,0 1-1,0-1 0,0 0 1,1 0-1,-1 1 0,-2 0 1,1 0-242,-1 0 0,1 1 0,0 0 0,-1-1 0,1 1 0,0 0 1,0 0-1,0 0 0,0 0 0,1 0 0,-1 1 0,1-1 0,-1 1 1,1-1-1,0 1 0,-1 2 0,-7 32-8842,9-24 1180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4132,'0'0'641,"-8"6"-449,-173 127 3059,180-133-3165,0 1 0,0-1 1,0 1-1,1-1 1,-1 1-1,0 0 0,0-1 1,1 1-1,-1 0 0,1-1 1,-1 1-1,0 0 0,1 0 1,-1 0-1,1 0 0,0 0 1,-1-1-1,1 1 0,0 0 1,0 0-1,-1 0 0,1 0 1,0 0-1,0 0 1,0 0-1,0 0 0,0 1 1,1-1-35,0 0 0,0 0 0,0 0 0,0 0 0,0-1 0,0 1 0,0 0 0,0 0 0,0-1 1,0 1-1,0-1 0,1 1 0,-1-1 0,0 1 0,0-1 0,1 0 0,0 0 0,65 4 249,-63-4-199,20-2-62,-1-2-1,1 0 1,-1-2 0,0 0 0,40-18-1,-30 12 234,56-14 1,-125 37 3245,-19 15-2885,4-2-485,-249 81 584,192-70 616,212-56-1172,65-34-857,87-23 105,-412 121 1287,-95 24 1368,294-80-2649,0-1 0,-1-2 0,56-31 0,-4 3-780,181-60-2831,-332 124 4835,1 3 0,-63 36 0,65-31-594,-1-3-1,-71 24 0,68-38-3321,15-12-4960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17521,'0'0'5172,"-4"8"-4195,-26 53 172,-18 36-444,43-85-684,1-1 0,0 1 1,1 0-1,1 0 0,0 0 0,-1 21 0,2-32-8,1 1-1,0-1 0,0 0 1,0 0-1,0 1 1,1-1-1,-1 0 0,0 0 1,0 0-1,1 1 1,-1-1-1,1 0 0,-1 0 1,1 0-1,-1 0 1,1 0-1,0 0 0,0 0 1,-1 0-1,1 0 1,0 0-1,0 0 0,0 0 1,0-1-1,0 1 1,0 0-1,0-1 0,0 1 1,0-1-1,2 1 1,0 0 19,1-1 1,-1 1 0,1-1 0,-1 0-1,1 0 1,-1-1 0,1 1 0,-1-1 0,1 1-1,5-3 1,6-3-260,0 0-1,-1 0 0,26-17 1,12-17-4179,-22 8-3936,-16 10-2207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16912,'0'0'2114,"-33"49"0,23-22-320,3-5-673,4-1 32,3-4-577,3-4-480,13-3-128,5-7-1441,7-3-1410,-3-2-2017,0-12-4133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7 10666,'-15'-2'224,"7"2"-188,-84-4 1392,81 4-1243,0 1 1,0 1-1,1-1 1,-1 2-1,1-1 0,-1 2 1,-18 8-1,12-2 210,0 1 0,1 0 0,0 2 0,1 0 0,0 1 0,1 0 0,1 1 0,1 0 0,0 1 0,0 1 0,2 0 0,0 0 0,-10 27 0,9-18-235,2 1 1,1 0-1,1 0 0,1 0 0,1 1 0,2 0 1,0 0-1,4 55 0,0-71-145,1 0-1,0 0 0,0 0 1,1 0-1,1 0 1,0-1-1,1 1 1,0-1-1,1 0 1,0-1-1,12 17 1,-12-20-7,0 0-1,1-1 1,-1 0 0,1 0-1,1 0 1,-1-1 0,1 0-1,0 0 1,0-1 0,0 0-1,1 0 1,-1-1 0,1 0-1,0-1 1,0 0 0,9 1-1,5-1 107,0-2-1,0 0 0,0-1 1,0-2-1,0 0 0,0-2 1,-1 0-1,0-1 0,0-2 1,0 0-1,33-19 0,-26 11 64,0-1-1,-2-1 0,0-2 1,-1-1-1,-1 0 0,-1-2 1,32-40-1,-45 49-6,-1 0 0,-1-1 0,0 0 1,-1 0-1,-1-1 0,0 0 0,-1 0 0,0-1 0,2-19 1,-6 30-160,-1 0 1,-1 0 0,1 0 0,-1 0 0,0 0-1,0 0 1,-1 0 0,0 0 0,0 0 0,0 0 0,-1 0-1,0 0 1,0 1 0,-1-1 0,1 1 0,-1-1 0,0 1-1,-1 0 1,1 0 0,-1 0 0,0 1 0,0-1 0,0 1-1,-1 0 1,0 0 0,0 0 0,0 1 0,-9-5 0,-5-1-159,0 2 0,0 0 1,0 1-1,-1 1 0,0 1 1,0 1-1,0 1 0,-21-1 1,17 3-876,0 0 0,0 2 0,0 0 1,0 2-1,1 1 0,-34 10 1,9 4-6507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4004,'3'-2'1130,"1"0"-255,0 0-1,-1-1 0,1 1 0,-1-1 0,1 0 1,-1 1-1,0-1 0,0-1 0,0 1 1,-1 0-1,1-1 0,-1 1 0,0-1 1,0 0-1,2-5 0,-6 8-644,-1 0-1,0 1 1,0-1-1,0 1 1,0 0-1,1 0 1,-1 0 0,0 1-1,0-1 1,-4 2-1,-4 2-226,0 0 0,1 1 1,-1 1-1,1 0 0,1 0 0,-1 1 0,1 0 0,-11 11 1,2-1-10,2 0 0,1 1 0,-15 22 0,21-26 8,0 1-1,-12 28 0,18-37 4,1 0 0,0 0 0,1 0 0,-1 0 0,1 0 0,0 1 0,0-1 0,1 0 0,0 1 0,1 8 0,0-13-2,0 0 0,-1-1-1,1 1 1,0-1 0,0 1-1,0-1 1,0 0 0,1 1-1,-1-1 1,0 0 0,1 0-1,-1 0 1,1 0 0,-1 0-1,1 0 1,-1 0 0,1 0-1,-1 0 1,1-1 0,0 1-1,0-1 1,-1 1 0,1-1-1,0 0 1,0 0 0,-1 0-1,1 0 1,0 0 0,0 0-1,-1 0 1,1 0 0,0-1-1,3 0 1,6-1 26,0 0 0,0-1 0,0 0-1,11-5 1,0-2 30,0-1 0,-1-1 0,22-17 0,-34 23-44,0-1 0,-1 0 0,0-1-1,0 0 1,0 0 0,-1 0 0,-1-1 0,1 0 0,5-12-1,-11 19-2,0 0 0,0 0 0,0 0 0,0 0 0,0 0 0,-1 0 0,1 0 0,-1-1 0,0 1-1,1 0 1,-1 0 0,0-1 0,0 1 0,0 0 0,0-1 0,-1 1 0,1 0 0,-1 0 0,0-3 0,0 4-12,0 0 1,0 0-1,0 0 1,0 0 0,0 0-1,0 0 1,0 1-1,0-1 1,0 0 0,0 1-1,-1-1 1,1 0 0,0 1-1,-1-1 1,1 1-1,0 0 1,-1-1 0,1 1-1,0 0 1,-1 0 0,1 0-1,-3 0 1,-1 1-77,0-1 1,0 1-1,0 0 1,0 0-1,0 1 1,1-1-1,-1 1 1,0 0-1,1 1 1,-1-1-1,1 1 1,0 0-1,0 0 1,0 0-1,-6 6 1,8-6-248,0 0 1,0 0-1,1 0 1,-1 0-1,0 0 1,1 0-1,0 0 1,-1 5-1,0 15-6287,3-12-223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14446,'0'0'2498,"-1"48"-640,-8-25-321,3-1-832,0 0-513,5-4-96,1-5-64,3-5-416,12-8-2307,1 0-3234,3-17-898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13549,'0'0'3198,"-11"3"-1586,-2 2-1292,-1 0 0,1 1 1,1 0-1,-1 1 1,-15 12-1,23-16-204,1 0 0,-1 1 0,1 0 0,-1-1 0,1 1 0,0 1 0,1-1 0,-1 1 0,1-1 0,0 1 0,0 0 0,0 0 0,1 0 0,-1 1 0,1-1 0,1 1 0,-1-1 0,-1 11 0,4-15-109,-1 0 0,1 0 0,0-1 0,-1 1-1,1 0 1,0-1 0,0 1 0,-1 0 0,1-1 0,0 1-1,0-1 1,0 1 0,0-1 0,0 1 0,0-1 0,0 0-1,0 1 1,0-1 0,0 0 0,0 0 0,0 0 0,0 0-1,0 0 1,0 0 0,0 0 0,0 0 0,0 0 0,0-1-1,0 1 1,0 0 0,0-1 0,1 0 0,39-9 173,-26 2-335,0-1 0,0 0 1,0-1-1,-2-1 0,1 0 0,-1 0 0,-1-2 0,20-25 1,-44 95-129,-1 5 1100,2 0 1,-3 70 0,12-113-837,1-16 122,1 1 1,-1-1-1,0 0 1,0 0-1,-1 0 0,1 0 1,-1 0-1,1 0 1,-1-1-1,0 1 0,0 0 1,0-1-1,-1 1 1,1-1-1,0 0 0,-1 0 1,1 0-1,-1 0 1,0 0-1,0-1 0,0 1 1,0-1-1,0 0 1,0 1-1,0-2 0,0 1 1,-5 1-1,-3 0 92,1 0-1,0-1 1,-1 0 0,0-1-1,1 0 1,-1 0 0,-13-3-1,22 2-224,0 1-1,0 0 1,0-1-1,0 0 1,0 0-1,0 1 0,0-1 1,0 0-1,1 0 1,-1-1-1,0 1 1,0 0-1,1-1 1,-1 1-1,1-1 1,-1 1-1,1-1 1,0 0-1,0 1 1,0-1-1,0 0 0,0 0 1,0 0-1,0 0 1,0 0-1,1 0 1,-1 0-1,0-4 1,1 2-464,0 1 0,0-1 0,0 1 0,0-1 1,1 0-1,0 1 0,-1-1 0,1 1 0,0-1 0,1 1 0,-1 0 1,1-1-1,-1 1 0,1 0 0,4-6 0,17-16-6360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7239,'0'0'18674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14350,'0'0'10724,"13"-12"-10313,48-43-257,161-153-233,-257 274-1230,22-38 1113,8-19-4,1 2 1,0-1 0,0 0 0,1 1-1,0 0 1,1-1 0,0 1-1,0 18 1,2-28 39,1 1 0,-1-1-1,0 0 1,0 0 0,0 0 0,1 0 0,-1 0-1,1 0 1,-1 0 0,1 0 0,-1 0 0,1 0-1,0 0 1,-1 0 0,1 0 0,0 0 0,0 0-1,-1 0 1,1-1 0,0 1 0,0 0 0,0-1-1,0 1 1,0-1 0,0 1 0,0-1 0,0 1-1,1-1 1,-1 0 0,0 1 0,0-1 0,0 0-1,0 0 1,0 0 0,1 0 0,-1 0 0,0 0-1,0 0 1,0 0 0,0-1 0,0 1-1,2-1 1,4 0-885,-1 0 0,0-1 0,1 0-1,-1 0 1,0-1 0,9-4 0,15-13-7011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 4132,'0'0'15914,"-10"3"-15167,4-2-690,1 0-1,0 1 1,0-1 0,0 2-1,0-1 1,0 0 0,0 1-1,0 0 1,1 0 0,-1 0-1,1 0 1,0 1 0,0 0-1,0 0 1,1 0 0,-1 0-1,1 1 1,0-1 0,0 1-1,1 0 1,-1 0 0,1 0-1,0 0 1,1 0 0,-3 10-1,3-12-28,0 0 0,1 0-1,-1 1 1,1-1-1,0 0 1,-1 1-1,2-1 1,-1 0 0,0 0-1,1 1 1,-1-1-1,1 0 1,0 0-1,0 0 1,0 0 0,0 1-1,1-2 1,-1 1-1,1 0 1,0 0-1,0 0 1,0-1 0,0 1-1,0-1 1,1 0-1,-1 1 1,1-1 0,4 3-1,-1-2-11,0-1 0,-1 0 0,1 0 0,0 0 0,0-1 1,0 0-1,0 0 0,0 0 0,0-1 0,0 1 0,1-2 0,-1 1 0,0-1 0,0 0 0,6-2 0,-7 2 4,-1-1 0,0 0 0,1-1-1,-1 1 1,0-1 0,0 0 0,0 0-1,-1 0 1,1 0 0,-1 0 0,0-1-1,0 0 1,0 0 0,0 0 0,-1 0-1,1 0 1,-1 0 0,0-1 0,0 1-1,1-7 1,-1 6 28,0-1 0,0 1 1,-1-1-1,0 0 0,0 1 0,-1-1 0,1 0 0,-1 0 0,-1 0 1,1 1-1,-1-1 0,0 0 0,0 1 0,0-1 0,-1 0 0,-3-7 1,3 11-59,1 0 0,0 0-1,-1 0 1,1 1 0,-1-1 0,0 0 0,1 1 0,-1 0 0,0-1 0,0 1 0,0 0 0,0 0 0,0 0 0,0 0 0,0 0 0,0 1 0,0-1 0,-1 1 0,1-1 0,0 1 0,0 0 0,-1 0 0,1 0 0,0 0 0,0 0 0,-1 0 0,1 1 0,0-1 0,0 1 0,0 0 0,-1-1 0,1 1 0,0 0 0,0 0-1,0 0 1,0 1 0,1-1 0,-1 0 0,0 1 0,0-1 0,1 1 0,-3 3 0,3-4-133,0 1-1,0 0 1,0 0 0,0 0-1,0-1 1,1 1-1,-1 0 1,0 0-1,1 0 1,0 1 0,0-1-1,-1 0 1,1 0-1,1 0 1,-1 0-1,0 0 1,0 0 0,1 0-1,-1 0 1,2 3-1,-1-3-217,1 0 0,-1 0-1,0 0 1,1 0 0,0 0-1,-1 0 1,1 0 0,0-1 0,0 1-1,0-1 1,0 0 0,0 1-1,1-1 1,-1 0 0,0 0-1,1 0 1,-1-1 0,0 1-1,1 0 1,-1-1 0,4 1-1,23 1-4026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40 234 15150,'0'0'6700,"-5"10"-5397,0-1-1083,1-3 16,0 1 1,0 0-1,1 0 1,0 1-1,0-1 1,1 1-1,0-1 1,-2 15-1,4-22-232,0 1 0,0-1 0,1 1-1,-1-1 1,0 1 0,1-1-1,-1 1 1,0-1 0,1 1-1,-1-1 1,1 1 0,-1-1-1,1 0 1,-1 1 0,1-1-1,-1 0 1,1 1 0,-1-1 0,1 0-1,-1 0 1,1 0 0,-1 1-1,1-1 1,0 0 0,-1 0-1,1 0 1,-1 0 0,1 0-1,0 0 1,-1 0 0,1 0 0,-1 0-1,1 0 1,-1-1 0,1 1-1,0 0 1,-1 0 0,1 0-1,-1-1 1,1 1 0,-1 0-1,2-1 1,25-11 200,-3-4-218,-1-1 0,0-2 0,-2 0 0,0-1-1,24-30 1,-44 49 35,-2 11 18,0 1-1,0-1 0,-6 19 1,4-21-14,1 1 0,0-1 1,1 1-1,0 0 1,0-1-1,1 11 0,0-18-11,1 0 0,-1 0 0,0 0 0,0 0 0,1 0-1,-1 0 1,1 0 0,-1-1 0,1 1 0,-1 0-1,1 0 1,-1 0 0,1 0 0,0 0 0,-1-1 0,1 1-1,0 0 1,0-1 0,0 1 0,0-1 0,0 1 0,-1-1-1,1 1 1,0-1 0,0 1 0,0-1 0,0 0-1,0 0 1,0 1 0,0-1 0,0 0 0,1 0 0,-1 0-1,0 0 1,0 0 0,0 0 0,0-1 0,0 1 0,0 0-1,0 0 1,0-1 0,0 1 0,1-1 0,4-1 60,0 0 0,-1 0 0,1-1 0,-1 1 0,1-1 0,5-5 0,6-7-202,-1-1 0,0-1 0,-2-1 0,0 0 0,0 0 0,-2-2 0,-1 0 0,16-35 1,-23 46-3,13-21-24,-11 20 186,0 0-1,-1 0 1,-1-1 0,5-13 0,-6 16-86,-1 9 19,-3 22 5,-6 39 42,-12 4-1,9-35 423,2 0-1,0 1 0,3 0 1,-3 45-1,11-60-425,5-16 44,-6-3-55,-1 1 0,0 0 1,0 0-1,0 0 0,0-1 0,0 1 1,0 0-1,0-1 0,0 1 1,-1-1-1,1 1 0,0-1 0,-1 1 1,1-1-1,-1-2 0,2-6-195,-2-1 1,1 1-1,-1 0 0,-1 0 0,0-1 0,0 1 0,-1 0 1,-5-14-1,6 18 100,-1 1 0,0 0 0,0 0 0,-1 1 0,1-1 0,-1 0 0,0 1 0,-1 0 0,1-1 0,-1 1 0,0 1 0,0-1 0,0 0 0,0 1 0,0 0 0,-1 0 0,-9-5 0,49 7 1894,11-1-3295,-7-1-4196,-18-1-1100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3619,'0'0'13870,"-12"4"-12237,0 2-1095,0-1 0,0 2 0,1 0 0,0 0 0,-13 11 0,19-14-313,1 0 0,0 0 0,0 0 0,0 0 0,1 0 0,-1 1 0,1 0-1,0 0 1,0 0 0,1 0 0,0 0 0,-1 0 0,2 1 0,-1-1 0,1 0 0,0 1-1,-1 9 1,2-14-218,0 0-1,0-1 1,0 1-1,1 0 1,-1 0-1,0 0 1,0-1-1,1 1 1,-1 0-1,1-1 1,-1 1-1,0 0 0,1-1 1,0 1-1,-1 0 1,1-1-1,-1 1 1,1-1-1,0 1 1,-1-1-1,1 1 1,0-1-1,-1 1 1,1-1-1,0 0 1,0 0-1,1 1 1,32 4 146,31-10 35,-52 2-185,-1-1 0,0 0 0,0-1 0,0 0 0,-1 0 0,0-1 0,11-8-1,-17 11 38,-1 0 0,0 0 0,0 0-1,0-1 1,0 1 0,-1-1-1,0 0 1,1 0 0,-1 0-1,-1-1 1,1 1 0,-1-1-1,1 1 1,-1-1 0,-1 0-1,1 0 1,-1 0 0,1 0 0,0-9-1,-2 12 15,0 1 1,-1-1-1,1 1 0,0 0 0,0-1 0,-1 1 0,1-1 1,-1 1-1,1 0 0,-1-1 0,0 1 0,1 0 0,-1 0 0,0-1 1,0 1-1,0 0 0,0 0 0,0 0 0,0 0 0,0 0 1,-2-1-1,-1 0-26,0 0-1,0 0 1,0 1 0,0-1 0,0 1 0,0 0 0,-7-1 0,-4 0-100,-1 1 0,0 1 0,-17 2 0,-2 8-1482,25-4-2034,2 2-4269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6534,'0'0'15118,"3"9"-14504,27 111 1043,11 37-4045,-60-174-15528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8136,'0'0'12075,"65"-21"-10954,-31 20-256,5-1-417,1 0-384,-2 0-128,-4-2-1793,-8-4-4261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3908,'0'0'14072,"0"-8"-12759,-1 5-1235,1 1 0,0 0 1,1-1-1,-1 1 0,0 0 0,0 0 1,1-1-1,0 1 0,-1 0 0,1 0 1,0 0-1,0-1 0,0 1 0,0 0 1,2-2-1,0 2 4,0 0 0,-1 0 0,1 0 0,0 1 0,0-1 0,0 1 0,0-1 0,0 1 0,0 0 0,0 1 0,0-1 0,1 0 0,-1 1 0,4 0 0,8-2 130,0 1 0,0 0 0,0 1-1,0 1 1,1 1 0,15 3 0,-28-4-200,0-1 1,-1 1 0,1-1-1,-1 1 1,1 0-1,-1 0 1,0 0 0,1 0-1,-1 1 1,0-1 0,0 0-1,0 1 1,0 0 0,0 0-1,0-1 1,0 1 0,0 0-1,-1 0 1,1 0 0,-1 1-1,1-1 1,-1 0 0,0 1-1,0-1 1,0 1 0,0-1-1,-1 1 1,1-1 0,-1 1-1,1-1 1,-1 1 0,0-1-1,0 1 1,0 0 0,0-1-1,-1 1 1,1-1 0,-1 1-1,1 0 1,-1-1 0,0 1-1,0-1 1,-2 5 0,-1 0 17,0 1 0,-1 0 0,0-1 0,0 0 0,0 0 0,-1-1 0,0 1 1,-7 5-1,-63 48 56,38-32-38,33-24-45,0 0 1,1 0-1,-1 0 0,1 0 0,0 1 0,-4 5 0,8-10-5,0 1-1,0-1 1,0 0-1,-1 1 0,1-1 1,0 1-1,0-1 1,0 1-1,0-1 1,0 1-1,-1-1 0,1 1 1,0-1-1,0 1 1,0-1-1,1 1 1,-1-1-1,0 1 1,0-1-1,0 1 0,0-1 1,0 0-1,0 1 1,1-1-1,-1 1 1,0-1-1,0 1 1,1-1-1,-1 1 0,2 0 3,0 0-1,-1 0 0,1 0 1,0-1-1,-1 1 0,1 0 0,0-1 1,0 1-1,0-1 0,0 0 1,-1 0-1,4 1 0,104 1-782,-39-13-4541,-31-1-1418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16335,'0'0'10635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8264,'0'0'13538,"10"-7"-12908,0 2-477,1 0 0,1 0 1,-1 1-1,0 0 0,15-2 1,-19 4-99,0 1 0,0 0 1,0 0-1,0 1 0,0 0 1,0 0-1,0 0 0,0 1 1,0 0-1,0 1 0,0 0 0,9 3 1,-15-5-54,1 1 1,-1 0-1,0-1 0,1 1 1,-1 0-1,0 0 1,0 0-1,1-1 1,-1 1-1,0 1 1,0-1-1,0 0 0,0 0 1,-1 0-1,1 0 1,0 1-1,0-1 1,-1 0-1,1 1 0,-1-1 1,1 1-1,-1-1 1,1 1-1,-1-1 1,0 2-1,0 0 12,-1 0 0,1 0-1,-1 0 1,0 0 0,0 0 0,0 0 0,0-1 0,0 1 0,-1 0-1,1-1 1,-1 1 0,-2 2 0,-7 8 63,-1-1 0,0 0 1,-20 15-1,26-22-74,-45 33 96,35-27 184,-1 1 1,1 0-1,1 2 0,1 0 1,-15 17-1,28-30-256,0 0 0,0 1 0,0-1 0,0 1 0,0-1 0,0 1 0,0-1 0,0 1 0,1-1 0,-1 1 0,1 0 0,-1-1 0,1 1 0,0 0 0,0-1 0,0 1 0,0 0 0,0 2-1,0-3-12,1 0 0,-1 0-1,1 0 1,-1-1 0,1 1-1,0 0 1,-1 0 0,1 0-1,0-1 1,0 1-1,0 0 1,-1-1 0,1 1-1,0 0 1,0-1 0,0 1-1,0-1 1,0 0 0,0 1-1,0-1 1,2 1 0,7 0 4,1 0 1,-1 0 0,0-1 0,19-2-1,-19 2-59,56-11-2297,0-8-3791,-21 5-1323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3908,'0'0'20542,"9"0"-20094,3-3-436,0 0 0,0-1 0,0 0 0,-1 0 0,0-1-1,1-1 1,-2 0 0,1-1 0,-1 0 0,0 0 0,16-16 0,-7 6-258,-2 0 1,0-2 0,-1 0 0,-1-1-1,17-28 1,-57 86-216,-41 71 889,60-98-512,0 0-1,1 0 0,1 1 0,0-1 1,0 1-1,2 0 0,-1 1 0,0 16 1,4-23-2943,7-5-2595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 4612,'0'0'14734,"-8"-1"-14120,5 1-562,0 0-1,0 0 1,0 0-1,0 0 0,0 0 1,0 0-1,0 1 1,1 0-1,-1-1 1,0 1-1,0 0 1,0 0-1,1 1 1,-4 1-1,1 1 91,0 0 1,0 0-1,1 1 1,0-1-1,-1 1 1,2 0-1,-6 9 0,3-4 205,0 0 0,1 1-1,0 0 1,0 0-1,-4 19 1,8-28-305,0 1 0,1-1 0,-1 0-1,1 1 1,-1-1 0,1 0 0,0 1 0,0-1 0,0 1-1,0-1 1,0 1 0,0-1 0,1 0 0,-1 1 0,1-1-1,0 0 1,-1 1 0,1-1 0,0 0 0,1 0-1,-1 0 1,0 1 0,0-1 0,1-1 0,0 1 0,-1 0-1,1 0 1,0 0 0,0-1 0,0 1 0,0-1 0,0 0-1,2 2 1,5-1 3,-1 0 0,1 0-1,0-1 1,0 0-1,0-1 1,0 0-1,0 0 1,0-1 0,0 0-1,0 0 1,0-1-1,-1-1 1,1 1-1,-1-1 1,16-8 0,-18 8-39,0 0 0,0 0 1,0-1-1,-1 1 1,1-1-1,-1-1 0,0 1 1,0-1-1,-1 0 1,1 0-1,-1 0 0,0-1 1,-1 1-1,1-1 1,-1 0-1,0 0 0,0 0 1,-1 0-1,0-1 1,0 1-1,2-13 0,-4 17-15,0-1-1,0 1 0,0-1 0,0 1 0,-1-1 0,1 1 1,-1 0-1,1-1 0,-1 1 0,0 0 0,0-1 0,0 1 0,0 0 1,0 0-1,-1 0 0,1 0 0,0 0 0,-1 0 0,0 0 0,1 0 1,-3-1-1,0 0 40,0 1 0,0-1 0,-1 1 0,1 0 1,0 1-1,-1-1 0,1 1 0,-1-1 0,1 1 0,-9 0 0,4 0-244,0 1-1,1 0 0,-1 0 0,0 1 1,-13 3-1,17-3-349,0 1 0,0-1-1,0 1 1,0 0 0,0 0 0,1 1 0,-1-1-1,-7 7 1,5-3-5126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14990,'0'0'9321,"49"5"-8424,-2-5-257,13 0-479,7-7-97,1-1-705,-2-2-1665,-14 4-1025,-15-1-1570,-18 2-2017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10602,'0'0'7367,"55"9"-6022,-11-9-256,9 0-320,7 0-513,-1 0-192,-2 0-160,-8 0-1665,-10 0-3492,-8-4-5446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7944,'0'0'12465,"-1"9"-10645,-46 258 4333,33-201-6129,-20 55 136,71-219 325,-2 8-447,-20 38-35,-7 20 10,16-40 0,-22 65-21,1 0 0,0 0 0,1 1-1,0 0 1,0-1 0,0 1 0,1 1-1,0-1 1,0 1 0,0-1 0,9-5-1,-10 9-6,-1 0 0,1 0 0,0 0 0,0 1 0,-1-1 0,1 1-1,0 0 1,0 0 0,0 1 0,0-1 0,0 1 0,1 0 0,-1 0-1,4 1 1,-6-1 13,-1 0 1,1 1-1,-1-1 0,0 1 0,1-1 0,-1 1 0,0-1 0,0 1 0,1 0 1,-1 0-1,0-1 0,0 1 0,0 0 0,0 0 0,0 0 0,0 0 0,0 0 1,-1 1-1,1-1 0,0 0 0,0 0 0,-1 1 0,1-1 0,-1 0 0,1 0 1,-1 1-1,0-1 0,1 1 0,-1-1 0,0 0 0,0 1 0,0-1 0,0 1 1,0-1-1,0 0 0,-1 1 0,1-1 0,0 1 0,-1-1 0,1 0 0,-1 1 1,1-1-1,-2 1 0,0 5 70,-2 0 0,1-1 1,-1 1-1,0-1 0,0 0 0,-1 0 1,0-1-1,0 1 0,-11 8 0,-56 39 1348,59-45-389,2-6-3341,10-5-1675,11-6-8,8-3-813,4-1-2114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4324,'0'0'16651,"6"9"-15947,-2-4-579,-2-3-89,0 0 0,-1 0 1,1 0-1,-1 0 0,0 0 0,0 0 0,0 0 0,0 0 0,0 0 1,0 1-1,0-1 0,-1 0 0,1 1 0,-1-1 0,1 0 0,-1 1 1,0-1-1,0 0 0,0 1 0,-1-1 0,1 1 0,0-1 1,-1 0-1,1 1 0,-1-1 0,0 0 0,-1 3 0,-5 6 154,0 1 0,1 0 0,0 0 0,1 1 0,0-1 1,1 1-1,1 0 0,0 0 0,-2 26 0,5-38-177,0 0 1,0 1-1,0-1 0,1 0 1,-1 0-1,0 0 0,1 0 1,-1 0-1,0 0 1,1 0-1,0 0 0,-1 0 1,1 0-1,-1 0 1,1 0-1,0 0 0,0-1 1,-1 1-1,1 0 1,0 0-1,0-1 0,0 1 1,0-1-1,2 2 0,0-1 37,0 0-1,1 1 0,-1-1 1,1-1-1,-1 1 0,1 0 1,0-1-1,3 0 0,-1 0-275,0 0 0,0 0 0,0-1 0,0 0 0,0 0 0,-1 0 0,1-1 0,0 0 0,-1 0 0,8-4-1,-10 3-561,1 0-1,-1 0 1,0-1 0,0 1-1,0-1 1,0 1-1,-1-1 1,0 0-1,3-6 1,5-16-7065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13997,'0'0'3780,"-40"74"-1794,27-44-481,2 0-128,2-1-512,4 0-512,5-1-289,0-2-32,13-5-1121,7-6-2018,4-7-5798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 3619,'-14'-16'9198,"-3"13"-3500,14 4-5356,0 0 0,0 0 0,0 0 0,0 1 0,0-1 0,1 1 0,-1 0 0,0 0 0,1 0 0,0 0 0,-4 4 0,-3 4-97,1 0-1,1 0 1,-1 1 0,2 0-1,-8 15 1,13-25-237,0 1-1,1-1 1,-1 0 0,1 0 0,-1 0 0,1 0 0,-1 0-1,1 0 1,0 1 0,0-1 0,-1 0 0,1 0 0,0 1-1,0-1 1,0 0 0,0 0 0,1 1 0,-1-1-1,0 0 1,0 0 0,1 0 0,-1 1 0,1-1 0,-1 0-1,1 0 1,-1 0 0,1 0 0,0 0 0,-1 0 0,1 0-1,0 0 1,0 0 0,0 0 0,0-1 0,0 1-1,0 0 1,1 1 0,4 0 5,1 0 1,-1-1-1,0 1 0,0-1 0,1-1 1,8 1-1,16 2 13,-15 0-80,0 1 0,0 1 0,-1 0 1,0 1-1,24 13 0,-36-18 44,-1 0 1,1 0 0,-1 1 0,0-1-1,0 1 1,0 0 0,0-1 0,0 1-1,0 0 1,0 0 0,0 0-1,-1 0 1,1 0 0,-1 1 0,1-1-1,-1 0 1,0 1 0,0-1 0,0 1-1,0-1 1,-1 1 0,1 0 0,-1-1-1,1 1 1,-1 0 0,0-1-1,0 1 1,0 0 0,-1-1 0,1 1-1,-1 0 1,1-1 0,-1 1 0,0-1-1,0 1 1,0-1 0,0 1-1,0-1 1,0 0 0,-1 1 0,1-1-1,-1 0 1,-3 3 0,-5 6 186,1-2 0,-2 1 1,1-1-1,-1-1 0,-1 0 0,1 0 0,-1-1 1,-1-1-1,1 0 0,-1 0 0,0-1 1,-1-1-1,1-1 0,-1 0 0,1 0 1,-1-1-1,0-1 0,0 0 0,-15-2 1,27 1-165,1 0 1,-1-1 0,0 1 0,0 0-1,0-1 1,0 0 0,1 1 0,-1-1-1,0 0 1,0 0 0,1 0 0,-1 0-1,1 0 1,-1-1 0,1 1 0,0 0-1,-1-1 1,1 1 0,0-1 0,0 1-1,-1-3 1,0 1-166,0-1-1,1 0 1,0 0-1,0 0 1,0 0 0,0 0-1,1 0 1,-1 0-1,1-6 1,1-2-1233,0 0 1,1 0-1,0 0 1,1 0-1,7-20 0,6-6-4940,1 0-1454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6951,'0'0'13036,"68"-33"-12075,-35 31-353,4 1-383,5 1-193,2 0-160,-3 0-1794,-1-3-2787,-5-2-2690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14221,'0'0'8937,"9"-3"-7875,29-12-1078,0-1 0,-1-2 0,-1-1 0,-1-2 0,-1-2 0,0-1 0,42-40 0,-57 38-288,-18 20 61,-14 15 117,2 2 116,1-1 0,0 2 0,1-1 0,0 1 0,-8 16 0,13-22 7,1 1 0,-1 0-1,2 0 1,-1 0 0,1 0 0,0 0 0,0 1 0,1-1 0,0 1-1,0-1 1,0 1 0,2 8 0,-1-15-69,1 1 0,-1-1 0,1 1 0,0-1 0,-1 0 0,1 1-1,0-1 1,0 0 0,0 0 0,0 0 0,0 0 0,0 0 0,0 0 0,0 0 0,0 0 0,1 0-1,-1 0 1,0 0 0,1-1 0,-1 1 0,0-1 0,1 1 0,-1-1 0,1 1 0,-1-1 0,1 0 0,-1 0-1,1 0 1,2 0 0,48-3-4838,-14-8-765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38 6406,'-9'6'7068,"-12"8"-5481,0 2 1,-33 32-1,48-42-1230,0 1-1,1 0 1,-1-1-1,1 2 1,0-1-1,1 0 1,0 1-1,0 0 1,1 0-1,0 0 1,0 1-1,1-1 1,-3 15-1,5-21-321,0 0 0,0 1 0,0-1 0,1 1 0,-1-1 0,0 0 0,1 1 0,0-1-1,-1 0 1,1 0 0,0 1 0,0-1 0,0 0 0,1 0 0,-1 0 0,0 0 0,1 0 0,0-1 0,-1 1-1,1 0 1,3 2 0,0-1-4,-1 0 1,1-1-1,0 0 0,0 1 0,0-2 0,0 1 0,0-1 1,0 1-1,10 0 0,-7-1-17,-1-1 1,0 1-1,1-1 0,-1-1 0,0 1 1,1-1-1,-1-1 0,0 1 0,0-1 1,0 0-1,0-1 0,0 0 0,0 0 1,-1 0-1,8-6 0,-8 3-8,-1 0 0,-1 0 0,1 0 0,-1-1 0,0 1 0,0-1 0,-1 0 0,0-1 0,0 1 0,-1 0 0,0-1 0,0 1 0,-1-1 0,0 0 0,0 0 0,-1 1 0,0-1 0,0 0 0,-1 0 0,0 1 0,-2-11 0,2 12-53,-1 0 0,1 1-1,-1-1 1,0 0-1,-1 1 1,1-1-1,-1 1 1,0 0 0,0 0-1,-1 0 1,0 0-1,0 0 1,0 1-1,0 0 1,0 0 0,-1 0-1,0 0 1,0 1-1,0 0 1,0 0-1,-1 0 1,1 0 0,-1 1-1,1 0 1,-1 0-1,0 1 1,-10-2-1,-38 2-4975,31 1-2146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16784,'0'0'3230,"12"-4"-2419,28-15-623,0-2 0,-1-2 1,46-37-1,-76 54-180,-4 2-15,1 0 1,-1 0-1,1 1 1,0-1-1,0 2 1,8-4-1,-13 6 2,0 1-1,-1 0 1,1 0-1,0 0 1,-1-1-1,1 1 1,-1 0-1,1 0 1,-1 0 0,0 0-1,1 0 1,-1 0-1,0 0 1,0 0-1,0 0 1,0 0-1,0 0 1,0 0-1,0 0 1,0 0-1,0 0 1,0 0-1,0 0 1,-1 2-1,-3 31 186,-13 34 46,11-47-214,0 2 1,2-1-1,0 1 1,0 25-1,4-48-56,0 0-1,0 0 1,0 0 0,0 0-1,0-1 1,0 1-1,0 0 1,0 0-1,0 0 1,0 0 0,0 0-1,0 0 1,0-1-1,0 1 1,0 0-1,0 0 1,0 0 0,1 0-1,-1 0 1,0 0-1,0 0 1,0 0-1,0 0 1,0 0 0,0 0-1,0-1 1,1 1-1,-1 0 1,0 0-1,0 0 1,0 0 0,0 0-1,0 0 1,0 0-1,1 0 1,-1 0-1,0 0 1,0 0 0,0 0-1,0 0 1,0 0-1,0 0 1,1 0-1,-1 1 1,0-1 0,0 0-1,0 0 1,0 0-1,0 0 1,0 0-1,1 0 1,-1 0 0,0 0-1,0 0 1,0 0-1,0 1 1,0-1-1,0 0 1,0 0 0,0 0-1,0 0 1,0 0-1,8-11-2830,0-11-2624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12332,'-15'2'384,"-12"2"-13,0 1 0,0 1 1,0 1-1,-31 13 0,47-15-154,0 0-1,0 0 1,0 1 0,1 1 0,0-1-1,1 2 1,-1-1 0,2 1-1,-1 1 1,1 0 0,0 0 0,1 0-1,-13 21 1,13-15-50,0 1 1,1 0-1,0 1 1,1-1-1,1 1 0,1 0 1,0 0-1,1 0 0,1 0 1,1 1-1,0-1 1,5 28-1,-4-36-157,1-1-1,0 1 1,1-1-1,0 1 1,0-1-1,0 0 1,1 0 0,1 0-1,-1-1 1,1 0-1,0 1 1,1-2-1,0 1 1,0-1 0,0 0-1,1 0 1,0 0-1,0-1 1,1 0-1,-1-1 1,1 1-1,0-2 1,0 1 0,0-1-1,1 0 1,8 2-1,-1-2 97,-1-1 0,1 0 0,0-1 0,-1-1-1,1 0 1,0-1 0,0-1 0,-1 0 0,1-1 0,-1-1-1,0 0 1,0-1 0,0-1 0,-1 0 0,1-1-1,-2 0 1,1-2 0,-1 1 0,0-2 0,21-19 0,-21 16-44,-1 0 1,0 0-1,-1-1 1,-1-1-1,0 0 1,-1 0 0,-1-1-1,0 0 1,-1 0-1,-1-1 1,0 0 0,-1 0-1,-1-1 1,-1 1-1,0-1 1,-2 0-1,0 1 1,-1-22 0,0 33-107,-1 0 1,0 0-1,0 1 1,0-1 0,-1 0-1,1 1 1,-1-1 0,-1 1-1,1 0 1,-1 0 0,0 0-1,0 0 1,0 0 0,-1 0-1,0 1 1,1 0 0,-2 0-1,1 0 1,0 0 0,-1 0-1,0 1 1,-10-6-1,8 7-111,0-1 0,0 1 0,0 0 0,0 1 0,0-1 0,-1 1-1,1 1 1,0 0 0,-1 0 0,1 0 0,-1 1 0,1 0-1,0 0 1,0 1 0,-1 0 0,1 0 0,0 1 0,-7 3-1,-8 6-1681,1 1-1,0 1 0,-27 23 0,-9 10-6634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7175,'0'0'12401,"-9"12"-12075,2-4-287,0-2-2,1 1 0,1 0-1,-1 0 1,1 0 0,0 1 0,1 0-1,0-1 1,0 2 0,1-1 0,0 0-1,-4 17 1,7-24-47,0 0 0,1 0 0,-1 0-1,0 0 1,1 0 0,-1 0 0,1 1 0,-1-1 0,1 0-1,-1-1 1,1 1 0,0 0 0,0 0 0,-1 0 0,1 0 0,0 0-1,0-1 1,0 1 0,0 0 0,0-1 0,0 1 0,0-1 0,0 1-1,0-1 1,0 1 0,0-1 0,0 0 0,0 0 0,0 1 0,2-1-1,46 5-412,-28-3 344,-17-1 89,1 0 0,-1 0 0,1 1 0,-1-1 0,0 1 0,0 0 0,0 1 0,0-1 0,0 1 0,0 0 0,-1-1-1,1 1 1,-1 1 0,0-1 0,0 1 0,0-1 0,0 1 0,2 5 0,-3-7 70,-1 1 0,0 0 0,0-1-1,0 1 1,0 0 0,-1 0 0,1 0 0,-1-1 0,1 1-1,-1 0 1,0 0 0,0 0 0,-1 0 0,1 0 0,0-1-1,-1 1 1,0 0 0,0 0 0,1 0 0,-2-1 0,1 1-1,0-1 1,0 1 0,-1-1 0,0 1 0,1-1 0,-1 0-1,0 1 1,0-1 0,-3 2 0,-2 2 103,1-1-1,-1-1 1,0 1-1,0-1 1,0 0-1,0-1 1,-1 0-1,0 0 1,1 0-1,-1-1 1,-14 2-1,19-3-322,-1-1 0,1 0 0,-1 0 1,1 0-1,-1 0 0,1 0 0,0-1 0,-1 0 0,1 1 0,0-1 0,-1 0 0,1-1 0,0 1 0,0-1 1,0 1-1,0-1 0,0 0 0,0 0 0,1 0 0,-1 0 0,1-1 0,-1 1 0,1-1 0,0 1 0,0-1 0,0 0 1,0 0-1,1 0 0,-3-6 0,-9-31-4254,3-7-1921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13421,'0'0'4068,"65"4"-1954,-32 1-577,2-2-768,2-2-577,2 1-192,-1-2-1538,-1 0-1889,-7 0-3011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51 220 11787,'0'0'7735,"-4"11"-6176,-1 2-1271,-3 6 448,0 0 0,2 0 0,0 0 0,1 0-1,-4 37 1,9-55-727,0 0-1,0 0 1,0-1-1,0 1 1,0 0-1,1 0 1,-1 0-1,0-1 0,0 1 1,1 0-1,-1 0 1,0-1-1,1 1 1,-1 0-1,1-1 1,-1 1-1,1 0 1,-1-1-1,1 1 0,-1-1 1,1 1-1,0-1 1,-1 1-1,1-1 1,0 1-1,0-1 1,-1 1-1,1-1 1,0 0-1,0 0 0,-1 1 1,1-1-1,0 0 1,0 0-1,0 0 1,-1 0-1,1 0 1,0 0-1,0 0 1,0 0-1,0 0 0,-1 0 1,1-1-1,0 1 1,0 0-1,-1 0 1,1-1-1,0 1 1,0-1-1,4-1 26,0 0 0,0 0 1,0 0-1,-1-1 0,1 1 0,7-7 0,6-10-317,-1 0 0,0-2-1,24-39 1,3-4-36,-44 64 315,0 0-1,0-1 0,0 1 0,0 0 1,0 0-1,0 0 0,0-1 1,0 1-1,1 0 0,-1 0 0,0-1 1,0 1-1,0 0 0,0 0 0,0 0 1,0-1-1,0 1 0,0 0 1,1 0-1,-1 0 0,0 0 0,0-1 1,0 1-1,0 0 0,1 0 0,-1 0 1,0 0-1,0 0 0,0 0 1,1 0-1,-1-1 0,0 1 0,0 0 1,0 0-1,1 0 0,-1 0 1,0 0-1,0 0 0,1 0 0,-1 0 1,0 0-1,0 0 0,0 0 0,1 0 1,-1 0-1,0 0 0,0 1 1,1-1-1,-1 0 0,0 0 0,0 0 1,0 0-1,1 0 0,-1 0 0,0 0 1,0 1-1,0-1 0,0 0 1,0 0-1,1 0 0,-1 0 0,0 1 1,0-1-1,0 0 0,0 0 1,0 0-1,0 1 0,1-1 0,-2 26-33,-9 35 215,6-42 251,1 0-1,1 1 0,0-1 0,3 29 0,-1-47-416,0-1 0,0 1-1,0 0 1,0 0 0,0 0 0,1 0 0,-1 0 0,0 0-1,1 0 1,-1 0 0,1-1 0,-1 1 0,1 0 0,-1 0 0,1-1-1,-1 1 1,1 0 0,0-1 0,0 1 0,-1 0 0,1-1-1,0 1 1,0-1 0,-1 1 0,1-1 0,0 0 0,0 1 0,0-1-1,0 0 1,0 1 0,0-1 0,0 0 0,0 0 0,0 0-1,-1 0 1,1 0 0,0 0 0,0 0 0,0 0 0,0-1 0,0 1-1,0 0 1,0 0 0,0-1 0,0 1 0,-1-1 0,1 1-1,0 0 1,0-1 0,1 0 0,3-2 22,1 0 0,-1 0 0,0 0 0,0 0 0,0-1 0,7-7 1,8-13-294,-2 0 0,-1-2 0,-1 0 1,-1-1-1,15-37 0,44-147 169,-86 251 857,-42 151 493,45-155-958,2 1 0,1 0 0,0 68 1,6-104-305,0 0 0,0 1 1,0-1-1,0 0 1,0 0-1,0 0 0,0 0 1,1 1-1,-1-1 0,0 0 1,1 0-1,-1 0 0,1 0 1,-1 0-1,1 0 0,0 0 1,-1 0-1,1 0 1,0 0-1,0 0 0,0-1 1,0 1-1,0 0 0,0 0 1,0-1-1,0 1 0,0-1 1,1 2-1,-1-2-20,0 0-1,0-1 1,0 1-1,0 0 1,0 0-1,0 0 1,0 0-1,0-1 1,0 1-1,0 0 1,0-1-1,-1 1 1,1-1-1,0 1 1,0-1-1,0 1 1,-1-1-1,1 0 1,0 1-1,-1-1 1,1 0-1,0 0 1,-1 1-1,1-1 1,-1 0-1,1 0 1,-1 0-1,0 0 1,1 0-1,-1 1 1,0-1-1,0 0 1,1-2-1,2-11-140,-1-1 0,0 1 1,-1-1-1,0 0 0,-1 0 0,-1 1 0,0-1 0,-2 0 0,-3-15 0,1 9 147,-1 1 0,-1 0 1,-1 0-1,-1 1 0,-18-32 0,26 49 62,0 0 1,0 0-1,0 0 1,0 0-1,-1 1 1,1-1-1,-1 0 1,1 0-1,-1 1 1,1-1-1,-1 1 1,0 0-1,0-1 1,0 1-1,0 0 1,0 0-1,0 0 1,0 0-1,0 1 1,-4-2-1,6 3-34,0 0-1,0 0 1,1 0-1,-1 0 1,0 0-1,0 0 0,1 0 1,-1 0-1,1-1 1,-1 1-1,1 0 1,-1 0-1,1 0 0,0-1 1,-1 1-1,1 0 1,0 0-1,0-1 1,-1 1-1,2 0 0,7 3 36,0 0 0,-1-1 0,1 0 0,0-1-1,1 0 1,-1 0 0,16 0 0,68-2-4129,-78 0 1916,9-2-4249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5445,'0'0'12770,"6"11"-12429,-2-4-232,-2-4-68,0-1-1,-1 1 1,1 0-1,-1-1 1,1 1-1,-1 0 1,0 0-1,0 0 1,0 0-1,-1 0 1,1 0-1,-1 0 1,1 1-1,-1-1 1,0 0 0,0 0-1,-1 0 1,1 0-1,-1 0 1,1 0-1,-1 0 1,-2 5-1,-45 64 2019,37-58-1487,0 1 1,1 0 0,1 0-1,-9 21 1,18-36-572,-1 1-1,1 0 1,0-1 0,0 1-1,-1 0 1,1 0 0,0-1-1,0 1 1,0 0 0,0 0-1,0-1 1,0 1 0,0 0-1,0 0 1,0-1-1,0 1 1,0 0 0,0 0-1,1-1 1,-1 1 0,0 0-1,1 0 1,-1-1 0,0 1-1,1 0 1,-1-1 0,1 1-1,-1-1 1,1 1-1,-1-1 1,1 1 0,-1-1-1,2 2 1,1-1-44,-1 0 1,1 0-1,-1-1 0,1 1 1,0 0-1,0-1 1,-1 1-1,1-1 0,0 0 1,2 0-1,8-1-913,-1 0 0,0-1 0,21-6 0,4-7-3186,1-5-2899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45 15791,'0'0'1788,"-12"5"1,7-2-1702,-5 1 316,0 0 0,1 1 1,0 0-1,-13 9 0,19-12-274,1 1-1,-1-1 1,1 0 0,-1 1-1,1-1 1,0 1-1,0 0 1,0 0 0,0-1-1,1 1 1,-1 0-1,1 1 1,-1-1 0,1 0-1,0 0 1,1 1-1,-1-1 1,0 0 0,1 1-1,0-1 1,0 6-1,1-8-109,0 1 0,0 0 0,0-1-1,0 1 1,0-1 0,0 0 0,1 1-1,-1-1 1,0 0 0,1 1 0,-1-1 0,1 0-1,0 0 1,-1 0 0,1-1 0,0 1-1,-1 0 1,1-1 0,0 1 0,0-1-1,0 1 1,-1-1 0,1 0 0,0 0-1,0 0 1,0 0 0,0 0 0,2 0 0,57-3 301,-53 1-303,0 0 1,0-1-1,0 0 0,-1 0 1,1-1-1,-1 1 0,1-2 1,-1 1-1,-1-1 0,9-7 1,-12 10-5,-1 0 0,1 0 1,-1-1-1,1 1 0,-1-1 1,0 1-1,0-1 0,0 1 0,-1-1 1,1 0-1,0 0 0,-1 0 1,0 0-1,0 0 0,0-1 1,0 1-1,0 0 0,-1 0 1,1 0-1,-1-1 0,0 1 1,0 0-1,0-1 0,0 1 0,-1 0 1,0-1-1,1 1 0,-3-5 1,1 5-28,-1 0 0,1 0 0,-1 0 1,0 0-1,1 0 0,-2 1 0,1-1 0,0 1 1,0 0-1,-1 0 0,1 0 0,-1 1 0,1-1 1,-1 1-1,0 0 0,1 0 0,-1 0 0,0 0 1,0 1-1,0-1 0,0 1 0,0 0 1,0 0-1,-4 1 0,-1 0-345,1-1 0,-1 1 0,0 1 0,0 0 0,1 0 0,-1 1 0,1 0 0,0 0 0,-13 8 0,-7 9-3538,2 3-2738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9801,'0'0'5349,"9"3"-3763,12 3-692,1-2 0,0 0 0,0-1 1,0-1-1,33-2 0,127-15 1601,-25 1-2198,71 18-3002,-77 11-4082,-126-13 2559,-6-1-1244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13741,'0'0'6828,"8"-7"-5040,26-19-501,-34 26-1264,1-1 0,-1 1 0,0 0 0,0 0 0,1 0 0,-1 0 0,0 0 0,1 0 0,-1-1 0,0 1 0,1 0 0,-1 0 0,0 0 0,0 0 0,1 0 0,-1 0 0,0 0 0,1 0 0,-1 1 1,0-1-1,0 0 0,1 0 0,-1 0 0,0 0 0,1 0 0,-1 0 0,0 0 0,0 1 0,1-1 0,-1 0 0,0 0 0,0 0 0,0 1 0,1-1 0,-1 0 0,0 0 0,0 1 0,0-1 0,0 0 0,1 0 0,-1 1 0,0-1 0,0 0 0,0 1 1,0-1-1,0 0 0,0 0 0,0 1 0,0-1 0,0 0 0,0 1 0,0-1 0,0 0 0,0 1 0,0-1 0,0 0 0,0 0 0,0 1 0,0-1 0,-1 0 0,1 1 0,-1 21 248,1-22-219,-3 18 31,-1-1 0,-1 0 0,-1-1 0,0 1 0,-9 16 1,8-21-88,1 1 1,0 0 0,1 1 0,1-1-1,0 1 1,1 0 0,1 0 0,-2 26-1,4-40 0,0 1 0,1-1 0,-1 1 0,0-1-1,1 1 1,-1-1 0,1 1 0,-1-1 0,1 0-1,-1 1 1,1-1 0,-1 0 0,1 1-1,0-1 1,-1 0 0,1 0 0,-1 1 0,1-1-1,0 0 1,-1 0 0,1 0 0,-1 0-1,1 0 1,0 0 0,-1 0 0,1 0 0,-1 0-1,1 0 1,0 0 0,-1-1 0,1 1 0,22-4-102,-12-1-761,-1-1-1,-1 0 1,1 0-1,-1-1 1,0 0-1,-1 0 1,16-18-1,6-8-5773</inkml:trace>
  <inkml:trace contextRef="#ctx0" brushRef="#br0" timeOffset="1">232 177 14990,'0'0'1538,"-36"81"383,23-44-255,2-2-257,7-8-352,4-6-544,1-10-417,18-6-96,3-5-993,3-7-1698,2-16-2177,-2-11-4485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16111,'-10'7'433,"-5"5"-282,-68 58 2643,76-64-2491,1 0 0,0 1 0,0 0 0,0 0 0,1 0 0,0 0 0,0 1 0,1 0 0,0 0 0,-3 10 0,7-18-308,0 0 0,0 1 0,0-1 0,-1 0 0,1 1 0,0-1 0,0 0 1,0 1-1,0-1 0,0 1 0,0-1 0,0 0 0,0 1 0,0-1 0,1 1 0,-1-1 1,0 0-1,0 1 0,0-1 0,0 0 0,0 1 0,1-1 0,-1 0 0,0 1 1,0-1-1,1 0 0,-1 0 0,0 1 0,0-1 0,1 0 0,-1 0 0,0 1 1,1-1-1,-1 0 0,0 0 0,1 0 0,-1 1 0,0-1 0,1 0 0,0 0 0,20-2-382,20-16-440,-12-3-950,32-33-1,-37 33 1452,-24 20 342,0 1 0,1-1 0,-1 0 0,1 1-1,-1-1 1,1 1 0,-1 0 0,1-1 0,-1 1 0,1-1 0,-1 1 0,1 0 0,-1-1 0,1 1 0,0 0-1,-1 0 1,1-1 0,0 1 0,-1 0 0,1 0 0,0 0 0,-1 0 0,1 0 0,0 0 0,-1 0 0,1 0-1,0 0 1,-1 0 0,1 0 0,0 0 0,0 1 0,4 20 1032,-13 36 1018,7-54-1979,-3 24 934,1 0 0,1 1-1,3 45 1,1-15-929,-3-56-64,0 0 0,1-1 0,-1 1-1,0-1 1,1 1 0,-1-1 0,0 0 0,0 1 0,0-1 0,0 0 0,-1 1 0,1-1 0,0 0 0,0 0 0,-1 0 0,1 0 0,-1 0 0,1-1-1,-1 1 1,1 0 0,-1-1 0,1 1 0,-1-1 0,1 1 0,-1-1 0,0 0 0,1 0 0,-3 1 0,-51 3 982,47-4-874,0-1-1,0 1 1,0-2 0,1 1-1,-15-5 1,21 5-229,-1 1 0,1 0-1,0-1 1,0 1 0,0-1 0,0 1 0,0-1-1,0 1 1,0-1 0,0 0 0,0 1 0,0-1-1,0 0 1,0 0 0,0 0 0,1 0 0,-1 0-1,0 0 1,1 0 0,-1 0 0,0 0-1,1 0 1,-1 0 0,1 0 0,0 0 0,-1-1-1,1 1 1,0 0 0,0 0 0,0 0 0,0-1-1,0 1 1,0 0 0,0 0 0,0 0 0,0-1-1,1 1 1,-1 0 0,0 0 0,1 0-1,-1 0 1,1 0 0,-1 0 0,1 0 0,0 0-1,-1 0 1,1 0 0,0 0 0,0 0 0,1-1-1,29-21-5852,-26 20 4995,18-10-4713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18257,'0'0'2760,"-9"0"-2076,5 0-615,0 0 1,0 0 0,0 0 0,0 1 0,0-1 0,0 1 0,0 0 0,0 0 0,0 0 0,1 0 0,-1 1 0,0 0 0,1 0 0,0 0 0,-1 0-1,1 0 1,0 1 0,0-1 0,0 1 0,0 0 0,0 0 0,1 0 0,0 0 0,-1 0 0,1 1 0,0-1 0,0 1 0,1-1 0,-3 8 0,1-4 48,1-1 1,0 1 0,1-1-1,-1 1 1,1-1 0,1 1-1,-1 0 1,1 0 0,0-1-1,2 13 1,-1-16-101,-1-1-1,1 1 1,0-1 0,0 1-1,0-1 1,0 1 0,0-1-1,1 0 1,-1 0 0,1 1 0,-1-1-1,1 0 1,0 0 0,0-1-1,0 1 1,0 0 0,0-1-1,0 1 1,1-1 0,-1 0 0,0 0-1,1 1 1,-1-2 0,1 1-1,-1 0 1,1 0 0,-1-1 0,1 1-1,4-1 1,0 0 14,0 0 0,0 0 0,-1 0 1,1-1-1,0 0 0,0-1 0,-1 1 0,1-1 0,-1-1 0,1 1 1,-1-1-1,0 0 0,0-1 0,0 1 0,0-1 0,9-9 1,-11 9-17,0 0 0,0 0 1,0-1-1,-1 1 1,0-1-1,0 0 0,0 1 1,0-2-1,-1 1 1,0 0-1,0 0 0,0-1 1,-1 1-1,0-1 1,0 1-1,0-1 0,-1 1 1,0-1-1,0 0 1,0 1-1,-2-8 0,2 11-20,-1-1-1,1 1 0,-1-1 1,0 1-1,0 0 0,0-1 1,0 1-1,-1 0 0,1 0 0,-1 0 1,1 0-1,-1 0 0,0 0 1,0 0-1,0 1 0,0-1 0,0 0 1,0 1-1,0 0 0,0 0 1,0-1-1,-1 1 0,1 0 1,-4 0-1,-28-6-2267,0 6-5081,25 1-1503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12268,'0'0'9352,"72"18"-8230,-27-18-450,10 0-255,4-9-257,1 1-96,-4 3-353,-6 1-992,-14 4-1537,-13 0-1218,-14 0-1217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12139,'0'0'5958,"73"7"-4324,-29-9-225,6-7-672,7 1-417,1-1-288,-6-1-833,-5 2-1985,-12 3-4934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15791,'0'0'7239,"9"-3"-7004,-6 2-214,0 0 0,0 0 1,0 0-1,0 1 0,1-1 1,-1 1-1,0 0 1,0 0-1,1 0 0,-1 0 1,0 0-1,0 1 0,1 0 1,-1-1-1,0 1 0,0 0 1,0 1-1,0-1 0,0 0 1,0 1-1,-1 0 0,1 0 1,0 0-1,-1 0 1,1 0-1,3 5 0,72 68-152,-28-24-3282,-36-33 990,-14-18 2215,0 0 1,1 1 0,-1-1-1,0 1 1,1-1-1,-1 1 1,0-1-1,0 0 1,1 1 0,-1-1-1,0 1 1,0-1-1,0 1 1,0-1-1,0 1 1,0-1-1,0 1 1,0-1 0,0 1-1,0-1 1,0 1-1,0-1 1,0 1-1,0-1 1,0 1-1,0-1 1,-1 1 0,1-1-1,0 1 1,0-1-1,-1 1 1,1-1-1,0 0 1,0 1 0,-1-1-1,1 1 1,-1-1-1,1 0 1,0 1-1,-1-1 1,-14 5-3941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8360,'0'0'10986,"67"-53"-10345,-24 34-193,7-1-127,2 2-161,1-1-128,-1 3-961,-11 3-929,-10 5-3459,-11 1-2242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11339,'1'-9'1458,"1"1"0,0 0 1,0 0-1,1 0 0,5-13 0,-4 14-854,0 0 0,0 0 1,1 0-1,0 0 0,0 0 0,7-6 0,-9 11-566,-1-1 0,0 1 0,1 0 0,-1 0 0,1 0 0,0 0 0,-1 0 0,1 1 0,0 0 0,0-1 1,0 1-1,0 0 0,0 0 0,1 0 0,-1 1 0,0-1 0,0 1 0,0 0 0,1 0 0,-1 0 0,0 0 0,0 0 0,1 1 0,-1 0 0,0-1 0,0 1 0,0 0 0,0 1 1,0-1-1,0 0 0,0 1 0,0 0 0,-1-1 0,1 1 0,0 0 0,-1 1 0,4 3 0,0 1 15,0 0-1,0 1 1,-1 0 0,0 0-1,6 14 1,18 26 464,-28-47-470,0 0 0,-1 0 0,1 0 0,0-1 0,0 1 0,0 0 0,0-1 0,0 1 0,0 0 0,0-1 0,0 1 0,0-1 0,0 1 0,0-1 0,0 0 0,0 0 0,0 1 0,0-1 0,1 0 0,-1 0 0,0 0 0,0 0 0,0 0 0,0 0 0,0-1 0,1 1 0,-1 0 0,0 0 0,0-1 0,0 1 0,0-1 0,0 1 0,0-1 1,0 1-1,0-1 0,0 0 0,0 0 0,0 1 0,-1-1 0,1 0 0,1-1 0,32-43 1340,-29 37-1402,5-7-599,21-31 1982,-13 29-3630,2 10-5065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13004,'0'0'2755,"67"-19"-417,-23 2-1217,10-3 0,7 0-384,3 4-481,0 2-256,-4 7-865,-6 5-512,-11 2-769,-9 0-3011,-13 9-1025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13293,'0'0'8488,"15"-12"-7068,370-331-903,-364 330-1199,-21 27 268,-23 35 233,20-44 220,-12 24-41,2-7-5,1 1 1,1 0-1,1 1 1,1 0-1,2 0 0,-10 47 1,17-71-64,0 1 0,0-1 0,0 1 0,0-1 0,-1 1-1,1-1 1,0 0 0,0 1 0,0-1 0,0 1 0,0-1 0,1 1 0,-1-1 0,0 1 0,0-1 0,0 1 0,0-1 0,0 0 0,1 1 0,-1-1-1,0 1 1,0-1 0,1 0 0,-1 1 0,0-1 0,1 0 0,-1 1 0,0-1 0,1 0 0,-1 1 0,0-1 0,1 0 0,-1 0 0,1 0 0,-1 1-1,18-7-2783,13-21-2937,-2-8-1373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13485,'-9'13'2156,"-15"24"-532,-29 56-1,46-80-1131,1 1-1,1-1 1,0 1-1,1 0 1,0 0-1,1 0 1,1 0 0,0 1-1,0 24 1,2-37-471,0 0 0,1-1 1,-1 1-1,1-1 0,-1 1 1,1 0-1,-1-1 0,1 1 0,0-1 1,0 1-1,-1-1 0,1 1 0,0-1 1,0 0-1,1 1 0,-1-1 1,0 0-1,0 0 0,1 0 0,-1 0 1,3 1-1,-1 0-5,1-1 0,-1 1 0,1-1 0,0 0 0,0 0 0,0-1 0,-1 1 0,1-1 0,5 0 0,1 0 23,-1-1 0,1 0 0,-1 0 0,1-1 0,-1 0-1,0-1 1,10-4 0,-9 2-5,-1 0-1,0-1 0,-1 0 0,1 0 0,-1-1 0,0 0 0,-1 0 1,11-14-1,-14 16-7,0 0 0,-1 0 0,0 0 0,0-1 0,0 1 0,0-1 0,-1 0 0,0 0 0,0 0 0,-1 0 0,0 0 0,0 0 1,0 0-1,-1-1 0,0-11 0,-1 16-26,0-1 0,0 0 0,0 0 0,0 0 0,0 1 0,-1-1 1,1 1-1,-1-1 0,0 1 0,1-1 0,-1 1 0,0 0 0,0 0 0,-1 0 0,1 0 1,0 0-1,-1 0 0,1 1 0,-1-1 0,0 1 0,1 0 0,-1 0 0,0 0 0,0 0 1,0 0-1,0 1 0,0-1 0,0 1 0,1 0 0,-1-1 0,0 2 0,0-1 0,0 0 1,0 0-1,-4 2 0,2-2-82,1 1 1,0-1-1,0 1 1,0 0-1,0 0 1,0 0 0,0 1-1,0-1 1,1 1-1,-1 0 1,0 0-1,1 0 1,0 1-1,-1-1 1,1 1-1,0 0 1,0 0-1,0 0 1,1 0 0,-1 0-1,1 1 1,0-1-1,0 1 1,0-1-1,-2 8 1,3-11-39,1 0 1,0 1-1,0-1 1,0 1-1,0-1 1,0 1-1,0-1 1,0 1-1,0-1 0,0 0 1,0 1-1,0-1 1,0 1-1,0-1 1,0 1-1,0-1 1,0 0-1,1 1 1,-1-1-1,0 1 1,0-1-1,1 0 1,-1 1-1,0-1 0,0 0 1,1 1-1,-1-1 1,0 0-1,1 1 1,-1-1-1,0 0 1,1 0-1,-1 1 1,1-1-1,-1 0 1,1 0-1,17 1-5722,-15-2 5254,24-3-6363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8840,'-9'10'2344,"-1"1"-1960,-11 12 2087,-36 52 0,52-69-2185,1 1 1,0-1 0,0 1-1,1 0 1,-1 0 0,2 1-1,-1-1 1,1 1-1,0-1 1,1 1 0,-1 0-1,2 0 1,-1-1-1,2 15 1,-1-20-277,1-1 0,0 1 1,0-1-1,0 0 0,0 1 0,0-1 1,0 1-1,0-1 0,1 0 0,-1 0 0,0 0 1,1 0-1,-1 0 0,1 0 0,-1 0 0,1 0 1,0-1-1,-1 1 0,1-1 0,-1 1 0,1-1 1,0 1-1,0-1 0,-1 0 0,1 0 1,0 0-1,0 0 0,-1 0 0,1 0 0,3-1 1,4 0 44,-1 0 1,0 0 0,1-1 0,-1 0 0,9-4-1,-5 1-16,0-2-1,-1 1 1,0-1-1,0-1 1,0 0-1,-1-1 1,17-18-1,-22 21-17,0 1 0,0-1-1,-1 0 1,0 0 0,0-1 0,-1 1 0,1-1-1,-2 0 1,1 1 0,-1-1 0,0 0 0,0-1 0,0 1-1,-1 0 1,0-12 0,-1 17-17,0 1 0,-1 0-1,1-1 1,0 1 0,-1-1 0,1 1 0,-1 0 0,1-1-1,-1 1 1,0 0 0,1 0 0,-1-1 0,0 1-1,0 0 1,0 0 0,0 0 0,0 0 0,0 0 0,0 0-1,-1 0 1,1 1 0,-1-2 0,-2 0 7,0 1 0,0 0 0,0-1 0,1 1-1,-1 0 1,0 1 0,0-1 0,-5 1 0,1-1-138,0 2-1,0-1 1,0 1-1,0 0 1,1 0-1,-1 1 1,0 0-1,-7 4 1,-8 7-1607,9-3-2404,4-1-5685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 15439,'0'0'4628,"6"8"-4094,3 4-302,52 59 369,-54-63-581,0-1 1,1 1-1,0-2 1,1 1 0,0-1-1,18 10 1,-17-16-1493,-19-11 1055,-18-13 197,15 18 130,0 0-1,0 1 1,-1 0 0,0 1 0,-21-4-1,-18 1 2571,65 6-2422,-1-1 0,0 0 0,0-1 0,0 0 0,-1-1 0,1-1 0,-1 0 0,0 0 1,11-8-1,-11 7-53,0 0-1,0 1 1,0 0 0,0 0 0,1 1 0,0 1 0,0 0 0,0 1 0,13-1 0,-25 2-6,1 1 1,-1 0 0,0 0-1,1 0 1,-1 0 0,0 1-1,1-1 1,-1 0 0,1 0-1,-1 0 1,0 0-1,1 0 1,-1 0 0,0 0-1,1 1 1,-1-1 0,0 0-1,1 0 1,-1 1-1,0-1 1,0 0 0,1 0-1,-1 1 1,0-1 0,0 0-1,1 1 1,-1-1 0,0 0-1,0 1 1,0-1-1,0 0 1,0 1 0,1-1-1,-1 0 1,0 1 0,0-1-1,0 1 1,-5 18 105,-15 16 28,7-19-162,-1 0-1,-1-2 1,0 1 0,-1-2-1,-1 0 1,0-1 0,-1 0-1,0-1 1,0-2-1,-1 0 1,-24 8 0,42-16 9,1-1 0,-1 0 0,1 0 0,-1 1 0,1-1 0,-1 0 0,0 0 0,1 0 0,-1 0 1,1 0-1,-1 0 0,1 0 0,-1 0 0,0 0 0,1 0 0,-1 0 0,1 0 0,-1 0 0,1-1 0,-1 1 0,0 0 0,1 0 1,-1-1-1,1 1 0,-1 0 0,1-1 0,-1 1 0,1 0 0,0-1 0,-1 1 0,1-1 0,-1 1 0,1 0 0,0-1 0,-1 0 1,5-24-72,26-33-447,-26 51 74,44-74-7608,-33 53 3476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8616,'0'0'7383,"9"3"-6742,17 9-232,0 1 1,-2 2 0,38 27-1,-28-18-542,-8-7-1358,-8-8-2255,-2 0-4229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64 10090,'0'0'4543,"3"-8"-1773,8-24-651,-11 31-2025,0 0 0,0 1 0,0-1-1,0 0 1,0 0 0,0 1-1,0-1 1,0 0 0,0 0-1,0 1 1,0-1 0,0 0-1,-1 0 1,1 1 0,0-1-1,-1 0 1,1 1 0,0-1-1,-1 0 1,1 1 0,-1-1-1,1 1 1,-1-1 0,1 1-1,-1-1 1,0 1 0,1-1-1,-1 1 1,0-1 0,1 1 0,-1 0-1,0-1 1,1 1 0,-1 0-1,0 0 1,1 0 0,-1-1-1,0 1 1,0 0 0,0 0-1,0 0 1,-37-1 986,33 1-847,2 0-211,0 1 0,0-1 0,0 1 0,0 0 0,0-1 0,0 1 0,0 1 0,1-1 0,-1 0 0,0 1 0,1-1 0,-1 1 0,1 0 0,0 0 0,-1 0 0,1 0 0,0 0 0,0 0 0,0 1 0,1-1 0,-1 1 0,0-1 0,1 1 0,0 0 0,-1 0 0,1-1 0,-1 5 0,0-1-6,0 1 1,1 0-1,0-1 0,0 1 0,0 0 1,0 0-1,1 0 0,1-1 1,-1 1-1,1 0 0,2 10 1,-2-15-12,0 0 1,1 0 0,-1 0 0,0 0-1,1 0 1,-1 0 0,1-1-1,0 1 1,0-1 0,-1 1 0,1-1-1,0 1 1,0-1 0,0 0 0,1 0-1,-1 0 1,0 0 0,0-1 0,0 1-1,1 0 1,-1-1 0,0 0 0,1 1-1,-1-1 1,0 0 0,4-1 0,3 2 29,0-2 1,0 1-1,-1-1 1,1-1-1,16-4 1,-13 2-7,-1-1 0,1-1 1,-2 0-1,12-7 0,-19 11-16,0 0-1,0 0 1,0 0-1,-1-1 1,1 1-1,0-1 1,-1 1-1,0-1 1,0 0-1,0 0 1,0 0-1,0 0 1,0 0 0,-1 0-1,1 0 1,-1-1-1,0 1 1,1-6-1,-2 8-32,-1 0 0,1 0-1,-1 0 1,1 0 0,-1 1 0,0-1-1,1 0 1,-1 0 0,0 1 0,1-1-1,-1 0 1,0 1 0,0-1 0,0 1-1,0-1 1,1 1 0,-1 0 0,0-1-1,0 1 1,0 0 0,0-1 0,0 1-1,0 0 1,0 0 0,0 0 0,0 0-1,0 0 1,0 0 0,0 0 0,-1 1-1,-15 2-2099,16-3 1955,1 0-1,0 0 0,-1 0 1,1 1-1,0-1 0,-1 0 0,1 0 1,0 0-1,0 1 0,-1-1 1,1 0-1,0 0 0,0 0 1,-1 1-1,1-1 0,0 0 1,0 1-1,0-1 0,0 0 0,-1 0 1,1 1-1,0-1 0,0 0 1,0 1-1,0-1 0,0 0 1,0 1-1,0-1 0,0 0 1,0 1-1,0-1 0,0 1 0,4 2-3896,9-1-1122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11627,'0'0'7911,"-10"62"-6021,5-43-416,-2 1-449,1-1-449,3 2-416,3-2-96,0-2-96,13-8-448,6-2-1250,4-7-960,5-7-962,-3-12-1889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16143,'0'0'2253,"-10"3"-507,-5 0-1409,1 2 0,-1 0 1,-17 9-1,27-12-194,0 0 1,1 1-1,-1 0 1,1 0 0,-1 0-1,1 0 1,0 1-1,0 0 1,0 0-1,1 0 1,-1 0 0,1 0-1,0 1 1,0-1-1,-2 7 1,5-11-145,-1 0 1,1 1-1,0-1 1,0 0 0,0 1-1,0-1 1,0 0-1,0 0 1,0 1-1,0-1 1,0 0-1,0 1 1,0-1-1,0 0 1,0 1-1,0-1 1,0 0 0,0 1-1,0-1 1,0 0-1,0 1 1,0-1-1,1 0 1,-1 1-1,0-1 1,0 0-1,0 0 1,0 1-1,1-1 1,-1 0 0,0 0-1,0 1 1,1-1-1,-1 0 1,0 0-1,1 0 1,-1 0-1,1 1 1,16-1 83,17-12 44,85-64-1825,-119 76 1698,1 0-1,-1-1 1,0 1-1,1 0 1,-1 0-1,1 0 0,-1 0 1,0 0-1,1 0 1,-1 0-1,1-1 1,-1 1-1,1 0 0,-1 0 1,0 1-1,1-1 1,-1 0-1,1 0 1,-1 0-1,0 0 0,1 0 1,-1 0-1,1 0 1,-1 1-1,0-1 0,1 0 1,-1 0-1,0 1 1,1-1-1,-1 0 1,0 0-1,1 1 0,-1-1 1,0 0-1,1 1 1,5 20-40,-5 35 37,-1-42 72,8 83 1335,-9-96-1309,1 1 0,-1-1 1,0 0-1,0 0 0,0 0 0,0 0 1,0 0-1,0 0 0,0 0 0,-1 0 1,1 0-1,0 0 0,-1 0 0,1-1 1,0 1-1,-1 0 0,1-1 0,0 0 1,-1 1-1,1-1 0,-1 0 0,1 1 1,-1-1-1,1 0 0,-4-1 1,-41 4 740,46-3-818,-16 1 336,-34 0 383,48-1-730,0 0 0,0 0 0,0 0-1,0-1 1,0 1 0,0 0 0,0-1 0,0 0 0,0 1 0,1-1 0,-1 0 0,0 0 0,0 0 0,1 0 0,-1 0 0,0 0 0,1 0-1,-2-2 1,7 0-673,1 0 0,0 1 0,0 0 0,1 0 0,-1 1-1,0 0 1,6-1 0,-8 1 54,63-18-8784,-28 5-117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16656,'0'0'9545,"15"13"-20660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8872,'0'0'9220,"10"-11"-7912,0 2-908,-1-1 0,2 2-1,0-1 1,0 1 0,0 1 0,1 0 0,0 1 0,0 0 0,1 1 0,-1 0 0,26-5 0,-30 8-329,0 1 1,1 0-1,-1 1 1,0 0 0,1 0-1,-1 1 1,0 0-1,11 2 1,-16-2-58,-1 0 0,1 1 0,-1-1 0,1 0 0,-1 1 0,1 0 0,-1-1 0,0 1 0,0 0 0,0 0 0,0 0 0,0 1 0,0-1 0,-1 0 0,1 1 0,-1-1 0,1 1 0,-1-1 0,0 1 0,0 0 0,0-1 0,-1 1 0,1 0 0,-1 0 0,1 0 0,-1-1 0,0 4 0,0-5-7,0-1 0,0 1 1,0-1-1,0 1 1,0-1-1,0 1 1,1-1-1,-1 1 0,0-1 1,0 1-1,0-1 1,1 0-1,-1 1 1,0-1-1,0 1 0,1-1 1,-1 0-1,0 1 1,1-1-1,-1 0 0,1 1 1,-1-1-1,0 0 1,1 0-1,-1 1 1,1-1-1,-1 0 0,1 0 1,-1 0-1,1 1 1,-1-1-1,0 0 1,1 0-1,-1 0 0,1 0 1,-1 0-1,1 0 1,-1 0-1,1 0 1,-1 0-1,1 0 0,-1-1 1,1 1-1,-1 0 1,1 0-1,-1 0 1,1-1-1,-1 1 0,0 0 1,1 0-1,-1-1 1,1 1-1,33-22 189,-14 8-214,25-1-373,-3 1-6110,-27 6-1715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12139,'0'0'9647,"11"-9"-9444,13-12-137,0-1-54,0 1-1,2 1 1,46-27-1,-72 47-17,0 0-1,0 0 1,0 0 0,1 0 0,-1 0-1,0-1 1,0 1 0,0 0-1,0 0 1,1 0 0,-1 0 0,0 0-1,0 0 1,0 0 0,1 0 0,-1 0-1,0 0 1,0 0 0,0 0 0,0 0-1,1 0 1,-1 0 0,0 0-1,0 0 1,0 0 0,1 1 0,-1-1-1,0 0 1,0 0 0,0 0 0,0 0-1,1 0 1,-1 0 0,0 0-1,0 1 1,0-1 0,0 0 0,0 0-1,0 0 1,0 0 0,1 1 0,-1-1-1,0 0 1,0 0 0,0 0 0,0 0-1,0 1 1,0-1 0,0 0-1,0 0 1,0 1 0,-2 15-62,-9 17 136,8-26-65,-20 58 66,21-60-91,1-1 0,0 1 0,0 0 0,0-1 0,1 1 0,-1 0 0,1 0 0,1 0 0,-1-1 0,1 1 0,1 8 0,-2-13-38,1 1-1,-1-1 1,1 1-1,-1-1 1,1 1 0,-1-1-1,1 0 1,-1 1-1,1-1 1,-1 0-1,1 1 1,0-1 0,-1 0-1,1 0 1,0 1-1,-1-1 1,1 0 0,-1 0-1,1 0 1,0 0-1,-1 0 1,1 0-1,0 0 1,-1 0 0,1 0-1,0 0 1,-1 0-1,1-1 1,0 1 0,-1 0-1,1 0 1,-1-1-1,1 1 1,0-1-1,21-10-2228,0-11-2163,2-5-2638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14926,'-8'11'1708,"1"0"-1524,-39 61 2327,42-65-2004,0 1 0,1 0-1,-1 0 1,2 0 0,-1 0-1,1 1 1,0-1 0,0 16-1,2-23-480,0 0-1,0 0 0,0 1 0,0-1 1,0 0-1,1 0 0,-1 0 0,0 0 1,1 0-1,-1 1 0,1-1 0,0 0 1,-1 0-1,1 0 0,0 0 0,-1 0 1,1 0-1,0-1 0,0 1 1,0 0-1,0 0 0,0 0 0,0-1 1,1 2-1,1-1 14,1 0-1,-1 0 1,0 0 0,1 0-1,-1 0 1,1-1 0,-1 1 0,7-1-1,-2 0 3,0-1 0,0 0 0,0 0 0,0-1 0,0 0 0,0 0 0,11-5 0,-10 2-30,0-1-1,0 0 1,-1-1 0,1 1-1,-1-1 1,12-15-1,-18 19-8,1 1-1,-1 0 0,0-1 0,-1 0 0,1 1 1,0-1-1,-1 0 0,0 0 0,1 0 0,-1 0 1,0 0-1,-1 0 0,1-1 0,0 1 1,-1 0-1,0 0 0,0 0 0,0-1 0,0 1 1,0 0-1,-1 0 0,1-1 0,-1 1 0,0 0 1,0 0-1,-3-6 0,2 7 1,0 0 1,0-1 0,-1 1-1,1 0 1,-1 0-1,0 1 1,0-1-1,0 1 1,1-1-1,-1 1 1,-1 0-1,1 0 1,0 0-1,0 0 1,0 1 0,0-1-1,-1 1 1,1 0-1,0 0 1,0 0-1,-1 0 1,-4 1-1,6-1-6,0 0-1,-1 0 0,1 1 1,0-1-1,0 1 0,-1-1 1,1 1-1,0 0 0,0-1 1,0 1-1,0 0 0,0 1 1,0-1-1,0 0 0,0 0 1,0 1-1,0-1 0,1 1 1,-1 0-1,0 0 0,1-1 1,0 1-1,-1 0 0,1 0 1,0 0-1,0 0 0,0 0 1,0 1-1,1-1 0,-1 0 1,0 4-1,1-5-132,1 0 0,0-1 0,-1 1 0,1 0 0,0 0-1,0-1 1,0 1 0,-1-1 0,1 1 0,0-1 0,0 1 0,0-1 0,0 0-1,0 1 1,0-1 0,0 0 0,0 0 0,0 1 0,0-1 0,0 0 0,0 0-1,0 0 1,0 0 0,0-1 0,2 1 0,30-2-3788,-3-4-2011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7687,'0'0'6663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11435,'0'0'12860,"-8"-2"-12550,6 1-304,0 1 0,1-1 1,-1 1-1,0-1 0,0 1 1,0 0-1,0 0 1,0 0-1,0 0 0,0 0 1,0 1-1,0-1 0,0 1 1,0-1-1,0 1 1,0 0-1,0-1 0,1 1 1,-1 0-1,0 0 0,1 0 1,-1 1-1,-2 1 1,0 2 38,1-1 1,-1 1-1,1-1 1,0 1-1,1 0 1,-1 0 0,1 1-1,0-1 1,-2 9-1,3-10 0,0 1 0,-1-1-1,2 1 1,-1-1 0,0 1 0,1-1-1,0 1 1,0-1 0,0 1 0,1-1-1,-1 1 1,3 6 0,-2-9-31,0 0 1,0 0-1,0-1 1,1 1-1,-1 0 1,1-1-1,-1 1 1,1-1-1,-1 1 1,1-1-1,0 0 1,0 1-1,-1-1 1,1 0-1,0 0 1,0-1-1,0 1 1,0 0-1,0-1 1,0 1-1,1-1 1,-1 1-1,0-1 1,0 0-1,0 0 1,0 0-1,3-1 1,1 1 13,0 0 0,0-1 1,0 0-1,-1 0 1,1 0-1,0-1 0,0 0 1,-1 0-1,1 0 0,-1-1 1,0 0-1,0 0 0,6-5 1,-8 6-20,0-1 0,0 0 1,0 1-1,0-1 1,-1 0-1,0-1 0,1 1 1,-1 0-1,-1-1 0,1 1 1,0-1-1,-1 0 1,1 1-1,-1-1 0,0 0 1,-1 0-1,1 0 0,-1 0 1,1 0-1,-1 0 1,-1-4-1,1 6-32,0 0-1,-1 0 1,0 0 0,1 0-1,-1-1 1,0 1 0,0 0-1,0 1 1,-1-1 0,1 0-1,0 0 1,-1 0 0,1 1-1,-1-1 1,1 1 0,-1-1-1,0 1 1,0-1 0,1 1-1,-1 0 1,-3-1 0,0 0-630,1 0 1,-1 0 0,0 0-1,1 1 1,-1 0-1,0 0 1,0 0 0,-8 0-1,11 6-6340,2 2 1190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18802,'0'0'3940,"-6"8"-2451,-1 1-995,1 0 1,-1 1-1,2 0 0,-8 16 1,12-23-474,-1 1 0,1 0 0,0-1 0,0 1 0,1 0 0,-1 0 0,1 0 0,0 0 1,0 0-1,0-1 0,0 1 0,1 0 0,-1 0 0,1 0 0,0-1 0,0 1 0,1 0 0,-1-1 0,1 1 1,2 4-1,13 21-2716,-14-7-2442,-6-20-102,-12-3-690,3-5-1737</inkml:trace>
  <inkml:trace contextRef="#ctx0" brushRef="#br0" timeOffset="1">0 114 10442,'0'0'10730,"58"-38"-10634,-22 36-64,3-1 0,2-2-1281,-4-3-3363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7015,'0'0'186,"-1"0"0,1 0 0,-1 0 0,0 0 0,1 0 0,-1 0 0,0 0 0,1 0 0,-1-1 0,1 1 0,-1 0 0,0 0 0,1 0 0,-1-1 1,1 1-1,-1 0 0,1-1 0,-1 1 0,1 0 0,-1-1 0,1 1 0,-1-1 0,1 1 0,-1 0 0,1-1 0,0 1 0,-1-1 0,1 0 0,0 1 0,-1-1 0,1 1 1,0-1-1,0 1 0,0-1 0,-1 0 0,1 1 0,0-1 0,0 0 0,0 1 0,0-1 0,0 1 0,0-1 0,0 0 0,0 1 0,1-1 0,-1 1 0,0-2 1,1 0 47,0 1 0,1-1 0,-1 1 0,0 0 0,1-1 1,-1 1-1,1 0 0,-1 0 0,1 0 0,-1 0 1,1 0-1,0 0 0,0 0 0,2 0 0,2-1-46,0 0 0,-1 1 0,1 0 0,0 0 0,0 1-1,0-1 1,0 1 0,0 0 0,0 1 0,-1 0 0,1 0-1,0 0 1,0 1 0,-1-1 0,1 1 0,5 3 0,-8-3-144,0 0 1,0 0 0,-1 0-1,1 1 1,-1-1 0,0 1 0,1-1-1,-1 1 1,0 0 0,0 0-1,-1 0 1,1 0 0,-1 0-1,1 0 1,-1 0 0,0 1 0,0-1-1,-1 0 1,1 1 0,-1-1-1,1 1 1,-1-1 0,0 0-1,0 1 1,-1-1 0,1 1 0,-1-1-1,-1 6 1,0 0 8,-1 0 1,0-1-1,-1 1 1,1-1-1,-1 0 1,-1 0-1,0-1 1,-10 14-1,-57 53 45,8-8 273,63-65-373,1-1 0,0 0 0,0 0 1,0 0-1,0 1 0,0-1 0,0 0 0,1 0 0,-1 1 0,0-1 0,0 0 0,0 0 0,0 0 0,0 1 0,0-1 1,0 0-1,0 0 0,0 0 0,1 1 0,-1-1 0,0 0 0,0 0 0,0 0 0,0 0 0,0 0 0,1 1 0,-1-1 1,0 0-1,0 0 0,0 0 0,1 0 0,-1 0 0,0 0 0,0 0 0,0 0 0,1 0 0,-1 0 0,0 0 0,0 0 1,1 0-1,-1 0 0,0 0 0,0 0 0,0 0 0,1 0 0,-1 0 0,0 0 0,0 0 0,0 0 0,1 0 1,-1 0-1,18 0-18,-15 0 32,25-1-571,-1-1-1,49-10 0,8-10-9788,-51 11 883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15310,'0'0'11531,"-12"6"-14061,20-6-1186,0 0-2914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6758,'0'0'7052,"10"-6"-5130,1 0-1379,0 1 0,1 0 0,0 1 0,0 0 0,0 1 0,0 1 0,0-1 0,1 2-1,24 0 1,-27 0-83,-2 1-171,0 0 1,0 0-1,0 0 0,15 4 0,-22-4-269,0 0 0,0 1-1,0-1 1,0 0 0,0 1 0,0-1 0,0 1-1,0-1 1,0 1 0,0-1 0,-1 1 0,1 0-1,0-1 1,0 1 0,-1 0 0,1 0 0,0-1-1,-1 1 1,1 0 0,-1 0 0,1 0 0,-1 0-1,0 0 1,1 0 0,-1 0 0,0 0 0,1 0-1,-1 0 1,0 0 0,0 0 0,0 0 0,0 0-1,0 0 1,0 0 0,0 0 0,0 0 0,-1 0-1,1 0 1,0 0 0,-1 0 0,1 0 0,0 0-1,-1-1 1,1 1 0,-1 0 0,0 0 0,0 1-1,-7 8 126,1-1 0,-2 0 0,1 0 0,-2-1 0,1 0 0,-1-1 0,0 0-1,-16 9 1,-9 7 148,27-18-220,4-3-53,0 1 0,0 0 0,0-1-1,0 1 1,1 1 0,-1-1 0,1 0 0,0 1 0,0 0 0,0-1 0,0 1 0,1 1 0,-3 4 0,5-8-28,0-1 1,0 1-1,0 0 0,1-1 1,-1 1-1,0 0 0,1-1 1,-1 1-1,0 0 0,1-1 1,-1 1-1,1-1 0,-1 1 1,0-1-1,1 1 0,0-1 1,-1 1-1,1-1 0,-1 1 1,1-1-1,0 0 1,-1 1-1,1-1 0,0 0 1,-1 0-1,1 1 0,0-1 1,-1 0-1,1 0 0,0 0 1,-1 0-1,1 0 0,0 0 1,1 0-1,33 0-835,-26 0 262,4 0-649,0-1 0,-1 0 0,1-1 0,13-3 0,14-8-4690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 16752,'0'0'2279,"-11"-1"-282,2 0-1653,-1 0 0,1 0 0,-1 1 0,1 1 1,0-1-1,-13 4 0,19-4-253,0 1-1,0 0 1,0 0 0,0 0-1,0 1 1,0-1 0,1 1-1,-1-1 1,1 1 0,-1 0 0,1 0-1,0 0 1,-1 0 0,1 1-1,0-1 1,0 1 0,1-1 0,-1 1-1,1-1 1,-1 1 0,1 0-1,0 0 1,0 0 0,0 0-1,0 0 1,0 0 0,0 6 0,1-8-84,0 1 1,0 0 0,0-1 0,0 1 0,0 0 0,0-1 0,0 1 0,1-1 0,-1 1 0,0 0 0,1-1 0,0 1-1,-1-1 1,1 1 0,0-1 0,0 1 0,0-1 0,0 0 0,0 1 0,0-1 0,2 2 0,0 0 5,1-1 0,-1 0 1,0-1-1,1 1 1,-1 0-1,1-1 0,-1 0 1,1 0-1,5 1 0,5 0-39,-1-1 0,1 0-1,0-1 1,20-3 0,-27 2-53,0-1 1,0 0 0,0 0 0,0-1-1,0 0 1,-1 0 0,1 0-1,-1-1 1,0 0 0,0 0 0,9-9-1,-12 10 85,-1 1 0,1 0-1,-1-1 1,0 1 0,0-1 0,0 1-1,0-1 1,0 0 0,0 0-1,-1 0 1,0 0 0,1 0 0,-1-1-1,0 1 1,-1 0 0,1 0-1,0-1 1,-1 1 0,0 0 0,0-1-1,0 1 1,0-1 0,0 1-1,-1 0 1,0-1 0,1 1 0,-4-6-1,2 6 15,0 1 0,-1-1-1,0 1 1,1 0 0,-1 0 0,0 0-1,0 0 1,0 0 0,0 1-1,-1-1 1,1 1 0,0 0-1,-1 0 1,1 0 0,0 0 0,-1 1-1,1-1 1,-1 1 0,1 0-1,-6 1 1,6-1-105,0 0-1,1 0 1,-1 0 0,0 1-1,0-1 1,1 1-1,-1 0 1,0 0 0,1 0-1,-1 0 1,1 0 0,-3 2-1,4-2-109,0 0 1,0 0-1,0 0 0,0 0 0,0 0 1,0 0-1,0 1 0,1-1 0,-1 0 1,0 0-1,1 0 0,-1 1 0,1-1 0,0 0 1,-1 1-1,1-1 0,0 0 0,0 1 1,0-1-1,0 0 0,0 1 0,0-1 1,0 0-1,0 1 0,1 1 0,-1-2-93,0-1 1,1 1-1,-1 0 0,1 0 1,-1 0-1,1-1 0,-1 1 0,1 0 1,-1-1-1,1 1 0,-1 0 0,1-1 1,0 1-1,-1-1 0,1 1 0,0-1 1,0 1-1,-1-1 0,1 0 0,0 1 1,0-1-1,0 0 0,0 0 0,-1 1 1,1-1-1,1 0 0,-1 0 146,16 4-5538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 15663,'0'0'6913,"-10"6"-6203,3-3-525,1 1 1,-1 0-1,1 0 0,0 0 1,1 1-1,-6 5 0,9-7-108,-1-1 0,1 1 0,1-1 0,-1 1 0,0 0 0,1 0 0,0 0 0,-1 0 1,1 0-1,0 0 0,1 1 0,-1-1 0,0 0 0,1 0 0,0 1 0,0-1 0,0 0 0,0 1 0,0-1 0,2 5 0,-1-6-65,0 0 0,0 0 0,1 1 0,-1-1 0,1 0 0,-1-1 0,1 1 0,0 0 0,0 0 0,0-1 1,-1 1-1,2-1 0,-1 0 0,0 1 0,0-1 0,0 0 0,1 0 0,-1-1 0,0 1 0,1 0 0,-1-1 0,0 1 0,1-1 0,-1 0 0,1 0 1,-1 0-1,5 0 0,4 0 32,-1 0 0,1-1 0,0 0 1,0-1-1,11-3 0,-11 2-26,-1-1 0,0-1 0,1 0 0,-2 0 0,1-1 0,-1 0-1,10-9 1,-15 12 8,0 0 0,-1 0-1,0-1 1,1 1 0,-1-1-1,-1 1 1,1-1 0,0 0-1,-1 0 1,0-1 0,0 1-1,0 0 1,-1-1 0,1 1-1,-1-1 1,0 1 0,0-1-1,-1 1 1,1-7 0,-2 9 1,1 0 0,-1 0 1,1 0-1,-1 1 1,0-1-1,1 0 0,-1 1 1,0-1-1,0 0 0,-1 1 1,1-1-1,0 1 1,0 0-1,-1-1 0,1 1 1,-1 0-1,1 0 0,-1 0 1,1 0-1,-1 0 1,0 0-1,1 0 0,-1 1 1,0-1-1,0 1 0,0-1 1,1 1-1,-1 0 1,0-1-1,-3 1 0,-61 0-225,61 0 188,-1 1-85,1-1-1,-1 1 1,1 1-1,-1-1 0,1 1 1,0 0-1,-1 0 1,1 1-1,0 0 0,-5 3 1,-7 9-2903,3 2-3859,8-3-7872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2049 150 4420,'-139'-57'5341,"106"40"-5338,-2 3 1,1 0-1,-2 2 0,0 2 0,-48-7 0,3 11 1,-1 4 0,1 3 1,-91 13-1,-240 55 1874,349-55-1681,0 2 1,1 3-1,1 3 1,1 2-1,-60 34 0,85-38-62,1 0 1,1 3-1,1 0 0,1 3 0,1 0 0,2 2 0,0 1 0,2 1 1,-31 47-1,48-63-114,1 0 0,1 1 0,0 0 0,1 0-1,0 1 1,2 0 0,-1 0 0,-1 19 0,5-23-20,0-1 0,1 1 1,0-1-1,1 1 0,0 0 0,1-1 0,0 1 0,1-1 0,0 0 0,1 0 0,0 0 1,8 14-1,24 33 40,4-1 0,1-2 1,77 78-1,-88-104 45,2-1 0,1-1-1,1-1 1,1-2 0,1-2 0,1-1-1,1-2 1,1-2 0,1-1 0,0-2-1,64 13 1,3-6 81,2-6 0,-1-4 1,144-4-1,-129-11 62,0-6 1,-1-5-1,126-32 1,353-118 511,-423 112-713,383-120 85,-16-39 30,-543 211-142,30-13 11,0-2-1,-1-1 1,-1-1 0,37-30-1,-60 42 10,-1 0 0,0 0 0,0-1 0,0 1 0,-1-1 0,0-1 0,0 1-1,-1-1 1,0 0 0,3-8 0,-5 10 13,0 0-1,-1 1 1,0-1-1,-1 0 1,1 0-1,-1 1 1,0-1-1,-1 0 1,1 0 0,-1 0-1,0 1 1,-1-1-1,1 0 1,-1 1-1,0-1 1,-5-8-1,-1 2 22,0 0-1,-1 0 1,0 1 0,-1 1-1,0-1 1,0 2-1,-1-1 1,-1 1-1,1 1 1,-1 0-1,-1 1 1,1 0-1,-20-7 1,-13-3-69,1 1-1,-83-16 1,38 17 3,-1 3 0,-100 0 0,-186 15-1848,214 1-706,12-3-1888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83 16592,'4'-8'3000,"10"-23"126,-13 29-2765,0 0 0,0 0 0,0-1 0,0 1 1,-1 0-1,1-1 0,0 1 0,-1-1 0,0 1 0,0 0 0,0-1 1,0 1-1,0-1 0,0 1 0,-1-5 0,0 7-329,0-1 0,0 1 0,1 0 0,-1 0-1,0 0 1,0 0 0,1-1 0,-1 1 0,0 0 0,0 0 0,0 0-1,1 1 1,-1-1 0,0 0 0,0 0 0,0 0 0,1 1-1,-1-1 1,0 0 0,1 1 0,-1-1 0,0 0 0,1 1-1,-1-1 1,0 1 0,1-1 0,-1 1 0,0 0 0,-20 17-87,21-18 62,-29 29-27,2 1 1,1 1-1,-40 63 1,55-76 57,1 0 1,1 1 0,1 0 0,0 0 0,2 1-1,0-1 1,1 1 0,1 1 0,-2 28-1,5-46-32,1 0 0,0 0 0,0 0 0,0 0-1,0 0 1,1 0 0,-1 0 0,1 0 0,-1-1-1,1 1 1,0 0 0,0 0 0,0-1-1,1 1 1,-1-1 0,1 1 0,-1-1 0,1 1-1,0-1 1,0 0 0,4 3 0,-3-3 1,0 0-1,0-1 1,0 0 0,1 0-1,-1 0 1,0 0 0,1 0-1,-1-1 1,1 1 0,-1-1-1,1 0 1,-1 0 0,1 0-1,-1-1 1,5 0 0,6-3 16,0 0 1,0 0-1,0-1 0,-1-1 1,0 0-1,0-1 1,17-13-1,-9 4 13,36-34 0,-52 45-23,0 0 0,0-1 0,-1 1 0,1-1 1,-1 0-1,-1 0 0,1-1 0,-1 1 0,0-1 0,0 0 1,2-12-1,-5 19-10,0-1 1,0 1 0,1-1 0,-1 0-1,0 1 1,0-1 0,0 1-1,-1-1 1,1 0 0,0 1 0,0-1-1,0 1 1,0-1 0,0 1 0,-1-1-1,1 1 1,0-1 0,-1 1-1,1-1 1,0 1 0,-1-1 0,1 1-1,0-1 1,-1 1 0,1 0 0,-1-1-1,1 1 1,-1-1 0,1 1-1,-1 0 1,1 0 0,-1-1 0,0 1-1,-26 0 45,-23 16-57,-9 24-54,56-38 56,0 0 0,0 1 0,0-1 0,0 1 0,0 0 0,1 0 0,-1 0 0,1 0 0,0 0 0,0 0 0,0 1 1,1-1-1,-1 1 0,1-1 0,0 1 0,-1 4 0,4-8 3,0 0 0,1 0 1,-1 0-1,0 0 0,1-1 1,-1 1-1,0-1 0,1 1 0,-1-1 1,0 0-1,0 0 0,3-2 1,13-7-37,-2-1 0,0-1 0,18-16 0,-23 18-129,0 0 1,1 1-1,1 0 0,0 0 1,0 1-1,26-11 1,-38 19 161,0 0 0,0-1 1,0 1-1,-1 0 0,1 0 1,0 0-1,0 0 1,0 0-1,0 0 0,0 0 1,0 0-1,0 0 0,0 0 1,0 0-1,0 0 0,0 1 1,-1-1-1,1 0 0,0 1 1,0-1-1,0 0 1,0 1-1,-1-1 0,1 1 1,0 0-1,-1-1 0,1 1 1,0 0-1,1 2 27,-1-1 1,0 0-1,0 0 0,0 1 0,0-1 1,0 1-1,0-1 0,-1 1 1,1-1-1,-1 5 0,-3 66 587,3-69-598,-16 53 951,11-41-2049,9-22-4895,5-14-566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9161,'0'0'7751,"9"0"-6021,129-8-166,-137 7-1556,-1 1-1,1 0 1,0 0 0,0 0 0,0 0 0,0 0 0,-1 0-1,1 0 1,0 0 0,0 1 0,0-1 0,-1 0 0,1 0-1,0 1 1,0-1 0,-1 0 0,1 1 0,0-1 0,-1 1-1,1-1 1,0 1 0,-1-1 0,1 1 0,-1-1 0,1 1-1,-1 0 1,1-1 0,-1 1 0,1 0 0,-1 0 0,0-1-1,1 1 1,-1 0 0,0 0 0,1-1 0,-1 1-1,0 0 1,0 0 0,0 0 0,0-1 0,0 1 0,0 0-1,0 0 1,0 0 0,0 0 0,-1-1 0,1 1 0,0 0-1,0 0 1,-1-1 0,0 2 0,0 2 77,0-1 1,-1 0-1,0 1 0,1-1 0,-1 0 1,-1 0-1,1 0 0,0 0 0,-1-1 1,-2 4-1,-59 32 1533,64-38-1618,0 0 0,-1 1 0,1-1 1,0 0-1,0 0 0,0 0 0,0 0 1,0 1-1,0-1 0,0 0 0,0 0 1,0 0-1,0 0 0,0 1 0,0-1 1,0 0-1,0 0 0,0 0 0,0 1 1,0-1-1,0 0 0,0 0 0,0 0 1,0 0-1,0 1 0,0-1 0,0 0 1,0 0-1,0 0 0,0 0 0,0 1 1,0-1-1,1 0 0,-1 0 0,0 0 1,0 0-1,0 0 0,0 1 0,0-1 1,1 0-1,-1 0 0,0 0 1,0 0-1,0 0 0,0 0 0,1 0 1,-1 0-1,16 8 30,16 1 43,-32-9-71,3 1-4,0-1 1,0 1-1,0 0 1,0 0-1,0 0 0,0 0 1,0 1-1,0-1 1,0 1-1,-1 0 1,1 0-1,-1 0 0,1 0 1,-1 0-1,0 0 1,0 1-1,0-1 0,0 1 1,0 0-1,-1-1 1,1 1-1,-1 0 0,0 0 1,1 0-1,0 3 1,-2-2 37,0 0 1,0-1 0,0 1 0,-1 0 0,1-1 0,-1 1-1,0 0 1,0-1 0,0 1 0,0-1 0,0 0 0,-1 1-1,0-1 1,1 0 0,-1 0 0,-1 0 0,1 0-1,0 0 1,-1 0 0,1-1 0,-5 4 0,-2 2 245,1-1 0,-1 0 0,0-1 0,-1 0 0,0 0 0,0-1 0,0 0 0,-1-1 0,1 0 0,-1-1 0,0 0 0,0-1 0,0 0 0,0 0 0,0-2 0,-17 1 0,27-1-340,-1-1 1,1 1-1,-1 0 1,0-1-1,1 1 0,-1-1 1,1 1-1,-1-1 1,1 0-1,0 1 1,-1-1-1,1 0 1,0 0-1,-1 0 1,1 0-1,0 0 1,0-1-1,0 1 1,0 0-1,0 0 1,0-1-1,0 1 1,1-1-1,-1 1 1,0-1-1,1 1 0,-1-1 1,1 1-1,-1-1 1,1 1-1,0-1 1,0 1-1,0-1 1,0 0-1,0 1 1,0-1-1,0 0 1,0 1-1,1-1 1,0-2-1,0-3-1240,1 0 0,0 0 0,0 0 0,1 0 0,0 1 0,0-1 0,8-10 0,11-12-7569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82 11115,'-12'-6'2711,"-2"-1"-2538,-13-7 16,0 1 0,-1 2 0,-41-11 1,61 20-87,1 0 1,-1 0 0,0 1 0,0 0 0,0 1-1,0 0 1,0 0 0,0 1 0,0 0 0,0 0 0,0 1-1,0-1 1,1 2 0,-1-1 0,1 1 0,-1 1-1,1-1 1,0 1 0,-8 6 0,-2 6 117,0 0-1,0 1 1,2 1-1,0 1 1,1 0-1,1 1 1,1 0 0,1 1-1,1 0 1,-11 32-1,11-24-90,1 1 0,2 1 0,1-1-1,2 1 1,0 0 0,2 0 0,3 43 0,0-63-114,0-1 1,0 0 0,1 0 0,0 0 0,1 0 0,0-1 0,0 1 0,1-1 0,1 1 0,-1-1 0,2-1 0,-1 1 0,1-1 0,0 0 0,1 0 0,0 0 0,0-1 0,0 0 0,1-1 0,0 0 0,1 0 0,-1 0 0,1-1-1,0-1 1,1 1 0,-1-1 0,1-1 0,-1 0 0,1 0 0,0-1 0,0-1 0,0 1 0,20-1 0,-8-1 231,0-2 0,0 0-1,-1-1 1,1-1 0,-1-1 0,1-1-1,-2-1 1,1-1 0,-1 0-1,0-2 1,-1 0 0,0-1 0,28-23-1,-25 18-124,-1-1-1,-1-2 1,-1 0-1,-1-1 1,-1 0-1,0-2 1,-2 0-1,0-1 0,-2 0 1,20-45-1,-30 60-97,0-1 0,0 0-1,-1 1 1,0-1 0,-1 0 0,0 0-1,0 0 1,0 0 0,-1 0-1,-1 0 1,0 0 0,0 0-1,-1 1 1,0-1 0,-4-12 0,3 15-22,0-1 1,-1 1-1,0 0 1,-1 0 0,1 0-1,-1 1 1,0 0 0,0-1-1,-1 2 1,0-1 0,1 1-1,-2 0 1,1 0 0,0 0-1,-1 1 1,1 0-1,-1 0 1,-14-3 0,5 2-446,-1 1 1,1 0-1,-1 1 1,-25 1-1,-30 6-4536,38 2-1113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14029,'0'0'9038,"16"-1"-7911,-5 0-1047,1-1 1,-1 0-1,1 0 1,-1-1 0,0-1-1,0 0 1,0 0-1,0-1 1,17-11 0,167-139 122,-184 149-393,-8 9 76,-9 22 46,-22 38 110,27-62-49,0 2-14,-8 13-248,1 1 0,0-1-1,2 1 1,0 0 0,1 1-1,0 0 1,2 0 0,-3 20-1,6-37 136,0 0 0,0 0-1,0 0 1,0 0 0,0 0-1,1 0 1,-1 0 0,0 0 0,0-1-1,1 1 1,-1 0 0,0 0-1,1 0 1,-1 0 0,1-1-1,-1 1 1,1 0 0,-1 0 0,1-1-1,0 1 1,-1 0 0,1-1-1,0 1 1,0-1 0,-1 1-1,1-1 1,0 1 0,0-1 0,0 1-1,-1-1 1,1 0 0,0 0-1,0 1 1,0-1 0,0 0-1,0 0 1,0 0 0,0 0 0,0 0-1,1 0 1,2-1-464,1 1 0,-1-1-1,0 0 1,0 0 0,0-1 0,0 1-1,0-1 1,5-2 0,23-18-3374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9769,'0'0'10090,"-9"11"-9706,-2 0-227,1 0 1,1 2-1,-14 22 0,20-30-84,0 1 0,0 0 0,0 0 0,1 0 0,0 0 0,1 1 0,-1-1 0,1 0 0,0 1 0,1-1 0,-1 1 0,1-1 0,1 1 0,1 8 0,-2-13-67,0-1 0,1 1 1,-1 0-1,1 0 0,0-1 0,0 1 0,0-1 0,-1 1 0,1-1 0,1 1 0,-1-1 0,0 0 0,0 1 0,0-1 0,1 0 0,-1 0 0,1 0 0,-1 0 0,1 0 0,-1 0 0,3 1 0,1-1 10,-1 0 1,0 0-1,1 0 0,-1 0 1,1-1-1,-1 0 1,0 0-1,8-1 0,-2 0 17,0 0-1,-1-1 1,1-1-1,-1 0 0,0 0 1,1 0-1,11-8 1,-14 7-11,0-1 0,0 1 0,0-1 0,-1-1 1,0 1-1,0-1 0,-1 0 0,1-1 1,-1 1-1,0-1 0,-1 0 0,0 0 0,0 0 1,-1-1-1,1 0 0,-2 1 0,1-1 0,-1 0 1,0 0-1,-1 0 0,0-1 0,0 1 0,-1 0 1,0-9-1,0 15-8,0 0 1,-1 0 0,1 0-1,-1 1 1,1-1-1,-1 0 1,1 0 0,-1 1-1,0-1 1,0 0-1,0 1 1,0-1 0,0 1-1,0-1 1,-1 1 0,1-1-1,0 1 1,-1 0-1,1 0 1,-1 0 0,1-1-1,-1 2 1,1-1-1,-1 0 1,0 0 0,0 0-1,1 1 1,-1-1-1,0 1 1,0-1 0,0 1-1,0 0 1,0 0-1,-2 0 1,-31 5-1104,7 12-3853,24-12-1357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8776,'-9'3'5712,"-8"3"-4536,1 1 1,0 1-1,-27 17 0,39-22-1000,-1 0 0,1 1 0,-1-1 0,1 1 0,0 0 0,0 0 0,1 1 1,0-1-1,-1 1 0,1-1 0,1 1 0,-1 0 0,1 0 0,0 1 0,0-1 0,0 0 0,1 1 1,-2 8-1,2-11-152,1 0 1,0 0-1,-1 1 1,1-1 0,0 0-1,1 0 1,-1 1 0,0-1-1,1 0 1,0 0-1,0 1 1,0-1 0,0 0-1,0 0 1,1 0-1,-1 0 1,1-1 0,0 1-1,0 0 1,0-1-1,0 1 1,0-1 0,1 1-1,-1-1 1,1 0-1,0 0 1,-1 0 0,1-1-1,0 1 1,0-1 0,0 1-1,0-1 1,0 0-1,0 0 1,1 0 0,-1-1-1,0 1 1,0-1-1,1 0 1,5 0 0,2 0 40,-1 0 0,0 0 0,1-1 1,-1-1-1,14-3 0,-22 5-41,-1 0 0,1-1 0,0 1 0,0-1-1,-1 1 1,1-1 0,0 1 0,-1-1 0,1 0 0,0 0 0,-1 0-1,1 0 1,-1 0 0,0 0 0,1-1 0,-1 1 0,0 0-1,0-1 1,0 1 0,0-1 0,0 1 0,0-1 0,0 1-1,0-1 1,-1 0 0,1 1 0,0-1 0,-1 0 0,0 1-1,1-1 1,-1 0 0,0 0 0,0 0 0,0 1 0,0-1 0,0 0-1,-1 0 1,1 0 0,-1-2 0,0 2 7,-1 1 0,0-1 1,1 1-1,-1 0 0,0-1 0,1 1 1,-1 0-1,0 0 0,0 0 0,0 0 1,0 1-1,0-1 0,0 0 0,0 1 1,0 0-1,0-1 0,-1 1 0,1 0 0,0 0 1,0 0-1,-4 1 0,-22 5-2505,27-6 2029,1 0 0,-1 1 0,0-1 1,1 0-1,-1 1 0,0-1 0,1 1 0,-1-1 0,0 1 0,1 0 1,-1-1-1,1 1 0,-1-1 0,1 1 0,-1 0 0,1 0 1,0-1-1,-1 1 0,1 0 0,0 0 0,-1-1 0,1 1 0,0 0 1,0 1-1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14862,'0'0'3235,"-23"64"-1697,15-44-1154,6-3-256,2-3-128,0-6-1473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14958,'0'0'6855,"0"50"-5510,0-32-64,0 2-544,-4 0-513,1 1-224,3-3 32,0-1-512,0-3-1218,0-7-1441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12011,'0'0'8697,"9"-7"-8105,-3 3-470,0 0-1,0 0 1,0 1 0,1 0-1,-1 0 1,1 1-1,0-1 1,0 1 0,10-1-1,-12 2-68,-1 1 0,1 0 0,-1 0 0,1 0 0,-1 1 0,1-1 0,-1 1 0,0 0 0,1 0-1,-1 1 1,0-1 0,0 1 0,0 0 0,0 0 0,0 0 0,0 1 0,0-1 0,-1 1 0,0 0 0,4 3 0,-5-4-39,-1 0 1,1 0-1,-1-1 0,0 1 1,0 0-1,1 0 1,-1 0-1,0 0 0,-1 1 1,1-1-1,0 0 1,-1 0-1,1 0 0,-1 1 1,0-1-1,1 0 1,-1 1-1,0-1 0,-1 0 1,1 0-1,0 1 1,-1-1-1,1 0 0,-1 0 1,1 1-1,-1-1 1,0 0-1,0 0 1,0 0-1,0 0 0,-1 0 1,1 0-1,-1-1 1,-1 3-1,-7 8 178,-1-1 1,1-1-1,-2 0 0,-14 10 1,8-6 230,-15 16-1,80-28-956,-20-6-3306,47-13 0,-55 12 812,14-4-4558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14414,'0'0'8424,"52"18"-7656,-21-18-415,4 0-289,0 0-449,-5-4-2305,-3-6-5734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13036,'0'0'9652,"8"-1"-8990,35-14-305,-1-1-1,71-39 1,-88 43-4043,-31 21 3234,0-1-1,0 1 1,1 1-1,1-1 1,-6 15-1,9-21 322,0 1 0,0-1-1,0 0 1,1 0 0,-1 0 0,1 0 0,0 1-1,0-1 1,0 0 0,1 4 0,-1-6-53,1 0-1,-1 0 1,0 1 0,1-1-1,-1 0 1,1 0 0,0 0 0,-1 0-1,1 0 1,0 0 0,0 0-1,0 0 1,0 0 0,0-1 0,0 1-1,0 0 1,0 0 0,0-1 0,0 1-1,0-1 1,0 1 0,0-1-1,0 1 1,1-1 0,-1 0 0,1 1-1,20 1-4304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20243,'0'0'6534,"-23"49"-6053,13-16-97,0 8 129,1 3-97,3 0-256,-2-4-96,8-7-64,0-7 0,0-11-320,0-7-833,0-25-12876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11371,'0'0'2909,"-8"2"-453,0 1-2231,0 0 0,0 0 0,0 1 0,0 1 0,1-1 0,-1 1 0,1 0 0,1 1 0,-1 0 0,1 0 0,0 0 0,0 1 0,1 0 0,0 0 0,0 0 0,0 1 0,1 0 0,0-1 0,1 1 1,0 1-1,0-1 0,1 0 0,0 1 0,0 0 0,0 9 0,2-17-202,0 0-1,0 0 1,0 1 0,0-1 0,1 0 0,-1 1-1,0-1 1,1 0 0,-1 0 0,1 1 0,0-1 0,-1 0-1,1 0 1,0 0 0,-1 0 0,1 0 0,0 0-1,0 0 1,0 0 0,0 0 0,0 0 0,0-1 0,2 2-1,0 0 4,0-1-1,1 0 1,-1 0-1,1 0 1,-1 0-1,1 0 1,-1-1-1,8 1 1,-3-1 4,0 0 0,0-1 1,0 0-1,0 0 0,0-1 1,0 0-1,13-5 0,-15 4-14,-1 0 0,0 0-1,0-1 1,0 0 0,0 0-1,-1-1 1,1 1-1,-1-1 1,0 0 0,-1 0-1,1 0 1,-1 0 0,0-1-1,0 0 1,-1 1-1,1-1 1,-1 0 0,-1 0-1,1 0 1,-1 0 0,0-1-1,0 1 1,-1 0 0,0 0-1,0-1 1,0 1-1,-3-10 1,3 15-25,0-1-1,-1 1 1,1-1 0,0 1-1,-1-1 1,1 1-1,-1-1 1,0 1 0,1-1-1,-1 1 1,0 0-1,0 0 1,0-1 0,0 1-1,0 0 1,0 0-1,0 0 1,0 0 0,-1 0-1,1 0 1,0 0-1,-1 1 1,1-1 0,0 0-1,-1 1 1,1-1 0,-1 1-1,1-1 1,-1 1-1,1 0 1,-1 0 0,1 0-1,-1 0 1,1 0-1,-1 0 1,1 0 0,-1 0-1,0 0 1,1 1-1,-1-1 1,1 1 0,-2 0-1,0 0-81,0 0-1,1 0 1,-1 0-1,1 0 1,0 0-1,-1 1 1,1-1-1,0 1 1,0 0-1,-1 0 1,1 0-1,1 0 1,-1 0-1,0 0 1,0 0-1,1 1 1,0-1-1,-1 0 1,1 1-1,0-1 1,0 1-1,0 0 1,-1 5-1,2-8-86,0 1 0,0 0-1,0 0 1,0 0-1,0 0 1,0 0 0,0 0-1,0 0 1,0 0-1,1 0 1,-1 0 0,0 0-1,1 0 1,-1 0 0,0 0-1,1 0 1,-1 0-1,1-1 1,-1 1 0,1 0-1,0 0 1,-1-1-1,1 1 1,0 0 0,0-1-1,-1 1 1,2 0 0,29 4-5867,-6-4-292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57 11915,'0'0'6129,"-9"4"-4816,-4 3-964,2 0 0,-1 0 0,1 1 0,-11 10 1,19-16-233,0 0 1,1 0 0,-1 0 0,1 1 0,-1-1 0,1 1-1,0-1 1,0 1 0,0 0 0,1 0 0,-1 0 0,1 0 0,-1 0-1,1 1 1,0-1 0,0 0 0,0 1 0,1-1 0,-1 0-1,1 1 1,0-1 0,0 1 0,0-1 0,0 0 0,1 1-1,0 3 1,0-6-110,0 1 0,0-1 0,1 1 1,-1-1-1,0 0 0,1 1 0,-1-1 0,1 0 0,-1 0 0,1 0 0,0 0 0,-1 0 0,1-1 0,0 1 0,0 0 0,-1-1 0,1 1 0,0-1 0,0 0 1,0 1-1,0-1 0,2 0 0,48 0 137,-44-1-107,2 0-26,0 0 0,0-1 1,0 0-1,0-1 1,0 0-1,0-1 0,-1 0 1,1-1-1,-1 1 1,0-2-1,14-10 0,-19 13 52,0-1 0,1 1-1,-1-1 1,-1 0 0,1 0-1,0-1 1,-1 1 0,0-1-1,0 1 1,-1-1-1,1 0 1,-1 0 0,0-1-1,0 1 1,-1 0 0,1 0-1,-1-1 1,0 1 0,-1-1-1,1 1 1,-1-1 0,0 1-1,-2-8 1,1 10-45,0 1-1,0 0 1,0 0-1,0 0 1,-1 0 0,1 0-1,-1 0 1,1 0 0,-1 0-1,0 0 1,0 1-1,0-1 1,0 1 0,0-1-1,0 1 1,0 0 0,0 0-1,-1 0 1,1 0 0,0 0-1,-1 1 1,1-1-1,-1 1 1,1-1 0,-1 1-1,1 0 1,-1 0 0,-3 0-1,-2 0-29,-1 0-1,1 0 1,-1 1-1,0 0 1,1 0-1,-1 1 1,-8 3-1,12-3-29,0 1-1,0-1 0,0 1 0,0 0 0,0 0 1,1 0-1,-1 1 0,1 0 0,0-1 0,-6 9 1,-1 9-3585,8 2-5085,3-13-2676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14414,'0'0'3432,"11"1"-3005,33 0 273,0-3 1,75-12-1,-23 2-222,567-24-20,-33 2-1899,-53-34 926,-39 4 3242,3 34-145,-520 30-2763,1 1-1,-1 0 1,1 2-1,-1 0 1,33 10-1,-52-13-960,-23-7-2387,-7-8-2108,-6-6-5483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7239,'0'0'14547,"14"-9"-13709,180-135 355,-108 79-1153,-76 60-261,-6 8 86,-12 23 53,-29 46 171,32-63-113,-7 11 5,7-11-14,-1-1 0,1 1 0,1 1 1,-1-1-1,2 0 0,-1 1 0,1 0 1,1 0-1,0 0 0,-1 12 1,3-21-82,0-1 1,0 1 0,1-1 0,-1 1 0,0-1-1,1 1 1,-1-1 0,0 1 0,1-1 0,-1 0-1,1 1 1,-1-1 0,1 0 0,-1 1 0,1-1-1,-1 0 1,1 1 0,-1-1 0,1 0 0,-1 0-1,1 0 1,-1 0 0,1 1 0,-1-1 0,1 0 0,0 0-1,-1 0 1,1 0 0,-1 0 0,1 0 0,-1-1-1,1 1 1,0 0 0,-1 0 0,1 0 0,-1 0-1,1-1 1,0 1 0,23-9-4526,4-11-1148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11275,'-6'8'2034,"-13"18"-253,-43 62 1266,56-79-2609,0 0-1,1 1 1,1 0-1,0 0 0,0 0 1,1 0-1,-4 20 0,7-29-416,-1 0 0,1 0-1,0 0 1,0 0 0,0 0-1,0 0 1,0 1 0,0-1-1,1 0 1,-1 0 0,0 0-1,1 0 1,-1 0 0,0 0-1,1 0 1,-1 0 0,1 0-1,0 0 1,-1 0-1,1 0 1,0 0 0,-1-1-1,1 1 1,0 0 0,0 0-1,0-1 1,0 1 0,0-1-1,0 1 1,1 0 0,1 0 4,1 0 0,-1-1 1,1 1-1,-1-1 1,1 0-1,-1 0 0,1 0 1,-1 0-1,0 0 0,5-2 1,3 0 4,1-1 0,-1-1 0,1 0 0,-1 0 0,14-9 0,-15 7-17,-1-1 0,1-1 1,-1 1-1,-1-1 0,0-1 0,10-12 0,-15 17 1,0 1-1,0-2 0,-1 1 1,0 0-1,0 0 1,0-1-1,0 1 1,-1-1-1,1 0 0,-1 1 1,0-1-1,-1 0 1,1 0-1,-1 0 0,0 1 1,0-1-1,-1 0 1,0-5-1,0 7-8,-1 0 1,1 1-1,-1-1 0,0 1 1,0-1-1,0 1 0,0 0 1,0 0-1,0 0 0,0 0 1,-1 0-1,1 0 0,-1 1 1,1-1-1,-1 1 0,0 0 1,0 0-1,1 0 0,-1 0 1,0 0-1,0 0 0,0 1 1,0 0-1,0-1 0,0 1 1,0 0-1,-3 1 0,0-2-28,0 1 1,0 0-1,0 1 0,0 0 0,0-1 0,0 2 0,0-1 0,1 1 1,-1 0-1,1 0 0,-1 0 0,1 1 0,-6 3 0,10-5-70,-1 1 0,0 0 0,1-1 0,-1 1-1,1 0 1,0 0 0,0-1 0,0 1-1,0 0 1,0 0 0,0 0 0,0 1 0,0-1-1,0 4 1,1-5-86,0 0 0,0-1 0,0 1-1,0 0 1,0 0 0,1 0 0,-1 0 0,0-1-1,0 1 1,1 0 0,-1 0 0,1-1 0,-1 1 0,0 0-1,1-1 1,0 1 0,-1 0 0,1-1 0,-1 1-1,1 0 1,0-1 0,-1 1 0,1-1 0,0 0-1,-1 1 1,1-1 0,0 1 0,0-1 0,-1 0-1,1 0 1,0 1 0,0-1 0,0 0 0,0 0 0,-1 0-1,1 0 1,0 0 0,1 0 0,23 0-4514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10410,'0'0'3950,"-13"2"-1889,-7 2-1326,0 1 0,0 1 1,1 1-1,-32 15 0,45-19-509,-1 0 1,0 1-1,1-1 0,-1 2 1,1-1-1,0 1 0,0 0 0,1 0 1,0 0-1,0 1 0,0 0 0,0 0 1,1 0-1,0 1 0,0-1 1,1 1-1,0 0 0,-3 10 0,5-16-218,1 1 0,0-1-1,0 0 1,-1 1-1,1-1 1,0 0 0,0 1-1,1-1 1,-1 1-1,0-1 1,0 0 0,1 0-1,-1 1 1,1-1 0,-1 0-1,1 1 1,-1-1-1,1 0 1,0 0 0,-1 0-1,1 0 1,0 0-1,0 0 1,0 0 0,0 0-1,0 0 1,1 1-1,2-1 10,-1 1 0,0-1 0,1 1-1,-1-1 1,1 0 0,-1 0-1,1-1 1,0 1 0,-1-1 0,5 0-1,7 0 29,0-1-1,0 0 1,0-1-1,16-5 1,-12 1-21,0 0 0,0-1 0,17-10 0,-28 13-5,0-1-1,-1 1 0,0-1 0,1 0 0,-2-1 0,1 1 0,-1-2 0,0 1 0,8-11 0,-13 16 0,0-1-1,1 0 1,-1 0-1,0 1 1,0-1-1,0 0 1,-1 0-1,1 0 1,0 0-1,-1 0 1,0 0-1,1-1 1,-1 1-1,0 0 1,0 0-1,0 0 0,0 0 1,0 0-1,0 0 1,-1 0-1,1-1 1,-1 1-1,-1-2 1,1 2-32,-1-1 0,0 1 0,0 0 0,0 0 0,0 0 1,0 0-1,-1 0 0,1 1 0,-1-1 0,1 1 0,-1 0 0,1-1 0,-1 1 0,-4-1 0,-51-9-2236,8 8-3457,31 3-1078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6182,'0'0'14990,"62"0"-14734,-15-6-160,0 0-64,4-1 0,-10 6-704,-11 1-1538,-9 0-2691,-16 0-1409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3299,'0'0'19186,"79"-7"-18513,-26-4-353,6-1-224,1 2-64,-5 5-544,-14 2-2051,-10 3-3330,-10 0-8040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4612,'0'0'17452,"-9"0"-17041,1 0-391,0 2 1,1-1 0,-1 1 0,0 0 0,0 1-1,1 0 1,0 0 0,-1 0 0,1 1 0,1 0-1,-1 1 1,0-1 0,1 1 0,0 1-1,0-1 1,1 1 0,-1 0 0,-5 9 0,2-3 17,1 0 1,0 1 0,1 0-1,-8 18 1,13-26-7,0 0-1,0 1 1,0-1-1,1 0 1,0 1 0,0-1-1,0 1 1,1 0-1,-1-1 1,2 1 0,-1-1-1,0 1 1,1 0-1,2 8 1,-1-12-15,-1 0 0,0 0-1,1 0 1,0-1 0,-1 1 0,1 0 0,0-1-1,0 1 1,0-1 0,0 1 0,0-1 0,1 0-1,-1 0 1,0 0 0,0 0 0,1 0 0,-1-1-1,0 1 1,1-1 0,-1 1 0,1-1 0,-1 0-1,1 0 1,-1 0 0,1 0 0,-1-1 0,3 0-1,3 1 26,-1-2-1,1 1 0,-1-1 1,1 0-1,-1 0 0,0 0 0,11-7 1,-10 4-13,-1-1 1,1 0 0,-2 0 0,1 0-1,6-9 1,-11 13 2,0 1-1,-1-1 1,1 0-1,-1 0 1,0 0 0,1 0-1,-1 0 1,0 0-1,0 0 1,0 0-1,-1 0 1,1 0-1,0 0 1,-1-1-1,0 1 1,1 0 0,-1-1-1,0 1 1,0 0-1,0 0 1,0-1-1,-1 1 1,1 0-1,-1-1 1,1 1-1,-2-3 1,0 4-22,0-1-1,1 1 1,-1 0 0,0 0-1,1 1 1,-1-1-1,0 0 1,0 1 0,0-1-1,0 1 1,0-1 0,0 1-1,0 0 1,0 0 0,0 0-1,0 0 1,0 0-1,0 0 1,1 1 0,-1-1-1,0 1 1,-3 1 0,4-2-76,0 0 0,0 0 0,0 0 0,0 0 0,0 0 0,0 0 0,0 1 0,0-1 0,0 0 0,0 1 0,0-1 0,1 1 1,-1-1-1,0 1 0,0-1 0,0 1 0,1 0 0,-1-1 0,0 1 0,1 0 0,-1-1 0,0 1 0,1 0 0,-1 0 0,1 0 0,0 0 0,-1-1 0,1 1 1,0 0-1,-1 0 0,1 0 0,0 0 0,0 0 0,0 0 0,0 0 0,0 0 0,0 0 0,0 0 0,0 0 0,0 0 0,0 0 0,0 0 0,1 0 0,-1 0 1,0 0-1,1 0 0,0 0-281,0 0-1,0-1 1,0 1 0,0 0 0,0-1 0,0 1 0,0-1 0,1 0 0,-1 1 0,0-1 0,0 0 0,0 0 0,0 0-1,1 0 1,-1 0 0,0 0 0,0 0 0,2 0 0,1 0-1087,20 0-6270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58 206 5381,'0'0'10186,"-15"55"-7848,0-29-448,3 2-961,2-3-609,5 0-128,5-8-96,0-4-128,7-7-1153,9-6-2274,2 0-3652</inkml:trace>
  <inkml:trace contextRef="#ctx0" brushRef="#br0" timeOffset="1">305 0 10025,'0'0'8168,"-32"61"-6919,19-37-288,6 5 96,1-1-224,3-2-384,3-2-353,0-4-64,1-1-64,8-5-1250,2-7-896,-1-6-2146,0-1-2754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79 16335,'0'0'6294,"6"-9"-4254,-1 4-1966,-1 0 0,1 0 0,1 0 0,-1 1 0,0-1 0,1 1 0,0 1 1,0-1-1,1 1 0,-1 0 0,0 0 0,1 1 0,0 0 0,-1 0 0,1 0 0,8 0 1,14-2-76,0 0 1,32 2 0,-55 2-1,0 0-1,0 0 1,0 0-1,0 1 1,0 0-1,0 0 1,0 1-1,-1-1 1,1 1-1,0 1 1,-1-1 0,1 1-1,-1 0 1,0 0-1,0 1 1,0-1-1,5 6 1,-7-3 188,0-1 1,0 1-1,0 0 1,-1 0-1,0 0 0,0 1 1,-1-1-1,0 0 1,0 1-1,0-1 0,-1 1 1,0 7-1,0-2 144,-1 0 0,0 0-1,-1 0 1,0-1-1,-7 21 1,2-16-231,-1 0 1,0-1-1,-2 0 1,1-1-1,-2 0 1,0 0-1,0-1 1,-1-1-1,-1 0 1,0 0-1,-1-2 1,0 1-1,-1-2 0,0 0 1,0 0-1,-1-2 1,0 0-1,0-1 1,-1 0-1,1-1 1,-35 4-1,48-8-146,1-1 0,-1 0 0,0 0 0,1 0 0,-1 0 0,1 0 0,-1 0 0,0-1 0,1 0 0,-1 1 0,1-1 1,-1 0-1,1 0 0,-1 0 0,1-1 0,0 1 0,0 0 0,-1-1 0,1 0 0,0 1 0,0-1 0,1 0 0,-1 0 0,0 0 0,1 0 0,-1-1 0,1 1 0,-1 0 0,1-1 0,0 1 0,0 0 0,0-1 0,1 1 0,-2-6 0,2 4-519,-1-1 0,1 1 0,0-1 0,1 0 0,-1 1 0,1-1 0,0 1 1,0-1-1,0 1 0,0 0 0,1 0 0,0-1 0,0 1 0,0 0 0,0 0 0,1 1 0,0-1 0,0 0 0,6-5 0,16-11-6418,1 4-3672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4773,'0'0'9064,"10"-3"-6149,12-3-1918,0 1 1,1 1-1,0 1 0,0 0 1,31 2-1,-54 2-991,1-1-1,-1 0 1,1 0 0,0 1-1,-1-1 1,1 0 0,-1 1-1,0-1 1,1 0 0,-1 1-1,1-1 1,-1 1 0,1-1-1,-1 1 1,0-1 0,1 1-1,-1-1 1,0 1 0,0-1-1,1 1 1,-1-1 0,0 1-1,0-1 1,0 1 0,0 0-1,0-1 1,0 1-1,0-1 1,0 1 0,0 0-1,0-1 1,0 1 0,0-1-1,0 1 1,0-1 0,0 1-1,-1 0 1,1-1 0,0 1-1,0-1 1,-1 1 0,1-1-1,0 1 1,-1-1 0,1 1-1,-1 0 1,-17 25 513,-21 9 102,25-24-328,1 1-1,0 1 0,0 0 1,1 1-1,-14 22 0,25-36-288,0 1-1,0 0 1,1 0-1,-1 0 1,0 0-1,1 0 1,-1 1-1,1-1 1,-1 0-1,1 0 1,-1 0-1,1 0 1,0 1-1,0-1 1,0 0-1,-1 0 1,1 1-1,0-1 1,1 0-1,-1 0 1,0 0-1,0 1 1,0-1-1,1 0 1,-1 0-1,1 0 1,-1 1-1,1-1 1,-1 0-1,2 2 1,0-2-61,0 0 1,1 0 0,-1 0 0,0 0 0,0-1-1,1 1 1,-1 0 0,1-1 0,-1 0 0,0 0-1,1 0 1,-1 0 0,1 0 0,3 0-1,8-2-1411,0-1 0,0 0-1,0 0 1,19-9 0,-1-4-4469</inkml:trace>
  <inkml:trace contextRef="#ctx0" brushRef="#br0" timeOffset="1">584 1 5381,'0'0'13223,"-8"8"-11328,-15 14-336,-32 43-1,48-58-1483,2 1 0,-1 0-1,1 0 1,1 1 0,-1-1 0,1 1 0,1 0 0,0 0-1,0 0 1,0 1 0,-1 16 0,5-26-308,0 0-1,1-1 1,-1 1 0,0 0 0,0-1 0,0 1-1,0 0 1,0-1 0,0 0 0,0 1 0,0-1-1,0 0 1,0 1 0,0-1 0,0 0 0,0 0-1,0 0 1,0-1 0,12-30-6371,-8 10 2061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4324,'0'0'7468,"-11"2"-3912,0 0-3030,-1-1 524,0 1-1,0 0 1,0 1 0,0 0 0,1 1-1,-22 10 1,29-6-687,15-5-190,19-5 12,-21-1-203,0 0 0,0 0 0,-1-1 1,1 0-1,12-8 0,-19 11-51,1-1-1,0 0 1,0 0 0,-1 1-1,1-2 1,-1 1-1,0 0 1,1 0-1,-1-1 1,0 0 0,0 1-1,-1-1 1,1 0-1,-1 0 1,1 0 0,-1 0-1,0 0 1,0 0-1,1-4 1,-2 7 70,-1-1 0,1 1 0,0-1 0,-1 1 0,1-1 0,0 1 0,-1-1 0,1 1 0,-1 0 1,1-1-1,-1 1 0,1-1 0,-1 1 0,1 0 0,-1 0 0,1-1 0,-1 1 0,0 0 0,1 0 0,-1 0 0,1-1 0,-1 1 0,1 0 0,-1 0 0,0 0 1,1 0-1,-1 0 0,0 0 0,1 0 0,-1 0 0,1 1 0,-1-1 0,1 0 0,-1 0 0,0 0 0,1 1 0,-1-1 0,0 1 0,-26 9 113,19-4-82,-1 1 1,1-1-1,0 2 1,1-1 0,0 1-1,0 0 1,-9 15-1,12-17-15,0 0 0,1 1 0,0-1 0,0 1 0,0 0 0,1-1 0,0 1 0,0 0 0,1 1-1,0-1 1,0 0 0,1 8 0,0-13-98,0 0 0,1 0 1,-1 0-1,1 0 0,0 0 0,0 0 0,0 0 0,0 0 1,0 0-1,0-1 0,0 1 0,0 0 0,1-1 0,-1 1 0,1-1 1,-1 1-1,1-1 0,-1 0 0,4 2 0,39 15-6187,-16-13 295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4484,'0'0'15193,"-6"5"-14456,-10 7-304,-32 27 1509,45-37-1771,1 0 0,-1 0 0,1 0 1,0 1-1,0-1 0,0 1 0,0-1 0,1 1 1,-1 0-1,1 0 0,0 0 0,-1 0 1,1 0-1,0 0 0,0 4 0,1-6-150,1 0-1,0 0 0,-1 0 1,1 0-1,0-1 0,-1 1 1,1 0-1,0 0 0,0-1 1,0 1-1,0 0 0,0-1 1,0 1-1,0-1 0,0 1 1,0-1-1,0 1 1,0-1-1,0 0 0,0 0 1,0 1-1,0-1 0,0 0 1,0 0-1,0 0 0,0 0 1,0 0-1,1 0 0,-1-1 1,0 1-1,0 0 0,1-1 1,41-7 225,-37 6-231,-1 0 0,1 0 0,-1 0 0,0-1 0,0 0 0,0 0 0,0 0 0,0-1 0,-1 0 0,1 0 1,-1 0-1,0 0 0,0 0 0,-1-1 0,5-7 0,-8 12-29,0-1-1,0 0 1,-1 1 0,1-1 0,0 0 0,0 1 0,-1-1 0,1 1 0,0-1 0,-1 1 0,1-1 0,-1 1 0,1-1 0,-1 1 0,1-1-1,-1 1 1,1 0 0,-1-1 0,1 1 0,-1 0 0,1-1 0,-1 1 0,0 0 0,1 0 0,-1-1 0,0 1 0,1 0 0,-1 0 0,0 0-1,1 0 1,-1 0 0,1 0 0,-1 0 0,0 0 0,1 0 0,-2 1 0,-35-1-2208,29 0 817,-5 0-2092,2 0-3181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60 4773,'-18'8'2850,"9"-1"2275,7-1-2466,2-3-1731,20-1-351,17-2 704,10 0-384,11-11-320,3-3-289,3-1-160,-2 0-96,-7 4-641,-9 2-1376,-14 3-2500,-13 1 289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10122,'0'0'2610,"10"-3"-1078,26-5-732,1 1 0,0 2-1,0 1 1,59 3 0,-94 1-776,0 0 0,0 0 0,0 0 0,0 0 0,0 0 0,0 0 0,-1 1 1,1-1-1,0 1 0,0 0 0,0-1 0,0 1 0,0 0 0,-1 0 0,1 0 1,0 0-1,-1 0 0,1 0 0,-1 1 0,1-1 0,1 3 0,-2-2 58,-1-1 0,1 1 0,-1 0 0,0-1 0,1 1 0,-1 0 0,0 0 0,0-1 1,0 1-1,-1 0 0,1 0 0,0-1 0,-1 1 0,1 0 0,-1-1 0,1 1 0,-1 0 0,0-1 0,0 2 0,-5 7 172,0 0-1,-1-1 1,0 0 0,0-1 0,-16 15 0,-35 30 199,34-29-5812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9897,'0'0'6791,"-23"82"-5702,0-41-320,-3 2-161,1 0-159,0-2-225,-1-7-160,6-4 32,1-6-96,4-7 96,5-5-160,-1-10-833,2-2-1825,3-10-2852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12396,'0'0'4964,"51"58"-4035,-32-43 160,2 2-384,6-4-289,4-3-287,4 3-1,2-5-1346,2-1-1600,-4-6-2467,-1-1-3203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14830,'0'0'5381,"64"16"-5189,-34-11-160,2-2-288,-2 2-1762,-2-1-1890,-6-2-832</inkml:trace>
  <inkml:trace contextRef="#ctx0" brushRef="#br0" timeOffset="1">23 141 11659,'0'0'6983,"67"24"-6855,-27-35-833,-1-4-2338,3-5-2146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57 225 7495,'0'0'4143,"-8"9"-2414,-3 2-1209,6-6-180,0 0 0,0 0 0,1 1-1,0-1 1,0 1 0,-4 7 0,8-13-286,0 0 1,0 0-1,0 0 0,-1 1 1,1-1-1,0 0 0,0 0 1,0 0-1,0 1 0,-1-1 1,1 0-1,0 0 0,0 1 1,0-1-1,0 0 0,0 0 1,0 0-1,0 1 0,0-1 0,0 0 1,0 0-1,0 1 0,0-1 1,0 0-1,0 0 0,0 1 1,0-1-1,0 0 0,0 0 1,0 1-1,0-1 0,0 0 1,0 0-1,0 1 0,1-1 1,-1 0-1,0 0 0,0 0 1,0 1-1,0-1 0,1 0 1,-1 0-1,0 0 0,0 0 0,1 1 1,13-4 878,18-13-404,10-13-720,-2-2 1,-1-2-1,-2-1 1,-1-2-1,-1-2 0,28-42 1,-84 110 705,2 1 0,0 1 0,3 0 0,0 2 0,-13 40 0,29-73-539,0 0-1,-1-1 0,1 1 0,0 0 1,-1-1-1,1 1 0,0 0 0,0 0 1,0-1-1,-1 1 0,1 0 0,0 0 1,0-1-1,0 1 0,0 0 0,0 0 0,1 0 1,-1-1-1,0 1 0,0 0 0,0 0 1,1-1-1,-1 1 0,0 0 0,1-1 1,-1 1-1,0 0 0,1-1 0,-1 1 1,1 0-1,-1-1 0,1 1 0,0-1 1,-1 1-1,1-1 0,-1 1 0,1-1 0,0 0 1,0 1-1,-1-1 0,1 0 0,0 1 1,-1-1-1,1 0 0,0 0 0,0 0 1,0 0-1,-1 0 0,1 0 0,0 0 1,0 0-1,-1 0 0,1 0 0,0 0 1,0 0-1,-1 0 0,1-1 0,0 1 0,0 0 1,-1-1-1,1 1 0,0 0 0,-1-1 1,1 1-1,0-2 0,8-1-1199,-1-1-1,-1 0 1,1-1-1,10-8 1,13-13-4835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5605,'0'0'11494,"-9"7"-10181,-5 4-900,1 1 1,0 0-1,1 1 0,-18 24 1,25-30-199,0 0 0,1 0 0,-1 0 0,1 1 0,1 0 0,-1-1 0,1 1 0,1 0 0,-1 1 0,2-1 0,-1 0 0,1 1 0,0 14 0,1-22-205,0 0 1,0 1-1,0-1 0,0 0 1,1 0-1,-1 0 1,1 0-1,-1 0 1,0 0-1,1 0 0,0 0 1,-1 0-1,1 0 1,0 0-1,-1 0 0,1 0 1,0 0-1,0-1 1,0 1-1,0 0 0,0-1 1,0 1-1,0-1 1,2 2-1,-1-1 18,1-1 0,0 1 0,0-1 0,0 1 0,0-1 0,0 0 0,0 0 0,0 0 1,5-1-1,-1 0 11,-1-1 0,1 1 0,0-2 0,-1 1 0,1 0 1,-1-1-1,12-8 0,-10 5-109,-1-1 0,0 0-1,0 0 1,0-1 0,-1 0 0,9-16-1,-12 20 65,-1-1 0,0 1 0,0-1-1,0 1 1,0-1 0,-1 0-1,0 0 1,0 0 0,0 0-1,-1 1 1,0-1 0,0 0-1,0 0 1,0 0 0,-2-9-1,1 13-24,1 0-1,0 0 0,-1 0 0,1 0 0,-1 0 0,1 0 0,-1 0 0,1 0 0,-1 1 0,0-1 0,1 0 0,-1 0 0,0 1 0,0-1 0,0 0 0,1 1 1,-1-1-1,0 1 0,0-1 0,0 1 0,0 0 0,0-1 0,0 1 0,0 0 0,0 0 0,0-1 0,0 1 0,0 0 0,0 0 0,0 0 0,0 0 0,0 0 1,0 1-1,0-1 0,0 0 0,0 0 0,0 1 0,0-1 0,0 0 0,0 1 0,1-1 0,-1 1 0,0-1 0,-1 2 0,-2 0-399,0 0 0,0 1 0,0-1 0,0 1 0,1 0 0,-1 0 0,1 1 0,-4 4-1,0 6-3651,4-2-914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18289,'0'0'9572,"-3"13"-8670,-13 51-316,3 1 1,4 0-1,1 1 0,3 91 0,14-138-701,-9-18 57,0-1 1,1 0-1,-1 0 1,0 0-1,0 1 1,1-1 0,-1 0-1,0 0 1,1 0-1,-1 0 1,0 0-1,0 0 1,1 0-1,-1 0 1,0 1 0,1-1-1,-1 0 1,0 0-1,0 0 1,1 0-1,-1-1 1,0 1 0,1 0-1,-1 0 1,0 0-1,1 0 1,-1 0-1,0 0 1,0 0-1,1 0 1,-1-1 0,0 1-1,0 0 1,1 0-1,-1 0 1,0-1-1,0 1 1,0 0-1,1 0 1,-1 0 0,0-1-1,0 1 1,0 0-1,0-1 1,0 1-1,1 0 1,-1 0 0,0-1-1,0 1 1,0 0-1,0-1 1,0 1-1,0 0 1,0 0-1,0-1 1,0 1 0,0 0-1,0-1 1,0 1-1,0 0 1,0-1-1,-1 1 1,1 0-1,0-1 1,1-20-4374,-1-7-2231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5349,'0'0'11985,"-9"-1"-10341,3 1-1537,0 0 1,0 1 0,0-1-1,0 1 1,0 0-1,0 1 1,1-1-1,-1 1 1,0 0-1,1 0 1,-1 1-1,1 0 1,0 0-1,0 0 1,0 1-1,0-1 1,0 1-1,1 1 1,0-1 0,-5 7-1,1-3 106,2 0 1,-1 1-1,1 0 0,1 0 0,-1 0 1,2 1-1,-1 0 0,1 0 0,1 0 0,0 0 1,0 1-1,1-1 0,0 1 0,1-1 1,0 1-1,1 0 0,1 18 0,1-26-192,-1 0-1,1-1 0,-1 1 0,1-1 1,0 0-1,0 1 0,0-1 0,0 0 1,0 0-1,0 0 0,1-1 0,-1 1 1,0 0-1,1-1 0,0 0 1,-1 0-1,1 1 0,0-1 0,0-1 1,-1 1-1,1 0 0,0-1 0,0 1 1,0-1-1,0 0 0,0 0 0,0 0 1,4-1-1,-2 1-4,0 0-1,0 0 1,1-1 0,-1 0-1,0 0 1,0 0 0,0 0-1,0-1 1,-1 0 0,1 0-1,0 0 1,-1 0 0,1-1-1,-1 0 1,8-6 0,-12 8-13,1 0 0,0 0 0,0 1 1,0-1-1,0 0 0,-1 0 1,1-1-1,0 1 0,-1 0 1,1 0-1,-1 0 0,0 0 1,1 0-1,-1-1 0,0 1 1,1 0-1,-1 0 0,0-1 1,0 1-1,0 0 0,0 0 1,0 0-1,-1-1 0,1 1 1,0 0-1,0 0 0,-1 0 1,1-1-1,-2-1 0,0 1-2,1 1 0,-1-1 1,0 1-1,0-1 0,-1 1 0,1 0 0,0 0 0,0 0 0,-1 0 0,1 0 1,0 1-1,-1-1 0,1 1 0,-3-1 0,-4 0-204,1 0-1,-1 0 1,0 1 0,1 0-1,-1 1 1,0 0 0,1 0-1,-10 3 1,5 9-1982,13-6-1387,8-3-3483,8-4-2186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82 271 13036,'0'0'3396,"-41"55"-2115,24-30 64,3-3-672,7-4-225,4-5-288,3-5-192,3-7-288,9-1-1922,0-6-3428</inkml:trace>
  <inkml:trace contextRef="#ctx0" brushRef="#br0" timeOffset="1">242 1 8232,'0'0'12299,"-33"58"-11178,21-33-352,-1-2-96,6 3-193,2-2-320,3-1-160,2-5-32,0-2-480,7-5-705,0-6-993,2-5-2339,-1 0-5092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8168,'0'0'6214,"8"-6"-3615,6-5-2138,1 1 0,1 1 0,0 1 0,0 0 0,1 1 0,0 0 0,0 2-1,0 0 1,1 1 0,0 0 0,36-1 0,-54 5-452,1 0 0,0 0-1,0 0 1,0 0 0,-1 0 0,1 0-1,0 0 1,0 1 0,-1-1 0,1 0 0,0 1-1,-1-1 1,1 0 0,0 1 0,-1-1 0,1 1-1,0-1 1,-1 1 0,1-1 0,-1 1-1,1-1 1,-1 1 0,1 0 0,-1-1 0,1 1-1,-1 0 1,0-1 0,1 1 0,-1 0 0,0-1-1,1 1 1,-1 0 0,0 0 0,0 0-1,0-1 1,0 1 0,0 0 0,0 0 0,0-1-1,0 1 1,0 0 0,0 0 0,-1 0-1,1-1 1,0 1 0,0 0 0,-1 0 0,1-1-1,0 1 1,-2 1 0,-19 38 808,-71 65 1067,-9 11-95,100-114-1782,0-1 0,0 0 0,0 0 0,0 0 1,0 1-1,1-1 0,-1 1 0,0-1 0,1 0 0,-1 1 0,1-1 1,-1 1-1,1-1 0,0 1 0,-1 0 0,1-1 0,0 1 0,0 2 0,1-3 0,-1 0 0,1-1 0,-1 1 0,1 0-1,0-1 1,-1 1 0,1 0 0,-1-1-1,1 1 1,0-1 0,0 1 0,-1-1-1,1 0 1,0 1 0,0-1 0,0 0-1,-1 1 1,1-1 0,0 0 0,0 0 0,0 0-1,0 0 1,1 0 0,8 1-57,0-2 0,-1 0 0,1 0 0,14-4 0,73-23-3104,-35 2-5308,-26 8-5370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7591,'0'0'15823,"8"9"-15609,-4-3-196,0 1-2,0 0 1,1-1-1,0 1 0,0-1 0,0 0 1,1-1-1,0 1 0,0-1 1,0 0-1,10 5 0,27-8-889,-38-3 830,0 1 0,-1 0 0,1 0-1,-1 0 1,1 0 0,-1 1 0,1 0 0,4 1 0,-8-1 46,1 0 1,-1 0-1,1 0 1,-1 0-1,0 1 1,1-1 0,-1 0-1,0 0 1,0 1-1,0-1 1,0 1-1,0-1 1,0 1-1,0-1 1,-1 1 0,1 0-1,-1-1 1,1 1-1,-1 0 1,1-1-1,-1 1 1,0 0-1,0 0 1,0-1 0,0 4-1,0 2 103,0 0 1,0 0-1,0-1 1,-1 1-1,0-1 0,0 1 1,-1 0-1,0-1 1,0 0-1,0 1 0,-1-1 1,0 0-1,0 0 1,0-1-1,-1 1 0,0-1 1,0 0-1,-1 1 1,1-2-1,-1 1 0,0-1 1,0 1-1,-1-1 1,1-1-1,-1 1 0,0-1 1,0 0-1,-6 2 1,4-1 30,-1-1 1,0 0 0,1 0 0,-1-1 0,0 0 0,0-1-1,-17 1 1,23-2-265,0 0 0,0 0-1,0 0 1,0-1 0,0 1-1,1-1 1,-1 0 0,0 0-1,1 0 1,-1 0 0,0-1 0,1 1-1,-1-1 1,1 1 0,0-1-1,0 0 1,0 0 0,-1 0 0,2 0-1,-1 0 1,0 0 0,0-1-1,1 1 1,-1-1 0,1 1-1,0-1 1,0 1 0,-1-4 0,-1-4-1579,1 1 1,0-1 0,1 0 0,-1-11 0,2-12-5267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13485,'0'0'7271,"65"-45"-7079,-37 31-160,1 2-481,4-2-1761,-1-1-2979,-2-3-3395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416 154 12236,'-15'3'656,"-16"3"-356,0 2 0,1 1-1,0 2 1,1 0 0,0 2 0,-33 21-1,50-27-196,0 1-1,1 0 0,0 1 1,1 0-1,0 1 0,0 0 1,1 1-1,1 0 0,0 0 1,0 1-1,1 0 0,0 0 0,1 1 1,1-1-1,0 2 0,1-1 1,-5 25-1,6-19-66,1 0 1,1 0-1,1 1 1,0-1-1,2 0 1,0 0-1,1 0 0,1 0 1,1-1-1,11 31 1,-13-41-55,1-1 1,0 1-1,0-1 1,0 0 0,1 0-1,0 0 1,0 0-1,1-1 1,0 0 0,0 0-1,0-1 1,1 1-1,0-1 1,0-1-1,0 1 1,0-1 0,1-1-1,0 1 1,0-1-1,0-1 1,0 1 0,0-1-1,0-1 1,1 0-1,-1 0 1,11 0 0,-1-3 165,0 0 1,-1-1 0,1-1 0,-1 0 0,0-1 0,-1-1 0,1-1 0,-1 0 0,0-2 0,-1 1 0,0-2 0,17-13 0,-1-1 362,-2-2-1,0-1 1,-2-1-1,37-49 1,-50 57-251,0-1 0,-1 0 0,-2-1 0,0-1 1,-1 1-1,-2-1 0,0-1 0,-2 0 0,0 0 0,-1 0 0,1-33 0,-5 47-237,-1 0 1,0 0-1,-1 0 0,0 0 1,0 1-1,-1-1 0,0 0 1,-1 1-1,0-1 0,-1 1 1,0 0-1,0 0 0,-1 1 0,0-1 1,0 1-1,-1 0 0,0 0 1,0 1-1,-1-1 0,0 2 1,-1-1-1,1 1 0,-1 0 1,-1 0-1,1 1 0,-1 0 1,1 1-1,-1 0 0,-1 0 0,-14-3 1,10 3-229,-1 0 1,0 1-1,1 1 1,-1 0-1,0 1 1,0 1-1,0 1 1,0 0-1,0 0 1,0 2 0,1-1-1,-20 8 1,20-5-887,0 1 1,1 0-1,0 1 1,1 1 0,-1 0-1,1 0 1,-19 19-1,-10 15-8555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49 14830,'0'0'5595,"-1"-8"-3754,-3-24-319,4 32-1491,0 0 0,0-1 0,0 1 1,0 0-1,0 0 0,0-1 0,0 1 0,0 0 1,0-1-1,0 1 0,0 0 0,0 0 0,0-1 1,0 1-1,0 0 0,0 0 0,0-1 0,0 1 1,0 0-1,-1 0 0,1-1 0,0 1 0,0 0 1,0 0-1,0 0 0,-1-1 0,1 1 0,0 0 1,0 0-1,0 0 0,-1 0 0,1-1 0,0 1 1,0 0-1,-1 0 0,1 0 0,0 0 0,0 0 0,-1 0 1,1 0-1,0 0 0,-1 0 0,1 0 0,0 0 1,0 0-1,-1 0 0,1 0 0,0 0 0,0 0 1,-1 0-1,1 0 0,0 0 0,0 0 0,-1 1 1,1-1-1,0 0 0,0 0 0,-1 0 0,1 0 1,0 0-1,0 1 0,0-1 0,-1 0 0,1 0 1,0 1-1,-10 11 99,-25 64-26,33-70-93,0 0-1,0 1 0,1-1 1,-1 0-1,2 1 0,-1-1 1,0 1-1,1 0 1,1-1-1,0 12 0,0-17-11,0 0-1,-1 0 1,1 1-1,0-1 1,0 0-1,0 0 0,0 0 1,0 0-1,0 0 1,0 0-1,0-1 0,0 1 1,0 0-1,0 0 1,0-1-1,1 1 1,-1-1-1,0 1 0,0-1 1,1 0-1,-1 1 1,0-1-1,1 0 0,-1 0 1,3 0-1,41 0-20,-34-1-27,41-8-493,-45 7 473,0 0 0,1 0 0,0 1 0,-1 0 0,1 0-1,0 1 1,0 0 0,-1 0 0,1 1 0,15 3 0,-22-4 67,0 1-1,0-1 1,0 1 0,0 0 0,0 0-1,0 0 1,0-1 0,-1 1-1,1 0 1,0 0 0,-1 0 0,1 0-1,0 0 1,-1 0 0,1 1 0,-1-1-1,0 0 1,1 0 0,-1 0 0,0 0-1,0 1 1,1-1 0,-1 0 0,0 0-1,0 0 1,0 1 0,-1-1 0,1 0-1,0 0 1,0 0 0,-1 0 0,1 1-1,-1-1 1,1 0 0,-1 0 0,1 0-1,-2 1 1,0 3 86,0-1-1,-1 1 0,1-1 1,-1 1-1,0-1 1,-1 0-1,-4 5 1,2-5-14,1 0 1,0-1-1,-1 0 1,0 0-1,0 0 1,0 0-1,0-1 1,0 0-1,-11 2 1,14-4-194,-1 1 0,1-1 0,0 0-1,0 0 1,-1 0 0,1-1 0,0 1 0,0-1 0,-4-1 0,5 1-176,0 0-1,0 0 1,0 0-1,0 0 1,0 0-1,0 0 1,1-1-1,-1 1 1,1 0-1,-1-1 1,1 0 0,-1 1-1,1-1 1,0 0-1,-1-2 1,-10-26-6529,1-10-4981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16271,'0'0'6310,"59"0"-5092,-28-1-578,3-5-416,6-1-192,5-2-480,-1-3-1954,-1 1-3043,-6-2-6951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90 14990,'0'0'4484,"-1"9"-2567,-3 26-465,4-35-1416,0 1 0,0 0-1,0-1 1,0 1 0,1 0 0,-1-1-1,0 1 1,0 0 0,1-1 0,-1 1 0,0-1-1,1 1 1,-1-1 0,1 1 0,-1-1 0,0 1-1,1-1 1,-1 1 0,1-1 0,0 1 0,-1-1-1,1 0 1,-1 1 0,1-1 0,-1 0-1,1 0 1,0 1 0,-1-1 0,1 0 0,0 0-1,-1 0 1,1 0 0,0 0 0,-1 0 0,2 0-1,25-2 276,-24 2-223,7-3-80,0 1 0,0-1 0,-1 0 1,1-1-1,-1 0 0,0-1 0,0 0 0,9-7 0,70-58-1991,-48 36 711,-51 45 1253,1 0 0,1 0 0,0 1 0,1 1 1,0-1-1,1 1 0,1 1 0,0-1 0,0 1 0,-3 16 0,8-27-275,0-1-1,1 1 1,-1 0-1,1-1 1,-1 1-1,1-1 1,0 1 0,0 0-1,1-1 1,-1 1-1,0 0 1,2 2-1,6-4-5390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 18001,'-8'7'1484,"5"-4"-1308,-10 9 809,1 0 0,0 1 0,-12 16 0,22-26-856,-1 1 0,1-1 1,-1 1-1,1 0 0,0 0 1,0 0-1,1 0 0,-1 0 1,1 0-1,0 0 0,0 0 1,1 0-1,-1 1 1,1-1-1,0 0 0,0 0 1,0 1-1,0-1 0,1 0 1,0 1-1,1 3 0,0-5-113,0-1 1,0 1-1,0-1 0,0 0 0,1 0 0,-1 0 0,1 0 0,-1 0 0,1-1 1,0 1-1,-1-1 0,1 0 0,0 0 0,0 0 0,0 0 0,0 0 0,0-1 0,0 1 1,0-1-1,1 0 0,-1 0 0,0 0 0,3 0 0,3 0 13,-1-1-1,1 1 0,-1-1 1,1-1-1,-1 0 0,0 0 1,12-5-1,-14 5 31,-1 0 0,0-1 0,0 0 0,0 0 0,0 0 0,-1-1 0,1 1 0,-1-1-1,0 0 1,0 0 0,0-1 0,-1 1 0,1-1 0,-1 0 0,0 0 0,0 0 0,-1 0 0,0-1-1,0 1 1,0-1 0,0 1 0,-1-1 0,0 1 0,0-1 0,-1 0 0,1 0 0,-1 1 0,-1-8 0,0 10-34,-1 0 1,1 0-1,0 1 1,-1-1 0,0 0-1,1 1 1,-1-1-1,0 1 1,-1-1 0,1 1-1,0 0 1,-1 0-1,1 0 1,-1 1 0,1-1-1,-1 0 1,0 1-1,0 0 1,0-1-1,0 1 1,0 0 0,0 1-1,0-1 1,0 1-1,-3-1 1,-5-1-359,0 1 0,1 0 0,-1 0 0,0 1 0,0 1 0,-12 2 0,21-3-341,-1 1 1,1 0-1,0-1 1,-1 1-1,1 0 0,0 1 1,0-1-1,0 0 1,0 1-1,-3 1 0,-1 5-6463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4 183 15759,'0'0'5354,"-2"-8"-2156,2 4-3045,-1 0 0,1 0 0,-1 1-1,1-1 1,0 0 0,0 0 0,1 1 0,-1-1 0,1 0-1,0 0 1,0 1 0,0-1 0,0 1 0,0-1 0,1 1-1,0-1 1,0 1 0,0 0 0,0 0 0,0 0 0,1 0-1,-1 0 1,1 1 0,0-1 0,0 1 0,3-3 0,10-5-69,0 0 0,0 1 0,1 1 1,0 1-1,0 0 0,1 1 0,0 1 1,30-5-1,-12 6-63,0 0 0,0 3 1,56 4-1,-88-3-4,1 1 0,0-1-1,-1 1 1,1 0 0,-1 0 0,1 1 0,-1-1-1,1 1 1,-1 0 0,0 0 0,0 1 0,0-1-1,0 1 1,-1 0 0,1 0 0,-1 0 0,1 0-1,-1 1 1,0-1 0,0 1 0,2 5 0,-3-5 63,1 1 0,-2 0 0,1 0 0,-1 0 0,0 0 0,0 1 0,0-1 0,-1 0 0,1 0 0,-1 0 0,-1 1 0,1-1 0,-1 0 0,0 0 0,0 0 0,0 0 0,-1 0 0,1 0 0,-4 6 0,-4 5-39,-1-1 0,0 1 0,-1-2 0,-1 1 0,-1-2-1,0 0 1,0 0 0,-1-1 0,-1-1 0,0 0 0,0-1 0,-1-1 0,0 0 0,-1-1 0,0-1 0,0-1 0,-24 6 0,33-10-356,-1-1-1,1 0 1,0-1 0,-17-1 0,22 1-359,-1-1-1,1 0 1,-1 0 0,1 0-1,-1 0 1,1 0 0,0-1-1,-5-2 1,-18-18-9095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11915,'0'0'2493,"9"4"-811,5 1-1174,1 0 0,0-1 0,0-1-1,0 0 1,0-1 0,0-1 0,1 0 0,-1-1 0,22-2 0,154-29 1633,-118 17-1669,60-10-181,514-65 22,-638 88-1776,-25 1-312,-28 1-2968,7 2-836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13613,'0'0'4804,"-2"10"-2919,-28 87 2037,21-74-3555,1 0 1,0 1 0,2 1 0,1-1 0,-2 38-1,6-61-364,1 0-1,0 1 1,0-1 0,1 0-1,-1 1 1,0-1-1,0 0 1,1 0-1,-1 1 1,0-1 0,1 0-1,0 0 1,-1 0-1,1 0 1,0 0-1,-1 0 1,1 0-1,0 0 1,0 0 0,0 0-1,0 0 1,0 0-1,0 0 1,0-1-1,0 1 1,0 0 0,0-1-1,0 1 1,0-1-1,1 1 1,-1-1-1,0 0 1,0 1-1,1-1 1,-1 0 0,0 0-1,1 0 1,-1 0-1,0 0 1,0 0-1,1 0 1,-1 0 0,0-1-1,0 1 1,1 0-1,-1-1 1,2 0-1,5-1-109,0-1 1,-1 0-1,1 0 0,0-1 0,-1 0 1,8-5-1,31-29-3520,-3-3-3444,-18 12 675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11691,'0'0'3107,"-28"49"-448,10-14-706,0 2-479,1 1 63,3-2-224,6-3-256,7-5-704,1-8-257,3-9-64,14-7-128,3-4-1185,5-13-1154,2-10-2337,0-8-5029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14958,'-9'7'1447,"5"-4"-1283,-57 49 2839,57-48-2786,0 0 0,0 0 0,1 0 0,0 0 0,0 0 0,0 1 0,0-1 0,1 1 0,0 0 0,0 0 0,0 0 0,1 0 0,-1 0 0,0 9 0,2-13-212,1-1 0,-1 1 0,0 0 0,1 0 0,-1 0 0,1-1 0,-1 1 0,1 0 0,0-1 0,-1 1 0,1 0 0,0-1 0,0 1 0,-1-1 1,1 1-1,0-1 0,0 1 0,0-1 0,-1 0 0,1 1 0,0-1 0,0 0 0,0 0 0,0 0 0,0 0 0,0 1 0,0-1 0,0 0 0,-1-1 0,1 1 0,0 0 0,0 0 0,1 0 0,36-6 150,-25 1-455,1-2 1,-1 1-1,-1-1 1,1-1-1,-1-1 1,-1 1 0,1-2-1,-2 0 1,1 0-1,11-16 1,-23 65 75,-25 178 6288,26-216-6006,0-1 0,0 1 1,0 0-1,0-1 0,0 1 0,0-1 0,0 1 0,-1-1 1,1 1-1,0 0 0,0-1 0,-1 1 0,1-1 1,0 1-1,-1-1 0,1 1 0,-1-1 0,1 0 1,0 1-1,-1-1 0,1 0 0,-1 1 0,1-1 0,-1 0 1,1 1-1,-1-1 0,1 0 0,-1 0 0,0 1 1,1-1-1,-1 0 0,0 0 0,-25-3 735,-20-15-581,-51-41-4434,97 59 4086,0 0 0,-1 0 0,1 0 0,0 0 1,0 0-1,0 0 0,-1-1 0,1 1 0,0 0 0,0 0 0,0 0 1,0 0-1,-1-1 0,1 1 0,0 0 0,0 0 0,0 0 1,0-1-1,0 1 0,0 0 0,0 0 0,-1 0 0,1-1 0,0 1 1,0 0-1,0 0 0,0-1 0,0 1 0,0 0 0,0 0 0,0-1 1,0 1-1,0 0 0,0 0 0,1 0 0,-1-1 0,0 1 1,0 0-1,0 0 0,0-1 0,0 1 0,0 0 0,0 0 0,1 0 1,-1 0-1,0-1 0,0 1 0,0 0 0,0 0 0,1 0 1,-1 0-1,0-1 0,14-5-4747,-11 5 3903,17-7-3953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16239,'0'0'6396,"-12"-3"-5702,4 0-590,6 1-78,-1 1 1,0 0-1,0 0 0,0 0 1,0 0-1,0 0 0,0 1 1,0-1-1,0 1 0,-1 0 1,1 0-1,0 0 0,0 0 1,0 0-1,0 1 1,0-1-1,0 1 0,0 0 1,0 0-1,0 0 0,0 1 1,0-1-1,-4 3 0,1 2 79,-1-1 0,1 2-1,0-1 1,1 1 0,0 0-1,0 0 1,0 0 0,1 1-1,-1-1 1,2 1-1,-1 0 1,2 0 0,-1 1-1,1-1 1,0 1 0,0-1-1,1 1 1,0-1-1,1 16 1,1-21-87,0 0 0,0 0 1,1-1-1,-1 1 0,1-1 0,-1 1 0,1-1 0,0 0 0,0 1 1,0-1-1,0 0 0,0 0 0,1 0 0,-1-1 0,1 1 1,-1-1-1,1 1 0,-1-1 0,1 0 0,0 0 0,0 0 0,0 0 1,-1 0-1,1-1 0,0 1 0,0-1 0,0 0 0,3 0 0,8 1 28,0 0-1,0-1 0,0 0 1,24-5-1,-29 3-20,-1 0 0,0-1 0,0 0 0,0 0 0,0-1 0,0 0 0,-1 0 0,1-1 0,-1 0 0,0 0 1,9-9-1,-13 10 7,0 1 0,0-1-1,0 1 1,0-1 0,0 0 0,-1 0 0,0-1 0,0 1 0,0 0 0,0-1 0,0 1 0,-1-1 0,0 1 0,0-1 0,0 0 0,-1 0 0,0 1 0,0-1 0,0 0 0,0 0 0,-1 1 0,-1-7-1,1 8-37,0 1-1,0-1 0,0 0 0,0 1 0,-1-1 0,1 1 0,-1 0 0,0 0 0,0-1 1,0 1-1,0 0 0,0 1 0,0-1 0,-1 0 0,1 0 0,0 1 0,-1 0 0,1-1 1,-1 1-1,0 0 0,1 0 0,-1 0 0,-5 0 0,-32-5-1743,3 6-4060,28 0 3254,-2 0-6397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6182,'0'0'9166,"-9"8"-7308,-2 2-1282,7-7-369,0 0 0,0 0 0,1 1 1,-1 0-1,1 0 0,0 0 0,0 0 0,0 1 0,-4 6 0,7-10-141,-1-1-1,1 1 0,0 0 0,-1 0 0,1-1 0,-1 1 0,1 0 0,0 0 0,-1-1 0,1 1 0,0 0 0,0 0 0,0 0 1,0 0-1,0-1 0,0 1 0,0 0 0,0 0 0,0 0 0,0 0 0,0-1 0,1 1 0,-1 0 0,1 1 0,-1-1-28,1-1 0,0 0 0,0 1 0,-1-1-1,1 0 1,0 0 0,0 1 0,0-1-1,-1 0 1,1 0 0,0 0 0,0 0 0,0 0-1,-1 0 1,1 0 0,0 0 0,0-1 0,0 1-1,-1 0 1,2-1 0,3 0 45,-1-1-1,1 0 1,-1 0 0,0 0 0,1 0-1,-1-1 1,6-5 0,-1-4 605,-11 9 767,-19 21-691,17-14-764,2 0 0,-1 0 0,0 0 0,1 1 0,-1-1 0,1 0 0,1 1 0,-1 0 0,1-1 0,-2 9 0,3-13-44,0 0 0,0 1-1,1-1 1,-1 1 0,0-1 0,0 0-1,1 1 1,-1-1 0,0 0-1,0 1 1,1-1 0,-1 0-1,0 0 1,1 1 0,-1-1-1,1 0 1,-1 0 0,0 0 0,1 1-1,-1-1 1,1 0 0,-1 0-1,1 0 1,-1 0 0,0 0-1,1 0 1,-1 0 0,1 0-1,-1 0 1,1 0 0,-1 0-1,0 0 1,2 0 0,15-3-2285,6-9-3249,4-8-5231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12204,'0'0'6053,"12"-5"-5070,32-18-816,-1-2 1,-1-2-1,-1-2 0,-2-2 1,-1-1-1,-1-2 1,63-76-1,-86 91-260,-3 5 972,-19 28-42,-30 44-191,-17 28 233,50-76-814,1-1 0,0 1 0,0 0 0,0 0 0,1 0 0,1 1 0,-2 11 0,4-21-84,0 0 1,-1 0-1,1 0 0,0 0 1,0 0-1,0 0 1,0 0-1,0 0 0,0 0 1,0 0-1,0-1 0,0 1 1,1 0-1,-1 0 1,0 0-1,0 0 0,1 0 1,-1 0-1,1 0 0,-1 0 1,1-1-1,-1 1 1,1 0-1,-1 0 0,1-1 1,0 1-1,0 0 0,-1-1 1,1 1-1,0-1 0,0 1 1,-1-1-1,1 1 1,0-1-1,0 1 0,0-1 1,0 0-1,0 1 0,0-1 1,0 0-1,0 0 1,0 0-1,0 0 0,0 0 1,0 0-1,0 0 0,0 0 1,-1 0-1,3-1 1,2 0-433,0-1 1,-1 1-1,1-1 0,0 0 1,0 0-1,-1-1 1,0 0-1,6-3 1,19-20-5935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13485,'0'0'2680,"-11"12"-1047,0 0-1274,-13 13 1350,-31 44-1,49-61-1483,1 0-1,0 1 1,0-1-1,0 1 1,1 0-1,1 0 1,-1 1-1,2-1 1,-1 1-1,1 0 1,-1 12-1,3-20-217,0 0-1,0-1 1,1 1 0,-1 0-1,0-1 1,1 1-1,-1-1 1,1 1-1,-1 0 1,1-1 0,0 1-1,0-1 1,-1 0-1,1 1 1,0-1-1,0 0 1,0 1 0,1-1-1,-1 0 1,0 0-1,0 0 1,3 1-1,-1 0 6,1 0-1,0 0 1,0-1-1,0 0 1,0 0-1,0 0 1,0 0-1,0 0 1,5-1-1,2 0 21,1 0-1,-1 0 0,0-2 1,1 1-1,-1-2 1,14-3-1,-13 1-10,0 0 1,0-1-1,-1 0 0,1 0 0,-1-1 0,-1-1 1,11-9-1,-18 15-4,1-2-1,-1 1 1,0 0 0,0-1 0,0 1-1,0-1 1,-1 0 0,0 0 0,1 0-1,-1 0 1,-1-1 0,1 1 0,-1 0-1,1-1 1,-1 1 0,0-1 0,-1 0-1,1 1 1,-1-1 0,0 0 0,0 1 0,-2-9-1,1 10-7,-1 0-1,1 0 1,-1 1-1,0-1 0,1 1 1,-1-1-1,0 1 1,-1 0-1,1 0 1,0 0-1,-1 0 1,1 0-1,-1 0 0,0 1 1,1-1-1,-1 1 1,0 0-1,0 0 1,0 0-1,0 0 0,0 0 1,0 1-1,0-1 1,-4 1-1,-2-1-28,0 0 1,0 0-1,0 1 0,0 0 1,0 1-1,0 0 0,-11 3 1,5 3-229,16-2-2416,26 0-3067,-2-5 670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15567,'-11'11'1601,"3"-2"-1283,-62 75 2848,63-75-2776,1-1 1,1 1-1,0 1 1,0-1-1,1 1 1,0 0-1,0 0 1,1 0-1,-2 13 1,5-22-362,0 1 0,-1 0 1,1-1-1,0 1 0,1-1 1,-1 1-1,0-1 1,0 1-1,1-1 0,-1 1 1,1-1-1,-1 1 1,1-1-1,0 1 0,-1-1 1,1 0-1,0 1 1,0-1-1,0 0 0,0 0 1,0 1-1,0-1 0,3 1 1,-1 0 0,0 0 1,0-1-1,0 1 1,1-1-1,-1 0 1,1 0-1,-1 0 1,1 0-1,-1-1 1,5 1-1,4-1 11,-1 0-1,0 0 1,1-2-1,-1 1 1,0-1-1,11-4 0,-12 2-16,-1 0-1,0-1 1,0 0-1,-1 0 1,1-1-1,-1 0 1,0-1-1,-1 0 0,0 0 1,0 0-1,0-1 1,-1 0-1,0 0 1,9-19-1,-13 24-9,0-1-1,0 0 1,0 0-1,-1 0 1,1-1 0,-1 1-1,0 0 1,0 0-1,-1-1 1,1 1-1,-1-1 1,0 1 0,0 0-1,0-1 1,-1 1-1,0 0 1,0-1 0,0 1-1,0 0 1,0 0-1,-1 0 1,0 0-1,0 0 1,0 0 0,0 0-1,-1 1 1,1-1-1,-1 1 1,0-1 0,0 1-1,0 0 1,-1 0-1,1 1 1,-1-1-1,0 1 1,-3-3 0,0 2-62,-1-1 0,1 1 0,0 1 0,-1-1 0,1 1 1,-1 1-1,-14-2 0,-29 1-6023,37 2-1846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13613,'0'0'4868,"51"25"-3746,-20-19-97,7-2-193,6-3-319,7-1-289,-2 0-192,-1 0-288,-8-3-1538,-11-5-2050,-12 3-2177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2787,'0'0'-289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11883,'0'0'5638,"70"20"-4133,-22-20-64,8 0-608,5-10-545,1-1-224,-5 0-1185,-8-1-2914,-11-1-5478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14125,'0'0'6332,"8"2"-5115,-4-1-1136,0-1 1,-1 1 0,1-1-1,0 0 1,-1 0-1,1 0 1,0 0-1,0 0 1,-1-1-1,1 0 1,-1 0 0,1 0-1,5-2 1,3-3 51,-1-1 1,0 0 0,16-12-1,220-183-69,-248 216-507,-9 14 412,-2-1 0,-14 27 0,16-37 34,1 1 0,1 0 0,0 1 0,1 0 0,1 0 0,1 0 0,-3 24 0,8-42-96,-1 1 1,1-1 0,0 1 0,0-1-1,0 1 1,0-1 0,0 1-1,1-1 1,-1 1 0,0-1-1,1 1 1,-1-1 0,1 1 0,-1-1-1,1 1 1,-1-1 0,1 0-1,0 0 1,0 1 0,0-1 0,0 0-1,0 0 1,0 0 0,0 0-1,2 2 1,-1-3-182,0 1 0,0-1 1,1 1-1,-1-1 0,0 0 0,0 1 0,0-1 1,1 0-1,-1-1 0,0 1 0,0 0 0,0-1 1,1 1-1,-1-1 0,0 0 0,0 1 0,0-1 1,2-2-1,30-18-6250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14798,'0'0'2498,"-10"1"-1521,6-1-898,-1 1-1,0 0 1,0 0-1,0 0 1,1 0-1,-1 1 1,0 0-1,1 0 1,0 0-1,-1 1 1,1-1 0,0 1-1,0 0 1,0 0-1,1 0 1,-1 1-1,1-1 1,0 1-1,0 0 1,0 0-1,0 0 1,1 0-1,-3 7 1,1-5 49,1 1 1,1 0-1,-1 0 0,1 1 1,1-1-1,-1 0 0,1 1 1,0-1-1,1 1 1,0 7-1,0-12-101,0-1 0,1 0 0,-1 1 0,1-1 0,-1 0-1,1 0 1,0 1 0,0-1 0,0 0 0,0 0 0,0 0 0,1 0 0,-1 0 0,1 0 0,-1-1 0,1 1 0,-1 0-1,1-1 1,0 1 0,0-1 0,0 1 0,0-1 0,0 0 0,0 0 0,0 0 0,0 0 0,1-1 0,-1 1-1,0 0 1,1-1 0,-1 1 0,0-1 0,1 0 0,2 0 0,4 0 34,0-1 0,0 1 0,0-2 0,0 1 0,0-1 0,0-1 0,-1 1-1,1-1 1,-1-1 0,0 0 0,0 0 0,13-10 0,-16 11-18,0-1-1,0 1 1,-1-1 0,1-1-1,-1 1 1,0-1-1,-1 1 1,1-1 0,-1 0-1,0 0 1,0-1-1,0 1 1,-1-1 0,1 1-1,-2-1 1,1 0-1,-1 0 1,1 0 0,-1-11-1,-1 15-20,0 0 1,-1-1-1,1 1 0,-1 0 0,0 0 1,0 0-1,0 0 0,0 0 0,0 0 1,0 0-1,0 0 0,-1 1 0,1-1 0,-1 0 1,1 1-1,-1-1 0,0 1 0,1 0 1,-1-1-1,0 1 0,0 0 0,0 0 1,0 0-1,0 0 0,0 1 0,0-1 0,-1 0 1,1 1-1,0 0 0,-3-1 0,-10-1-874,0 0 0,0 0 0,-18 2 0,29 0 107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10442,'0'0'12193,"-10"10"-10672,-2 3-1154,-4 4 318,0 1 0,1 0 0,-16 25 0,31-42-684,-1-1 1,1 1-1,-1 0 0,1-1 0,0 1 0,-1-1 1,1 1-1,0 0 0,0-1 0,0 1 1,0 0-1,-1-1 0,1 1 0,0 0 1,0 0-1,0-1 0,0 1 0,0 0 0,1-1 1,-1 1-1,0 0 0,0-1 0,0 1 1,1 0-1,-1-1 0,0 1 0,0-1 1,2 2-1,19 7 5,41-10-1493,-48 0 161,18-5-4082,-13-5-1894,-11 6 1221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8552,'0'0'11873,"-9"9"-10624,-3 5-690,1 1 0,1-1 0,0 2 0,1-1 0,1 1 0,-8 19 0,11-21-301,0 0 0,1 1 0,1-1 0,0 1 0,-2 23 0,25-58-9098,-13 6 923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15471,'0'0'6982,"-23"52"-6149,12-29 192,0 5-192,0 0-385,5-3-320,3-5-96,3-3-256,0-4-1249,3-8-930,7-5-1280,-1-1-3268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14510,'0'0'1601,"-11"0"150,11 0-1744,-8 0 165,0-1 1,0 1-1,0 0 0,0 1 1,0 0-1,0 0 0,0 1 1,0 0-1,1 0 0,-1 1 0,1 0 1,0 0-1,-1 1 0,2 0 1,-1 0-1,-9 8 0,11-7-14,0 1 0,1 0 0,0-1 0,0 1-1,0 0 1,1 1 0,0-1 0,0 1 0,-2 9-1,4-14-140,1-1 0,-1 1 0,1-1 0,0 1 0,0-1 0,0 1 0,-1 0-1,1-1 1,1 1 0,-1-1 0,0 1 0,0 0 0,1-1 0,-1 1 0,1-1-1,-1 1 1,1-1 0,-1 1 0,1-1 0,0 0 0,0 1 0,0-1 0,0 0-1,0 1 1,0-1 0,0 0 0,0 0 0,0 0 0,1 0 0,-1 0-1,0 0 1,1-1 0,-1 1 0,1 0 0,-1-1 0,1 1 0,-1-1 0,1 1-1,-1-1 1,1 0 0,0 1 0,-1-1 0,1 0 0,-1 0 0,4-1 0,4 1 16,-1 0 1,1-1 0,-1 0-1,0-1 1,1 0 0,-1 0-1,0-1 1,0 0 0,0 0 0,0-1-1,-1 0 1,0 0 0,11-8-1,-13 8-95,0 0-1,-1 0 0,1 0 0,-1-1 0,1 1 0,-1-1 1,-1 0-1,1 0 0,-1-1 0,0 1 0,0-1 0,0 1 1,-1-1-1,0 0 0,0 0 0,-1 0 0,1 0 0,-1 0 1,0-7-1,-1 12-26,0-1 0,-1 0 0,1 1 0,-1-1 1,1 1-1,-1-1 0,0 1 0,0-1 0,0 1 0,1-1 0,-1 1 1,-1 0-1,1-1 0,0 1 0,0 0 0,0 0 0,0 0 0,-1 0 1,1 0-1,-1 0 0,1 0 0,-1 1 0,1-1 0,-1 0 0,1 1 1,-1-1-1,1 1 0,-4-1 0,4 1-136,0-1 1,-1 1-1,1 0 1,0 0-1,-1-1 1,1 1-1,0 0 0,-1 0 1,1 0-1,-1 0 1,1 1-1,0-1 0,-1 0 1,1 0-1,-1 1 1,1-1-1,0 1 1,0-1-1,-1 1 0,1 0 1,0 0-1,0-1 1,0 1-1,0 0 0,0 0 1,0 0-1,0 0 1,0 0-1,0 0 0,0 0 1,0 1-1,0 0 1,0 7-2739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41 5445,'0'0'8760,"6"-2"-7500,2-2-770,-5 3-258,-1 0-1,1 0 0,0 0 0,0 0 0,0 0 0,0 1 0,-1-1 0,1 1 0,0 0 0,4 0 1,-7 0 157,-9 18 1111,4-11-1318,0-1 0,1 1 0,0 0 0,1 0-1,-1 0 1,-4 16 0,8-22-161,-1 1 1,1-1-1,-1 1 0,1 0 0,-1-1 1,1 1-1,0 0 0,0 0 1,0-1-1,0 1 0,0 0 1,1 0-1,-1-1 0,0 1 0,1 0 1,-1-1-1,1 1 0,0-1 1,-1 1-1,1 0 0,0-1 0,0 0 1,0 1-1,0-1 0,0 1 1,0-1-1,1 0 0,-1 0 1,0 0-1,1 0 0,-1 0 0,0 0 1,1 0-1,0 0 0,-1 0 1,1-1-1,1 1 0,4 1-169,-1 0-1,0 0 0,0 1 1,0-1-1,0 1 0,0 1 1,-1-1-1,6 5 0,-9-6 118,-1 0-1,1-1 0,-1 1 1,0 0-1,1 0 0,-1 0 0,0 0 1,0 0-1,-1 0 0,1 0 0,0 1 1,-1-1-1,1 0 0,-1 0 1,0 1-1,0-1 0,0 0 0,0 0 1,0 1-1,0-1 0,0 0 1,-1 0-1,1 1 0,-1-1 0,0 0 1,0 0-1,-1 4 0,-2 0 72,0 1-1,0-1 1,0 1 0,-1-1-1,0-1 1,0 1 0,0-1-1,-1 0 1,0 0 0,0 0-1,0-1 1,0 0 0,-10 4-1,10-5 381,0 0 0,-1 0 0,0 0 0,1-1 0,-1 0 0,0-1 0,0 0 0,-11 1 0,17-2-394,0 0 0,0 0 0,0-1 1,0 1-1,0 0 0,0-1 0,0 1 0,0-1 0,0 1 0,0-1 1,0 1-1,0-1 0,0 0 0,0 1 0,0-1 0,1 0 0,-1 0 1,0 1-1,0-1 0,1 0 0,-1 0 0,1 0 0,-1 0 1,1 0-1,-1 0 0,1 0 0,0 0 0,-1 0 0,1 0 0,0-1 1,0 1-1,0 0 0,0 0 0,0 0 0,0 0 0,0 0 1,0 0-1,0 0 0,0-1 0,1 1 0,-1-1 0,1-3-140,0-1-1,0 1 0,1 0 1,-1 0-1,1 0 1,0 0-1,5-8 0,8-6-343,1 2-1,1-1 0,0 2 1,31-23-1,-25 22 519,-1-2 0,31-34-1,-52 52-13,1 0 0,-1-1 0,0 1 0,0-1-1,1 1 1,-1-1 0,0 0 0,0 1 0,-1-1-1,1 0 1,0 0 0,-1 0 0,1 1 0,-1-1 0,1 0-1,-1 0 1,0 0 0,0 0 0,1 0 0,-2 0-1,1 0 1,0-2 0,-1 2 4,0 1 0,0-1 1,0 1-1,-1 0 0,1-1 0,0 1 1,-1 0-1,1-1 0,0 1 0,-1 0 1,0 0-1,1 0 0,-1 1 1,1-1-1,-1 0 0,0 0 0,0 1 1,-2-1-1,-12-2-525,0 0 0,-1 2 0,1-1 0,-17 3 0,24-1-605,-7 0-3255,3 0-3272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 15375,'0'0'1393,"-8"-1"-165,0-1-1054,0 1-1,1 1 1,-1-1 0,0 1 0,0 0 0,0 1 0,0 0-1,1 0 1,-1 1 0,0 0 0,1 0 0,-1 0-1,1 1 1,0 1 0,-9 4 0,8-2-12,0 1 0,1-1 0,0 2 0,0-1 0,0 1 0,1 0 0,0 0-1,1 0 1,0 1 0,0 0 0,1 0 0,0 0 0,0 1 0,1 0 0,0-1 0,1 1 0,0 0 0,1 0 0,0 0 0,0 14 0,1-22-143,0 1 1,1-1-1,-1 0 1,0 1-1,1-1 1,-1 0-1,1 0 1,0 0-1,0 1 1,0-1-1,0 0 1,0 0-1,0 0 1,1 0-1,-1-1 1,0 1-1,1 0 1,0 0-1,-1-1 1,1 1-1,0-1 1,3 2-1,-1-1 30,0 0 1,0-1-1,1 1 0,-1-1 1,0 0-1,1-1 0,-1 1 1,0-1-1,1 0 0,-1 0 1,7-1-1,-2 0 45,0 0 0,1-1 0,-1 0 0,0-1 0,-1 0 0,1-1-1,0 1 1,-1-2 0,0 1 0,0-1 0,8-6 0,-14 9-32,0 1 0,0-1-1,0 0 1,-1 0 0,1 0 0,0 0 0,-1 0-1,1-1 1,-1 1 0,0 0 0,0-1 0,0 1-1,0-1 1,0 1 0,0-1 0,-1 0 0,1 1-1,-1-1 1,0 0 0,0 1 0,0-4 0,-1 5-18,0-1 0,1 0 0,-1 0 1,0 1-1,0-1 0,-1 0 1,1 1-1,0-1 0,0 1 0,-1-1 1,1 1-1,-1 0 0,1 0 1,-1 0-1,0 0 0,1 0 1,-1 0-1,0 0 0,0 0 0,0 1 1,0-1-1,1 1 0,-1-1 1,0 1-1,0 0 0,0-1 0,-4 2 1,0-2-14,-73-2 140,76 3-191,-1 0 0,0 0 0,0 0-1,1 1 1,-1 0 0,0-1 0,1 1 0,-1 1 0,1-1 0,-1 0-1,1 1 1,-1 0 0,1 0 0,0 0 0,0 0 0,0 0 0,-4 5 0,7-7-80,0 0 0,-1 0 0,1 0 1,0 1-1,0-1 0,0 0 0,-1 0 1,1 0-1,0 1 0,0-1 0,0 0 1,0 1-1,-1-1 0,1 0 0,0 0 1,0 1-1,0-1 0,0 0 0,0 1 1,0-1-1,0 0 0,0 1 0,0-1 1,0 0-1,0 0 0,0 1 1,0-1-1,0 0 0,0 1 0,0-1 1,1 0-1,-1 0 0,0 1 0,0-1 1,0 0-1,0 1 0,0-1 0,1 0 1,-1 0-1,0 0 0,0 1 0,1-1 1,-1 0-1,0 0 0,0 0 0,1 1 1,-1-1-1,0 0 0,0 0 0,1 0 1,-1 0-1,0 0 0,1 0 0,-1 0 1,0 0-1,0 0 0,1 1 0,-1-1 1,0-1-1,1 1 0,-1 0 0,1 0 1,21-2-6638,1-5-2685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2 3683,'-11'-1'4223,"-4"1"-3481,0 0 0,0 1 0,0 0 0,0 1 0,0 1 0,1 0 0,-1 1 0,-17 7 0,6 3 7,0 1-1,2 1 1,0 1-1,0 1 1,2 1-1,0 1 1,-19 24-1,31-33-627,1 0-1,0 1 1,1 0 0,0 1 0,1-1-1,0 1 1,1 1 0,1-1-1,0 1 1,0 0 0,2 0 0,0 0-1,0 1 1,2-1 0,-1 1-1,2 15 1,1-24-109,0 1-1,0 0 1,0 0-1,1-1 1,0 1-1,0-1 1,1 0 0,0 1-1,0-1 1,1 0-1,-1-1 1,1 1-1,0-1 1,1 1-1,7 6 1,-3-5 2,0 0-1,0-1 1,1 0 0,0 0-1,0-1 1,0-1 0,0 0-1,20 5 1,2-2 38,0-2 0,0-1 0,1-2 0,-1-1-1,53-5 1,-63 2-3,-1-2 0,0 0 0,0-2-1,0 0 1,0-1 0,-1-1 0,-1-1 0,1-1-1,-1 0 1,-1-1 0,0-2 0,16-13-1,-25 18 19,1 0 0,-2-1 0,1 0 0,-1-1 0,-1 1 0,0-1 0,0-1 0,-1 1-1,0-1 1,-1 0 0,0-1 0,-1 1 0,0-1 0,-1 0 0,0 0 0,-1 0 0,0 0 0,-1-1-1,0 1 1,-1 0 0,-1-1 0,-2-14 0,2 21-73,0 0 0,0 1 0,-1-1 0,0 0 0,0 1 0,-1-1 0,1 1 0,-1 0 0,0 0-1,0 0 1,-1 0 0,0 1 0,1-1 0,-1 1 0,-1 0 0,1 0 0,-1 1 0,0-1 0,1 1 0,-1 0 0,-1 0 0,1 0 0,0 1 0,-1 0 0,1 0-1,-1 0 1,0 1 0,-5-1 0,-2 0-323,0 1-1,1 1 0,-1 0 0,1 1 0,-1 0 1,0 1-1,1 0 0,0 1 0,0 0 1,-1 1-1,2 1 0,-14 6 0,-23 15-4747,3-1-4841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3299,'5'-69'2018,"-1"66"-1153,0 0-1282,0 0 417,1-1 577,-3 1 96,3-3-609,0 0-449,0-3-2433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55 9673,'0'0'6369,"-8"0"-3860,-17 0-1295,22 0-449,5 0 35,104-6 2613,-5-14-3197,-63 10-210,1 3 1,52-4-1,-90 10-16,0 1 0,0 0-1,1 0 1,-1 0 0,0 0-1,0 0 1,0 1 0,0-1-1,0 0 1,1 0 0,-1 1 0,0-1-1,0 1 1,0-1 0,0 1-1,0-1 1,0 1 0,0 0-1,0-1 1,0 1 0,0 0-1,-1 0 1,1 0 0,0 0-1,0 0 1,-1 0 0,2 1 0,-1 1 6,-1 0 0,1 0 1,-1-1-1,1 1 0,-1 0 1,0 0-1,0 0 0,0-1 1,-1 1-1,1 0 0,-2 4 1,-3 10 44,0-1 0,-2 1 0,-7 14 0,10-24-33,-15 33 24,8-21-17,1 0-1,1 1 0,1 0 0,1 0 0,0 1 1,2 0-1,0 0 0,-1 23 0,-8-54-10450,2-7 955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14414,'0'0'7687,"76"-2"-6886,-38-4-449,8-3-320,0-3-288,-2 0-1890,-4-4-2114,-7-1-2371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10090,'-27'9'462,"1"1"0,1 0 1,0 2-1,0 1 0,1 2 0,-34 25 1,47-31-114,0 1-1,1 0 1,0 0 0,1 1-1,0 1 1,1-1 0,0 1-1,1 1 1,0-1 0,1 1-1,1 0 1,0 1 0,1 0 0,-5 21-1,6-15-278,0-1 0,2 2 0,0-1 0,1 0 0,1 0 0,1 0 0,1 0 0,1-1 0,0 1 0,2-1 0,0 0 0,1 0 0,10 19 0,-10-26-60,0 1 0,1-2 0,1 1 0,-1-1 0,2 0 0,0-1 0,0 0 0,1 0 0,0-1 0,0-1 0,1 0 0,0-1 0,0 0 0,1 0 0,0-1 0,0-1 0,1-1 0,0 0 0,15 3 0,-2-3 176,-1-1 1,0-2-1,1-1 1,-1 0-1,0-2 1,0-2-1,0 0 1,0-1-1,0-2 1,-1 0-1,0-2 1,24-12-1,-22 8 175,-1-1 0,0-2 0,-1 0 0,-1-2 0,0 0 0,-1-2 0,-2 0 0,0-2 0,-1 0 0,24-35 0,-37 46-312,0 0 0,-1-1 0,0 1 0,-1-1 0,0 0 0,-1-1 0,0 1 0,-1-1 0,0 0 0,-1 0 0,-1 1 0,0-19 0,-1 25-108,-1 0-1,1-1 1,-2 1 0,1 0-1,-1 0 1,0 0 0,0 0-1,0 1 1,-1-1 0,0 0-1,0 1 1,0 0 0,-1 0-1,0 0 1,0 0 0,0 1-1,-1-1 1,1 1-1,-1 0 1,0 0 0,0 1-1,-1-1 1,1 1 0,-1 1-1,1-1 1,-1 1 0,-7-3-1,-6 1-595,1 0-1,-1 0 0,0 2 0,0 1 1,0 0-1,0 1 0,0 1 1,0 1-1,0 0 0,1 2 0,-27 8 1,-15 7-5372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64 15791,'0'0'2787,"-11"-6"-1709,2 2-886,0-1 0,-1 2 0,0-1 0,0 1 0,-14-2 0,22 4-146,0 1 0,0 0 0,0-1 0,0 1 0,-1 0 1,1 0-1,0 0 0,0 0 0,0 1 0,0-1 0,0 1 1,0-1-1,0 1 0,0 0 0,0-1 0,0 1 1,1 0-1,-1 0 0,0 0 0,0 1 0,1-1 0,-1 0 1,1 1-1,-1-1 0,1 1 0,0-1 0,-1 1 0,1 0 1,0 0-1,0-1 0,0 1 0,0 0 0,1 0 0,-1 0 1,0 0-1,1 0 0,-1 0 0,1 0 0,0 0 1,0 0-1,0 3 0,-1-2-36,1 0-1,0 0 1,1 0 0,-1 0 0,1 0 0,-1 0 0,1 0-1,0 0 1,0 0 0,0 0 0,0 0 0,1 0 0,-1-1-1,1 1 1,0 0 0,0-1 0,0 0 0,0 1 0,0-1-1,0 0 1,0 0 0,1 0 0,-1 0 0,5 2-1,8 4 19,1 0 0,0-2 0,27 9 0,-31-11-67,0-1 0,0 2 0,0 0 0,-1 0 0,15 10 0,-24-14 34,-1 0 0,1 0 1,-1 0-1,0 0 1,0 0-1,0 1 0,0-1 1,0 0-1,0 1 1,0-1-1,0 0 1,0 1-1,0-1 0,-1 1 1,1 0-1,-1-1 1,1 1-1,-1-1 0,0 1 1,1 0-1,-1-1 1,0 1-1,0 0 0,0-1 1,0 1-1,-1 2 1,0 0 6,-1-1 0,0 0 1,1 0-1,-1 1 1,0-1-1,0 0 0,-1-1 1,1 1-1,-1 0 1,1-1-1,-6 4 0,-6 4 31,0 0 0,0-2 0,-1 0 0,-17 7 0,13-7 311,-1-1 1,1-1-1,-1-1 0,-1 0 1,1-2-1,0 0 0,-35 0 1,53-3-323,1 0 1,0 0-1,0 0 0,-1 0 1,1 0-1,0 0 1,0 0-1,-1 0 1,1-1-1,0 1 0,0-1 1,0 1-1,0-1 1,0 1-1,-1-1 1,1 1-1,0-1 1,0 0-1,0 0 0,0 1 1,1-1-1,-1 0 1,0 0-1,0 0 1,0 0-1,1 0 0,-1 0 1,1 0-1,-1 0 1,0-1-1,1 1 1,0 0-1,-1 0 1,1 0-1,0-1 0,0 1 1,0 0-1,-1 0 1,1-1-1,0 1 1,1 0-1,-1 0 1,0-1-1,0 1 0,0 0 1,1 0-1,-1 0 1,1 0-1,0-3 1,1-1-33,1-1 1,0 0 0,-1 1 0,2 0 0,-1-1 0,1 1-1,-1 1 1,1-1 0,5-4 0,15-9-101,1 2 0,1 0 0,0 2 0,1 1 0,1 1 0,39-12 0,-22 8 39,53-27-1,-97 43 79,0-1 0,1 1 0,-1-1 0,0 1 0,0-1-1,1 0 1,-1 0 0,0 1 0,0-1 0,0 0 0,0 0 0,0 0 0,0 0 0,0 0 0,0-1-1,-1 1 1,1 0 0,0 0 0,-1 0 0,1-1 0,-1 1 0,1-3 0,-1 3 3,0 0 0,-1 0 1,1 0-1,-1-1 0,1 1 0,-1 0 1,0 0-1,1 0 0,-1 0 0,0 0 1,0 1-1,0-1 0,1 0 0,-1 0 1,0 0-1,0 1 0,0-1 1,0 0-1,-1 1 0,0-1 0,-10-5 51,-1 2-1,1-1 1,-20-3-1,29 7-67,-168-33 23,171 34-152,0 0 0,-1 0 0,1 0 1,0-1-1,0 1 0,-1 0 0,1 0 0,0 0 1,0-1-1,0 1 0,-1 0 0,1 0 0,0-1 1,0 1-1,0 0 0,0 0 0,-1-1 1,1 1-1,0 0 0,0-1 0,0 1 0,0 0 1,0 0-1,0-1 0,0 1 0,0 0 0,0-1 1,0 1-1,0 0 0,0-1 0,0 1 1,0 0-1,0 0 0,0-1 0,0 1 0,1 0 1,-1-1-1,0 1 0,0 0 0,0 0 0,0-1 1,1 1-1,-1 0 0,0 0 0,0 0 1,0-1-1,1 1 0,-1 0 0,0 0 0,0 0 1,1-1-1,-1 1 0,0 0 0,1 0 1,-1 0-1,0 0 0,0 0 0,1 0 0,-1 0 1,0 0-1,1 0 0,15-9-7567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5541,'-25'1'2032,"0"0"-1,0 2 1,-32 7-1,38-5-1188,0 0 0,1 2-1,0 0 1,-30 17 0,36-18-737,1 2 0,0 0 0,0 0 0,1 1 0,0 0 0,0 1 0,1 0 0,1 0 0,-1 1 0,2 0 0,0 1 0,0-1 0,1 1 0,0 1 0,1-1 0,0 1 0,-4 20 0,6-16-114,0 1-1,1-1 1,0 1-1,2-1 1,0 1-1,1 0 1,1-1-1,0 1 1,1-1-1,1 1 0,1-1 1,0-1-1,2 1 1,0-1-1,0 0 1,2 0-1,0-1 1,0 0-1,1-1 1,1 0-1,1 0 0,0-1 1,1-1-1,0 0 1,0-1-1,2 0 1,-1-1-1,1-1 1,1 0-1,-1-1 1,1-1-1,1 0 1,0-1-1,22 4 0,-15-4 166,0-2-1,0-1 1,0-1-1,0-1 1,0-1-1,1-1 1,-1-1-1,0-1 1,0-2-1,-1 0 1,28-10-1,-34 9 80,-1-1 0,0-1 0,-1 0 0,0-1 0,0 0 0,-1-2 0,0 1 0,-1-2-1,0 0 1,-1 0 0,-1-1 0,0-1 0,0 0 0,-1 0 0,-1-1 0,10-20 0,-15 25-192,0 0 1,0 0-1,-1 0 1,0-1-1,0 1 1,-1-1-1,-1 0 1,0 0 0,-1 1-1,1-1 1,-2 0-1,0 0 1,0 1-1,-1-1 1,0 0-1,-1 1 1,0 0-1,-1-1 1,0 1-1,0 1 1,-1-1 0,-1 1-1,0-1 1,0 2-1,-12-15 1,4 9-140,0 0 0,-1 1 0,0 1 0,-1 0 0,0 1 0,0 1 0,-2 0 0,1 2 0,-1 0 1,0 1-1,-1 0 0,1 2 0,-30-6 0,28 8-238,0 1 1,-1 0 0,1 2-1,0 0 1,-1 1-1,-19 5 1,27-4-500,0 1 0,1 1 0,-1 1-1,1-1 1,0 2 0,-14 8 0,-16 15-7159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5830,'0'0'13474,"10"-1"-12124,5-3-1064,-1 0-1,0 0 0,0-2 1,-1 1-1,0-2 1,0 0-1,0 0 1,13-12-1,102-87-187,-45 34-266,-84 84-404,-42 76 483,32-70 92,2 1 0,0 0 0,0 0 0,2 1 1,1-1-1,0 1 0,-5 39 0,11-58-47,0 1 0,-1-1-1,1 1 1,0-1 0,0 1-1,0-1 1,1 1 0,-1-1-1,0 1 1,1-1 0,-1 1-1,0-1 1,1 1 0,0-1-1,-1 0 1,1 1 0,0-1-1,0 0 1,0 1 0,0-1-1,0 0 1,0 0 0,0 0-1,0 0 1,0 0 0,0 0-1,2 1 1,0-2-317,-1 1 0,1-1 0,-1 1 0,1-1 0,-1 0 0,1 0 0,-1 0 0,1 0 0,-1 0 0,1 0 0,-1-1 0,1 0 0,-1 1 1,1-1-1,-1 0 0,5-2 0,27-20-6003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8296,'0'0'3368,"-10"8"-1734,-1 2-506,0 0 0,1 1 0,0 0-1,-13 20 1,19-25-732,0-1 0,1 1-1,0 0 1,0 1-1,0-1 1,1 0 0,0 1-1,0-1 1,1 1-1,-1 0 1,2 0 0,-1-1-1,1 1 1,1 14 0,-1-19-381,1 0 0,0 0 1,0 0-1,0 0 0,1 0 1,-1 0-1,0 0 1,1 0-1,-1 0 0,1-1 1,0 1-1,-1-1 1,1 1-1,0-1 0,0 0 1,0 1-1,0-1 0,0 0 1,0 0-1,1-1 1,-1 1-1,0 0 0,0-1 1,1 1-1,-1-1 1,0 0-1,5 0 0,7 2 39,-1-2 0,1 0 0,18-3-1,-20 1-40,0-1 0,-1 0 0,0-1-1,1 0 1,-2-1 0,1 0-1,0-1 1,12-9 0,-18 11 0,1 0 0,-1 0 1,0-1-1,-1 0 1,1 0-1,-1 0 0,6-9 1,-9 12 2,1-1 0,-1 0-1,0 1 1,1-1 0,-1 0 0,-1 0 0,1 0 0,0 0 0,-1 0 0,0 0-1,1 0 1,-1 0 0,0 0 0,-1 0 0,1 0 0,-2-6 0,1 7-8,0 0 1,0 0 0,0 0 0,0 1 0,-1-1 0,1 0 0,0 1 0,-1-1-1,0 1 1,1-1 0,-1 1 0,0 0 0,0-1 0,0 1 0,0 0-1,1 0 1,-2 1 0,1-1 0,0 0 0,0 1 0,0-1 0,0 1-1,0 0 1,-3-1 0,-59-1-28,52 3 9,6-1 43,0 0 0,1 1 0,-1 0 0,0 1 0,0-1 0,-7 4 0,-6 9-1375,18-13 1057,0 0 0,1 0 0,-1 0 0,1 0 0,-1 0 0,1 0 0,-1 0 0,1 0 0,0 0 0,0 0 0,-1 0-1,1 0 1,0 0 0,0 0 0,0 0 0,0 0 0,0 0 0,0 0 0,1 2 0,4 2-5966,8-4-3364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13293,'0'0'9619,"10"-5"-8594,15-8-927,-2-1-1,0-1 0,0-1 0,31-30 0,79-92-492,-131 136 395,-3 5-6,0 0 0,0 0 0,0 0-1,0 0 1,0 0 0,0-1 0,-1 1 0,1 0-1,-4 3 1,-3 6 63,-1 5-3,0 0 1,1 0-1,0 1 1,1 0-1,2 0 0,-1 1 1,2-1-1,1 1 1,-2 33-1,5-51-142,0 0-1,0 0 1,0-1-1,0 1 0,0 0 1,0 0-1,0 0 1,1 0-1,-1 0 1,0-1-1,1 1 1,-1 0-1,0 0 1,1-1-1,-1 1 0,1 0 1,-1 0-1,1-1 1,0 1-1,0 0 1,19 2-5825,-4-7-1978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12300,'0'0'2082,"-39"61"960,26-37-1248,8-4-1217,5-6-449,0-6-448,10-8-2051,9 0-3010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9449,'-8'0'7233,"-11"0"-5873,1 1 0,-1 1 0,-29 7 0,42-8-1167,0 1-1,1-1 1,-1 1 0,1 0 0,-1 1 0,1-1-1,0 1 1,0 0 0,0 1 0,0-1 0,0 1-1,1 0 1,0 0 0,0 0 0,0 0 0,0 1-1,-3 6 1,6-11-189,1 0-1,0 1 1,0-1 0,-1 1-1,1-1 1,0 0-1,0 1 1,0-1 0,0 1-1,-1-1 1,1 1-1,0-1 1,0 1 0,0-1-1,0 1 1,0-1-1,0 0 1,0 1 0,1-1-1,-1 1 1,0-1-1,0 1 1,0-1 0,0 1-1,0-1 1,1 0-1,-1 1 1,0-1 0,0 1-1,1-1 1,-1 0 0,0 1-1,1-1 1,-1 0-1,0 1 1,1-1 0,-1 0-1,1 0 1,0 1-1,24 2-14,30-12-1296,-23-7-313,-27 13 1290,1-1 0,-1 1 0,1 0 0,0 1-1,0 0 1,0 0 0,0 0 0,8-1 0,-15 39 260,-8 57 1525,-4 74 1457,-22-165-1972,26-2-909,1 0 1,0-1 0,0 0-1,0-1 1,0 0-1,0 0 1,0 0 0,1-1-1,-1-1 1,1 1 0,0-1-1,-10-7 1,16 10-239,0 0 1,0 0-1,1-1 1,-1 1-1,0 0 1,1 0-1,-1-1 1,1 1-1,0-1 1,-1 1-1,1 0 1,0-1-1,0 1 1,0-1-1,0 1 1,0-1-1,0 1 1,0-1-1,1 1 1,-1 0-1,0-1 1,1 1-1,-1 0 0,1-1 1,0 1-1,-1 0 1,1-1-1,0 1 1,0 0-1,0 0 1,0 0-1,0 0 1,0 0-1,0 0 1,0 0-1,0 0 1,3-1-1,17-16-5889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374 134 7335,'0'0'14862,"-2"19"-12182,-17 59-1644,3 0-1,3 1 1,-3 114-1,19-161-663,0-26-139,4-21-192,1-26-2609,-6-2-3293,-2 15-353</inkml:trace>
  <inkml:trace contextRef="#ctx0" brushRef="#br0" timeOffset="1">0 45 14670,'0'0'10319,"9"0"-8904,207-21 2295,-114 8-3595,170 2-1,-239 18-511,-3-2-3455,-26-6-371,-3-8-2530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8520,'-11'9'8557,"-12"8"-7040,-62 52 2492,76-61-3429,0 1 1,0 0-1,1 0 0,1 1 1,-1 0-1,-10 20 0,17-28-564,0-1 0,0 1 0,0 0 0,0 0 0,1-1 0,-1 1 0,0 0 0,1 0 0,0 0 0,-1 0 0,1 0 0,0 0 0,0 0 0,0 0 0,0 0 0,1 0-1,-1 0 1,0 0 0,1 0 0,-1 0 0,1-1 0,0 1 0,0 0 0,-1 0 0,1-1 0,1 1 0,-1 0 0,0-1 0,0 1 0,0-1 0,1 1 0,-1-1 0,1 0 0,-1 1 0,1-1 0,0 0 0,-1 0 0,1 0 0,0 0-1,0-1 1,0 1 0,-1 0 0,1-1 0,0 1 0,0-1 0,0 0 0,2 0 0,12 3-321,-1-1 1,1-1-1,0-1 0,22-2 0,-37 2 294,38-10-1295,-37 10 1282,-1 0 0,0-1 1,1 1-1,-1-1 1,0 0-1,1 0 1,-1 1-1,0-1 1,0 0-1,0 0 1,0 0-1,0 0 1,0 0-1,0 0 1,0 0-1,0-1 1,0 1-1,-1 0 1,1 0-1,0-1 0,-1 1 1,1 0-1,-1-1 1,1-2-1,-2 3 72,1 0-1,-1 0 0,0 0 0,0 0 0,1 0 0,-1 0 0,0 0 1,0 0-1,0 0 0,0 0 0,0 0 0,0 0 0,-1 1 1,1-1-1,0 0 0,0 1 0,0-1 0,-1 1 0,1 0 1,0-1-1,0 1 0,-1 0 0,1 0 0,-2 0 0,-42-7 389,38 7-412,-54-4 355,45 3-4100,35-4 267,6-2-1809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5862,'0'0'20787,"51"10"-20723,-28-10-1121,2-4-2754,-1-8-3492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5701,'0'0'13490,"9"-7"-11536,121-90 640,-42 33-2423,108-102 0,-176 142-149,-15 15-83,-16 12-225,2 5 268,-1 1 1,1 0 0,1 0-1,-1 1 1,2 0 0,-1 0-1,2 1 1,-1 0 0,1 0-1,1 1 1,0 0 0,1 0-1,0 0 1,1 0 0,-2 15-1,4-24-36,1-1-1,-1 0 1,1 1 0,0-1-1,0 1 1,0-1-1,0 1 1,1-1-1,-1 0 1,1 1 0,-1-1-1,1 0 1,0 1-1,0-1 1,0 0 0,0 0-1,0 0 1,0 0-1,1 0 1,-1 0-1,1 0 1,-1 0 0,1 0-1,0-1 1,3 3-1,-1-2-400,-1-1 0,1 0 0,0 0 0,0 0 0,0 0 0,0-1 0,0 1 0,0-1 0,0 0-1,0 0 1,0-1 0,0 1 0,0-1 0,0 0 0,5-1 0,31-15-5006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 12876,'-8'7'2285,"-12"11"-1097,2 1 0,-22 28 1,34-41-765,1 2 0,0-1 0,0 1 1,1 0-1,0 0 0,0 0 1,1 0-1,0 0 0,0 1 1,1 0-1,0 0 0,0 11 1,2-18-398,0-1 1,0 0 0,0 1 0,0-1 0,0 0-1,1 1 1,-1-1 0,0 0 0,1 0 0,-1 1 0,1-1-1,0 0 1,-1 0 0,1 0 0,0 0 0,0 0-1,-1 0 1,1 0 0,0 0 0,0 0 0,0 0-1,0 0 1,0 0 0,1-1 0,-1 1 0,1 0 0,2 1 3,0-1 0,-1 0 1,1-1-1,0 1 1,0 0-1,0-1 1,-1 0-1,1 0 1,6-1-1,-1 0-4,0 0 0,0-1 0,0 0 0,-1-1 0,1 1 0,-1-2 0,16-7 0,-17 6-24,0 0 1,-1 0-1,0-1 1,0 0 0,0 0-1,-1 0 1,0-1-1,0 0 1,-1 0-1,1 0 1,-2 0 0,1-1-1,-1 0 1,0 1-1,0-1 1,-1 0-1,0 0 1,-1-1-1,0 1 1,0 0 0,-1 0-1,0-1 1,0 1-1,-1 0 1,0-1-1,-2-8 1,2 15-12,-1-1 0,1 1 0,0 0 0,-1 0 0,1-1 0,-1 1 0,0 0 0,0 0 0,0 0 0,0 1 0,0-1 0,0 0 0,0 1 1,-1 0-1,1-1 0,0 1 0,-1 0 0,1 0 0,-1 0 0,0 0 0,1 1 0,-1-1 0,0 1 0,1 0 0,-1-1 0,0 1 0,1 1 0,-1-1 0,0 0 0,1 0 0,-1 1 0,0 0 0,1-1 0,-5 3 0,2-2-66,1 0-1,0 1 0,0-1 1,0 1-1,0 0 0,0 0 1,1 0-1,-1 1 0,1-1 0,-1 1 1,1 0-1,0 0 0,0 0 1,0 0-1,0 1 0,1-1 1,-1 1-1,1 0 0,0-1 0,0 1 1,-2 7-1,3-9-206,1-1-1,-1 1 1,1 0-1,-1-1 1,1 1-1,0 0 1,0 0-1,0-1 1,0 1-1,0 0 1,0 0 0,1-1-1,-1 1 1,1 0-1,-1 0 1,1-1-1,-1 1 1,1-1-1,0 1 1,0-1-1,0 1 1,0-1-1,0 1 1,0-1 0,0 0-1,1 1 1,-1-1-1,2 1 1,15 8-5036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15855,'-8'0'1772,"-6"1"-1198,0 0 1,1 1-1,-1 0 0,1 2 0,0-1 0,0 2 0,-20 8 0,27-10-399,0 0 0,0-1 0,1 2 0,-1-1 0,1 1 1,0 0-1,0 0 0,0 0 0,1 1 0,0-1 0,0 1 0,0 0 0,0 1 0,1-1 0,-1 1 0,1-1 0,1 1 0,-1 0 0,1 0 0,-2 7 1,4-11-167,0 1 1,0-1-1,0 1 1,0-1-1,1 1 1,-1-1-1,1 1 1,-1-1-1,1 0 1,0 1 0,0-1-1,0 0 1,0 1-1,0-1 1,0 0-1,1 0 1,-1 0-1,1 0 1,0 0 0,-1 0-1,1-1 1,0 1-1,0 0 1,0-1-1,0 0 1,0 1-1,1-1 1,-1 0-1,0 0 1,0 0 0,1-1-1,-1 1 1,1 0-1,-1-1 1,4 1-1,10 2 23,1-1 0,-1 0-1,0-1 1,17-2-1,-25 1-36,-1-1 0,0-1 0,1 1 0,-1-1-1,0-1 1,0 1 0,0-1 0,0 0 0,-1-1 0,1 1-1,-1-2 1,9-6 0,-12 9-1,-1 0 0,0 0 0,1 0-1,-1 0 1,0-1 0,0 1 0,0 0-1,-1-1 1,1 0 0,-1 1 0,1-1 0,-1 0-1,0 0 1,0 0 0,0 0 0,0 0-1,-1 0 1,1 0 0,-1 0 0,1 0 0,-1 0-1,0 0 1,-1 0 0,1 0 0,0 0 0,-1-1-1,0 1 1,0 0 0,0 1 0,0-1-1,0 0 1,-3-5 0,1 4-241,-1 0 0,1 0-1,0 0 1,-1 1 0,0-1-1,0 1 1,0 0 0,0 1 0,-8-5-1,-24-10-4618,34 16 4299,-16-8-5578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6694,'14'-2'7346,"221"-58"-2572,-95 21-3783,104-17 236,397-38-1,259 57-1207,-764 37-38,831-36 316,-954 35-156,11-2-252,-23 1-813,-12-2-1028,-10-3-2735,-6-2-3737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7207,'0'0'9160,"11"0"-7318,5 0-1338,0-1 0,0 0 0,0-2 0,0 0 0,0 0 0,-1-2 0,24-9 0,115-57 1270,-120 54-1713,226-121 83,-314 206-955,1 3 817,48-64-6,1 1 0,0-1 0,1 1 0,0-1 0,0 1 0,0 0-1,1 0 1,-2 14 0,4-21-41,0 0 0,0 0 0,0 0-1,1 0 1,-1 0 0,0 0 0,0-1 0,0 1-1,1 0 1,-1 0 0,1 0 0,-1 0 0,0-1-1,1 1 1,-1 0 0,1-1 0,0 1 0,-1 0 0,1-1-1,0 1 1,-1 0 0,1-1 0,0 1 0,0-1-1,-1 0 1,1 1 0,0-1 0,0 1 0,0-1-1,0 0 1,-1 0 0,1 1 0,0-1 0,0 0 0,0 0-1,0 0 1,0 0 0,0 0 0,0 0 0,-1-1-1,1 1 1,0 0 0,1-1 0,44-11-4158,-7-10-1769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12043,'-10'10'1746,"-7"7"-1249,-76 83 1535,86-92-1573,0 1 0,1 0 0,0 0-1,1 0 1,-1 0 0,2 1-1,0 0 1,0 0 0,0 1 0,-3 18-1,7-28-431,0 0 1,0 0-1,0 1 0,0-1 1,0 0-1,1 0 0,-1 0 0,0 1 1,0-1-1,1 0 0,-1 0 1,1 0-1,-1 0 0,1 0 0,0 0 1,-1 0-1,1 0 0,0 0 1,-1 0-1,1 0 0,0 0 0,0 0 1,0 0-1,0-1 0,0 1 0,0 0 1,1 0-1,2 0-1,0 1 1,0-1-1,-1 0 1,1 0-1,0-1 1,0 1-1,0-1 1,7 0-1,1-1 2,-1 0 0,1-1 0,-1 0 0,1 0-1,13-6 1,-14 3-85,0 0-1,-1-1 0,1 0 0,-1 0 1,0-1-1,-1 0 0,0-1 0,0 0 1,9-11-1,-14 14 61,0-1 0,0 0 0,-1 1 0,0-1 0,0 0 0,0 0 0,0-1 0,-1 1 0,0-1 0,-1 1 0,1-1 0,-1 0 0,0 1 0,-1-1 0,0 0 0,0 0 0,-1-9 0,0 14 0,1 0 1,-1 0-1,1 0 0,-1 0 1,0 0-1,1 0 0,-1 1 1,0-1-1,0 0 0,-1 0 0,1 1 1,0-1-1,-1 1 0,1-1 1,-1 1-1,1-1 0,-1 1 1,1 0-1,-1 0 0,0 0 0,0 0 1,0 0-1,0 0 0,1 0 1,-1 0-1,0 1 0,0-1 1,-1 1-1,1 0 0,0 0 0,0-1 1,0 1-1,0 0 0,0 1 1,0-1-1,0 0 0,0 1 1,-3 0-1,-1 0 1,1 0 0,0 1 0,0-1-1,1 1 1,-1 0 0,0 0 0,1 0 0,-1 1 0,1 0 0,0 0 0,-1 0-1,2 0 1,-1 1 0,-7 7 0,10-10-5,0 0-1,0 1 1,0-1-1,0 1 1,0 0 0,1-1-1,-1 1 1,0-1-1,1 1 1,-1 0 0,1 0-1,0-1 1,-1 1-1,1 0 1,0 0-1,0 0 1,0-1 0,0 1-1,0 0 1,1 0-1,-1-1 1,1 3 0,0-3-78,0 1 1,0-1 0,1 1-1,-1-1 1,0 0-1,1 0 1,-1 0 0,1 0-1,-1 0 1,1 0 0,-1 0-1,1-1 1,-1 1 0,1 0-1,0-1 1,0 1 0,-1-1-1,3 1 1,6 0-1132,-1-1 0,1 1 0,0-1 0,-1-1 1,1 0-1,0 0 0,10-3 0,14-8-5239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6502,'0'0'2723,"-4"12"-1325,-9 16-698,6-16 437,1-1 0,0 2 0,1-1 0,1 1 0,0-1 0,0 1 0,-2 27 0,6-39-1104,1 0-1,0 0 0,-1 0 1,1 0-1,0 0 0,0 0 1,0 0-1,0 0 1,0 0-1,0 0 0,0-1 1,0 1-1,0 0 0,0-1 1,0 1-1,0-1 0,1 1 1,-1-1-1,0 1 0,0-1 1,1 0-1,-1 0 1,0 0-1,1 1 0,-1-1 1,0 0-1,1-1 0,-1 1 1,2 0-1,42-5 337,-34 2-344,0-1 0,0 0 0,0-1 0,-1 0 0,1-1 0,-1 0 0,-1-1 0,1 0-1,-1 0 1,0-1 0,-1 0 0,0-1 0,0 0 0,12-18 0,-19 26-12,-1 0-1,1 0 1,-1 0 0,1-1-1,-1 1 1,1 0 0,-1-1-1,0 1 1,1 0 0,-1-1-1,0 1 1,0-1 0,0 1-1,0 0 1,0-1 0,0 1-1,-1 0 1,1-1 0,0 1-1,-1 0 1,1-1 0,-1 1-1,1 0 1,-1 0 0,0 0-1,0-1 1,1 1 0,-3-2-1,1 2 46,-1-1-1,0 0 0,1 1 1,-1-1-1,0 1 0,0 0 1,0 0-1,0 0 1,0 1-1,0-1 0,0 1 1,-4-1-1,-6 1 120,1-1 1,0 2-1,0 0 1,0 0-1,-23 7 1,-2 9-229,36-17 39,0 0-1,0 1 1,0-1-1,1 0 1,-1 1-1,0-1 1,0 1-1,0-1 1,0 1-1,1-1 0,-1 1 1,0 0-1,0-1 1,1 1-1,-1 0 1,1 0-1,-1 0 1,0-1-1,1 1 1,0 0-1,-1 0 1,1 0-1,-1 0 1,1 0-1,0 0 0,0 0 1,0 0-1,-1 0 1,1 0-1,0 0 1,0 0-1,0 0 1,1 0-1,-1 0 1,0 1-1,2-1-214,-1 0 0,0 0 0,1-1-1,-1 1 1,1 0 0,-1-1 0,1 1 0,0-1 0,-1 0-1,1 1 1,-1-1 0,1 0 0,0 0 0,-1 0 0,1 0-1,-1-1 1,4 0 0,3 1-1369,28-1-6214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6566,'0'0'15791,"52"2"-15374,-2-9 63,9-1-128,8 3-159,4 0-161,-5 0-129,-6 2-1056,-11 2-1922,-17 0-2594,-17-1-5317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17200,'0'0'6182,"67"36"-4901,-27-32-160,8-3-608,4-1-385,3 0-64,0-5-64,-5-4-448,-5-3-1698,-8-5-1858,-9-5-4708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15118,'0'0'3940,"54"9"-3427,-2-13-353,11-7-128,3-5-1794,3-1-4452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7271,'0'0'12219,"12"-9"-11114,27-17-631,92-67-65,-113 79-380,-1 0 0,-1-2 0,0 1 0,-1-2 0,14-20 0,-20 21 79,-12 14 168,-17 26-19,12-10-185,1 1-1,0-1 0,1 1 1,1 0-1,0 0 1,1 1-1,1 0 1,0 0-1,1-1 1,1 1-1,0 0 1,3 31-1,-1-44-90,-1-1 1,1 1-1,-1-1 0,1 1 1,0-1-1,0 1 0,0-1 1,0 0-1,0 0 0,1 1 1,-1-1-1,0 0 0,1 0 1,0 0-1,0-1 1,-1 1-1,1 0 0,0-1 1,0 1-1,0-1 0,1 1 1,-1-1-1,0 0 0,5 1 1,-3 0-677,0-1 0,1-1 0,-1 1 0,1-1 0,-1 1 0,1-1 0,-1-1 0,6 0 0,14-4-7670</inkml:trace>
  <inkml:trace contextRef="#ctx0" brushRef="#br0" timeOffset="1">432 264 7719,'0'0'5734,"-38"47"-4837,21-24 896,2-1-576,7-3 33,5-6-354,3-4-671,9-9-353,11 0-2115,7-10-3586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8648,'0'0'6225,"-12"0"-4255,0 1-1536,-1 0 0,0 1 1,1 0-1,-1 1 0,-17 6 1,26-8-317,1 0 1,-1 1 0,1-1-1,0 1 1,-1 0-1,1 0 1,0 0 0,0 0-1,0 0 1,0 1-1,0-1 1,1 1 0,-1 0-1,1 0 1,0 0-1,0 0 1,0 0-1,0 0 1,0 1 0,1-1-1,-1 1 1,1-1-1,0 1 1,0 0 0,0-1-1,0 8 1,2-10-118,0 0 0,0 0 0,0 0 1,0 0-1,0 0 0,0 0 0,0 0 0,0 0 0,0-1 1,0 1-1,1 0 0,-1-1 0,0 1 0,0-1 1,1 1-1,-1-1 0,0 0 0,1 0 0,-1 0 1,0 1-1,1-1 0,-1 0 0,1 0 0,-1-1 1,0 1-1,1 0 0,-1 0 0,2-1 0,44-6-532,-44 7 573,1-1 0,-1-1-1,1 1 1,-1 0-1,0-1 1,0 1 0,0-1-1,0 0 1,0 0 0,4-4-1,-6 5 2,-1 0 0,1 1 0,-1-1 0,1 0 0,-1 0-1,1 0 1,-1 0 0,1 0 0,-1 0 0,0 0 0,0 0 0,0 0-1,1 0 1,-1 0 0,0 0 0,0 0 0,0 0 0,-1 0 0,1 0-1,0 0 1,0 0 0,0 0 0,-1 0 0,1 0 0,-1 0 0,1 0-1,-1 0 1,1 0 0,-1 0 0,1 1 0,-1-1 0,0 0 0,1 0 0,-1 1-1,0-1 1,0 0 0,1 1 0,-1-1 0,0 1 0,0-1 0,-2 0-1,3 0-43,-1 1-1,0-1 0,0 0 0,0 1 0,0-1 0,0 1 0,0-1 0,0 1 0,0 0 0,0-1 0,0 1 0,0 0 0,0 0 0,0-1 1,0 1-1,0 0 0,0 0 0,0 0 0,0 1 0,-1-1 0,1 0 0,0 0 0,0 0 0,0 1 0,0-1 0,0 1 0,-1 0 1,0 0 12,0 1 0,0 0 0,-1 0 0,1 0 0,0 0 0,1 0 0,-1 0 0,0 1 0,1-1 0,-2 4 0,-1 1 65,1-1-1,0 1 1,1 0 0,-1 1-1,1-1 1,1 0-1,-2 10 1,6-16-15,1-1-1,-1 0 1,0 0-1,0 0 1,0 0-1,0 0 1,0-1-1,1 1 1,-1-1-1,0 0 1,4-2-1,2 0-46,7-4-94,-16 7 69,0 0 0,0 0 0,0 0 0,0 0-1,0 0 1,0 0 0,0 0 0,0 0 0,0 0 0,-1 0-1,1-1 1,0 1 0,0 0 0,0 0 0,0 0 0,0 0-1,0 0 1,0 0 0,0 0 0,0 0 0,0 0 0,0-1-1,0 1 1,0 0 0,0 0 0,0 0 0,0 0 0,0 0-1,0 0 1,0 0 0,0 0 0,0 0 0,0-1 0,0 1-1,0 0 1,0 0 0,0 0 0,0 0 0,1 0 0,-3 0 15,1 1 0,-1 0-1,1 0 1,0 0 0,-1-1 0,1 1 0,0 0 0,0 0 0,0 1 0,0-1 0,0 0 0,0 0 0,0 1 0,0-1 0,0 0 0,0 1 0,1-1 0,-1 1 0,1-1 0,-1 1 0,1-1-1,0 1 1,-1-1 0,1 3 0,-8 41 116,7-43-104,1 62 425,1-55-257,0 0 0,-1 0 0,0 0-1,0 0 1,-1 0 0,0 0-1,0 0 1,-1 0 0,-1 0 0,1-1-1,-1 1 1,-7 12 0,9-19-100,-1-1-1,0 1 1,0 0 0,0-1 0,0 1-1,0-1 1,0 1 0,0-1 0,0 0-1,0 0 1,-1 0 0,1 0 0,-1-1-1,1 1 1,0-1 0,-1 1 0,1-1-1,-1 0 1,1 0 0,-1 0 0,1 0 0,-1 0-1,1-1 1,-1 1 0,1-1 0,-1 1-1,1-1 1,-3-1 0,-1 0-37,0-1 1,0 0 0,1 1-1,-1-2 1,1 1-1,0-1 1,0 1-1,0-1 1,0-1-1,-4-4 1,6 6-206,1-1 1,-1 1 0,1-1-1,0 1 1,0-1-1,0 0 1,0 0-1,0 0 1,1 0-1,0 0 1,-2-7-1,6 10-403,1-1 0,-1 1 0,0 0-1,0 0 1,1 0 0,-1 1 0,1-1 0,-1 1 0,1 0-1,5 0 1,1-1-836,48-9-7966,-27 3 1740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 5381,'0'0'15807,"-10"-3"-14355,6 2-1350,0-1 1,0 1-1,0 1 1,0-1-1,-1 0 0,1 1 1,0 0-1,0 0 1,-1 0-1,1 1 0,0-1 1,0 1-1,0 0 0,0 0 1,0 0-1,0 1 1,0 0-1,0-1 0,0 1 1,1 1-1,-1-1 0,1 0 1,-1 1-1,1 0 1,0 0-1,0 0 0,-3 5 1,-4 1 145,2 0 0,-1 1 1,2 0-1,-1 1 0,-7 15 1,12-21-179,1 1 0,-1 0 0,1-1 0,0 1 0,1 0 1,-1 0-1,1 0 0,1 1 0,-1-1 0,1 0 0,0 0 0,0 0 0,2 8 0,-1-11-60,0-1 0,0 1 0,0-1-1,0 1 1,1-1 0,-1 0-1,1 0 1,-1 0 0,1 1-1,0-2 1,0 1 0,0 0-1,0 0 1,0-1 0,1 1 0,-1-1-1,0 1 1,1-1 0,-1 0-1,1 0 1,-1 0 0,1-1-1,0 1 1,-1 0 0,1-1 0,0 0-1,-1 0 1,1 0 0,0 0-1,4 0 1,-3 0 1,-1 0 1,1-1-1,0 1 0,0 0 1,0-1-1,-1 0 0,1 0 1,0 0-1,-1-1 0,1 1 1,-1-1-1,0 0 0,1 0 1,-1 0-1,0 0 0,0 0 1,0-1-1,0 1 0,-1-1 1,1 0-1,3-5 0,-5 7-4,-1-1-1,1 1 0,0-1 0,0 1 0,0-1 0,-1 0 1,1 1-1,-1-1 0,0 0 0,1 0 0,-1 0 1,0 1-1,0-1 0,0 0 0,0 0 0,0 1 1,-1-1-1,1 0 0,0 0 0,-1 1 0,0-1 1,1 0-1,-1 1 0,0-1 0,0 0 0,1 1 1,-1-1-1,-1 1 0,1 0 0,0-1 0,0 1 1,0 0-1,-3-2 0,-25-9-2217,-5 8-6401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13773,'0'0'7976,"-57"39"-6247,25-14-223,1 5 95,1 0-416,8-2-384,8-2-449,5-3-256,8-2-64,1-4 1,0-4-66,0-4-703,4-4-738,2-5-1408,-2 0-898,-1-5-2434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10218,'-12'1'6422,"10"-1"-6307,-18 1 860,-1 0 1,0 2-1,-20 5 1,35-6-629,-1 0 0,1 0 0,-1 1 1,1 0-1,0 0 0,-10 7 1,14-9-212,0 1 1,0 0-1,0 0 1,0 0 0,0 0-1,1 0 1,-1 0-1,1 0 1,-1 0 0,1 0-1,0 1 1,0-1-1,0 1 1,0-1 0,0 1-1,1-1 1,-1 1-1,0 3 1,1-4-125,0-1 1,1 0-1,-1 1 0,0-1 1,0 0-1,1 1 0,-1-1 1,1 0-1,-1 1 0,1-1 0,-1 0 1,1 0-1,0 1 0,0-1 1,-1 0-1,1 0 0,0 0 1,0 0-1,0 0 0,0 0 1,2 0-1,33 16 108,43-4-269,-78-12 142,10 0-71,9 1-257,0-1 1,29-1 0,-45 0 303,-1 0 0,0 0 0,1-1 1,-1 1-1,0-1 0,1 0 0,-1 0 1,0 0-1,0 0 0,1 0 0,-1-1 1,0 1-1,-1-1 0,1 0 0,0 0 1,0 0-1,-1-1 0,1 1 0,-1 0 1,0-1-1,0 0 0,2-2 1,-3 4 30,-1 0 0,1 0 0,-1 1 1,0-1-1,0 0 0,1 0 1,-1 0-1,0 0 0,0 1 1,0-1-1,0 0 0,0 0 1,0 0-1,0 0 0,0 0 1,0 1-1,0-1 0,0 0 0,-1 0 1,1 0-1,0 0 0,-1 1 1,1-1-1,-1 0 0,1 0 1,-1-1-1,-24-9 18,-38 6 2,57 5-24,1 0-17,1 0 0,-1 0-1,0 1 1,1-1 0,-1 1 0,0 0-1,1 1 1,-1-1 0,1 1 0,0-1-1,0 1 1,-1 1 0,1-1 0,0 0-1,1 1 1,-1 0 0,0 0 0,1 0-1,0 1 1,-1-1 0,1 1 0,-3 4-1,3-2-680,0-1-1,1 1 1,0 0-1,0 0 1,0 0 0,0 0-1,1 0 1,0 0-1,1 0 1,-1 11-1,1 7-4491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74 11787,'-14'3'7276,"-9"1"-5808,4-2-622,1 1 0,0 1 1,1 0-1,-1 2 0,1-1 0,-1 2 0,-18 10 0,36-17-826,0 1-1,0-1 0,-1 0 0,1 0 0,0 0 0,0 0 1,0 0-1,0 0 0,-1 0 0,1 0 0,0 0 0,0 1 1,0-1-1,0 0 0,0 0 0,-1 0 0,1 0 0,0 1 0,0-1 1,0 0-1,0 0 0,0 0 0,0 0 0,0 1 0,0-1 1,0 0-1,0 0 0,0 0 0,0 1 0,0-1 0,0 0 1,0 0-1,0 0 0,0 1 0,0-1 0,0 0 0,0 0 0,0 0 1,0 1-1,0-1 0,0 0 0,0 0 0,0 0 0,1 1 1,10 3 244,22-3-234,-31-1 41,14 0-143,-1-1 0,1-1-1,-1 0 1,0-1-1,0 0 1,0-1 0,0-1-1,-1 0 1,0-1-1,0-1 1,0 0 0,-1-1-1,0-1 1,-1 1-1,20-19 1,-31 26 59,0 0 1,0 0-1,0 0 0,0 0 1,0 0-1,0-1 0,0 1 1,0 0-1,-1-1 1,1 1-1,0-1 0,-1 1 1,1-1-1,-1 1 0,1-1 1,-1 1-1,0-1 0,0 1 1,0-1-1,0-2 1,0 3-53,-1 0 0,1 0-1,-1 0 1,0 0 0,1 0 0,-1 1 0,0-1 0,0 0 0,1 1 0,-1-1 0,0 0 0,0 1 0,0-1 0,0 1 0,0 0 0,0-1 0,0 1 0,0 0 0,0-1 0,0 1 0,0 0 0,-2 0 0,-2-1-294,0 1 0,0 0 0,0 0 0,0 1 0,0-1 0,0 1-1,0 0 1,0 1 0,0-1 0,0 1 0,-8 4 0,-1 3-2625,3-2-3193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15022,'0'0'6257,"14"-9"-5585,334-254 556,-327 250-1236,-21 13 5,0 0 0,0 0 0,1 0 0,-1 0 0,0 0 0,0 0 0,0 0 0,1 1 0,-1-1 0,0 0 0,0 0 0,0 0 0,1 0 0,-1 1 0,0-1 1,0 0-1,0 0 0,0 0 0,0 1 0,1-1 0,-1 0 0,0 0 0,0 1 0,0-1 0,0 0 0,0 0 0,0 1 0,0-1 0,0 0 0,0 0 0,0 1 0,0-1 0,0 0 1,0 0-1,0 1 0,0-1 0,0 0 0,0 0 0,-1 1 0,1-1 0,0 0 0,0 1 0,-19 42 48,-13 12 114,17-33-154,1 1-1,1 0 1,1 1 0,1 0-1,1 1 1,-10 44 0,19-68-23,1 0 1,0 1-1,0-1 1,0 1-1,0-1 1,0 1 0,0-1-1,0 0 1,0 1-1,0-1 1,1 1-1,-1-1 1,0 0-1,1 1 1,0-1 0,0 2-1,0-2-57,-1-1 0,1 1 0,0-1 0,-1 1 0,1-1 0,0 1 1,-1-1-1,1 0 0,0 1 0,0-1 0,-1 0 0,1 0 0,0 0 0,0 1 0,-1-1 0,1 0 0,0 0 0,0 0 0,-1 0 0,1 0 0,1-1 0,3 0-462,0 0-1,0-1 0,-1 0 0,1 0 1,-1 0-1,0 0 0,0-1 0,6-4 1,30-27-5517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16976,'-11'12'363,"2"-3"-287,-48 55 1372,51-57-1111,0 1 1,0 1-1,1-1 0,0 1 1,1 0-1,0 0 0,-5 16 1,9-24-310,0 0 1,-1 0 0,1 0-1,0 0 1,0 1-1,0-1 1,0 0 0,0 0-1,0 0 1,0 1-1,0-1 1,1 0 0,-1 0-1,0 0 1,1 1-1,-1-1 1,1 0 0,-1 0-1,1 0 1,0 0-1,-1 0 1,1 0 0,0 0-1,0 0 1,0-1-1,1 3 1,1-2-11,0 1-1,-1-1 1,1 0-1,0 0 1,0 0 0,0 0-1,0 0 1,1-1-1,-1 1 1,4-1 0,8 1 23,0-2 1,0 0-1,20-4 0,-14 0 12,1 0 0,-1-2 0,28-12 0,-40 15-28,0 0 1,0-1-1,0 0 0,-1-1 0,1 1 1,-1-2-1,-1 1 0,1-1 1,9-12-1,-16 18-16,0 0 0,0 1 1,-1-1-1,1 0 0,0 0 0,-1 0 1,1 0-1,0 0 0,-1 0 0,1 0 1,-1 0-1,0 0 0,1 0 0,-1 0 1,0 0-1,0 0 0,1 0 0,-1 0 1,0 0-1,0 0 0,0 0 0,0 0 0,0 0 1,-1 0-1,1 0 0,0 0 0,0-1 1,-1 1-1,1 0 0,-1 0 0,1 0 1,-1 1-1,1-1 0,-1 0 0,1 0 1,-1 0-1,0 0 0,0 0 0,1 1 1,-1-1-1,0 0 0,0 1 0,0-1 1,0 1-1,0-1 0,0 1 0,0-1 1,0 1-1,0-1 0,0 1 0,0 0 1,0 0-1,0-1 0,0 1 0,-2 0 0,-9-2 143,0 1-1,0 0 1,-23 2-1,25-1-121,-32 4-442,40-4 348,0 1 1,1-1-1,-1 0 1,0 1-1,1-1 1,-1 1-1,0 0 0,1-1 1,-1 1-1,1 0 1,-1 0-1,1 0 1,0 0-1,-1 0 1,1 0-1,0 1 1,0-1-1,-1 0 1,1 1-1,0-1 1,-1 3-1,2-4-46,0 0-1,0 0 0,0 0 0,0 0 1,0 1-1,0-1 0,0 0 1,0 0-1,0 0 0,0 0 0,0 0 1,0 1-1,0-1 0,-1 0 1,2 0-1,-1 0 0,0 0 1,0 1-1,0-1 0,0 0 0,0 0 1,0 0-1,0 0 0,0 1 1,0-1-1,0 0 0,0 0 0,0 0 1,0 0-1,0 0 0,0 0 1,1 1-1,-1-1 0,0 0 0,0 0 1,0 0-1,0 0 0,0 0 1,0 0-1,1 0 0,-1 0 0,0 0 1,0 1-1,0-1 0,0 0 1,1 0-1,-1 0 0,0 0 1,0 0-1,0 0 0,0 0 0,0 0 1,1 0-1,-1 0 0,0 0 1,0 0-1,0 0 0,0-1 0,1 1 1,-1 0-1,0 0 0,0 0 1,0 0-1,0 0 0,15 0-5233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15983,'0'0'8750,"-8"9"-7784,-5 6-675,1 1 0,1 0 0,-16 30 0,22-35-208,-1 1 0,1-1 0,1 1 0,0 0 0,1 0 0,1 0 0,-1 0 0,0 18 0,3-29-94,0 0 0,0 0-1,1 0 1,-1-1 0,0 1-1,0 0 1,0 0 0,1-1 0,-1 1-1,0 0 1,1 0 0,-1-1-1,0 1 1,1 0 0,-1-1 0,1 1-1,-1 0 1,1-1 0,0 1 0,-1-1-1,1 1 1,0-1 0,-1 1-1,1-1 1,0 1 0,-1-1 0,1 0-1,0 0 1,0 1 0,1-1-1,33 1-890,-24-3 386,-1-1 0,0 0 0,0 0-1,15-7 1,25-25-5396,-19 8-1650,-10 7-1460</inkml:trace>
  <inkml:trace contextRef="#ctx0" brushRef="#br0" timeOffset="1">245 126 9513,'0'0'2979,"-32"50"64,12-19-897,2 2-449,3-3 161,4-6-481,7-2-576,4-6-577,0-10-224,10-6-384,7 0-2178,0-13-4005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17168,'0'0'5787,"9"1"-5323,45-3 52,-35 1-478,-1 0 0,1 1 0,-1 1-1,29 5 1,-43-5-37,-1-1 0,1 1 0,-1 0 0,1 1 0,-1-1 0,1 1 0,-1 0 0,0-1 0,0 1-1,1 1 1,-2-1 0,1 0 0,0 1 0,0-1 0,-1 1 0,1 0 0,-1 0 0,0 0 0,0 0 0,0 1 0,0-1-1,-1 0 1,1 1 0,-1-1 0,0 1 0,0-1 0,0 1 0,0 4 0,0 5 26,-1 0 0,0 1 0,-1-1 0,-1 0 0,0 0 0,-1 0 0,0 0 0,-1-1 0,0 1 0,-1-1 0,-9 18 0,-11 14 73,-50 68 0,51-79-80,9-9-36,11-17-52,0 0 1,-1 0-1,0-1 1,0 1-1,0-1 1,-1 0-1,0 0 0,-8 6 1,5-12-3387,6-9-4223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15855,'0'0'4676,"-51"63"-2241,37-41-1282,7-5-673,5-2-320,2-4-160,0-2-576,6-4-2115,4-3-2177,-2-2-3108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14446,'0'0'5167,"-9"2"-4580,-29 10 54,36-12-608,1 1 0,-1-1 0,1 1 0,-1 0 0,1 0-1,-1 0 1,1 0 0,0 0 0,0 0 0,-1 0 0,1 0 0,0 1 0,0-1 0,0 0 0,0 1-1,1-1 1,-1 1 0,0-1 0,0 1 0,1-1 0,-1 1 0,1-1 0,0 1 0,-1 0 0,1-1-1,0 1 1,0 0 0,0-1 0,0 1 0,0-1 0,0 1 0,1 3 0,0-2-36,0 0 0,0 0 0,0 0 0,0 0 0,0-1 0,1 1 0,-1 0 0,1-1 0,0 1 0,0-1 0,0 1 0,0-1 0,0 0 0,4 3 0,49 21 54,-43-22-126,0 1 1,-1 0 0,1 1 0,-1 0-1,15 12 1,-24-16 80,1 0 0,-1 0 0,0 0 0,0 1 1,0-1-1,-1 1 0,1-1 0,-1 1 0,1 0 0,-1-1 0,0 1 0,0 0 0,0 0 0,0 0 1,0 0-1,-1 0 0,0 0 0,1 0 0,-1 0 0,0 0 0,0 0 0,-1 0 0,1 0 0,-1 0 1,1 0-1,-1 0 0,-2 5 0,0-1 36,-1-1 0,1 1 1,-1-1-1,-1 0 0,1 0 0,-1 0 0,0-1 1,-1 0-1,1 0 0,-9 6 0,-5 3 282,-1-1 0,-21 11 0,33-19-59,-1-1 1,0 0 0,-1-1-1,1 0 1,-16 3-1,23-6-237,0 1-1,1-1 1,-1 0-1,1 1 1,-1-1-1,1 0 1,-1 0-1,0 0 1,1 0-1,-1-1 1,1 1 0,-1 0-1,1-1 1,-1 1-1,1-1 1,-1 1-1,1-1 1,-1 0-1,1 1 1,0-1-1,-1 0 1,1 0-1,0 0 1,0 0-1,-1 0 1,1 0-1,0-1 1,0 1-1,0 0 1,1-1-1,-1 1 1,0 0-1,0-1 1,1 1 0,-1-1-1,1 1 1,-1-1-1,1 1 1,0-1-1,-1 1 1,1-3-1,0-1-40,1 0 0,-1 0-1,1 0 1,0 0 0,0 0 0,1 0-1,0 0 1,0 0 0,0 1 0,0-1-1,0 1 1,1-1 0,0 1-1,0 0 1,0 0 0,1 0 0,-1 1-1,1-1 1,0 1 0,4-4 0,10-6 124,1 1 0,0 0 0,25-11 0,-44 22-37,0 1-74,0 0 22,0 1 10,0-1 0,6 14 603,-6-13-651,0-1 69,0 1-21,0-1 0,0 1 0,5-19-14477,-5 7 6597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6662,'0'-2'480,"-1"1"-1,0-1 0,0 0 0,1 1 1,-1-1-1,0 1 0,0 0 1,0-1-1,0 1 0,-1 0 0,1 0 1,0-1-1,-1 1 0,1 0 1,0 0-1,-1 0 0,1 1 0,-1-1 1,1 0-1,-1 1 0,0-1 1,1 1-1,-1-1 0,0 1 0,-3-1 1,2 2-203,1-1 0,-1 1 0,0 0-1,0 0 1,0 0 0,1 0 0,-1 1 0,1-1 0,-1 1 0,1 0 0,-1-1 0,1 1 0,-4 4 0,-4 6 3,-1 0 0,1 1 0,1 0 1,-10 18-1,10-13 53,0 0 0,1 0 0,-6 23 0,11-32-198,1 0 0,0 0-1,1 1 1,0-1 0,0 0 0,1 1-1,0-1 1,0 0 0,3 12 0,-2-20-118,-1 1 1,1 0 0,-1-1 0,1 1 0,0 0-1,-1-1 1,1 1 0,0-1 0,0 1-1,0-1 1,1 0 0,-1 1 0,0-1 0,0 0-1,1 0 1,-1 0 0,1 0 0,-1 0 0,1 0-1,-1 0 1,3 1 0,1-1 52,-1 0 1,1 0 0,0 0-1,-1 0 1,1-1-1,0 0 1,-1 0-1,7 0 1,-1-2 84,0 1 1,1-1-1,-1-1 1,0 0-1,0 0 0,18-9 1,-19 6-88,0 0-1,0-1 1,0 0 0,-1-1 0,0 1 0,-1-2 0,0 1 0,0-1 0,9-15 0,-12 18-20,-1 0 0,0-1 0,0 0 0,-1 0 0,1 1 0,-1-1 0,-1 0 0,0-1 0,0 1 0,0 0 0,-1 0-1,1-1 1,-2 1 0,1 0 0,-3-12 0,1 14-44,-1 1 1,1 0-1,-1-1 0,0 1 0,0 0 0,0 0 0,0 1 0,-1-1 1,1 1-1,-1-1 0,0 1 0,0 0 0,0 0 0,0 1 0,-1-1 1,1 1-1,-1 0 0,0 0 0,1 1 0,-1 0 0,0-1 0,0 1 1,0 1-1,-9-1 0,10 0-82,-1 0 1,0 1-1,0-1 1,1 1-1,-1 0 1,0 1-1,0-1 1,0 1-1,1 0 1,-1 0 0,0 0-1,1 1 1,-1 0-1,1 0 1,0 0-1,0 0 1,-1 1-1,1-1 1,1 1-1,-1 0 1,0 0-1,1 1 1,-1-1-1,1 1 1,-5 6-1,4 13-2882,4-23 2731,0 1 1,0-1-1,0 1 1,1-1-1,-1 1 1,0-1-1,0 1 1,0 0-1,1-1 1,-1 1-1,0-1 1,1 0-1,-1 1 1,0-1-1,1 1 1,-1-1-1,1 1 1,-1-1-1,1 0 1,-1 1-1,1-1 1,-1 0-1,1 0 1,-1 1-1,1-1 1,-1 0-1,1 0 1,-1 0 0,1 0-1,0 0 1,-1 1-1,2-1 1,14 0-6696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3651,'0'0'12514,"-10"2"-8660,1 1-3341,0 0-1,0 1 1,0 0-1,0 1 1,0-1 0,-13 12-1,19-15-437,0 1-1,0 1 1,0-1-1,1 0 1,-1 1-1,1-1 1,0 1-1,0 0 1,0 0-1,0-1 1,0 1-1,0 1 1,1-1-1,0 0 1,-1 0-1,1 1 1,1-1-1,-1 0 1,0 1-1,1-1 1,-1 1-1,1-1 1,0 1-1,0-1 1,1 1-1,0 5 1,1-5-82,0 0 1,0-1 0,0 1-1,0-1 1,1 0-1,-1 0 1,1 0-1,0 0 1,-1 0-1,1 0 1,5 2-1,43 30-130,-24-19 101,-11-4 37,-7-7 2,0 1 0,0 1 0,-1 0 0,1 0 0,9 12 0,-16-17-2,0 0 1,-1 1 0,0-1-1,0 0 1,1 0 0,-1 1 0,-1-1-1,1 0 1,0 1 0,0-1-1,-1 1 1,0-1 0,1 1-1,-1-1 1,0 1 0,0 0-1,0-1 1,-1 1 0,1-1-1,-1 1 1,1-1 0,-1 0 0,0 1-1,0-1 1,0 1 0,0-1-1,0 0 1,-1 0 0,-1 3-1,-1 1 109,0 0-1,-1 0 1,0-1 0,0 1-1,-1-1 1,1 0-1,-1-1 1,0 1-1,-1-1 1,1 0-1,0-1 1,-1 0 0,0 0-1,0 0 1,0-1-1,0 0 1,-1 0-1,1 0 1,0-1-1,-1-1 1,1 1 0,-12-2-1,17 1-89,0-1 0,0 0 0,0 0 0,0 0 0,0 0 0,0-1 0,0 1 0,1 0 0,-1-1 0,1 1 0,-1-1 0,1 0 0,-1 0 0,1 1 1,0-1-1,0 0 0,0 0 0,0 0 0,0 0 0,0 0 0,1 0 0,-1 0 0,1-1 0,-1 1 0,1 0 0,0 0 0,0 0 0,0-5 0,0-2-152,0-1-1,0 0 1,1 1-1,0-1 1,4-13 0,-2 14-26,1 0 1,-1 0 0,2 0-1,-1 0 1,2 1 0,-1 0 0,1 0-1,11-13 1,64-52 50,-14 15 615,-65 56-450,-1 1 0,1-1-1,0 1 1,-1-1 0,1 1-1,-1-1 1,0 0 0,0 0 0,0 0-1,0 0 1,0 0 0,0 0-1,0 0 1,0 0 0,-1 0-1,1 0 1,-1 0 0,0-1 0,1-2-1,-2 4-27,1-1 0,-1 1-1,0 0 1,1-1 0,-1 1 0,0 0-1,0 0 1,0 0 0,0 0-1,0 0 1,0 0 0,0 0 0,0 0-1,0 0 1,-1 0 0,1 1 0,0-1-1,-1 0 1,1 1 0,0-1-1,-3 0 1,-6-1-46,-1 0-1,1 0 1,-1 1-1,0 0 1,1 1-1,-15 1 1,23-1-105,1 0 0,-1 0 1,1 1-1,-1-1 1,1 1-1,0-1 0,-1 1 1,1-1-1,0 1 0,-1 0 1,1 0-1,0 0 1,0 0-1,0 0 0,0 0 1,0 0-1,0 0 1,0 0-1,-1 2 0,-1 7-3656,5 1-3935,3-5-3092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19346,'0'0'10186,"60"-12"-10026,-21-1-160,-1 3 32,0 1-288,-6 1-1314,-4 5-768,-11-2-4100,-4 1-10282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14029,'125'-102'9557,"171"-163"-9809,-289 262-56,-10 14 160,-11 17 118,2-6 55,-39 75 91,46-87-133,1 1 1,0 0 0,1 1 0,0-1 0,1 0-1,0 1 1,0 14 0,2-25-49,0-1 1,0 1-1,0 0 0,0 0 1,0-1-1,0 1 1,0 0-1,1 0 0,-1-1 1,0 1-1,0 0 1,1 0-1,-1-1 0,1 1 1,-1 0-1,0-1 0,1 1 1,-1-1-1,1 1 1,-1-1-1,1 1 0,0-1 1,-1 1-1,1-1 0,0 1 1,-1-1-1,1 1 1,0-1-1,26 1-2779,-20-3 1815,0 0 0,1 0 1,-1-1-1,0 0 0,9-6 1,21-17-4087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13229,'0'0'3154,"-8"2"-468,-1 2-2470,1-1 1,0 1-1,1 1 1,-1-1-1,1 1 1,0 1-1,0-1 1,0 1-1,1 1 1,0-1-1,0 1 1,0 0 0,1 0-1,0 1 1,1-1-1,0 1 1,0 0-1,0 0 1,1 1-1,0-1 1,1 1-1,0-1 1,0 1-1,0 10 1,2-17-206,0-1 0,0 1 0,0 0 1,0 0-1,1-1 0,-1 1 0,0 0 1,1-1-1,-1 1 0,1 0 0,0-1 0,0 1 1,-1-1-1,1 1 0,0-1 0,0 1 0,0-1 1,1 0-1,-1 1 0,0-1 0,0 0 1,1 0-1,-1 0 0,2 1 0,2 1 3,-1-2 0,1 1-1,-1 0 1,1-1 0,-1 0 0,1 0-1,0 0 1,0 0 0,5-1-1,2 0 15,1 0 0,0-1 1,-1-1-1,1 0 0,-1 0 0,19-7 0,-21 4-41,1 0 0,-1 0 0,-1-1 1,1 0-1,-1 0 0,0-1 0,9-9 1,-15 13 15,0 0 1,-1 0 0,1-1 0,0 1-1,-1 0 1,0-1 0,0 1 0,0-1-1,0 0 1,0 0 0,-1 0 0,0 0-1,0 0 1,0 0 0,0 0 0,-1 0-1,1 0 1,-1-1 0,0 1 0,0 0-1,-1 0 1,0-5 0,0 7-7,0 0 1,0 0-1,-1 1 1,1-1-1,0 0 1,-1 1-1,1-1 1,0 1 0,-1 0-1,0-1 1,1 1-1,-1 0 1,0 0-1,0 0 1,1 0-1,-1 1 1,0-1-1,0 0 1,0 1-1,0-1 1,0 1-1,0 0 1,0-1-1,0 1 1,0 0 0,-1 0-1,1 0 1,0 1-1,0-1 1,0 0-1,-2 2 1,-2-2-17,0 1 1,0 1 0,0-1 0,0 1-1,0 0 1,0 0 0,1 1 0,-1 0-1,-7 4 1,12-5-41,-1-1-1,0 1 0,0-1 1,0 1-1,1 0 1,-1-1-1,1 1 0,-1 0 1,1 0-1,0 0 0,0 0 1,0 0-1,0 1 1,0-1-1,0 0 0,1 0 1,-1 1-1,1-1 1,-1 4-1,2-5-153,-1 0 0,1 0 1,0 1-1,0-1 0,-1 0 0,1 0 0,0 0 1,0 0-1,0 0 0,0 0 0,0 0 0,1 0 0,-1 0 1,0-1-1,0 1 0,1 0 0,-1-1 0,0 1 1,1-1-1,-1 1 0,0-1 0,1 0 0,-1 1 0,1-1 1,-1 0-1,0 0 0,1 0 0,-1 0 0,1 0 1,-1 0-1,2-1 0,26 1-4912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16239,'-9'10'1020,"1"-2"-844,-7 8 1033,0 0 0,-16 25 1,28-38-963,0 2 1,0-1 0,1 0 0,-1 0-1,1 1 1,0-1 0,0 1 0,1 0 0,0 0-1,-1 0 1,2-1 0,-1 1 0,0 0 0,1 0-1,0 0 1,0 0 0,2 10 0,-1-13-227,1 0 0,-1 0 0,0 0 0,1 0-1,0 0 1,-1-1 0,1 1 0,0 0 0,0-1 0,0 1 0,0-1 0,0 0 0,0 0 0,0 0 0,1 0 0,-1 0 0,0 0 0,1-1 0,-1 1 0,0-1-1,1 1 1,-1-1 0,1 0 0,2 0 0,63-2 155,-68 2-176,12-1 17,-1-1 0,0-1 0,0 0 0,-1 0 0,1-1 0,-1-1 0,1 0 0,15-10 0,-22 13-8,0-1 0,0 1-1,-1-1 1,1 0 0,0 0 0,-1-1-1,0 1 1,0-1 0,0 0 0,0 1-1,-1-1 1,1-1 0,-1 1 0,0 0-1,0 0 1,0-1 0,-1 1 0,0-1-1,0 0 1,0 1 0,0-1 0,-1 0-1,0-4 1,0 5-7,-1 1 0,-1 0 0,1-1 0,0 1 0,-1 0 0,0 0 0,0 0 0,0 0 0,0 0 0,0 0 0,0 1 0,-1-1 0,1 1 0,-1-1 0,0 1 0,0 0 0,0 0 0,0 0 0,0 1 0,0-1 0,0 1 0,-1-1 0,1 1-1,0 0 1,-7-1 0,-6-1-57,0-1 0,0 2 0,-1 0 0,-18 1 0,-7 4-2108,16 3-2363,8 0-2334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11339,'0'0'3918,"14"7"-2589,-2-1-1057,0 0 0,1-1-1,0 0 1,0-1 0,0-1-1,1 0 1,-1-1 0,23 1-1,136-9 838,271-46 0,-229 23-823,1444-179 50,-775 141 1020,-864 66-1325,0 1-1,0 1 0,0 0 0,0 1 1,0 2-1,0-1 0,-1 2 0,30 11 1,-35-4 114,-17-6-404,2-5 26,0-1 1,-1 0-1,1 0 0,0 1 1,0-1-1,0-1 0,0 1 1,0 0-1,0 0 0,0-1 1,0 1-1,0-1 0,0 0 1,-2 0-1,-22-16-5762,-5-7-6433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13196,'0'0'2595,"11"-2"-342,4-2-1708,0-1 0,0-1-1,0 0 1,0-1 0,-1 0 0,14-11 0,85-66 509,7-5-1491,-119 88 402,1 0 1,-1 0 0,1 0 0,0 0-1,-1 1 1,1-1 0,0 0 0,0 1-1,0-1 1,0 1 0,0 0 0,-1-1-1,4 1 1,-5 0 16,1 1-1,0-1 0,-1 0 0,1 0 1,-1 0-1,1 1 0,0-1 0,-1 0 1,1 1-1,-1-1 0,1 1 1,0-1-1,-1 0 0,1 1 0,-1-1 1,0 1-1,1 0 0,-1-1 1,1 1-1,-1-1 0,0 1 0,1 0 1,-1-1-1,0 2 0,1 3-2,0 0 0,0 0 0,-1 1 0,0-1 0,0 0 0,0 1 0,-2 9 0,-12 44 111,9-46-75,2 1 0,0 0 0,0 0 0,0 17 0,3-30-21,0-1 0,0 1 0,0-1 0,0 0 0,0 1 0,0-1 0,0 1 0,0-1 0,0 0 0,1 1 0,-1-1 0,0 1 0,0-1 0,0 0 0,0 1 0,1-1 0,-1 0 0,0 1 0,0-1 0,1 0 0,-1 1 0,0-1 0,1 0 0,-1 1 0,0-1 0,1 0 0,-1 0-1,0 0 1,1 1 0,-1-1 0,1 0 0,-1 0 0,0 0 0,2 0 0,17-3-606,17-17-1944,-2-10-2243,5-9-1821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1944 41 7559,'-80'-16'611,"0"5"-1,0 3 0,-118 2 1,137 9-154,1 3 0,0 3 0,0 2 0,1 2 0,-71 27 0,0 13-57,2 5 0,3 6 1,3 6-1,-208 155 1,299-201-92,1 1 1,2 1 0,-40 45-1,59-59-197,0 0 0,0 1 0,1 0 1,1 0-1,0 0 0,1 1 0,0 0 0,1 1 0,1-1 0,0 1 0,-3 30 0,6-30-101,0 1 0,1 0 0,0 0 0,2 0 0,0 0 0,0-1 0,1 1-1,1-1 1,1 0 0,0 0 0,1 0 0,1-1 0,0 0 0,1 0 0,0 0 0,1-1-1,1-1 1,0 1 0,1-2 0,0 1 0,0-2 0,2 1 0,-1-2 0,1 1-1,19 9 1,-4-5-16,0-2 0,1-1 0,0-1 0,1-1 0,0-2 0,62 7 0,190-5 93,-259-10-71,227-12 163,292-54 0,-497 60-177,167-26 300,382-110 1,-509 115-220,-1-3-1,-2-5 1,-1-2-1,-3-4 1,-1-4-1,-2-3 1,82-69 0,-145 107-21,1-1 1,-2 1 0,1-2 0,-2 0-1,0 0 1,17-29 0,-25 37 3,0 1 1,0-1 0,0 0 0,0 0-1,-1 0 1,0 0 0,0 0-1,0 0 1,0 0 0,-1 0 0,0 0-1,0-1 1,-1 1 0,1 0-1,-1 0 1,0 0 0,-1 0-1,1 0 1,-1 0 0,0 0 0,0 1-1,0-1 1,-1 0 0,0 1-1,1 0 1,-5-5 0,-5-4 33,-1 1 0,0 1 0,-1 0 0,0 0-1,0 1 1,-1 1 0,0 1 0,-1 0 0,-28-10 0,-4 3-19,1 1 0,-60-8-1,-59 0-924,0 8-1,-312 13 1,333 12-1312,1 6 0,-177 45 0,120-11-1865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 14574,'0'0'4714,"0"8"-3818,1 132 490,2 4 1300,-22 194 1,25-387-2331,18-104 1204,-6 79-2015,31-80-1,-38 124 249,2 0 0,1 2 1,1 0-1,2 0 1,28-35-1,-19 36-676,-25 26 831,0 0 0,0 0 0,0 0 0,1 0 0,-1 0 0,1 1 0,-1-1 0,1 0 0,-1 1 0,1-1 0,-1 1 0,1 0 0,-1-1 0,1 1 0,-1 0 0,1 0 0,0 0 0,-1 0 0,1 0 0,1 1 0,-2-1 40,0 1 0,-1 0 0,1 0 0,0 0 0,-1-1 1,1 1-1,-1 0 0,1 0 0,-1 0 0,0 0 0,1 0 0,-1 0 0,0 0 1,1 0-1,-1 0 0,0 0 0,0 0 0,0 0 0,0 0 0,0 0 0,0 0 1,-1 2-1,-2 25 34,0-18 14,0 1 0,-1 0 0,0-1 0,-1 0 1,0 0-1,-1 0 0,0-1 0,-9 11 0,-62 67 665,70-79-617,-5 5 95,-33 32 345,42-43-512,0 1 0,0-1 0,0 0 0,0 0 0,0 0 0,0 0 0,0 0 0,-1-1 0,1 0 0,-1 1 0,1-1-1,-1-1 1,-3 2 0,6-4-401,1 0 0,-1 1 0,1-1 0,0 0 0,-1 1 0,1-1 0,0 0 0,0 0-1,0 1 1,0-1 0,0 0 0,1 1 0,-1-1 0,1 0 0,-1 1 0,1-1 0,0-2-1,12-21-5519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7911,'0'0'3470,"-4"8"-1831,-48 80 1531,-9 14-641,56-91-2150,0 0 0,0 1-1,1-1 1,0 1 0,1 0-1,1 0 1,-2 14 0,4-26-373,0 1 1,0 0 0,0 0 0,0 0 0,0-1 0,0 1 0,0 0-1,0 0 1,1 0 0,-1-1 0,0 1 0,0 0 0,1-1 0,-1 1-1,0 0 1,1 0 0,-1-1 0,1 1 0,-1-1 0,1 1 0,-1 0-1,1-1 1,0 1 0,-1-1 0,1 1 0,0-1 0,-1 0 0,1 1-1,1 0 1,28 0 157,-19-3-123,-1-1-1,1 0 0,-1 0 0,10-5 1,-3-1-30,-1-1 0,0 0 0,0-1 1,-1 0-1,0-2 0,22-23 0,-31 30 26,-1 0-1,0-1 0,0 1 0,0-1 1,-1 0-1,0 0 0,0-1 0,-1 1 1,0-1-1,0 0 0,-1 0 1,0 0-1,0 0 0,-1 0 0,0 0 1,-1 0-1,0-16 0,-1 22-19,1 0 1,-1 1-1,0-1 0,1 0 0,-1 1 1,0-1-1,0 1 0,0-1 0,-1 1 1,1 0-1,0-1 0,0 1 1,-1 0-1,1 0 0,-1 0 0,1 0 1,-1 0-1,1 0 0,-1 1 0,1-1 1,-1 0-1,0 1 0,0-1 0,1 1 1,-1 0-1,0-1 0,0 1 0,1 0 1,-1 0-1,0 0 0,0 0 1,1 1-1,-1-1 0,-2 1 0,-3 0-27,-1 0 0,1 0 0,0 1 0,0 0 0,0 0 0,0 1-1,-7 3 1,8-3-3,0 0-1,0 1 1,0 0-1,0 0 1,1 1-1,-1-1 1,1 1-1,1 0 1,-1 1-1,1-1 1,0 1-1,0 0 0,0 0 1,-4 10-1,8-16-53,0 1-1,0 0 0,-1-1 0,1 1 0,0 0 0,0 0 0,0-1 0,0 1 0,0 0 0,1-1 0,-1 1 0,0 0 0,0-1 0,0 1 1,0 0-1,1-1 0,-1 1 0,0-1 0,1 1 0,-1 0 0,0-1 0,1 1 0,-1-1 0,1 1 0,-1-1 0,1 1 0,-1-1 0,1 1 0,-1-1 1,1 0-1,0 1 0,-1-1 0,1 0 0,0 0 0,-1 1 0,1-1 0,0 0 0,-1 0 0,1 0 0,0 0 0,-1 0 0,2 0 0,34-1-4165,-32 1 3476,27-6-3588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12940,'0'0'2029,"-10"8"10,-17 14-580,-33 34-1,52-49-1267,1 1-1,0 1 0,0-1 1,1 1-1,0 1 0,0-1 1,1 1-1,0 0 0,-6 20 1,11-29-189,0 0 0,-1 0 1,1-1-1,0 1 0,0 0 1,0 0-1,0 0 0,0 0 1,0 0-1,1 0 0,-1 0 1,0 0-1,0 0 0,1 0 0,-1 0 1,0 0-1,1 0 0,-1 0 1,1-1-1,-1 1 0,1 0 1,0 0-1,-1-1 0,1 1 1,0 0-1,-1-1 0,1 1 1,0 0-1,0-1 0,0 1 1,0-1-1,-1 1 0,1-1 1,0 0-1,0 1 0,0-1 1,0 0-1,0 0 0,0 0 1,0 0-1,0 0 0,0 0 1,0 0-1,0 0 0,0 0 0,0 0 1,0 0-1,0 0 0,0-1 1,1 0-1,6 0 46,0-1 0,0 0 0,0 0-1,14-7 1,-2-1-32,0-1 0,-1-1 0,24-18 0,-39 27 63,0 0-1,0 0 1,0-1 0,0 1-1,-1-1 1,1 1 0,-1-1-1,0 0 1,0 0-1,-1-1 1,1 1 0,-1-1-1,0 1 1,0-1 0,-1 0-1,1 1 1,-1-1-1,0 0 1,0 0 0,-1 0-1,1-7 1,-2 10-29,1 1 0,-1-1 0,0 1 1,0-1-1,0 1 0,0 0 0,0-1 0,0 1 0,-1 0 0,1 0 0,0 0 1,0 0-1,-1 0 0,1 0 0,-1 0 0,1 0 0,-1 1 0,1-1 0,-1 0 0,0 1 1,1 0-1,-1-1 0,1 1 0,-1 0 0,0 0 0,-2 0 0,-53-2-57,46 3 38,-35 7 133,26 4-1169,19-11 758,0 0 0,0-1 0,1 1 0,-1 0 0,0 0 1,1 0-1,-1 0 0,1 0 0,-1 0 0,1 0 0,-1 0 0,1 0 1,0 0-1,0 0 0,-1 0 0,1 0 0,0 2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11403,'0'0'11851,"47"-8"-10858,-2 6-256,7-2-353,4-1-224,3-3-128,-7 2-576,-4 2-1442,-16 2-1249,-15 2-1762,-13 0-1217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13677,'0'0'7335,"71"12"-6310,-18-25-545,5-3-320,2 2-128,-4 0-2146,-3 2-4003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13773,'0'0'10218,"-6"10"-9700,3-5-477,-13 19 423,-19 44-1,32-63-416,0 1-1,0 0 1,1 1-1,0-1 1,0 0-1,1 1 1,0-1 0,0 1-1,0-1 1,1 1-1,0 0 1,0-1-1,0 1 1,1-1 0,2 8-1,-2-13-43,0 1 0,0-1-1,0 0 1,0 1 0,0-1-1,0 0 1,0 0 0,1 0-1,-1 0 1,1 0 0,-1 0-1,0 0 1,1 0 0,-1-1 0,1 1-1,0-1 1,-1 1 0,1-1-1,0 1 1,-1-1 0,1 0-1,2 0 1,42 0 74,-37 0-77,8-2-435,0 0 1,1-1-1,-1-1 1,23-8-1,-30 8-572,-1 1-1,0-1 0,0-1 0,0 0 0,0 0 0,-1 0 0,0-1 0,0-1 0,7-7 0,-8 3-2610,-12 7 2746,-16 11 4476,-24 40 2557,37-37-5439,0 0-1,1 0 0,1 0 1,0 1-1,0 0 0,-5 15 1,11-25-741,-1 0-1,1 0 1,0 0 0,-1 0 0,1 0 0,0 0 0,0 0-1,0 0 1,0 1 0,0-1 0,0 0 0,0 0-1,0 0 1,0 0 0,0 0 0,1 0 0,-1 0 0,0 0-1,1 1 1,-1-1 0,1 0 0,-1 0 0,1-1 0,0 1-1,-1 0 1,1 0 0,1 1 0,28 9-5940,-21-8 2979,-1-1-2433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14221,'0'0'9193,"-37"53"-8456,30-36-513,4-2-160,3-4-64,0-4-961,10-7-1185,8 0-1697,-2-7-4613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17585,'0'0'3640,"-12"5"-2839,0 2-733,-1 0 0,1 1-1,1 1 1,-1 0 0,1 0 0,1 1-1,0 1 1,0-1 0,1 1 0,1 1-1,0 0 1,-8 15 0,-10 34 469,25-57-512,0 1-1,-1-1 0,1 0 1,1 0-1,-1 1 1,1-1-1,-1 1 0,1-1 1,1 1-1,-1-1 0,0 0 1,3 7-1,-2-9-15,0-1-1,0 1 0,1-1 1,-1 1-1,1-1 0,-1 0 1,1 0-1,-1 0 1,1 0-1,0 0 0,-1 0 1,1 0-1,0-1 1,0 1-1,0-1 0,0 1 1,-1-1-1,1 0 1,0 0-1,0 1 0,0-1 1,0 0-1,2-1 0,47-5 240,-43 2-220,-1 1 0,0-1 1,1 0-1,-1-1 1,-1 0-1,1 0 1,-1-1-1,0 1 1,0-1-1,-1 0 1,1-1-1,-1 0 1,-1 1-1,1-1 0,5-14 1,-8 17-44,0-1 1,-1 1-1,1-1 1,-1 0-1,0 1 0,0-1 1,0 0-1,-1 0 1,0 0-1,0 0 0,0 1 1,-1-8-1,0 8-72,0 1 0,0 0 0,-1 0-1,1 0 1,-1 0 0,1 0 0,-1 0 0,0 0-1,0 1 1,0-1 0,-1 0 0,1 1-1,0 0 1,-1 0 0,0-1 0,1 1 0,-1 1-1,0-1 1,-5-2 0,-23-4-2698,20 10-4632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83 104 7015,'0'0'13207,"-3"9"-12764,-7 31-288,10-37-142,0 0 1,1 0 0,-1 0-1,1 0 1,0 0 0,0 0-1,0 0 1,0-1-1,1 1 1,-1 0 0,1-1-1,-1 1 1,1-1 0,0 1-1,0-1 1,0 0 0,0 0-1,1 0 1,-1 0 0,0 0-1,1 0 1,3 1-1,6 8-65,24 18-45,10 8 44,-44-35 48,1 0-1,-1 0 0,0 1 1,0-1-1,0 1 0,-1-1 1,1 1-1,0 0 0,-1 0 0,0 0 1,0 0-1,0 0 0,1 6 1,-2-8 8,0 0 0,0 0 0,0 0 0,0 0 0,0 1 0,0-1 0,-1 0 0,1 0 0,-1 0 0,1 0 0,0 0-1,-1 0 1,0 0 0,1 0 0,-1 0 0,0 0 0,1 0 0,-1 0 0,0-1 0,0 1 0,0 0 0,0 0 0,-1 0 0,-31 12 142,-36-4 1011,58-9-789,1 1 0,-1-2 1,0 1-1,0-2 0,-12-2 0,21 4-348,1-1-1,-1 1 1,0 0-1,1-1 1,-1 0-1,1 1 1,-1-1 0,1 0-1,-1 0 1,1 0-1,0 0 1,-1 0-1,1 0 1,0 0-1,0 0 1,-1-1-1,1 1 1,0 0-1,0-1 1,1 1-1,-1-1 1,0 1-1,0-1 1,1 1-1,-1-1 1,1 0-1,-1 1 1,1-1 0,0 0-1,0 1 1,0-1-1,0 0 1,0 1-1,0-1 1,0 0-1,0 1 1,1-1-1,-1 0 1,0 1-1,1-1 1,0 0-1,1-2 1,1-1-30,-1-1-1,2 1 1,-1 0-1,1 0 1,0 0 0,0 0-1,0 1 1,0-1 0,7-3-1,53-38-294,-26 20-326,-22 13 320,0 0 1,-1-2-1,15-16 0,-27 27 312,1 1 1,-1-1-1,0 0 1,-1 0-1,1 0 1,-1 0-1,1 0 0,-1-1 1,0 1-1,-1-1 1,1 1-1,-1-1 1,0 0-1,0 0 1,-1 1-1,1-1 0,-1 0 1,0 0-1,-1-5 1,0 8 5,0 0 0,-1 0 0,1 1 0,-1-1 0,0 0 0,1 1 0,-1 0 0,0-1 0,0 1 1,0 0-1,0 0 0,0 0 0,0 0 0,0 0 0,0 1 0,0-1 0,0 1 0,0-1 0,-1 1 0,1 0 1,0-1-1,0 1 0,0 1 0,-3-1 0,-2 0 9,0 0 0,0 0-1,0 1 1,0-1 0,0 2 0,-11 3 0,16-5-243,0 1 1,0 0-1,0 0 1,0 0-1,0 1 0,1-1 1,-1 0-1,1 1 1,-1-1-1,1 1 1,-1-1-1,1 1 0,0 0 1,0 0-1,0-1 1,0 1-1,0 0 0,0 0 1,0 0-1,0 0 1,1 0-1,-1 0 1,1 0-1,0 0 0,0 1 1,0-1-1,0 0 1,0 0-1,0 0 0,0 0 1,0 0-1,1 0 1,-1 0-1,1 0 1,0 0-1,0 0 0,1 2 1,7 5-5603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18225,'0'0'5830,"-82"56"-4773,42-26-192,-1 1-161,4 1-255,10-6-257,6-3-128,10-3-64,9-5 0,2-2-64,0-5-224,2-3-1026,7-5-864,1 0-640,0 0-610,2-13-3042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14189,'-12'0'1244,"6"0"-1111,-7-1 462,1 1 0,-1 1 1,0 0-1,1 0 0,-19 6 0,28-7-507,0 1 1,1 0-1,-1 0 1,0 0-1,1 0 1,-1 1-1,1-1 1,-1 1-1,1-1 1,0 1-1,-1 0 1,1 0-1,0 0 1,0 0-1,1 0 1,-1 1-1,0-1 1,1 1-1,-1-1 1,1 1-1,0-1 1,0 1-1,0 0 1,0-1-1,0 1 1,1 0-1,-1 0 1,1 0-1,0-1 1,-1 1-1,2 0 1,-1 0-1,0 0 1,1 4-1,0-5-78,0 0 0,0 0-1,0 0 1,0 0 0,0 0-1,0 0 1,0-1 0,1 1 0,-1-1-1,1 1 1,-1-1 0,1 1-1,0-1 1,-1 0 0,1 0-1,0 0 1,0 0 0,0 0-1,0 0 1,0 0 0,0 0-1,0-1 1,0 1 0,0-1 0,0 0-1,0 0 1,3 0 0,67 3 77,-58-4-136,-3 1-196,0-1-1,-1 0 1,1-1-1,0-1 1,19-6-1,-27 8 203,-1 0 0,1 0 0,0 0 0,0 0 0,-1 0 0,1-1-1,-1 1 1,1-1 0,-1 0 0,0 0 0,1 0 0,-1 0 0,0 0-1,0-1 1,-1 1 0,1 0 0,0-1 0,-1 1 0,0-1-1,1 0 1,-1 1 0,0-1 0,0 0 0,-1 0 0,2-5 0,-2 7 38,-1-1 1,1 1 0,-1 0 0,1 0 0,-1 0-1,1 0 1,-1 0 0,0 0 0,1 1-1,-1-1 1,0 0 0,0 0 0,0 0 0,0 1-1,0-1 1,0 0 0,0 1 0,0-1 0,0 1-1,0-1 1,0 1 0,0-1 0,0 1 0,0 0-1,0 0 1,0-1 0,0 1 0,-1 0 0,1 0-1,0 0 1,-2 1 0,-41 0-69,44-1 72,-5 0-5,0 1 0,0 0-1,0 0 1,0 1-1,1-1 1,-1 1 0,1 0-1,-1 0 1,1 1-1,0-1 1,0 1-1,0 0 1,0 0 0,0 0-1,1 1 1,-1-1-1,1 1 1,0 0 0,0 0-1,-4 7 1,5-7-429,0 1 1,0 0-1,0 0 1,0 1-1,1-1 1,-2 11-1,2 2-4759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26 13261,'0'0'3800,"1"9"-1515,-3 35 131,-1 1-1,-12 55 1,9-59-2050,22-109 1204,-8 42-1608,-2 0 1,0-1-1,1-33 1,-3 43-21,6 21-1363,14 8-1675,-15-11 2085,-1 0 0,1 0 1,-1-1-1,1 0 0,-1-1 0,1 0 0,-1-1 1,0 1-1,1-2 0,-1 1 0,0-1 0,0 0 1,11-7-1,27-24 2942,-52 37 4415,-1 0-4332,-13 6-1731,11 0-51,1 0 1,1 0-1,0 1 0,0 0 0,0 0 0,2 1 1,-1 0-1,1 0 0,1 0 0,0 0 1,1 1-1,0 0 0,0-1 0,1 1 0,0 20 1,2-31-218,0 0 1,0 0-1,0 0 1,0 0 0,0 0-1,0 0 1,1 0-1,-1 0 1,0 0-1,1 0 1,-1 0 0,1 0-1,-1 0 1,1 0-1,-1-1 1,1 1-1,0 0 1,-1 0 0,1 0-1,0-1 1,0 1-1,0-1 1,-1 1-1,1 0 1,0-1 0,0 1-1,0-1 1,0 0-1,0 1 1,0-1-1,0 0 1,0 1 0,0-1-1,0 0 1,0 0-1,0 0 1,0 0-1,0 0 1,0 0 0,0 0-1,0-1 1,0 1-1,0 0 1,0 0-1,0-1 1,1 0 0,3 0 137,0 0 0,0-1 1,0 0-1,0 0 1,0 0-1,-1-1 0,9-6 1,-5 2-64,0-1 0,-1 0 0,0 0 0,0-1 0,-1 0 0,0 0 0,7-17 0,-10 19-61,0 1 0,-1-1 1,1 0-1,-2 1 0,1-1 0,-1 0 0,0 0 1,0 0-1,-1 0 0,0 0 0,0 0 0,-2-14 1,1 20-75,1 0 0,-1 0 0,1 0 0,-1 0 1,0 0-1,1 0 0,-1 1 0,0-1 0,0 0 0,1 0 1,-1 1-1,0-1 0,0 0 0,0 1 0,0-1 1,0 1-1,0-1 0,0 1 0,0-1 0,0 1 1,0 0-1,0-1 0,0 1 0,0 0 0,-1 0 1,1 0-1,0 0 0,0 0 0,0 0 0,0 0 1,0 0-1,0 1 0,0-1 0,0 0 0,0 1 0,0-1 1,0 0-1,0 1 0,0-1 0,0 1 0,0 0 1,0-1-1,0 1 0,0 0 0,0 0 0,1-1 1,-1 1-1,-1 2 0,1-3-226,0 1 1,1 0-1,-1-1 1,0 1-1,1 0 0,-1 0 1,0 0-1,1-1 0,-1 1 1,1 0-1,-1 0 1,1 0-1,-1 0 0,1 0 1,0 0-1,-1 0 0,1 0 1,0 0-1,0 0 1,0 0-1,0 2 0,0-2-140,1 0 0,0 0 0,-1 0 0,1-1 0,0 1-1,0 0 1,-1 0 0,1-1 0,0 1 0,0 0 0,0-1 0,0 1-1,0-1 1,0 1 0,0-1 0,0 1 0,0-1 0,0 0 0,0 1-1,0-1 1,0 0 0,1 0 0,-1 0 0,0 0 0,0 0 0,0 0-1,1 0 1,8 0-6449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 12075,'0'0'6246,"-11"7"-4543,4-2-1348,0-2-41,1 0 0,-1 1 1,1 0-1,0 1 1,0-1-1,1 1 1,-1 0-1,1 1 1,0-1-1,0 1 0,1 0 1,0 0-1,-6 10 1,10-15-299,0-1-1,0 1 1,0-1 0,0 1 0,0-1-1,0 1 1,0-1 0,0 1-1,0 0 1,0-1 0,0 1 0,0-1-1,0 1 1,0-1 0,0 1 0,0-1-1,1 1 1,-1-1 0,0 1 0,0-1-1,1 1 1,-1-1 0,0 1 0,1-1-1,-1 1 1,0-1 0,1 0 0,-1 1-1,1-1 1,-1 0 0,1 1 0,-1-1-1,1 0 1,-1 0 0,1 1 0,0-1-1,29 2 271,-23-3-244,1 0 0,-1-1 0,0 1 1,1-1-1,12-6 0,-14 3-43,1 1-1,-1-1 1,0 0 0,0 0 0,9-11 0,-14 13 3,1 1 0,0 0 0,-1 0 0,0-1-1,1 1 1,-1-1 0,0 1 0,0-1 0,-1 0 0,1 1 0,0-1 0,-1 0 0,0 0 0,1 1 0,-1-1 0,0 0 0,-1 0 0,1 1 0,-1-6 0,0 6-25,0 1 0,0-1 0,-1 1 0,1-1 1,0 1-1,-1-1 0,1 1 0,0 0 0,-1 0 0,0 0 0,1 0 0,-1 0 1,0 0-1,1 0 0,-1 0 0,0 0 0,0 1 0,0-1 0,0 1 0,1 0 1,-1-1-1,0 1 0,0 0 0,0 0 0,0 0 0,0 0 0,-2 1 0,-1-1-310,0 0-1,0 1 0,0-1 1,1 1-1,-1 0 0,0 1 1,0-1-1,1 1 0,-9 4 1,4 0-2838,3-4-2867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31 129 11147,'0'0'6635,"0"10"-5962,-1 25-357,-1 0 0,-9 41 1,4-32 348,-3 62 0,10-106-633,0 1 0,0-1 0,0 0 0,0 1 0,0-1 0,0 1-1,0-1 1,0 0 0,0 1 0,0-1 0,0 1 0,0-1 0,1 0 0,-1 1-1,0-1 1,0 1 0,0-1 0,0 0 0,1 1 0,-1-1 0,0 0 0,0 1-1,1-1 1,-1 0 0,0 0 0,1 1 0,-1-1 0,0 0 0,1 0 0,-1 1-1,0-1 1,1 0 0,-1 0 0,0 0 0,1 0 0,-1 1 0,1-1 0,-1 0-1,0 0 1,1 0 0,20-9 739,16-22 210,119-152-41,-41 43-241,-96 125-390,-18 15-303,-1 0 0,0 0 0,0 0 0,1 0 0,-1 1 1,0-1-1,1 0 0,-1 0 0,0 0 0,1 0 1,-1 0-1,0 0 0,0 0 0,1 0 0,-1 1 0,0-1 1,0 0-1,1 0 0,-1 0 0,0 1 0,0-1 1,1 0-1,-1 0 0,0 1 0,0-1 0,0 0 0,0 0 1,0 1-1,1-1 0,-1 0 0,0 1 0,0-1 1,0 0-1,0 1 0,0-1 0,0 1 0,-3 45 215,-3-19-141,-20 51-1,19-61-76,1 1-1,0 0 0,1 0 1,1 1-1,1-1 1,-2 31-1,5-48-2,0-1-1,0 1 1,0-1-1,1 1 1,-1-1-1,0 1 1,0-1-1,0 1 1,1-1-1,-1 1 1,0-1-1,1 1 1,-1-1-1,0 1 1,1-1-1,-1 0 1,1 1-1,-1-1 1,0 0-1,1 1 1,-1-1-1,1 0 1,-1 0-1,1 1 1,-1-1-1,1 0 1,-1 0-1,1 0 1,-1 0-1,1 0 1,0 1-1,-1-1 1,1 0-1,-1 0 1,1-1-1,-1 1 1,1 0-1,-1 0 1,1 0-1,-1 0 1,1 0-1,-1 0 1,1-1-1,-1 1 1,2-1-1,24-11 88,1-9 20,-2-1-1,0-1 1,-2-2 0,0 0-1,20-31 1,-13 18 385,-20 26-431,12-15-363,0-1 1,31-56 0,-49 69-5534,-4 9-507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10250,'0'0'11509,"-2"-8"-9571,2 7-1881,0-1-10,0 0-1,0 1 1,-1-1-1,1 1 1,0-1-1,-1 1 1,1-1-1,-1 0 1,0 1-1,1-1 1,-1 1-1,0 0 1,0-1-1,0 1 1,0 0-1,0-1 1,0 1-1,0 0 1,0 0-1,0 0 0,-1 0 1,1 0-1,0 0 1,-1 0-1,1 1 1,-1-1-1,1 0 1,-1 1-1,1-1 1,-1 1-1,1 0 1,-1-1-1,0 1 1,1 0-1,-1 0 1,0 0-1,1 0 1,-1 0-1,1 0 1,-1 1-1,0-1 1,1 0-1,-1 1 1,1 0-1,-1-1 1,-1 2-1,-8 3-15,1 0-1,-1 1 0,1 0 0,0 1 1,0 0-1,1 1 0,0 0 1,-15 17-1,17-18 15,1 1 1,0-1-1,0 1 0,1 0 1,0 1-1,1-1 0,0 1 1,0 0-1,0 0 0,1 0 1,-2 15-1,5-24-40,0 1 0,0 0 0,1 0 0,-1-1 0,0 1 0,0 0 0,1-1 0,-1 1 0,1 0 0,-1-1 0,0 1 0,1 0 0,-1-1 0,1 1 0,-1-1 0,1 1 0,0-1 0,-1 1 0,1-1 0,0 1 0,-1-1 0,1 0 0,0 1 0,-1-1 0,1 0 0,0 0 0,0 1 0,-1-1 0,1 0 0,0 0 0,0 0 0,0 0 0,-1 0 0,1 0 0,0 0 0,0 0 0,-1 0 0,1-1 0,0 1 0,0 0-1,-1 0 1,1-1 0,1 0 0,38-11 203,-28 4-182,1-1-1,-1 0 1,0 0-1,-1-1 1,0-1 0,10-13-1,-15 17-14,0 0 0,0-1 0,-1 0 0,0-1 0,0 1 0,-1-1-1,-1 0 1,1 0 0,-1 0 0,3-17 0,-42 68-2088,29-28 1466,-3 5-1689,3-11-6805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5061,'0'0'18823,"-7"12"-18385,-205 351 3159,186-317-3441,25-44-133,-11 23 132,12-25-150,0 0 1,0-1-1,0 1 1,1 0-1,-1 0 1,0 0-1,1 0 1,-1 0-1,0-1 1,0 1-1,1 0 1,-1 0-1,0 0 1,1 0-1,-1 0 1,0 0-1,0 0 1,1 0-1,-1 0 1,0 0-1,1 0 0,-1 0 1,0 0-1,0 0 1,1 0-1,-1 1 1,0-1-1,1 0 1,-1 0-1,0 0 1,0 0-1,1 0 1,-1 1-1,0-1 1,0 0-1,0 0 1,1 0-1,-1 1 1,0-1-1,0 0 1,0 0-1,0 1 1,1-1-1,-1 0 1,0 1-1,0-1 0,0 0 1,0 0-1,0 1 1,0-1-1,0 0 1,0 1-1,0-1 1,0 0-1,0 0 1,0 1-1,0-1 1,0 0-1,0 1 1,24-17 55,-1-1 0,0-2 1,19-20-1,26-21-87,-57 51 18,-5 3-5,0 1-1,-1 1 1,2-1 0,-1 1 0,0 0 0,1 0 0,0 1 0,-1 0-1,2 0 1,-1 1 0,12-3 0,-18 5 7,0 0 0,0 0 1,0 1-1,0-1 0,-1 1 0,1-1 0,0 1 0,0-1 0,-1 1 1,1 0-1,0-1 0,-1 1 0,1 0 0,-1-1 0,1 1 0,0 0 1,-1 0-1,0-1 0,1 1 0,-1 0 0,0 0 0,1 0 0,-1 0 1,0 0-1,0 0 0,0-1 0,1 1 0,-1 0 0,0 0 0,0 0 1,-1 0-1,1 0 0,0 0 0,0 0 0,0 0 0,-1 0 0,1-1 1,-1 2-1,-9 38 58,-16 2 29,20-33-78,0 0 0,0 1 0,1-1 0,-4 12 0,9-20-113,0-1 0,0 0 1,-1 0-1,1 1 0,0-1 0,1 0 0,-1 0 1,0 1-1,0-1 0,0 0 0,0 0 1,0 0-1,0 1 0,0-1 0,0 0 0,0 0 1,0 1-1,1-1 0,-1 0 0,0 0 0,0 0 1,0 1-1,0-1 0,1 0 0,-1 0 0,0 0 1,0 0-1,0 1 0,1-1 0,-1 0 1,0 0-1,0 0 0,0 0 0,1 0 0,-1 0 1,0 0-1,0 0 0,1 0 0,-1 0 0,0 0 1,0 0-1,1 0 0,-1 0 0,0 0 0,0 0 1,1 0-1,-1 0 0,0 0 0,0 0 1,1 0-1,-1 0 0,0 0 0,0-1 0,0 1 1,1 0-1,-1 0 0,0 0 0,0 0 0,0-1 1,1 1-1,-1 0 0,0 0 0,0 0 0,0-1 1,0 1-1,1 0 0,16-10-4791,-1-2-2076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80 329 4901,'0'0'6486,"8"-8"-1356,26-26-1948,-27 24 1441,-15 14-3751,-14 15-1184,-42 65 627,59-77-211,1 0-1,0 1 0,0-1 1,1 1-1,0 0 0,0 0 1,1 0-1,0 0 1,0 0-1,-1 13 0,3-21-100,0 1 0,0 0-1,0 0 1,0-1 0,1 1 0,-1 0-1,0 0 1,0-1 0,0 1-1,1 0 1,-1 0 0,0-1 0,1 1-1,-1 0 1,0-1 0,1 1-1,-1-1 1,1 1 0,-1 0 0,1-1-1,-1 1 1,1-1 0,0 1-1,-1-1 1,1 1 0,0-1 0,-1 0-1,1 1 1,0-1 0,-1 0-1,2 1 1,30-4 90,-23 1-96,0-1-1,-1-1 1,1 1 0,-1-1 0,8-6-1,0-2-84,-1-1 0,0-1-1,-1 0 1,0-1 0,-2 0-1,0-1 1,0-1 0,-2 1-1,0-2 1,14-32 0,-47 98-1681,16-38 1794,1 1-1,0 0 1,1 0-1,1 1 1,0 0-1,0-1 1,1 1-1,-2 18 1,5-30-40,0 1 1,0-1 0,0 1-1,0 0 1,0-1 0,0 1-1,0 0 1,0-1 0,0 1-1,1 0 1,-1-1-1,0 1 1,0-1 0,1 1-1,-1-1 1,0 1 0,1-1-1,-1 1 1,0-1 0,1 1-1,-1-1 1,1 1 0,-1-1-1,1 1 1,-1-1 0,1 0-1,-1 1 1,1-1 0,-1 0-1,1 1 1,-1-1 0,1 0-1,0 0 1,25-4-938,22-23-1020,-17 0 1392,-1-1 0,-2-2 0,-1 0 0,34-51 0,-23 25 1333,55-116 1,-124 230 3083,-20 53-1871,39-77-1696,1-1 0,2 1 0,2 1 0,0 0 0,3 0 0,-1 47 0,9-62-332,7-17-71,-10-4 124,0 1 0,1-1 0,-1 0 0,0 0 0,0 0 0,0 0 0,0 0 0,0 0 0,0-1 0,0 1 1,0 0-1,0-1 0,0 1 0,-1 0 0,1-1 0,0 1 0,-1-1 0,1 1 0,0-4 0,1-11-10,0 0-1,-1 0 1,0 0-1,-2 0 1,0 0-1,0 0 1,-6-24-1,5 30-28,-1 0-1,0 0 1,-1 0 0,1 0-1,-2 0 1,1 1-1,-2 0 1,1 0 0,-1 0-1,0 0 1,-1 1 0,-12-11-1,26 23-57,0 0 0,0-1-1,0 1 1,1-1-1,-1-1 1,1 1-1,0-1 1,9 1 0,77 8-9731,-60-9 3383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5541,'0'0'18962,"-9"-3"-18305,5 2-625,0 1 0,0-1 0,0 1 1,0-1-1,0 1 0,0 0 0,0 1 0,0-1 1,0 1-1,0-1 0,0 1 0,1 0 0,-1 1 1,0-1-1,0 1 0,1 0 0,-1 0 0,1 0 1,-1 0-1,1 0 0,0 1 0,0 0 0,0-1 1,0 1-1,0 0 0,1 0 0,0 1 0,-1-1 0,1 0 1,0 1-1,-2 5 0,4-8-57,0-1 0,0 1 0,0 0 0,1-1 0,-1 1 0,0 0 0,0-1 0,0 1 1,1-1-1,-1 1 0,0-1 0,1 1 0,-1-1 0,1 1 0,-1-1 0,0 1 0,1-1 0,-1 1 0,1-1 0,-1 0 0,1 1 0,-1-1 0,1 0 0,-1 1 0,1-1 0,0 0 0,-1 0 0,1 1 0,-1-1 0,1 0 1,0 0-1,-1 0 0,1 0 0,0 0 0,-1 0 0,1 0 0,0 0 0,0 0 0,36 2-1663,-28-2 1242,1 1 250,5-1-857,0 2-1,-1 0 1,0 0-1,16 5 0,-27-6 924,-1 0-1,1 0 0,-1 0 0,1 0 0,-1 0 1,0 1-1,0-1 0,0 1 0,1 0 0,-2-1 0,1 1 1,3 4-1,-4-4 211,0-1 1,0 1 0,-1-1-1,1 1 1,-1 0-1,1-1 1,-1 1-1,0 0 1,0 0 0,0-1-1,0 1 1,0 0-1,0-1 1,0 1-1,0 0 1,-1 0 0,1-1-1,-1 1 1,1 0-1,-1-1 1,-1 3-1,-1 1 339,0-1-1,0 1 0,-1-1 0,1 0 0,-1 0 0,0-1 0,0 1 1,-1-1-1,1 0 0,-1 0 0,-6 3 0,-57 25 4056,56-26-4043,1-2 0,-1 0 0,0 0 0,1-1-1,-1 0 1,-17-1 0,28-1-485,1 0 0,-1 0 0,1 0 0,-1 0-1,1 0 1,-1 0 0,1 0 0,-1 0 0,1-1 0,-1 1-1,1 0 1,-1 0 0,1-1 0,0 1 0,-1 0 0,1 0-1,-1-1 1,1 1 0,0-1 0,-1 1 0,1 0 0,0-1-1,0 1 1,-1-1 0,1 1 0,0 0 0,0-1 0,0 1-1,-1-1 1,1 1 0,0-1 0,0 1 0,0-1 0,0 1-1,0-2 1,4-18-6783,7 7-1699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74 5573,'0'0'5696,"4"-8"-2487,1 0-2342,-4 6-598,1-1 0,0 1 0,-1-1 0,1 0 0,-1 0 0,0 0 0,0 1 0,0-1 0,0 0 0,0 0 0,-1 0 0,1 0 0,-1-4 0,0 6-131,0 0-1,-1 1 1,1-1-1,-1 0 0,1 0 1,-1 0-1,1 1 1,-1-1-1,0 0 0,1 0 1,-1 1-1,0-1 0,0 1 1,1-1-1,-1 1 1,0-1-1,0 1 0,0-1 1,0 1-1,0 0 1,0-1-1,1 1 0,-1 0 1,0 0-1,0-1 1,0 1-1,0 0 0,0 0 1,0 0-1,0 1 0,-2-1 1,-34 3 72,29 0-159,0 1-1,-1 0 0,1 0 1,1 0-1,-1 1 0,1 0 1,0 1-1,0-1 0,-12 14 1,4-3 149,0 1 1,-22 36-1,34-49-143,-1 1 0,1 0-1,0 1 1,0-1-1,1 1 1,0-1 0,0 1-1,0 0 1,0-1-1,1 1 1,0 0 0,1 0-1,-1 0 1,1 7-1,1-12-44,-1 0 0,1 0 0,0 0 0,0 0 0,0 0 0,0 0 0,0 0 0,0 0-1,0 0 1,0-1 0,0 1 0,0 0 0,0-1 0,0 1 0,1-1 0,-1 1 0,0-1 0,0 0-1,1 1 1,-1-1 0,0 0 0,0 0 0,1 0 0,-1 0 0,0 0 0,1 0 0,1-1 0,40-5 263,-24-1-320,0-1 0,-1 0-1,0-2 1,0 0 0,-1-1 0,0-1 0,-1 0 0,-1-1-1,0-1 1,0-1 0,-2 0 0,19-26 0,-9-4 86,-21 37-48,-14 27-86,4-7 102,2 0-1,0 0 1,0 0 0,1 1 0,0 0-1,1 0 1,1 0 0,0 0 0,1 0-1,-1 18 1,3-30-90,0 1-1,1-1 1,-1 0-1,0 0 1,1 0-1,-1 0 1,1 0-1,0 0 1,-1 0 0,1 0-1,0 0 1,0 0-1,-1 0 1,1 0-1,0 0 1,0 0-1,0-1 1,0 1 0,0 0-1,0-1 1,0 1-1,1-1 1,-1 1-1,0-1 1,0 0-1,0 1 1,0-1 0,1 0-1,-1 0 1,0 0-1,0 0 1,1 0-1,-1 0 1,0 0-1,0 0 1,0 0-1,1-1 1,-1 1 0,1-1-1,4 0-891,-1 0 1,1 0-1,0-1 0,-1 0 0,1 0 1,-1 0-1,6-4 0,16-14-7312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 5285,'0'0'18204,"-7"11"-17574,-2 4-56,2 1 1,-13 32-1,17-40-489,1 0 0,0 0 0,1 1 0,-1-1 0,1 0 0,1 0 0,0 1 0,0-1 0,0 0 0,3 13 0,-1-18-78,-1 0 0,0 0 0,1 0 0,-1 0 0,1-1 0,0 1-1,0 0 1,0-1 0,0 1 0,1-1 0,-1 0 0,1 0 0,-1 0-1,1 0 1,0 0 0,0 0 0,0-1 0,0 0 0,0 1 0,0-1-1,0 0 1,0 0 0,0-1 0,0 1 0,1-1 0,-1 1 0,6-1 0,-4 0 3,1 0 0,-1 0 0,1 0 0,-1-1 0,1 0 0,-1 0 0,0 0 0,1-1 0,-1 0 0,0 0 0,0 0 0,0 0 0,0-1 0,-1 0 0,9-6 0,-6 1-3,-1 0 0,-1 0 1,1 0-1,-1-1 1,-1 0-1,1 0 1,-2 0-1,1 0 0,-1-1 1,-1 0-1,1 1 1,-2-1-1,1 0 0,-1 0 1,-1 0-1,0 0 1,-1-11-1,1 21-8,0-1-1,0 1 0,-1-1 1,1 1-1,0-1 0,0 1 1,0-1-1,0 0 1,0 1-1,0-1 0,-1 1 1,1-1-1,0 1 1,-1 0-1,1-1 0,0 1 1,-1-1-1,1 1 0,0-1 1,-1 1-1,1 0 1,-1-1-1,1 1 0,0 0 1,-1 0-1,1-1 1,-1 1-1,1 0 0,-1 0 1,1-1-1,-1 1 1,1 0-1,-1 0 0,0 0 1,1 0-1,-1 0 0,1 0 1,-1 0-1,1 0 1,-1 0-1,1 0 0,-1 0 1,1 1-1,-1-1 1,1 0-1,-1 0 0,1 0 1,-1 1-1,1-1 0,-1 0 1,1 0-1,-1 1 1,1-1-1,-1 0 0,1 1 1,0-1-1,-1 1 1,-23 23-125,23-22 127,0 0 0,0 0 0,0-1-1,1 1 1,-1 0 0,0 0 0,1 0 0,0 0-1,-1 0 1,1 0 0,0 0 0,0 0-1,0 0 1,0 0 0,0 0 0,0 0 0,1 0-1,-1 0 1,1 0 0,-1 0 0,1 0 0,0 0-1,0 0 1,0 0 0,0-1 0,0 1-1,0 0 1,1-1 0,-1 1 0,0-1 0,1 1-1,-1-1 1,1 0 0,-1 1 0,1-1 0,0 0-1,0 0 1,-1 0 0,1 0 0,0-1-1,0 1 1,0 0 0,0-1 0,0 1 0,2-1-1,12 3 8,1-1 0,-1 0 0,0-1 0,26-2 0,-28 0-20,1 1-145,-1-2 0,0 0 0,0 0 0,-1-2 0,1 0 0,21-8-1,-28 9 93,0 0-1,-1 0 0,1-1 0,-1 0 0,0 0 0,0-1 1,0 1-1,-1-1 0,0 0 0,0-1 0,0 1 0,0-1 1,-1 0-1,6-10 0,-10 15 81,1 0 0,0 0 0,-1 1 0,1-2 0,0 1-1,-1 0 1,1 0 0,-1 0 0,0 0 0,1 0 0,-1 0 0,0 0 0,0 0 0,1-1 0,-1 1 0,0 0-1,0 0 1,0 0 0,-1 0 0,1-1 0,0 1 0,0 0 0,-1 0 0,1 0 0,0 0 0,-1 0 0,1 0-1,-1 0 1,0 0 0,1 0 0,-1 0 0,0 0 0,1 0 0,-1 0 0,0 0 0,0 0 0,0 1 0,0-1-1,0 0 1,0 1 0,0-1 0,0 1 0,0-1 0,0 1 0,0-1 0,0 1 0,0 0 0,-1-1-1,1 1 1,0 0 0,-2 0 0,-2 0 19,0 0 1,0 0-1,0 0 0,0 1 0,1 0 0,-1 0 0,0 0 1,1 1-1,-1-1 0,1 1 0,-8 4 0,4 0 68,0 0-1,0 0 1,0 1-1,1 0 1,-9 11-1,14-15-68,0 0-1,0-1 1,0 1-1,0 0 1,0 0-1,0 0 1,1 1-1,0-1 1,0 0-1,0 1 1,0-1 0,0 0-1,1 1 1,-1-1-1,1 1 1,0-1-1,0 1 1,0-1-1,1 4 1,0-5-32,0-1 1,0 1-1,0-1 1,0 0-1,0 0 1,0 1-1,0-1 1,0 0-1,1 0 1,-1 0-1,0 0 1,1 0-1,-1-1 1,1 1-1,-1 0 1,1-1-1,-1 1 1,1-1-1,0 1 1,-1-1-1,3 0 1,42 5-461,-39-5 223,27 2-803,76 6-850,-82-4 2688,52 13 1,-79-18-661,0 1-1,-1-1 1,1 1 0,0-1 0,-1 1-1,1-1 1,0 1 0,-1-1 0,1 1 0,0-1-1,-1 0 1,1 1 0,-1-1 0,1 0-1,-1 0 1,0 1 0,1-1 0,-1 0-1,0 0 1,0 0 0,1 1 0,-1-1 0,0 0-1,0 0 1,0 0 0,0-1 0,5-26-8,-5 28-128,3-26 54,-1 1 1,-1-1-1,-5-50 0,4 76-88,0 0 0,-1-1 0,1 1 0,0-1 0,0 1 0,-1-1 0,1 1 0,0 0 0,0-1 0,0 1 0,0-1 0,0 1 0,0-1 0,0 1 0,0-1 0,0 1 0,0-1 0,0 1 0,0-1 0,0 1 1,0-1-1,0 1 0,0-1 0,0 1 0,1-1 0,-1 1 0,0-1 0,0 1 0,1 0 0,-1-1 0,0 1 0,1 0 0,-1-1 0,0 1 0,1-1 0,-1 1 0,0 0 0,1 0 0,-1-1 0,1 1 0,-1 0 0,1 0 0,-1 0 0,1-1 0,-1 1 0,0 0 0,1 0 0,-1 0 0,1 0 0,-1 0 0,1 0 0,-1 0 0,1 0 0,-1 0 0,1 0 0,-1 0 0,1 0 0,-1 0 0,1 1 0,-1-1 0,1 0 0,-1 0 0,1 1 0,9-1-452,51 2-5635,-22-2-1783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46 4740,'1'-1'800,"0"-1"0,0 1 0,0-1 0,-1 1 0,1-1 0,-1 1-1,1-1 1,-1 0 0,1 1 0,-1-1 0,0 0 0,0 1 0,0-1-1,0 0 1,0-2 0,0 3-547,-1 0 0,1 0 0,0 0-1,-1 0 1,1 1 0,-1-1 0,1 0 0,-1 0 0,0 0 0,1 1-1,-1-1 1,0 0 0,1 1 0,-1-1 0,0 1 0,0-1-1,0 1 1,1-1 0,-1 1 0,-1-1 0,-1 0-155,0 0 0,1 1 0,-1 0 0,0-1 0,1 1 0,-1 0 0,0 0 1,1 0-1,-1 1 0,0-1 0,1 1 0,-1-1 0,1 1 0,-1 0 0,1 0 0,-1 0 0,1 0 0,-4 3 0,-1 1-71,0 1-1,1 0 1,-1 1-1,1-1 1,1 1-1,-1 0 0,1 1 1,1-1-1,-1 1 1,1 0-1,1 0 0,-1 1 1,2-1-1,-1 1 1,1-1-1,0 1 1,1 0-1,0 0 0,0 14 1,1-22-23,0 0 0,0 0 0,0 0 0,0 0 0,1 0 0,-1-1 0,0 1 0,1 0 0,-1 0 0,1 0 0,-1-1 0,1 1 0,-1 0 0,1-1 1,-1 1-1,1 0 0,0-1 0,-1 1 0,1-1 0,0 1 0,-1-1 0,1 1 0,0-1 0,0 1 0,1 0 0,29 1 131,-22-4-88,0 0 0,1 0 0,-1 0 0,12-6 0,1-3 10,0-1-1,37-27 1,-51 33-43,0 1 0,-1-2 0,0 1 1,0-1-1,-1 0 0,0-1 0,0 1 0,-1-1 0,0-1 0,6-10 1,-9 6 52,-10 19-142,-9 18-35,12-17 36,1 1 0,0-1 0,1 1 0,-1 0 0,2 0 0,-1 0 0,1 1 0,0-1 0,1 1 0,0-1 0,0 1 1,1-1-1,1 13 0,-1-19-27,1-1 0,0 0 0,-1 0 0,1 0 0,0 0 0,0 0 1,-1 0-1,1 0 0,0 0 0,0 0 0,0 0 0,0-1 1,0 1-1,1 0 0,-1-1 0,0 1 0,0-1 0,0 1 1,0-1-1,1 1 0,-1-1 0,0 0 0,1 0 0,-1 1 0,0-1 1,0 0-1,1 0 0,-1-1 0,0 1 0,1 0 0,1-1 1,3 1-583,0-1 0,0-1 0,-1 1 0,1-1 0,10-4 0,-7 0-816,1 1 0,-1-1 0,-1 0 0,1-1-1,7-8 1,12-14-6685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5637,'0'0'13624,"-8"10"-12962,3-3-696,-8 11 564,0 0 1,-10 21 0,20-34-327,1 1-1,-1-1 1,1 1 0,0 0-1,0 0 1,0 0 0,1 0-1,0 0 1,0 0 0,0 0-1,1 0 1,0 0 0,2 12-1,-1-16-191,0 0-1,0 0 1,0-1-1,0 1 1,0 0-1,0 0 1,1-1-1,-1 1 0,1-1 1,-1 1-1,1-1 1,-1 0-1,1 1 1,0-1-1,0 0 1,3 1-1,40 17-6,-16-8-311,-23-7 236,0-1 1,0 1-1,-1 0 1,0 0 0,0 0-1,0 1 1,0 0-1,0 0 1,-1 0 0,0 1-1,0-1 1,-1 1-1,1 0 1,-1 0 0,-1 0-1,1 0 1,-1 1-1,0-1 1,0 1 0,-1-1-1,0 1 1,0 0-1,-1 0 1,1-1 0,-2 1-1,1 0 1,-1 0-1,0-1 1,0 1 0,0-1-1,-1 1 1,0-1-1,-1 1 1,1-1 0,-1 0-1,-1 0 1,1 0-1,-9 10 1,6-7 403,-1-1 1,0 0-1,-1-1 1,-15 14-1,20-19-179,1 0 0,-1 0 1,1-1-1,-1 1 0,1-1 0,-1 1 1,0-1-1,0 0 0,0 0 0,0 0 0,0 0 1,0-1-1,0 1 0,0-1 0,0 0 1,0 0-1,0 0 0,0 0 0,0 0 1,0-1-1,0 1 0,-3-2 0,4 0-102,0 1-1,0 0 0,0-1 0,0 0 0,1 1 1,-1-1-1,1 0 0,-1 0 0,1 0 0,0 0 1,0 0-1,0 0 0,0 0 0,0-1 0,0 1 1,0 0-1,1 0 0,-1-1 0,1 1 0,0-3 1,-3-55 53,3 47-59,0-5-72,1 0 0,0 0 0,2 1 0,0-1 0,0 1 0,2-1 1,0 1-1,13-26 0,-13 33-107,0 0 0,2 1 0,-1-1 0,1 1 0,0 1-1,1-1 1,0 1 0,1 1 0,-1-1 0,1 1 0,1 1 0,-1 0 0,1 0 0,17-7 0,23-10-6504,-23 6-1644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89 142 12300,'0'0'8381,"-7"10"-7799,-7 11-151,0 0 1,-10 25 0,19-36-97,0 1 0,1 0 1,0 0-1,1 1 0,0-1 0,1 1 1,-2 21-1,4-32-328,0-1 0,0 1 1,0-1-1,0 1 0,1 0 0,-1-1 1,0 1-1,0-1 0,0 1 0,1 0 0,-1-1 1,0 1-1,1-1 0,-1 1 0,0-1 1,1 1-1,-1-1 0,1 1 0,-1-1 1,1 0-1,-1 1 0,1-1 0,-1 0 1,1 1-1,-1-1 0,1 0 0,-1 1 0,1-1 1,0 0-1,-1 0 0,1 0 0,0 0 1,-1 0-1,1 0 0,-1 0 0,1 0 1,0 0-1,-1 0 0,1 0 0,0 0 1,-1 0-1,1 0 0,-1 0 0,1-1 1,-1 1-1,1 0 0,0 0 0,-1-1 0,1 1 1,0-1-1,31-18 756,-17 2-693,-1 0 1,-1-2 0,-1 1 0,0-2 0,-1 0 0,-1 0-1,-1 0 1,-1-1 0,-1-1 0,-1 1 0,-1-1-1,0 0 1,-2-1 0,1-37 0,-7 59 371,-4 12-364,-5 15-128,-28 107 27,37-117 51,0-1 1,1 1-1,1 0 1,0 0-1,1 0 0,4 28 1,-4-43-27,0 0 0,0 1 1,0-1-1,1 0 0,-1 0 1,1 0-1,-1 1 0,1-1 0,0 0 1,-1 0-1,1 0 0,0 0 0,0 0 1,-1 0-1,1 0 0,0 0 0,0 0 1,0 0-1,0-1 0,0 1 1,1 0-1,-1-1 0,0 1 0,0-1 1,0 1-1,0-1 0,1 1 0,-1-1 1,0 0-1,1 0 0,-1 0 0,0 0 1,0 1-1,1-2 0,-1 1 1,0 0-1,1 0 0,-1 0 0,0-1 1,0 1-1,1 0 0,-1-1 0,0 1 1,0-1-1,0 0 0,0 1 0,0-1 1,2-1-1,3-1 21,1-1 0,-1 0-1,0 0 1,0 0 0,-1-1 0,1 0 0,5-7 0,1-6 87,-1-2 1,0 1 0,10-33 0,-24 82-92,1-20 8,0 1-1,1-1 0,1 1 1,0-1-1,0 1 1,3 14-1,-3-23-20,1 0 0,-1-1 0,1 1 0,0 0 0,-1-1 0,1 1 0,0-1-1,0 1 1,0-1 0,0 1 0,0-1 0,1 0 0,-1 1 0,0-1 0,1 0 0,-1 0 0,0 0 0,3 1 0,-2-1-1,1 0 1,0-1 0,0 1 0,0 0 0,0-1 0,0 0 0,0 0 0,0 0 0,0 0 0,0 0 0,0-1 0,0 1-1,0-1 1,3-1 0,1-1 23,-1 0 0,0 0 1,0 0-1,0-1 0,0 0 0,-1 0 0,1-1 0,-1 0 0,0 0 0,-1 0 0,1 0 0,5-10 0,-1 2 7,0 0-1,-1-1 1,-1 0-1,9-23 1,-22 55-12,1 1 1,0-1-1,2 1 1,-3 33-1,6-51-120,0-1 0,0 1 1,0-1-1,0 1 0,0-1 0,0 1 0,0-1 0,0 1 0,0-1 0,0 1 0,0-1 0,0 1 0,1-1 0,-1 1 0,0-1 0,0 1 1,1-1-1,-1 1 0,0-1 0,1 0 0,-1 1 0,0-1 0,1 1 0,-1-1 0,1 0 0,-1 1 0,0-1 0,1 0 0,-1 0 0,1 1 0,-1-1 1,1 0-1,-1 0 0,1 0 0,-1 0 0,1 1 0,-1-1 0,1 0 0,-1 0 0,1 0 0,-1 0 0,1 0 0,0 0 0,-1-1 0,1 1 1,-1 0-1,1 0 0,-1 0 0,1 0 0,-1 0 0,1-1 0,-1 1 0,0 0 0,1-1 0,0 1 0,25-20-7675,-11-2 527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5125,'-1'1'388,"1"-1"0,0 1 0,1 0 0,-1-1 0,0 1 0,0-1 0,0 1 0,0-1 1,0 1-1,0 0 0,1-1 0,-1 1 0,0-1 0,0 1 0,1-1 0,-1 1 0,1-1 0,-1 1 0,0-1 0,1 0 0,-1 1 1,1-1-1,-1 0 0,1 1 0,-1-1 0,1 0 0,-1 1 0,1-1 0,-1 0 0,1 0 0,0 1 0,23-3 3034,26-18-2270,-18 2-585,54-41 1,-77 52-521,0-1 1,0 0 0,-1 0 0,0-1 0,0 1-1,-1-2 1,0 1 0,-1-1 0,0 0-1,4-12 1,-9 21-16,0 0 0,-1 0-1,0 0 1,1 0 0,-1 0-1,0 0 1,1 0 0,-1-1-1,0 1 1,0 0 0,0 0-1,0 0 1,0 0 0,0-1-1,0 1 1,0 0 0,-1 0-1,1 0 1,0 0 0,-1 0-1,1 0 1,-2-2 0,2 2-20,-1 1 0,0-1 1,0 1-1,0-1 1,0 1-1,0-1 1,0 1-1,0 0 1,0 0-1,0-1 0,0 1 1,0 0-1,0 0 1,0 0-1,0 0 1,0 0-1,0 0 0,0 1 1,-2-1-1,-4 2-11,1 0 0,-1 0 0,1 1-1,-1 0 1,1 0 0,-7 5-1,1 1 34,1 0-1,1 0 0,-1 1 0,2 0 0,-14 19 0,20-26-8,0 1 0,0 0 1,1 0-1,-1 0 0,1 0 0,0 0 0,1 1 0,-1-1 0,1 0 0,0 1 0,0-1 0,0 1 1,0 0-1,1-1 0,0 1 0,0 0 0,0-1 0,1 1 0,-1-1 0,3 10 0,-2-12-16,1 0-1,-1-1 0,0 1 1,1 0-1,-1-1 0,1 1 1,-1-1-1,1 1 0,0-1 1,-1 0-1,1 0 0,0 1 1,0-1-1,0-1 0,0 1 1,0 0-1,0 0 0,0-1 0,0 1 1,0-1-1,4 1 0,52 0 66,-41-1-128,-3 0-475,0-1 0,0-1 1,17-3-1,16-10-6986,-15 2-7006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99 3043,'0'0'14227,"8"-8"-12199,24-28-298,-32 35-1665,1 1 0,-1 0 0,0-1 0,1 1 0,-1 0 1,1-1-1,-1 1 0,0-1 0,1 1 0,-1-1 0,0 1 0,0-1 0,1 1 0,-1-1 0,0 1 1,0-1-1,0 1 0,0-1 0,0 1 0,0-1 0,1 1 0,-1-1 0,0 1 0,0-1 0,-1 1 1,1-1-1,0 1 0,0-1 0,0 1 0,0-1 0,0 1 0,0-1 0,-1 1 0,1-1 1,0 1-1,-1-1 0,1 1 0,0-1 0,-1 1 0,1 0 0,0-1 0,-1 1 0,1-1 0,0 1 1,-1 0-1,1 0 0,-1-1 0,1 1 0,-1 0 0,1 0 0,-1-1 0,1 1 0,-1 0 0,1 0 1,-1 0-1,1 0 0,-1 0 0,1 0 0,-1 0 0,0 0 0,1 0 0,-1 0 0,1 0 1,-1 0-1,1 0 0,-2 1 0,-32 2 463,28 0-514,1-1 0,0 1 0,0 0 0,0 0 0,0 1 0,1-1 1,0 1-1,-1 0 0,-5 8 0,7-10-18,1 1 1,0 0-1,-1 0 1,1 1 0,0-1-1,1 0 1,-1 1-1,0-1 1,1 1-1,0-1 1,0 1-1,0 0 1,0-1-1,1 1 1,-1 6-1,2-9-11,-1 0-1,1 0 0,0 0 0,0 0 1,-1 0-1,1-1 0,0 1 0,0 0 1,0-1-1,0 1 0,0 0 1,0-1-1,0 1 0,0-1 0,0 0 1,0 1-1,0-1 0,0 0 0,0 0 1,0 1-1,1-1 0,-1 0 1,0 0-1,0 0 0,0 0 0,0-1 1,0 1-1,0 0 0,2-1 0,36-6-270,-2-13 22,-33 17 234,0-1-1,1 1 0,-1 1 0,1-1 1,0 1-1,0-1 0,0 1 1,0 1-1,0-1 0,0 1 0,1 0 1,-1 0-1,8 0 0,-12 1 17,0 1 0,0 0 0,1 0 0,-1 0 0,0 0 0,0 0 0,0 0 0,0 0 0,0 0 0,0 1 0,-1-1 0,1 0 1,0 0-1,0 1 0,-1-1 0,1 0 0,-1 1 0,1-1 0,-1 1 0,0-1 0,0 1 0,1 2 0,2 39 90,-3-37-50,1 29 106,-1 0-1,-2 0 1,-12 66-1,11-91-50,1 0 1,-1 1-1,0-1 0,-1 0 0,-1-1 0,1 1 0,-1-1 0,-1 0 0,0 0 0,0-1 1,-1 1-1,0-1 0,0-1 0,0 1 0,-1-1 0,-1-1 0,-12 9 0,20-14-69,-1 0 0,1 0 0,-1 0 0,1 0 1,-1 0-1,1-1 0,-1 1 0,0 0 0,1-1 0,-1 1 0,0-1 0,1 0 0,-1 1 0,0-1 0,0 0 0,0 0 0,1 0 0,-1 0 0,0-1 1,0 1-1,1 0 0,-1-1 0,0 1 0,1-1 0,-1 0 0,0 1 0,1-1 0,-1 0 0,1 0 0,-1 0 0,1 0 0,-1 0 0,1-1 0,0 1 0,0 0 1,0 0-1,-1-1 0,1 1 0,1-1 0,-1 1 0,0-1 0,0 0 0,0 1 0,1-1 0,-1 0 0,1 1 0,-1-1 0,1 0 0,0-3 0,-2-4 48,1-1 0,0 0 0,0 0 0,1 1 0,1-1 0,-1 0 0,2 0 0,2-10 0,0 8-176,1-1 0,1 1 0,0 1 0,1-1 0,0 1 0,0 0 0,2 0 0,-1 1 0,1 0 0,1 1 0,11-10 0,18-12-953,64-41 1,-54 39-716,26-17-2358,-64 43 2623,1 1 0,0 0-1,1 1 1,16-5 0,-25 13 760,-7 9 1388,-8 10 1364,3-8-945,0 0 0,2 1 1,-1 0-1,2 1 0,0 0 1,1-1-1,0 1 0,2 0 0,-1 1 1,1 26-1,2-43-1000,0 0-1,0 1 1,0-1 0,0 1-1,0-1 1,0 1 0,0-1-1,0 0 1,0 1 0,1-1-1,-1 1 1,0-1 0,0 0-1,0 1 1,0-1 0,1 1-1,-1-1 1,0 0 0,0 1-1,1-1 1,-1 0 0,0 1-1,1-1 1,-1 0 0,0 0-1,1 1 1,-1-1 0,0 0-1,1 0 1,-1 1 0,0-1-1,1 0 1,-1 0 0,1 0-1,-1 0 1,1 0 0,19-5 988,17-20-206,-28 15-789,-1 0-1,0-1 1,0 0 0,-1 0-1,-1-1 1,9-21 0,-12 26-36,0 0-1,-1-1 1,0 1 0,0-1 0,-1 0 0,0 0-1,0 0 1,-1 1 0,0-1 0,0 0-1,-1 0 1,-3-15 0,2 20-37,0-1 0,0 0 1,0 1-1,0-1 0,-1 1 0,1 0 0,-1 0 0,0 0 1,0 0-1,0 0 0,-5-3 0,7 5 18,-1 0-1,0-1 1,0 1 0,1 0-1,-1 0 1,0 0-1,0 0 1,0 0 0,0 1-1,0-1 1,0 1-1,0-1 1,0 1-1,0 0 1,0-1 0,0 1-1,-1 0 1,1 1-1,0-1 1,0 0 0,0 0-1,0 1 1,0 0-1,-2 0 1,3-1 9,1 1-1,-1 0 1,0-1 0,1 1-1,-1-1 1,1 1 0,-1 0-1,1-1 1,-1 1 0,1 0-1,-1 0 1,1-1 0,0 1-1,-1 0 1,1 0 0,0-1-1,0 1 1,0 0 0,0 0-1,-1 0 1,1 0 0,0-1-1,0 1 1,1 0 0,-1 0-1,0 0 1,0 0 0,0-1-1,1 1 1,-1 0 0,0 0-1,1 1 1,0-1 0,-1 1 1,1-1-1,0 1 0,0-1 1,0 0-1,0 1 0,0-1 0,0 0 1,0 0-1,0 0 0,0 0 1,1 0-1,-1 0 0,0 0 1,3 1-1,7 1-219,0-1 0,0 0 0,0-1 0,0 0 0,17-1 0,25-9-9146,-26-3-3981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49 104 4420,'22'-21'7778,"-20"19"-7079,0 1 63,0 0-1,0 0 0,-1-1 0,1 1 1,0-1-1,-1 0 0,1 1 0,-1-1 1,0 0-1,1 0 0,-1 0 1,0 0-1,0 0 0,1-4 0,-29 14 1012,21-3-1754,0 1-1,1 0 1,-1 0 0,1 0 0,0 0 0,0 1-1,1 0 1,0-1 0,0 2 0,1-1 0,0 0 0,0 1-1,1 0 1,0-1 0,0 1 0,0 0 0,1 0 0,0 15-1,1-22-16,0 0-1,1 1 1,-1-1 0,0 0-1,0 0 1,1 1-1,-1-1 1,1 0-1,-1 0 1,1 0-1,-1 1 1,1-1-1,0 0 1,0 0 0,-1 0-1,1 0 1,0 0-1,0 0 1,0-1-1,0 1 1,0 0-1,0 0 1,0-1 0,3 2-1,-1-1 8,0 0-1,1 0 1,-1-1 0,1 1-1,-1-1 1,0 1 0,1-1-1,-1-1 1,6 1 0,0-2 8,-1 1 1,1-1 0,-1-1 0,0 1-1,1-1 1,-1-1 0,8-4-1,-7 1 0,0 1-1,-1-1 0,0-1 1,0 1-1,-1-1 0,0-1 1,11-16-1,-15 21-8,-1-1 0,1 0 0,-1-1 0,1 1 0,-1 0 0,-1 0 0,1-1 0,-1 1 0,0-1 0,0 0 0,-1 1 0,1-1 0,-1 1 0,-1-1 0,1 0 0,-3-9 0,3 14-16,0 0 0,0 1 0,0-1 0,0 1 0,-1-1 0,1 1 0,0-1-1,0 0 1,-1 1 0,1-1 0,0 1 0,-1-1 0,1 1 0,0-1 0,-1 1 0,1 0 0,-1-1 0,1 1-1,-1-1 1,1 1 0,-1 0 0,1-1 0,-1 1 0,1 0 0,-1 0 0,1-1 0,-1 1 0,0 0 0,1 0-1,-1 0 1,1 0 0,-1 0 0,0 0 0,1 0 0,-1 0 0,1 0 0,-1 0 0,0 0 0,1 0 0,-1 0 0,1 1-1,-1-1 1,1 0 0,-1 0 0,0 1 0,1-1 0,-1 0 0,1 1 0,-1-1 0,1 0 0,0 1 0,-1-1-1,0 1 1,1 0 2,-1-1-1,1 1 1,0 0-1,-1-1 0,1 1 1,0 0-1,-1-1 0,1 1 1,0 0-1,0-1 1,0 1-1,0 0 0,-1 0 1,1-1-1,0 1 1,0 0-1,1 0 0,-1-1 1,0 1-1,0 0 1,0 0-1,0-1 0,1 1 1,-1 0-1,0-1 0,0 1 1,1 0-1,-1-1 1,1 1-1,-1-1 0,1 1 1,-1 0-1,1-1 1,-1 1-1,1-1 0,-1 1 1,1-1-1,0 0 0,-1 1 1,1-1-1,0 1 1,-1-1-1,1 0 0,0 0 1,-1 0-1,1 1 1,0-1-1,0 0 0,-1 0 1,2 0-1,11 3-150,-1-1-1,1 0 1,-1-1-1,1 0 1,23-2-1,-19 0 43,1 1-1,30 4 0,-44-3 77,1 0 0,0 0 0,0 1 0,-1-1 0,1 1-1,0 0 1,-1 1 0,0-1 0,0 1 0,1-1 0,-1 1 0,-1 1-1,1-1 1,3 4 0,-5-4 34,-1 0-1,1 0 1,-1 0 0,0 0 0,0 0-1,0 0 1,0 1 0,-1-1 0,1 0-1,-1 0 1,0 1 0,0-1-1,0 0 1,0 1 0,0-1 0,-1 0-1,-1 6 1,1 29 271,1-37-259,1 0 0,0-1-1,-1 1 1,1-1 0,0 1 0,0-1 0,0 1 0,0-1 0,-1 0 0,1 1 0,0-1-1,0 0 1,0 0 0,0 0 0,0 0 0,0 0 0,0 0 0,0 0 0,0 0 0,0 0-1,-1 0 1,1 0 0,1-1 0,24-3 84,-19 0-82,0 1 0,0-1-1,0 0 1,-1 0 0,1-1 0,-1 0 0,0 0-1,5-7 1,-7 9 5,-1-1-1,0 0 1,0 1-1,-1-1 1,1 0 0,-1-1-1,0 1 1,0 0-1,0-1 1,0 1 0,-1-1-1,0 1 1,0-1-1,1-7 1,-3 12-18,1-1 0,-1 0 0,0 0-1,0 1 1,0-1 0,1 0 0,-1 1 0,0-1 0,0 1-1,0-1 1,0 1 0,0-1 0,0 1 0,0 0 0,0 0 0,0-1-1,0 1 1,-1 0 0,1 0 0,0 0 0,0 0 0,0 0-1,0 0 1,0 0 0,0 1 0,0-1 0,0 0 0,-2 1 0,2-1 11,0 0 0,-1 0 0,1 1 0,0-1 1,-1 0-1,1 0 0,0 1 0,-1-1 1,1 1-1,0-1 0,0 1 0,0-1 1,-1 1-1,1 0 0,0 0 0,0 0 0,0-1 1,0 1-1,0 0 0,0 0 0,1 0 1,-1 0-1,0 1 0,0-1 0,1 0 1,-2 2-1,6-3 37,0 0 0,-1-1 0,1 0 0,-1 1 0,1-1 0,-1-1 0,7-2 0,-7 2-10,0 0 1,0 0-1,0 0 1,-1-1-1,1 1 1,-1-1-1,1 0 0,-1 0 1,0 0-1,0 0 1,0 0-1,-1 0 0,1 0 1,-1-1-1,2-4 1,-3 6-8,1 1 0,-1-1 1,0 0-1,0 1 1,-1-1-1,1 1 0,0-1 1,0 1-1,-1-1 1,1 1-1,-1-1 0,1 1 1,-1-1-1,0 1 1,1 0-1,-1-1 0,0 1 1,0 0-1,0 0 1,0-1-1,0 1 0,0 0 1,0 0-1,-1 0 1,1 0-1,0 1 0,0-1 1,-1 0-1,1 0 0,-1 1 1,1-1-1,-1 1 1,1-1-1,-1 1 0,1 0 1,-3-1-1,54-1-6737,-30 2 517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61 1057,'-4'-3'2178,"1"2"-2082,1-2 32,0-1-96,1 0-352,-1-1 352,1 1 705,-1-1-321,-1-1-416,0 1-32,0 1 2306,-1 0-2146,0 0-96,2 1-352,-1 2-481,0-4-1665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5477,'0'0'17409,"6"16"-16214,1 11-739,-5-15-382,1 0-1,1 0 1,0 0 0,1 0 0,0-1-1,9 14 1,-12-22-34,0 0 0,1 0 0,0 0 0,0-1 0,-1 1 0,2-1 0,-1 0 0,0 1 1,0-2-1,1 1 0,-1 0 0,1-1 0,-1 1 0,1-1 0,0 0 0,-1 0 0,1-1 0,0 1 0,0-1 0,0 0 0,-1 0 0,1 0 0,0 0 0,0-1 0,6-1 0,-6 1 24,1 0 0,-1-1 0,1 0 0,-1 0 0,0 0 0,0-1 0,0 0 0,0 1 0,0-1 0,0-1 0,-1 1 0,1 0 0,-1-1 0,0 0 0,0 1 0,0-1 0,-1-1 0,0 1 1,1 0-1,-1-1 0,1-5 0,1 1 100,-1 0 1,0 0-1,-1 0 1,0 0 0,-1-1-1,0 1 1,0-1-1,-1 1 1,0-1-1,-2-9 1,1 15-161,0 1 0,0-1 0,-1 1 0,0 0 0,1 0 0,-1 0 0,0 0 0,0 0 0,-1 1 0,1-1-1,-1 0 1,1 1 0,-1 0 0,0 0 0,0-1 0,0 2 0,0-1 0,0 0 0,0 1 0,0-1 0,-1 1 0,-4-1 0,8 2-47,28-1-4202,-17 2-1381,-3-1-1244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5157,'0'0'18359,"2"15"-17655,-2 165 911,-2-28-507,7-137-957,6-18 145,7-24 68,-13 11-326,-1 0 1,0 0-1,1-24 0,7-31-153,-12 70 106,1 1 0,-1 0 0,0-1 0,0 1 0,0 0 1,0-1-1,0 1 0,1 0 0,-1 0 0,0-1 0,0 1 0,0 0 1,1 0-1,-1-1 0,0 1 0,0 0 0,1 0 0,-1 0 0,0-1 1,1 1-1,-1 0 0,0 0 0,0 0 0,1 0 0,-1 0 0,0 0 1,1 0-1,-1 0 0,0 0 0,1 0 0,-1 0 0,0 0 0,1 0 1,-1 0-1,0 0 0,1 0 0,-1 0 0,0 0 0,1 0 0,-1 0 1,0 0-1,1 1 0,-1-1 0,0 0 0,0 0 0,1 0 1,-1 1-1,0-1 0,0 0 0,1 0 0,-1 0 0,0 1 0,16 16-135,-13-14 138,3 2 12,0-1-1,0 1 0,0-1 1,1-1-1,-1 1 0,1-1 1,0 0-1,0-1 0,0 0 0,0 0 1,1 0-1,-1-1 0,0 0 1,1 0-1,-1-1 0,0 0 1,1 0-1,-1-1 0,1 0 1,-1 0-1,0-1 0,0 0 1,11-4-1,-8 2 9,0 0-1,0 0 1,0-1 0,0 0-1,-1-1 1,0 0 0,0-1 0,0 0-1,-1 0 1,0-1 0,-1 0-1,0 0 1,0 0 0,0-1 0,6-13-1,-10 17 5,-1-1-1,0 0 0,0-1 0,-1 1 1,1 0-1,-1 0 0,-1-1 1,1 1-1,-1-1 0,0 1 0,-1-1 1,1 1-1,-1 0 0,-3-10 0,4 14-19,-1-1 0,0 1 0,0 0 0,0-1 0,-1 1 0,1 0 0,0 0-1,-1 0 1,1 0 0,-1 0 0,0 0 0,0 1 0,0-1 0,0 0 0,0 1-1,0-1 1,0 1 0,0 0 0,-1 0 0,1 0 0,0 0 0,-1 0 0,1 0-1,-1 1 1,1-1 0,-1 1 0,1 0 0,-1 0 0,1-1 0,-1 2 0,1-1-1,-1 0 1,1 0 0,-1 1 0,1 0 0,-1-1 0,1 1 0,-4 2 0,-1 0-12,1 0 0,0 1 0,0 0 0,0 0 1,1 0-1,-1 1 0,1-1 0,0 1 1,1 1-1,-1-1 0,1 1 0,0-1 1,-4 8-1,-3 7 7,1-1 0,-15 39 0,22-51 11,1-1 0,0 0 0,1 0 0,0 1 0,0-1 0,0 1-1,0-1 1,1 12 0,1-16-1,-1 0 1,1 0-1,-1 0 0,1-1 0,0 1 0,0 0 0,-1 0 1,1 0-1,1 0 0,-1-1 0,0 1 0,0 0 0,1-1 1,-1 1-1,0-1 0,1 0 0,0 1 0,-1-1 0,1 0 1,0 0-1,0 0 0,-1 0 0,1 0 0,0-1 0,0 1 1,0 0-1,0-1 0,0 1 0,0-1 0,4 0 0,76 0-25,-69-1-153,0 0 1,0 0-1,0 2 0,-1-1 1,1 2-1,0-1 0,21 7 0,-31-6 166,-1-1 0,0 1 0,0 0-1,0-1 1,0 1 0,-1 0-1,1 0 1,0 0 0,-1 0-1,1 1 1,-1-1 0,0 0-1,0 1 1,0-1 0,0 1-1,0-1 1,0 1 0,-1-1 0,1 1-1,-1-1 1,0 1 0,0 0-1,0 2 1,0-2-94,0 0-1,0 0 1,0 0 0,-1 0 0,1 0-1,-1-1 1,0 1 0,1 0 0,-1 0-1,-1-1 1,-1 6 0,2-7-145,0 0-1,0 0 1,0 0-1,0 0 1,0 0-1,0 0 1,0 0 0,0 0-1,-1 0 1,1 0-1,0-1 1,-1 1-1,1-1 1,-2 2 0,-2-2-5352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5765,'0'0'4453,"0"10"-145,-1 148 3655,-5-49-5440,-32 170 0,32-257-1661,3-28-80,6-42-344,96-338-982,-95 375 465,0 0 1,0 0-1,1 0 1,1 1-1,-1 0 1,2 0-1,8-10 1,-14 18 56,1 0 1,-1 1-1,1-1 1,0 1-1,-1-1 1,1 1-1,0 0 0,0 0 1,0 0-1,0 0 1,0 0-1,0 0 1,0 1-1,0-1 1,1 1-1,-1-1 1,4 1-1,-3 0 5,0 1 0,0 0 0,-1 0 0,1 0-1,0 0 1,-1 0 0,1 0 0,-1 1 0,1-1 0,-1 1 0,0 0 0,1 0 0,-1 0-1,0 0 1,0 0 0,-1 0 0,4 4 0,-2-2 10,0 0-1,0-1 1,-1 1 0,1 0-1,-1 0 1,0 1 0,0-1-1,0 0 1,-1 1 0,1-1-1,-1 1 1,0 0 0,-1-1-1,1 1 1,-1 0 0,0-1-1,0 1 1,0 0 0,-2 8 0,0-9 10,0 1 0,0 0 1,0 0-1,-1-1 0,0 1 1,0-1-1,0 0 1,0 0-1,-1 0 0,1 0 1,-1 0-1,0-1 1,0 0-1,-1 0 0,1 0 1,-1 0-1,-5 2 1,1-1-28,-1 1 1,1-1 0,-1-1 0,0 0 0,0 0 0,-1-1 0,1-1-1,-19 2 1,29-3-149,-1 0-1,1 0 1,-1 0 0,1 0-1,0 0 1,-1 0-1,1-1 1,-1 1-1,1 0 1,0 0 0,-1 0-1,1 0 1,-1-1-1,1 1 1,0 0-1,-1 0 1,1-1 0,0 1-1,-1 0 1,1 0-1,0-1 1,0 1-1,-1 0 1,1-1 0,0 1-1,0-1 1,-1 1-1,1 0 1,0-1-1,0 1 1,0-1 0,0 1-1,0 0 1,0-1-1,0 1 1,0-1-1,0 1 1,0 0 0,0-1-1,0 1 1,0-1-1,0 1 1,0-1-1,0 1 1,0 0 0,0-1-1,1 1 1,-1-1-1,0 1 1,0 0-1,0-1 1,1 1 0,-1 0-1,0-1 1,0 1-1,1 0 1,-1-1-1,0 1 1,1 0 0,18-13-8578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16720,'0'0'12876,"64"-13"-27994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12620,'0'0'7810,"-12"-1"-6096,1 0-1288,0 1 0,0 0 1,0 1-1,0 0 0,0 1 0,-21 5 1,28-6-320,0 0 0,1 0 1,-1 1-1,1-1 0,-1 1 1,1-1-1,0 1 0,-1 0 1,1 0-1,0 1 0,0-1 1,1 0-1,-1 1 0,0 0 1,1 0-1,0 0 0,0 0 1,0 0-1,0 0 0,0 0 0,0 1 1,1-1-1,0 1 0,-1-1 1,1 1-1,1 0 0,-1-1 1,0 7-1,1-8-90,0-1-1,1 1 1,-1-1-1,1 0 1,-1 1-1,1-1 1,-1 0-1,1 1 1,0-1-1,-1 0 1,1 1-1,0-1 1,0 0-1,0 0 1,0 0-1,0 0 1,0 0-1,1 0 1,-1 0-1,0 0 1,0-1-1,1 1 1,-1 0-1,0-1 1,1 1-1,-1-1 1,1 0-1,-1 1 1,0-1-1,1 0 1,2 0-1,55 3 158,-47-4-129,-3 1-30,1-2 1,-1 1-1,1-1 0,-1 0 0,0-1 0,0 0 0,0-1 0,15-8 0,-20 10-14,-1 0 0,1 0 0,0 0-1,-1-1 1,1 1 0,-1-1 0,0 0 0,0 0 0,0 0 0,0 0 0,-1-1-1,1 1 1,-1-1 0,0 0 0,0 0 0,0 1 0,-1-1 0,1 0 0,-1 0-1,0-1 1,1-7 0,-2 12-3,0-1 0,1 1-1,-1 0 1,0-1 0,0 1-1,0-1 1,0 1 0,0 0-1,-1-1 1,1 1 0,0 0-1,0-1 1,0 1-1,0 0 1,0-1 0,0 1-1,0 0 1,-1-1 0,1 1-1,0 0 1,0 0 0,-1-1-1,1 1 1,0 0 0,0 0-1,-1-1 1,1 1 0,0 0-1,0 0 1,-1 0 0,1-1-1,0 1 1,-1 0 0,1 0-1,0 0 1,-1 0 0,1 0-1,-1 0 1,-15 6-82,-12 18-13,25-21 105,1 0-1,0 0 1,0 0-1,0 1 1,0-1-1,1 1 1,-1-1-1,1 1 1,0 0-1,0 0 1,0-1 0,1 1-1,-1 0 1,1 0-1,0 0 1,0 0-1,1 0 1,0 7-1,0-8-80,1 0 0,-1-1 0,0 1-1,1 0 1,-1-1 0,1 1 0,0-1 0,0 0-1,0 1 1,0-1 0,0 0 0,0 0 0,1 0-1,-1-1 1,1 1 0,-1 0 0,1-1 0,0 0-1,-1 1 1,1-1 0,0 0 0,0-1-1,0 1 1,4 0 0,54 2-9493,-26-4-2766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88 267 609,'0'0'13975,"3"-9"-11343,9-27-459,-12 36-2104,0-1 1,0 1-1,0-1 1,0 1-1,1 0 1,-1-1-1,0 1 1,0-1-1,0 1 1,0-1-1,0 1 1,0-1-1,0 1 1,0-1-1,0 1 1,0 0-1,0-1 1,-1 1-1,1-1 1,0 1-1,0-1 1,0 1-1,-1 0 1,1-1-1,0 1 1,0-1-1,-1 1 1,1 0-1,0-1 1,-1 1-1,1 0 1,0-1-1,-1 1 0,1 0 1,0 0-1,-1 0 1,1-1-1,-1 1 1,1 0-1,0 0 1,-1 0-1,1 0 1,-1-1-1,1 1 1,-1 0-1,1 0 1,-1 0-1,1 0 1,-1 0-1,1 0 1,-1 1-1,-21 4 498,16-1-503,1 1 0,-1 0-1,1 0 1,0 1 0,0 0 0,1 0-1,0 0 1,0 0 0,0 0 0,1 1 0,0 0-1,0 0 1,0 0 0,1 0 0,0 0-1,1 0 1,0 0 0,-1 10 0,2-16-49,0 0 0,0 0 0,0 0 0,0 0 0,0 0 0,1 0 0,-1-1 0,0 1 0,1 0 0,-1 0 1,0 0-1,1-1 0,-1 1 0,1 0 0,-1 0 0,1-1 0,0 1 0,-1 0 0,1-1 0,0 1 0,-1-1 0,1 1 0,0-1 0,0 1 1,-1-1-1,3 1 0,29 4 232,-23-6-193,1 0 0,0-1 0,0 0 0,13-4-1,-14 2-53,0 0-1,0 0 0,-1-1 0,1-1 0,-1 1 0,0-1 1,-1 0-1,0-1 0,0 0 0,9-11 0,-12 12 1,0 1-1,0-1 0,0 0 0,-1 0 0,0 0 1,-1 0-1,1-1 0,-1 1 0,0-1 1,-1 1-1,0-1 0,0 0 0,0 0 1,-1 1-1,0-13 0,0 18-1,0 1 1,0-1-1,-1 1 0,1-1 0,0 1 1,0-1-1,0 1 0,0 0 1,0-1-1,-1 1 0,1-1 0,0 1 1,0-1-1,-1 1 0,1 0 0,0-1 1,-1 1-1,1 0 0,0-1 1,-1 1-1,1 0 0,0 0 0,-1-1 1,1 1-1,-1 0 0,1 0 1,-1 0-1,1 0 0,0-1 0,-1 1 1,1 0-1,-1 0 0,1 0 1,-1 0-1,1 0 0,-1 0 0,1 0 1,-1 0-1,1 0 0,0 0 1,-1 1-1,1-1 0,-1 0 0,1 0 1,-1 0-1,1 0 0,0 1 1,-1-1-1,1 0 0,-1 1 0,-18 15 10,17-14 3,1 1 0,-1-1 0,1 1 1,0 0-1,0-1 0,0 1 0,0 0 0,0 0 1,1 0-1,-1 0 0,1 0 0,0-1 0,0 1 1,0 0-1,0 0 0,0 0 0,1 0 0,0 0 0,-1 0 1,1 0-1,1 3 0,0-4 7,0 0 0,0 0 1,1 0-1,-1 0 0,0 0 0,1 0 0,-1 0 0,1-1 1,-1 0-1,1 1 0,0-1 0,-1 0 0,1 0 0,0 0 1,0-1-1,0 1 0,0-1 0,0 1 0,0-1 0,0 0 1,3 0-1,6-1-20,-1 0 1,1-1-1,-1 0 0,0 0 1,0-1-1,0-1 1,0 1-1,0-2 0,-1 0 1,1 0-1,-1-1 0,-1 0 1,1-1-1,-1 0 1,0 0-1,-1-1 0,0 0 1,0-1-1,-1 0 0,0 0 1,0 0-1,-1-1 1,0 0-1,-1 0 0,0-1 1,0 1-1,-1-1 1,-1 0-1,0 0 0,-1 0 1,0-1-1,1-16 0,-3 28 0,0-1-1,0 1 1,0-1-1,1 1 1,-1-1-1,0 1 0,-1-1 1,1 1-1,0 0 1,0-1-1,0 1 1,0-1-1,0 1 1,0-1-1,0 1 0,-1-1 1,1 1-1,0 0 1,0-1-1,-1 1 1,1 0-1,0-1 0,-1 1 1,1 0-1,0-1 1,-1 1-1,1 0 1,0-1-1,-1 1 0,1 0 1,-1 0-1,1-1 1,-1 1-1,1 0 1,0 0-1,-1 0 0,1 0 1,-1 0-1,1 0 1,-1 0-1,1 0 1,-1 0-1,1 0 1,-1 0-1,1 0 0,-1 0 1,1 0-1,0 0 1,-1 0-1,1 0 1,-1 1-1,-1 0-3,0 0 0,0 0 1,0 0-1,0 0 0,0 0 0,0 0 1,1 1-1,-1-1 0,1 1 0,-1-1 0,-1 3 1,-7 13 132,1 0 1,0 1 0,1-1-1,1 2 1,1-1 0,0 1 0,1 0-1,2 0 1,-3 21 0,4-16 30,1 0 1,1 0 0,1-1-1,1 1 1,1 0 0,1 0-1,8 24 1,14 57-781,-24-93 538,0-1 1,-1 1-1,-1 0 0,0-1 0,0 1 1,-1 0-1,-3 13 0,4-23 93,-1 0 0,1-1-1,0 1 1,-1-1 0,1 1 0,-1-1 0,0 1-1,1-1 1,-1 1 0,0-1 0,0 0-1,0 1 1,0-1 0,0 0 0,0 0 0,0 1-1,-1-1 1,1 0 0,0 0 0,-1 0-1,1-1 1,0 1 0,-1 0 0,1 0 0,-1-1-1,0 1 1,1-1 0,-1 0 0,1 1-1,-1-1 1,0 0 0,1 0 0,-1 0 0,1 0-1,-1 0 1,0 0 0,1 0 0,-1-1-1,0 1 1,1-1 0,-1 1 0,1-1 0,-1 1-1,1-1 1,-1 0 0,1 0 0,0 0-1,-1 0 1,1 0 0,0 0 0,0 0 0,0 0-1,-1 0 1,1-1 0,0 1 0,1 0-1,-1-1 1,-1-1 0,-3-9 76,0 0-1,0-1 1,1 1 0,1-1 0,0 0-1,1 0 1,-1-17 0,1-8-64,4-45 1,-2 79-31,-1 0 0,2 0 1,-1 0-1,0 0 0,1 0 1,-1 0-1,1 0 0,1 1 1,-1-1-1,0 0 0,1 0 1,-1 1-1,1-1 0,0 1 0,1 0 1,-1-1-1,0 1 0,1 0 1,0 0-1,0 1 0,0-1 1,0 0-1,0 1 0,0 0 1,0 0-1,1 0 0,-1 0 1,1 0-1,0 1 0,0 0 1,-1 0-1,1 0 0,0 0 1,0 0-1,0 1 0,0-1 1,0 1-1,0 0 0,6 1 1,11-1-602,-5 1-1272,0-1 1,0-1-1,28-5 1,2-9-8321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16111,'0'0'6844,"-8"9"-5718,0-3-1002,1 2 0,0-1 0,1 1 0,0 0 0,0 0 0,1 1 0,0-1 0,0 1 0,1 0 0,0 1-1,1-1 1,0 1 0,0 0 0,1-1 0,0 1 0,1 0 0,0 0 0,1 12 0,0-21-141,0 0 0,0 0 0,1 1 1,-1-1-1,0 0 0,1 0 0,-1 0 1,1 0-1,-1 0 0,1 1 0,0-1 1,0 0-1,-1 0 0,1-1 0,0 1 1,0 0-1,0 0 0,0 0 0,0 0 0,0-1 1,0 1-1,0 0 0,0-1 0,0 1 1,0-1-1,1 0 0,-1 1 0,0-1 1,0 0-1,0 0 0,1 1 0,-1-1 1,0 0-1,0 0 0,1 0 0,-1-1 1,0 1-1,0 0 0,0 0 0,1-1 1,-1 1-1,2-1 0,1-1-434,1 1 1,0-1-1,-1 1 1,1-1-1,-1-1 1,0 1-1,0-1 1,0 0-1,6-5 0,11-18-3803,-2-6-2131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6662,'-1'20'13297,"-4"6"-9586,-3 48-3967,6-27 1128,0-29-115,2-1 1,0 1 0,4 33 0,-4-51-721,0 0 0,0 0 0,0 0 1,0 0-1,0 1 0,0-1 1,0 0-1,0 0 0,0 0 0,0 0 1,0 1-1,0-1 0,0 0 1,0 0-1,0 0 0,0 0 0,0 1 1,0-1-1,0 0 0,0 0 1,0 0-1,0 0 0,0 1 0,0-1 1,0 0-1,0 0 0,0 0 1,1 0-1,-1 0 0,0 1 0,0-1 1,0 0-1,0 0 0,0 0 1,0 0-1,1 0 0,-1 0 0,0 0 1,0 1-1,0-1 0,0 0 1,0 0-1,1 0 0,-1 0 0,0 0 1,0 0-1,0 0 0,0 0 1,1 0-1,-1 0 0,0 0 0,0 0 1,0 0-1,0 0 0,1 0 1,-1 0-1,0 0 0,0 0 0,0 0 1,0-1-1,1 1 0,-1 0 1,0 0-1,0 0 0,0 0 1,0 0-1,8-17 521,2-25-662,-4 9-144,-1-1 1,-1-35 0,-4 69 140,9 37-235,-6-33 343,1 1 0,0-1 0,0 0-1,0 0 1,0 0 0,1 0 0,-1-1 0,1 0-1,0 0 1,0 0 0,1 0 0,-1-1 0,0 0-1,1 0 1,-1 0 0,1-1 0,0 0 0,0 0-1,7 0 1,16 1 13,0-1 1,41-3-1,-64 2-21,1-1 1,-1 0-1,1 0 1,-1-1-1,1 0 1,-1 0-1,0 0 1,0-1-1,0 1 1,0-2-1,-1 1 1,11-8-1,-12 8 2,-1 0 1,0-1-1,0 1 1,-1-1-1,1 1 0,-1-1 1,0 0-1,1 0 1,-2 0-1,1 0 0,0 0 1,-1 0-1,0-1 1,0 1-1,0 0 0,-1-1 1,1 1-1,-1-1 1,0 1-1,-1-5 0,1 7 0,0 0 0,-1 0 0,0 0-1,1 0 1,-1 0 0,0 0 0,0 0-1,0 0 1,0 0 0,0 0 0,-1 1-1,1-1 1,0 0 0,-1 1 0,1-1 0,-1 1-1,0 0 1,0-1 0,1 1 0,-1 0-1,0 0 1,0 0 0,0 0 0,0 1-1,0-1 1,0 0 0,0 1 0,0 0-1,0-1 1,-1 1 0,1 0 0,0 0-1,0 0 1,0 0 0,-3 1 0,-1-1-9,0 0-1,0 1 1,0 0 0,0 0 0,1 1 0,-1-1 0,0 1 0,1 1 0,-1-1 0,1 1 0,-9 5 0,7-2 25,1-1 0,1 2 0,-1-1 1,1 0-1,0 1 0,1 0 0,-1 0 0,1 1 1,1-1-1,-1 1 0,1-1 0,1 1 0,-1 0 1,1 1-1,1-1 0,0 0 0,0 0 1,0 1-1,2 13 0,-1-20-54,1 1 1,-1 0-1,1-1 0,0 1 1,0-1-1,0 0 0,0 1 1,0-1-1,1 0 1,-1 0-1,1 1 0,-1-1 1,1 0-1,0-1 0,0 1 1,0 0-1,0 0 0,0-1 1,0 1-1,0-1 0,1 0 1,-1 0-1,0 0 1,1 0-1,-1 0 0,1 0 1,-1-1-1,1 1 0,0-1 1,3 1-1,43 1-4036,-8-9-4021,-1-9-4723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 15695,'0'0'2754,"-11"-1"-613,-2 1-1463,1 1 1,-1 0-1,1 1 0,0 0 0,-19 7 1,28-9-581,0 1 0,0 0 0,0 0 0,0 0 0,0 0 0,0 0 0,0 1 0,0-1 0,1 1 0,-1 0 0,1 0 0,-1 0 0,1 0-1,0 0 1,0 1 0,0-1 0,0 1 0,0-1 0,0 1 0,1 0 0,-1 0 0,1 0 0,0-1 0,0 1 0,0 0 0,0 1 0,1-1 0,-1 0 0,1 0 0,-1 0 0,1 0 0,1 5 0,-1-6-91,1 0 0,0-1 0,0 1 0,0 0 0,0-1 0,0 1 0,1-1 0,-1 0 0,0 1 0,1-1 1,-1 0-1,1 0 0,-1 0 0,1 0 0,-1 0 0,1 0 0,0 0 0,0-1 0,-1 1 0,1 0 0,0-1 0,0 0 0,0 1 0,0-1 0,-1 0 0,1 0 0,2 0 0,55-1 28,-58 1-37,6-1-19,-1 0 0,0-1 1,1 0-1,-1 0 1,0 0-1,0-1 0,0 0 1,0 0-1,-1-1 1,1 1-1,-1-1 1,0 0-1,0-1 0,-1 1 1,1-1-1,-1 0 1,0 0-1,0-1 0,0 1 1,-1-1-1,0 0 1,0 0-1,0 0 0,-1 0 1,0 0-1,0 0 1,0-7-1,-4 2 88,-4 14-40,6-3-19,-6 6 8,0-1 0,0 2 0,1-1 0,0 0 0,0 1 0,1 0 0,0 0 0,0 1 0,0-1 0,1 1 0,0 0 0,1 0 0,0 0 0,0 0 0,1 0 0,0 0 0,0 0 0,0 1 0,1-1 0,1 0 0,1 12 0,-1-17-70,0-1 1,0 0-1,0 0 1,0 0-1,1 0 0,-1 1 1,1-2-1,-1 1 1,1 0-1,-1 0 0,1 0 1,0-1-1,0 1 1,0-1-1,0 1 1,0-1-1,0 0 0,1 0 1,-1 0-1,0 0 1,1 0-1,2 0 1,-1 0-1080,0 0 1,0-1-1,0 1 0,0-1 1,0 0-1,1 0 1,5-1-1,6-3-9687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10698,'0'0'12764,"-8"10"-11766,-1 2-680,1 0 0,1 1 0,0 0 0,1 0 0,0 0 0,1 1 0,0 0-1,1 0 1,1 0 0,-3 27 0,5-26-30,-3 16-43,2 0 0,1 0-1,1 0 1,2 0 0,9 49-1,-4-66-1081,-7-14 692,1 0 0,-1 1 1,0-1-1,0 0 0,0 0 0,0 1 1,1-1-1,-1 0 0,0 0 0,0 0 1,1 1-1,-1-1 0,0 0 0,0 0 0,1 0 1,-1 0-1,0 0 0,0 0 0,1 1 1,-1-1-1,0 0 0,1 0 0,-1 0 1,0 0-1,0 0 0,1 0 0,-1 0 1,0 0-1,1 0 0,-1 0 0,0-1 0,0 1 1,1 0-1,-1 0 0,0 0 0,0 0 1,1 0-1,-1 0 0,0-1 0,0 1 1,1 0-1,-1 0 0,0 0 0,0 0 1,0-1-1,1 1 0,-1 0 0,0 0 0,0-1 1,0 1-1,1-1 0,4-13-6533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13997,'0'0'2467,"-13"2"-177,-2 2-1859,0 1 0,0 0 0,0 0 0,0 2 0,1 0-1,0 0 1,0 1 0,1 1 0,0 1 0,-20 18 0,20-15-33,1 0-1,1 1 1,0 0-1,0 0 1,1 1-1,-10 23 1,15-28-276,1 0 0,0 1 1,1-1-1,1 1 0,-1-1 0,1 1 1,1 0-1,0 0 0,1 0 0,0 0 0,3 20 1,-2-27-107,0 1 1,1-1 0,-1 1-1,1-1 1,0 0 0,0 0-1,1 0 1,-1 0 0,1 0-1,0-1 1,0 1 0,0-1-1,0 0 1,1 0 0,-1 0-1,8 5 1,-3-4 3,-1 1 0,1-2 1,-1 1-1,1-1 0,0-1 0,0 1 0,1-1 0,-1 0 0,11 0 0,-12-2-10,-1 1-1,1-1 0,-1 0 0,1-1 1,-1 0-1,1 0 0,-1 0 1,1-1-1,-1 0 0,0 0 0,11-6 1,-14 6-10,0 0 1,1 0-1,-2-1 1,1 1-1,0-1 1,0 0 0,-1 1-1,0-1 1,1 0-1,-1 0 1,0-1-1,-1 1 1,1 0 0,0-1-1,-1 1 1,0-1-1,0 1 1,0-1-1,0 0 1,-1 1 0,1-6-1,-1 6-2,0 0 1,0 0-1,0 0 0,-1 0 0,1 0 1,-1 0-1,0 0 0,0 0 0,0 1 0,0-1 1,0 0-1,-1 1 0,1-1 0,-1 0 1,0 1-1,0 0 0,0-1 0,0 1 0,0 0 1,0 0-1,0 0 0,-1 1 0,1-1 1,-1 0-1,1 1 0,-1 0 0,0-1 1,1 1-1,-1 0 0,-5-1 0,-2 0-16,0-1 1,-1 1-1,1 1 0,-1 0 0,1 0 0,-1 1 0,-14 2 1,22-2 14,1 1 0,0-1 0,0 0 0,0 1-1,0-1 1,0 1 0,0 0 0,0 0 0,0 0 0,0 0 0,-3 2 0,5-2 2,-1-1-1,1 1 0,-1-1 1,1 1-1,-1-1 1,1 1-1,0-1 0,-1 1 1,1 0-1,0-1 1,-1 1-1,1 0 0,0-1 1,0 1-1,0 0 1,0-1-1,-1 1 1,1 0-1,0-1 0,0 1 1,0 0-1,1 0 1,-1 1-1,1-1 0,-1 1 1,1-1-1,0 1 0,0-1 1,1 1-1,-1-1 0,0 0 1,0 1-1,1-1 0,-1 0 1,0 0-1,1 0 1,-1 0-1,1 0 0,0 0 1,-1-1-1,1 1 0,0 0 1,-1-1-1,1 1 0,0-1 1,0 0-1,-1 1 0,1-1 1,2 0-1,12 1-291,1 0-1,-1-1 0,1-1 1,-1 0-1,1-2 1,-1 0-1,0 0 0,0-2 1,0 0-1,-1 0 0,0-2 1,28-15-1,-43 22 325,0 0 0,0 0 0,1-1-1,-1 1 1,0 0 0,0 0 0,1-1-1,-1 1 1,0 0 0,1 0 0,-1 0-1,0 0 1,1 0 0,-1-1 0,0 1 0,1 0-1,-1 0 1,1 0 0,-1 0 0,0 0-1,1 0 1,-1 0 0,0 0 0,1 0-1,-1 0 1,0 0 0,1 1 0,-1-1-1,0 0 1,1 0 0,-1 0 0,0 0 0,1 1-1,-1-1 1,1 0 0,-2 16 539,-20 36-256,10-28-106,0 26 142,12-23-1632,-1-26 1060,0 0 0,1-1-1,-1 1 1,0 0 0,0-1-1,1 1 1,-1 0 0,0-1-1,1 1 1,-1 0 0,0-1-1,1 1 1,-1 0 0,1-1-1,-1 1 1,1-1 0,0 1-1,-1-1 1,1 1 0,-1-1-1,1 0 1,0 1 0,1-1-1,10 1-4170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10570,'0'0'11168,"-5"8"-9476,-6 12-960,1 0-1,0 1 1,2 0-1,0 0 1,1 1 0,-3 22-1,5-17-705,1 0-1,1 0 1,2 0-1,1 0 1,3 31-1,2-49-1813,0-11-7410,-1-10-3043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67 2626,'0'0'20463,"-1"-8"-19951,0 6-495,1 1 0,-1-1 0,1 1 0,-1-1 0,1 0 0,0 1-1,0-1 1,0 0 0,0 1 0,0-1 0,0 0 0,0 1 0,1-1 0,-1 0 0,1 1 0,-1-1 0,1 1 0,0-1 0,-1 1-1,2-3 1,1 3 5,0-1-1,0 0 1,0 0-1,0 1 1,0-1 0,0 1-1,0 0 1,0 0-1,1 0 1,-1 1-1,0-1 1,7 1-1,19-4-1,-1 1-1,1 2 1,0 1-1,-1 1 0,47 8 1,-66-7-18,0 1-1,-1-1 1,1 1 0,-1 1 0,0 0 0,0 0 0,0 0-1,0 1 1,11 10 0,-14-11 14,-1 0 1,0 1-1,0 0 0,-1 0 0,1 0 1,-1 1-1,0-1 0,0 1 0,-1-1 1,0 1-1,0 0 0,0 0 0,-1 0 1,1 0-1,-1 10 0,1-4 141,-2-1-1,0 1 0,0 0 0,-2 0 0,1-1 0,-1 1 1,-1-1-1,0 1 0,0-1 0,-1 0 0,-1 0 1,0 0-1,0-1 0,-1 0 0,0 0 0,-1 0 1,0-1-1,-1 0 0,0 0 0,0-1 0,-1 0 1,0 0-1,0-1 0,-1 0 0,0-1 0,0 0 0,0-1 1,-1 0-1,0 0 0,-16 4 0,13-5-22,0-1-1,0 0 1,0-1-1,-1 0 1,1-1-1,-1-1 1,1 0-1,-16-3 1,26 3-193,-1-1 0,1 0 0,-1-1 0,1 1 0,-1-1 0,1 0 1,0 0-1,0 0 0,0-1 0,0 1 0,0-1 0,-4-4 0,5 4-195,1 0 0,0 0 0,0 0 0,0 0 0,0-1 0,1 1 0,-1 0 0,1-1 0,0 1 0,0-1 0,0 0-1,0 1 1,1-1 0,0 0 0,-1 1 0,1-1 0,1-6 0,-1 8-165,1 0-1,-1 0 1,0 1-1,1-1 1,-1 0-1,1 0 1,0 0-1,-1 1 1,1-1 0,0 0-1,0 1 1,0-1-1,0 1 1,0-1-1,1 1 1,-1 0-1,0-1 1,1 1 0,-1 0-1,3-2 1,18-11-7877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16271,'0'0'5061,"-12"71"-3203,6-40-609,4 8-512,-1 2-289,1 1-31,-1 1-289,0-2-64,-1-4-64,1-4 32,-1-7-224,1-5-1218,-2-11-768,-1-10-1025,-1 0-3235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15375,'0'0'5055,"0"-9"-3464,1 6-1497,-1 0-1,0 0 1,1 0 0,-1 0-1,1 0 1,0 0 0,0 0-1,0 0 1,0 1 0,1-1-1,-1 0 1,1 1 0,-1-1-1,1 0 1,0 1 0,0 0-1,0 0 1,0-1 0,1 1-1,-1 0 1,1 1 0,-1-1-1,1 0 1,0 1 0,-1-1 0,1 1-1,0 0 1,0 0 0,0 0-1,6-1 1,19-4-58,0 0-1,0 2 1,1 1-1,0 1 1,0 1-1,-1 2 1,1 1 0,0 1-1,-1 1 1,0 2-1,0 1 1,0 1 0,-1 1-1,30 15 1,-52-21-37,0 0-1,0 0 1,0 0 0,0 1 0,0 0 0,-1 0 0,1 0-1,4 7 1,-8-10 19,0 0 1,0 1-1,0-1 0,-1 0 0,1 1 0,0-1 0,-1 1 0,1 0 1,-1-1-1,1 1 0,-1-1 0,0 1 0,0 0 0,0-1 0,0 1 1,0 0-1,0-1 0,0 1 0,0 0 0,0-1 0,-1 1 0,1-1 1,-1 1-1,1-1 0,-1 1 0,0-1 0,0 1 0,0-1 0,0 1 1,1-1-1,-2 0 0,1 0 0,0 1 0,-2 1 0,-8 5 126,0 0 1,0 0-1,0-1 0,-1-1 0,0 0 0,0 0 0,-22 6 0,-95 21 15,115-30-125,3 0-164,-36 6 173,17-7-2775,24-4-3023,5-7-6117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7111,'0'0'5034,"15"3"-3908,42 4-897,0-3 0,0-2-1,112-10 1,187-44-318,-221 29 5,1549-210 124,11 91 801,-518 89-672,805-47-7,-529 17 35,993-76 236,-2147 125 1262,72-6 742,-341 40-2386,-1 0-1610,-10-3-2255,-3-3-1594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9001,'12'-8'3363,"10"-7"-2659,1 2 1,1 1 0,0 1-1,1 0 1,31-7 0,-27 10-338,1 2 1,-1 2-1,1 0 1,0 2 0,0 1-1,31 3 1,-59-1-358,1-1 0,-1 0-1,1 1 1,-1-1 0,1 1 0,-1 0 0,1-1 0,-1 1-1,0 1 1,1-1 0,-1 0 0,0 0 0,0 1 0,0-1 0,0 1-1,3 3 1,-4-3-8,0-1-1,0 1 0,-1-1 1,1 1-1,-1 0 0,1-1 0,-1 1 1,0-1-1,1 1 0,-1 0 1,0-1-1,0 1 0,0 0 1,-1-1-1,1 1 0,0 0 1,0-1-1,-1 1 0,0 2 1,-3 3 29,0 1 0,0-1 0,0 0 1,-1 0-1,0 0 0,0-1 0,-1 0 1,-10 10-1,-67 52 187,-28 23 553,97-77-511,1 0 1,0 0-1,1 1 1,0 1-1,-10 19 1,19-32-232,1 0-1,0 1 1,0-1 0,0 1 0,1-1 0,-1 1 0,1 0 0,0-1 0,0 1 0,0 0 0,0 0 0,1 0-1,0 0 1,-1 0 0,1 0 0,1 0 0,-1 0 0,1 0 0,-1 0 0,1-1 0,0 1 0,1 0-1,-1 0 1,1-1 0,-1 1 0,1-1 0,0 1 0,0-1 0,1 0 0,-1 0 0,1 0 0,0 0 0,-1 0-1,1 0 1,0-1 0,1 1 0,-1-1 0,0 0 0,1 0 0,6 2 0,74 36-1437,-26-22-6478,-36-14-1264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1 673,'0'0'24572,"-6"13"-24123,-4 12-174,2 0-1,0 1 1,2-1 0,1 1 0,-3 44 0,6 143 1006,3-213-1270,0-1-1,0 1 1,0 0-1,0-1 1,0 1-1,0-1 0,-1 1 1,1-1-1,0 1 1,0-1-1,-1 0 1,1 1-1,0-1 1,-1 0-1,1 0 0,-1 1 1,1-1-1,-1 0 1,1 0-1,-1 0 1,1-1-1,10-28-218,-2-1 0,-1-1-1,-1 1 1,2-39 0,-9 80 203,0 0 0,1 0 0,0-1 0,0 1 0,1 0 0,0 0 0,4 10 0,-5-18 16,-1-1 0,1 1 0,0 0 0,0 0 0,0 0 0,0 0 0,0-1 1,0 1-1,0 0 0,1-1 0,-1 1 0,0-1 0,1 1 0,-1-1 0,1 0 1,0 0-1,-1 0 0,1 0 0,0 0 0,0 0 0,0 0 0,0 0 0,-1-1 0,1 1 1,0-1-1,0 1 0,0-1 0,0 0 0,0 0 0,0 0 0,0 0 0,0 0 1,1 0-1,-1-1 0,-1 1 0,1-1 0,0 1 0,0-1 0,0 0 0,0 0 1,0 0-1,2-2 0,2-1 41,-1 0 1,0-1 0,0 0 0,0 0-1,0 0 1,-1 0 0,0-1-1,0 0 1,-1 0 0,0 0 0,0 0-1,3-11 1,9-13 105,-13 86 61,-2 68-128,0-124-116,0 1 1,0-1-1,0 1 1,0-1 0,0 1-1,0-1 1,0 0-1,0 1 1,1-1-1,-1 1 1,0-1-1,0 1 1,1-1 0,-1 0-1,0 1 1,0-1-1,1 0 1,-1 1-1,0-1 1,1 0-1,-1 1 1,1-1 0,-1 0-1,0 0 1,1 0-1,-1 1 1,1-1-1,-1 0 1,1 0-1,-1 0 1,1 0-1,-1 0 1,1 0 0,-1 0-1,0 0 1,1 0-1,-1 0 1,1 0-1,-1 0 1,1 0-1,-1 0 1,1 0 0,-1 0-1,1 0 1,-1-1-1,0 1 1,1 0-1,-1 0 1,1-1-1,-1 1 1,1-1-1,23-16-5301,-12-5-1476,0-5-5999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20147,'0'0'2595,"67"21"-3941,-29-26-1921,-3-17-3235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7015,'0'0'15913,"12"-4"-14856,18-11-879,0-1 0,-1-1 0,-1-2 0,-1 0 0,35-35 0,-8 2-382,-37 33 46,2 1 0,31-24 0,-54 67 137,-24 34 710,21-47-611,0 0 1,1 0 0,0 1-1,1 0 1,0 1-1,1-1 1,1 1-1,0-1 1,1 1 0,-1 24-1,3-37-100,0-1 1,0 1-1,0-1 0,1 1 1,-1-1-1,0 1 0,0-1 0,0 1 1,0-1-1,1 1 0,-1-1 0,0 1 1,1-1-1,-1 1 0,0-1 1,1 0-1,-1 1 0,0-1 0,1 0 1,-1 1-1,1-1 0,-1 0 0,1 1 1,-1-1-1,1 0 0,-1 0 0,1 0 1,-1 1-1,1-1 0,-1 0 1,2 0-1,21-4-1530,18-18-3264,-5-7-1979,2-8-4709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11979,'0'0'5803,"-8"5"-2888,-1 1-2614,1 0 0,1 0 0,-1 1 0,1 0 0,0 0 0,1 1 1,-1 0-1,2 0 0,-1 0 0,1 1 0,0-1 0,1 1 0,0 1 0,0-1 0,1 0 0,0 1 0,1 0 0,0 0 1,-1 16-1,3-24-292,1 0 0,-1-1 0,0 1 0,0-1 0,1 1 0,-1 0 0,1-1 1,-1 1-1,1-1 0,0 0 0,0 1 0,-1-1 0,1 0 0,0 1 0,0-1 1,0 0-1,1 0 0,-1 0 0,0 0 0,0 0 0,1 0 0,-1 0 0,0 0 1,2 1-1,2 0 9,0 0 1,0-1-1,1 1 1,-1-1-1,0 0 1,0 0-1,10-1 1,-4 1 12,0-2 1,1 1 0,-1-2-1,0 1 1,0-2 0,21-6 0,-25 6-14,0-1 0,0 0 1,0 0-1,0-1 0,-1 1 1,0-2-1,11-10 1,-14 13-3,-1 0 1,0 0 0,0 0-1,0 0 1,0-1 0,-1 1-1,1 0 1,-1-1 0,0 1 0,0-1-1,0 0 1,0 1 0,0-1-1,-1 0 1,0 0 0,0 1 0,0-1-1,-1-7 1,0 9-8,0 0 1,-1-1 0,1 1-1,-1 0 1,1 0-1,-1 0 1,0 1-1,1-1 1,-1 0-1,0 1 1,0-1-1,0 1 1,0 0-1,-1-1 1,1 1 0,0 0-1,0 0 1,-1 1-1,1-1 1,-1 0-1,1 1 1,-1-1-1,-4 1 1,0-1-406,0 0-1,0 0 1,0 1 0,0 0-1,-1 0 1,1 1 0,-8 1 0,15-2 247,0 0 0,0 0 0,0 0 0,1 0 1,-1 0-1,0 0 0,0 0 0,1 0 1,-1 0-1,0 0 0,0 0 0,0 0 1,1 1-1,-1-1 0,0 0 0,0 0 0,1 0 1,-1 0-1,0 0 0,0 0 0,0 0 1,0 1-1,1-1 0,-1 0 0,0 0 1,0 0-1,0 0 0,0 1 0,0-1 0,0 0 1,1 0-1,-1 0 0,0 1 0,0-1 1,0 0-1,0 0 0,0 1 0,0-1 1,0 0-1,0 0 0,0 0 0,0 1 0,0-1 1,0 0-1,0 0 0,0 1 0,0-1 1,0 0-1,0 0 0,0 0 0,0 1 1,-1-1-1,1 0 0,0 0 0,0 0 0,0 1 1,0-1-1,0 0 0,-1 0 0,1 0 1,0 0-1,0 1 0,0-1 0,0 0 1,-1 0-1,1 0 0,0 0 0,15 0-5061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5701,'0'0'14355,"-10"4"-12422,-5 4-1541,1 0-1,0 0 1,0 1 0,1 1 0,0 0 0,1 1 0,0 0 0,1 1-1,-19 25 1,21-23-151,0-1 0,1 1-1,1 1 1,-6 16 0,10-24-203,1 0 0,0 1 0,0-1 0,1 0 0,0 0 0,0 1 0,1-1 0,0 1 0,0-1 0,1 0 0,2 11 0,-2-15-30,1 0 0,-1 0-1,1 0 1,0 0-1,-1-1 1,2 1-1,-1 0 1,0-1-1,0 0 1,1 1-1,-1-1 1,1 0 0,0 0-1,0 0 1,0-1-1,0 1 1,0-1-1,0 1 1,0-1-1,0 0 1,0 0-1,1-1 1,-1 1 0,0-1-1,1 1 1,-1-1-1,5 0 1,0 0 0,0 0 1,0 0-1,0-1 1,0 0-1,0 0 0,0-1 1,0 0-1,-1 0 1,1-1-1,12-6 1,16-19-25,-34 26 22,-1 0-1,1 1 1,-1-1-1,0 0 1,0 0 0,1 0-1,-1 0 1,0 0-1,0 0 1,-1 0 0,1 0-1,0 0 1,-1 0-1,1 0 1,-1 0 0,0-1-1,0 1 1,0-4-1,-1 5 2,1 0-1,-1 1 0,0-1 0,0 0 1,0 0-1,0 1 0,0-1 0,0 1 0,0-1 1,0 1-1,0-1 0,0 1 0,0-1 0,0 1 1,0 0-1,-1 0 0,1 0 0,0-1 1,0 1-1,0 0 0,0 0 0,0 1 0,-1-1 1,-1 0-1,-32 5-33,32-3 5,-1-1 1,0 1 0,1-1 0,-1 1 0,1 0 0,-1 1 0,1-1 0,0 0 0,0 1 0,0 0-1,0 0 1,0 0 0,1 0 0,-1 0 0,1 0 0,0 1 0,0-1 0,0 1 0,1 0 0,-3 6-1,4-9-160,1-1-1,-1 1 1,0 0-1,1-1 0,-1 1 1,1-1-1,-1 1 1,1-1-1,-1 1 0,1-1 1,-1 1-1,1-1 0,0 1 1,-1-1-1,1 0 1,0 0-1,-1 1 0,1-1 1,0 0-1,-1 0 1,1 1-1,0-1 0,-1 0 1,1 0-1,0 0 0,0 0 1,-1 0-1,1 0 1,0 0-1,0-1 0,27-2-5980,-5-9-2870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78 220 9641,'0'0'8776,"-24"52"-6053,5-25-481,5 3-352,0-4-609,7-2-608,7-8-609,0-4-128,10-6-1121,6-6-1282,1-1-1024,-1-16-4228</inkml:trace>
  <inkml:trace contextRef="#ctx0" brushRef="#br0" timeOffset="1">315 1 18193,'0'0'4228,"-39"63"-2018,23-35-320,3 5-833,1-1-544,7-2-321,0-3-160,5-4 0,0-1-32,2-5-705,6-4-928,4-8-1506,-1-5-1153,-1 0-3236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9065,'0'0'8498,"8"-9"-6314,-1 3-1821,1-1 0,0 1 0,0 1 0,0 0 0,0 0 0,1 0 0,0 1 0,0 0 0,0 1 0,0 0 0,1 0 0,18-2 0,-18 4-164,-4 0-109,0 0-1,1 1 0,-1-1 0,1 1 1,-1 1-1,9 1 0,-13-2-87,-1 1 1,1-1-1,-1 1 1,0 0-1,1 0 1,-1-1-1,0 1 0,0 0 1,1 0-1,-1 0 1,0 0-1,0 0 1,0 1-1,0-1 1,0 0-1,-1 0 0,1 1 1,0-1-1,-1 0 1,1 1-1,0-1 1,-1 1-1,0-1 0,1 1 1,-1-1-1,0 1 1,0-1-1,0 1 1,0-1-1,0 1 1,0 2-1,-1 3 87,0 0-1,0-1 1,-1 1 0,0 0 0,0 0-1,-1-1 1,1 1 0,-1-1 0,-1 0-1,-6 9 1,-49 60 1005,37-48-618,-3 0 3,18-20-355,0 0 0,1 0 0,0 1 0,0 0 0,-8 15 0,14-23-124,0 1 0,0-1 0,0 0 1,0 1-1,0-1 0,0 0 0,1 0 0,-1 1 0,0-1 0,0 0 1,0 1-1,1-1 0,-1 0 0,0 0 0,0 0 0,0 1 1,1-1-1,-1 0 0,0 0 0,1 0 0,-1 1 0,0-1 0,0 0 1,1 0-1,-1 0 0,0 0 0,1 0 0,-1 0 0,0 0 1,1 0-1,-1 0 0,0 0 0,1 0 0,-1 0 0,0 0 1,1 0-1,-1 0 0,0 0 0,1 0 0,19-1-91,-18 1 37,26-3-2016,-1-1 0,47-13 0,-54 11-897,5-1-3273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4773,'-12'5'624,"5"-1"-217,-12 4 932,0 1-1,2 1 1,-19 13 0,33-21-1061,-1 0 1,1 0-1,0 0 0,0 1 1,0 0-1,0-1 1,0 1-1,0 0 0,1 1 1,0-1-1,-1 0 0,1 1 1,0-1-1,1 1 0,-1-1 1,1 1-1,-1 0 0,1 0 1,0 0-1,1 0 0,-1 0 1,1 0-1,0 0 0,0 0 1,0 4-1,1-6-183,0 1-1,0-1 1,1 0-1,-1 0 1,1 0-1,-1 0 1,1 0-1,0-1 1,0 1-1,0 0 1,0-1-1,0 1 1,0-1-1,0 0 1,0 1-1,1-1 1,-1 0-1,0-1 1,1 1-1,-1 0 1,1-1 0,-1 1-1,5-1 1,69 6 1059,-63-6-936,133-5 1287,261-41 0,-137 9-1248,358-12-782,-487 40 778,-136 8-944,-9 1-467,-18 0-2374,6 1-227,-15-1-5439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5349,'0'0'7212,"8"-5"-3566,124-94 2778,-93 67-6199,1 1 1,83-47-1,-122 77-254,-1 1 0,1-1 0,0 1 0,-1-1 0,1 1 0,0-1 0,0 1 0,0 0 0,-1-1 0,1 1 0,0 0 0,0 0 0,0-1 0,0 1 0,-1 0 0,1 0 0,0 0 0,0 0 0,0 0 0,0 0 0,0 0 0,-1 1 0,1-1 0,0 0 0,0 0 0,0 1 0,0-1-1,-1 0 1,1 1 0,0-1 0,-1 1 0,1-1 0,0 1 0,1 0 0,-2 2 24,1-1-1,0 0 0,-1 1 0,0-1 1,1 0-1,-1 1 0,0-1 1,0 0-1,0 1 0,-1-1 0,1 1 1,-1 3-1,-5 16 319,-16 41-1,19-57-322,-7 20 3,1-7-170,2 0 1,0 0-1,1 1 0,1 0 1,1 0-1,-3 32 0,8-49-3383,4-3-2329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8072,'0'0'12048,"-9"10"-11258,-1 2-590,1 0-1,1 1 0,-1 0 0,2 0 0,0 1 0,1 0 1,0 0-1,1 0 0,0 1 0,2 0 0,-1 0 0,0 20 1,3-31-153,1 1 1,0-1-1,0 0 0,1 0 1,-1 1-1,1-1 1,0 0-1,0 0 1,0 0-1,1 0 1,-1 0-1,4 6 1,-4-9-13,1 0 0,-1 1 0,0-1 0,1 0 0,-1 0 0,1-1 0,-1 1 0,1 0 0,0 0 0,-1-1 0,1 1 0,0-1 0,-1 1 0,1-1 0,0 0 0,-1 0 0,1 0-1,0 0 1,0 0 0,-1 0 0,1 0 0,0 0 0,0-1 0,-1 1 0,1-1 0,0 1 0,-1-1 0,1 0 0,-1 1 0,1-1 0,-1 0 0,1 0 0,-1 0 0,2-2 0,6-4 21,0 0 0,-1-1 0,0 0 1,0 0-1,-1-1 0,0 1 0,0-2 0,-1 1 0,0-1 0,-1 0 0,0 0 0,-1-1 0,0 1 0,0-1 0,-1 0 0,-1 0 0,0 0 0,0 0 0,-1 0 0,-1-1 0,-1-19 0,1 29-102,0 1 0,-1 0-1,1-1 1,-1 1-1,1 0 1,-1-1-1,1 1 1,-1 0-1,0 0 1,0 0 0,0-1-1,1 1 1,-1 0-1,0 0 1,0 0-1,-1 0 1,1 1-1,0-1 1,0 0 0,0 0-1,0 1 1,-1-1-1,1 1 1,0-1-1,-1 1 1,1-1-1,0 1 1,-1 0-1,1 0 1,-1-1 0,1 1-1,0 0 1,-1 0-1,1 1 1,-3-1-1,-22 9-2970,25-8 2563,-1 0-1,1 0 0,0 0 0,-1 0 1,1 0-1,0 0 0,0 0 0,0 1 1,0-1-1,0 0 0,0 1 0,0-1 0,0 2 1,-1 5-5104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18353,'0'0'2269,"-4"10"-587,-28 46 674,17-34-1757,2 1-1,0 0 1,2 1-1,0 1 0,-12 46 1,23-71-599,0 1 0,0-1 1,0 1-1,0-1 0,0 1 1,0-1-1,0 1 1,0-1-1,1 1 0,-1-1 1,0 0-1,0 1 0,0-1 1,1 1-1,-1-1 0,0 1 1,1-1-1,-1 0 0,0 1 1,1-1-1,-1 0 0,0 1 1,1-1-1,-1 0 0,1 0 1,-1 1-1,1-1 0,-1 0 1,0 0-1,1 0 0,-1 0 1,1 1-1,-1-1 0,1 0 1,-1 0-1,1 0 1,-1 0-1,1 0 0,-1 0 1,1 0-1,-1 0 0,1-1 1,-1 1-1,1 0 0,-1 0 1,1 0-1,-1 0 0,1-1 1,-1 1-1,0 0 0,1 0 1,0-1-1,29-12-98,-15 5-236,82-52-4624,-40 11-7810,-74 87 20296,1 27-3489,-2 70 441,17-131-4456,1 1 1,0-1-1,1 0 0,-1 1 1,1-1-1,0 0 0,0 0 1,2 6-1,-3-10-118,0 1-1,1 0 1,-1 0 0,1-1 0,-1 1 0,1 0-1,-1-1 1,1 1 0,-1-1 0,1 1-1,-1-1 1,1 1 0,0-1 0,-1 1 0,1-1-1,0 1 1,0-1 0,-1 0 0,1 0 0,1 1-1,0-1-266,-1 0-1,1 0 1,-1 0 0,1-1-1,-1 1 1,1 0-1,-1-1 1,0 1-1,1-1 1,-1 1-1,1-1 1,-1 0-1,0 0 1,0 1-1,2-3 1,15-15-8485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17553,'0'0'11050,"16"46"-25624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6790,'0'0'11659,"-30"67"-9384,16-33-161,3 2-865,4-6-705,6-5-384,1-6-95,0-9-1187,9-10-1760,1 0-2499,-1-16-6599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 12268,'0'0'6507,"-9"-5"-5204,3 2-1186,0 0 1,0 1-1,-1 0 1,1 0 0,-1 0-1,1 1 1,-12-2-1,16 3-82,0 1-1,0-1 0,-1 0 1,1 1-1,0-1 1,0 1-1,0-1 0,0 1 1,0 0-1,0 0 0,0 0 1,0 0-1,0 0 0,0 1 1,1-1-1,-1 1 0,0-1 1,1 1-1,0-1 0,-1 1 1,1 0-1,0 0 0,-1 0 1,1 0-1,0-1 1,1 1-1,-1 1 0,0-1 1,0 0-1,1 0 0,-1 0 1,1 0-1,0 3 0,-1-1 6,0 0 0,0 0 0,0 0-1,1 0 1,-1 0 0,1 0 0,0 1 0,1-1-1,-1 0 1,1 0 0,0 0 0,0 0 0,0 0-1,0 0 1,1 0 0,-1 0 0,1 0-1,0-1 1,0 1 0,1 0 0,-1-1 0,1 0-1,-1 0 1,1 0 0,0 0 0,0 0 0,1 0-1,-1-1 1,1 0 0,-1 1 0,1-1-1,0 0 1,-1-1 0,1 1 0,0-1 0,0 0-1,0 0 1,0 0 0,1 0 0,-1-1 0,0 0-1,0 1 1,0-2 0,0 1 0,1 0-1,-1-1 1,0 0 0,0 0 0,0 0 0,0 0-1,0-1 1,6-3 0,-5 3 19,0 0-1,-1-1 1,0 0 0,1 0 0,-1 0-1,0 0 1,0-1 0,-1 1-1,1-1 1,-1 0 0,0 0 0,1 0-1,-2-1 1,1 1 0,-1-1 0,1 1-1,-1-1 1,-1 0 0,1 0-1,-1 0 1,1 0 0,-1-8 0,-1 12-3,0-1 0,0 1 0,0 0 0,0 0 0,-1 0 0,1 0 0,0 0 0,-1 0 0,1 0 1,-1 0-1,1 0 0,-1 0 0,1 0 0,-1 0 0,0 0 0,0 0 0,1 0 0,-1 0 0,0 1 0,0-1 1,0 0-1,0 1 0,0-1 0,0 1 0,-1-2 0,-37-5 482,28 7-544,0 0 0,0 1-1,0 0 1,0 1 0,-10 3 0,-13 12 6,33-17-55,0 1-1,0-1 0,0 1 0,0 0 0,0-1 1,1 1-1,-1 0 0,0 0 0,0 0 0,0 0 1,1 0-1,-1 0 0,1 0 0,-1 0 0,1 0 1,-1 0-1,1 0 0,-1 0 0,1 0 0,0 0 1,0 0-1,-1 0 0,1 0 0,0 1 0,0-1 1,0 0-1,0 0 0,1 2 0,0-3-153,0 1-1,0 0 1,1 0-1,-1 0 1,0-1 0,1 1-1,-1-1 1,0 1-1,1-1 1,-1 1-1,1-1 1,-1 0-1,1 0 1,-1 0-1,1 0 1,-1 0-1,0 0 1,1 0 0,2-1-1,30-2-2247,3-12-1750,3-6-1926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7175,'0'0'11429,"-10"9"-10297,1 0-978,-1 0 216,0-1 0,1 2 0,0-1-1,1 1 1,0 1 0,1-1 0,-10 18-1,17-27-366,0 0-1,0 0 0,0 0 0,0 0 0,0 0 1,0 0-1,0 1 0,0-1 0,0 0 1,1 0-1,-1 0 0,0 0 0,1 0 1,-1 0-1,1 0 0,-1 0 0,1-1 1,-1 1-1,1 0 0,0 0 0,-1 0 0,1 0 1,0-1-1,0 1 0,0 0 0,-1-1 1,1 1-1,0-1 0,0 1 0,0-1 1,0 1-1,0-1 0,0 1 0,0-1 1,0 0-1,0 0 0,0 0 0,0 1 0,2-1 1,58 7-142,-38-5-164,58 16-96,-75-16 392,1 0 0,-1 0 0,0 1 0,0 0 0,0 0 0,0 0 0,-1 1 1,1 0-1,-1 0 0,6 7 0,-9-10 4,-1 1 0,0-1 0,0 1 0,0 0 0,0 0 0,0-1 0,0 1 0,0 0 0,-1 0 0,1 0 0,-1 0 0,1 0-1,-1 0 1,0 0 0,1 0 0,-1 0 0,0 0 0,-1 0 0,1 0 0,-1 3 0,0-1 59,-1 0 0,1 0 0,-1 0-1,0 0 1,0-1 0,-1 1 0,1-1 0,-1 0-1,-4 5 1,-5 4 649,-1-1 1,-1-1-1,-24 16 0,32-22-477,-1 0 1,1 0-1,-1-1 0,0 1 1,0-2-1,0 1 0,-1-1 1,1 0-1,0-1 0,-1 1 0,1-1 1,-14-1-1,20 0-222,0-1 0,0 1 0,0-1 0,0 1 0,0-1 0,0 0 0,0 1 0,0-1 0,0 0 0,0 0 0,0 0 0,1 0 0,-1 0 0,0 0 0,1 0 0,-1 0 0,0 0 0,1 0 0,-1 0 0,1 0-1,0 0 1,-1 0 0,1-1 0,0 1 0,0 0 0,0 0 0,0 0 0,0-1 0,0 1 0,0 0 0,0-2 0,0-2-61,1 0-1,-1 0 1,1 0-1,0 0 1,0 0-1,4-9 1,3 1-41,1 1 0,0-1 0,1 2 0,0-1 0,0 1 0,1 1 0,1 0 0,0 0 0,0 1 0,19-10 0,-12 7-28,-1 0-1,0-2 1,30-30-1,-47 43 129,0-1 1,1 1-1,-1 0 0,0-1 0,0 1 1,0-1-1,1 0 0,-2 1 0,1-1 1,0 0-1,0 0 0,-1 1 1,1-1-1,-1 0 0,1 0 0,-1 0 1,0 0-1,0 0 0,0-3 0,0 4 5,-1 0 0,1-1 0,-1 1 0,0 0 0,0 0 0,0 0 0,1 0 0,-1 0 0,0 0 0,0 1 0,0-1 0,-1 0 0,1 0 0,0 1 0,0-1 0,0 0 0,0 1 0,-1-1 0,1 1 0,0 0 0,-2-1 0,-11-1 68,0 0 0,-1 1 0,1 1 0,-17 1 0,14-1-46,-59 0-292,76 0 151,0 0 0,0 0 0,-1 0 1,1 0-1,0 0 0,0 0 0,0 0 0,0 0 0,-1 0 1,1 0-1,0 0 0,0 0 0,0 0 0,0 0 0,-1 0 1,1 0-1,0 0 0,0 0 0,0-1 0,0 1 0,0 0 1,-1 0-1,1 0 0,0 0 0,0 0 0,0 0 0,0-1 1,0 1-1,0 0 0,0 0 0,0 0 0,-1 0 0,1 0 0,0-1 1,0 1-1,0 0 0,0 0 0,0 0 0,0 0 0,0-1 1,0 1-1,0 0 0,0 0 0,0 0 0,0 0 0,0-1 1,0 1-1,0 0 0,1 0 0,-1 0 0,0 0 0,0-1 1,0 1-1,0 0 0,0 0 0,0 0 0,0 0 0,0 0 1,0-1-1,1 1 0,-1 0 0,0 0 0,0 0 0,0 0 1,0 0-1,0 0 0,1 0 0,-1 0 0,0 0 0,10-10-6385,4 0-3365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8520,'0'0'19955,"48"-25"-31486,-22 11-1441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5573,'0'0'16149,"9"-3"-15060,9-4-1075,0-1 0,-1 0 1,0-1-1,0-1 0,-1-1 0,21-18 0,-14 10-1001,0-2 0,-1-1 0,30-39 0,-62 77 1391,1 0 0,1 1 0,0-1 0,1 2 0,1-1 0,0 1 0,1 0-1,1 0 1,1 0 0,1 0 0,0 37 0,2-54-461,0 0-1,0 0 1,0 0 0,0-1-1,0 1 1,0 0 0,0 0-1,1 0 1,-1-1-1,0 1 1,1 0 0,-1 0-1,0-1 1,1 1 0,-1 0-1,1-1 1,-1 1-1,1 0 1,-1-1 0,1 1-1,0-1 1,-1 1 0,1-1-1,0 1 1,-1-1-1,1 1 1,0-1 0,0 0-1,-1 0 1,2 1 0,0-1-302,0 0 0,1 0 0,-1 0 0,0 0 0,1 0 0,-1-1 0,0 1 0,0-1 0,0 1 0,0-1 0,3-1 0,4-2-1646,0-1 0,0 0 0,-1-1 0,9-6 0,19-19-4956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13229,'-8'9'3822,"-3"0"-2959,-4 6 836,0 0 1,-20 25 0,32-36-1552,0-1 0,0 1 1,1 0-1,0 0 0,-1 0 0,1 0 0,1 0 0,-1 0 1,0 1-1,1-1 0,0 1 0,0-1 0,1 1 1,-1-1-1,1 1 0,0-1 0,0 1 0,0 0 0,2 5 1,-1-7-138,1-1 0,-1 0 0,0 0 1,1 0-1,0 0 0,0-1 1,-1 1-1,1 0 0,0-1 1,0 1-1,0-1 0,1 0 0,-1 0 1,0 0-1,0 0 0,1 0 1,-1 0-1,1 0 0,-1-1 0,0 1 1,1-1-1,-1 0 0,5 0 1,62-1-152,-67 1 121,2 0-11,1-1 1,-1 0 0,1 0 0,-1-1 0,0 1-1,0-1 1,0 0 0,0 0 0,0 0-1,0 0 1,0-1 0,-1 0 0,1 0 0,-1 0-1,0 0 1,0 0 0,0-1 0,0 1-1,0-1 1,-1 0 0,0 0 0,0 0-1,3-7 1,-4 8 64,0 0 0,0 0-1,0 0 1,0 0 0,-1-1-1,0 1 1,1 0 0,-1 0-1,-1 0 1,1 0 0,0 0-1,-1-1 1,1 1 0,-1 0 0,0 0-1,0 0 1,0 0 0,-1 1-1,1-1 1,0 0 0,-1 0-1,0 1 1,0-1 0,0 1-1,0-1 1,0 1 0,0 0-1,-1 0 1,1 0 0,-1 0-1,1 0 1,-1 1 0,0-1-1,-4-1 1,-2 0-11,0 0-1,0 1 1,0 0-1,0 0 1,-1 1 0,1 0-1,-16 1 1,22 0-56,-1 0 1,1 1-1,-1-1 1,1 1 0,-1 0-1,1 0 1,0 0-1,-1 0 1,1 1-1,-4 2 1,5-3-32,1 0 0,0 0 0,0 0 0,0 0 1,0 0-1,0 1 0,0-1 0,0 0 0,0 0 0,0 1 1,1-1-1,-1 1 0,1-1 0,-1 1 0,1-1 0,-1 1 1,1-1-1,0 1 0,0-1 0,0 1 0,0-1 0,0 1 0,0 3 1,1-4-368,-1 1 1,1-1-1,0 1 1,0-1-1,0 1 1,0-1-1,0 0 1,0 1-1,0-1 1,0 0-1,1 0 1,-1 0-1,0 0 1,1 0-1,-1 0 1,1 0-1,-1 0 1,1-1-1,-1 1 1,1 0-1,0-1 1,-1 0 0,1 1-1,0-1 1,-1 0-1,1 0 1,0 0-1,0 0 1,-1 0-1,3 0 1,27 0-10873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16720,'-11'5'2455,"-4"0"-1696,-14 6 1317,-40 21 1,63-30-1868,1 1 0,0 0 0,-1 1 1,1-1-1,0 1 0,1 0 0,-1 0 0,1 0 1,-1 1-1,1 0 0,1-1 0,-1 1 0,1 1 1,0-1-1,-3 7 0,5-11-201,1 0 0,0 1 0,0-1 0,-1 1 0,1-1 0,0 1 0,0-1 0,0 1 0,1-1 0,-1 1 0,0-1 0,0 0 0,1 1 0,-1-1 0,1 1 0,-1-1 0,1 0 0,0 1 0,-1-1 0,1 0 0,0 0 0,0 0 0,0 1 0,0-1 0,0 0 0,0 0 0,0 0 0,0-1 0,1 1 0,-1 0 0,0 0 0,1-1 0,-1 1 0,0-1 1,1 1-1,-1-1 0,1 1 0,-1-1 0,0 0 0,1 0 0,-1 1 0,2-1 0,10 1 38,-1 0 0,1-1 1,23-1-1,-28 0-32,2 0-82,0-1-1,-1 0 0,0 0 1,1-1-1,-1-1 0,0 1 0,0-1 1,-1-1-1,1 0 0,8-7 1,-13 10 69,0-1 0,0 1 1,-1-1-1,1 0 1,-1-1-1,0 1 1,0 0-1,0-1 1,0 0-1,-1 0 1,1 0-1,-1 0 1,0 0-1,0 0 1,-1 0-1,1-1 1,-1 1-1,0-1 0,0 1 1,-1-1-1,1 1 1,-1-1-1,0-6 1,-1 9 4,0-1 0,0 1 1,-1 0-1,1 0 0,0-1 0,-1 1 1,0 0-1,0 0 0,1 0 0,-1 1 1,0-1-1,0 0 0,-1 1 0,1-1 1,0 1-1,0 0 0,-1 0 0,1 0 1,-1 0-1,1 0 0,-1 0 1,1 1-1,-1-1 0,-3 1 0,-66-8-3040,52 7-569,5-1-3369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14798,'12'10'1441,"7"-1"-384,9-6 225,11-3-610,8 0-127,5 0-193,3-5-192,2-2-96,-10-2-448,-7 5-1922,-14 0-2179,-14 0-1312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4676,'0'0'12076,"-13"52"-10411,35-43-640,9-4-128,9-3-32,9-2-417,4 0-319,2 0-97,-5-7-1826,-8-3-3235,-8-3-5060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4773,'0'0'14851,"12"-11"-13938,77-63-166,-24 21-737,85-88 1,-175 218-587,16-57 507,2 1-1,0 0 1,2 0-1,0 1 1,1-1 0,2 1-1,-1 37 1,3-58-95,0-1 0,0 1 0,0-1 0,0 1 1,0 0-1,0-1 0,0 1 0,0-1 0,0 1 0,0 0 1,0-1-1,1 1 0,-1-1 0,0 1 0,0-1 0,1 1 1,-1-1-1,0 1 0,1-1 0,-1 1 0,0-1 0,1 0 1,-1 1-1,1-1 0,-1 1 0,1-1 0,-1 0 0,1 1 0,-1-1 1,1 0-1,-1 0 0,1 0 0,-1 1 0,1-1 0,-1 0 1,1 0-1,-1 0 0,1 0 0,0 0 0,-1 0 0,2 0 1,12 0-6756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15471,'0'0'4116,"-8"1"-817,3 0-3107,0 0 0,0 0 1,0 0-1,0 1 1,0 0-1,0 0 0,0 0 1,0 0-1,1 1 1,-1 0-1,1 0 1,0 0-1,0 1 0,0-1 1,0 1-1,1 0 1,-1 0-1,1 0 0,0 1 1,0-1-1,1 1 1,-1-1-1,-2 10 0,3-11-133,1 1 0,-1-1 1,1 0-1,0 1 0,1 0 0,-1-1 0,0 1 0,1-1 0,0 1 0,0 0 0,0-1 0,0 1 0,1 0 0,0 3 0,0-5-54,0-1 0,0 1 0,0-1 0,0 1 0,0-1 0,0 0 0,1 1 0,-1-1 0,0 0 0,1 0 0,-1 0 0,1 0 0,-1 0 0,1 0 0,-1-1 0,1 1 0,0 0 0,0-1 0,-1 0 0,1 1 0,0-1 0,0 0 0,-1 0 0,1 0 0,0 0 0,0 0 0,-1 0 0,1 0 0,3-1 0,0 0 11,1-1-1,-1 0 1,0 0-1,1 0 1,-1-1 0,0 1-1,0-1 1,0 0 0,-1-1-1,1 1 1,-1-1-1,0 0 1,0 0 0,7-9-1,29-24 71,-40 37-86,1 0 0,-1 0 0,0-1 0,0 1 0,1 0 0,-1 0 0,0 0 0,1 0 0,-1-1 0,1 1 0,-1 0 0,0 0 0,1 0 0,-1 0 0,0 0 0,1 0 0,-1 0 0,1 0 0,-1 0 0,0 0 0,1 0 0,-1 0 0,1 0 0,-1 0 0,0 1 0,1-1 0,-1 0 0,0 0 0,1 0 0,-1 0 0,0 1 0,1-1 0,-1 0 0,0 0 0,1 1 0,5 17 3,-5 33 49,-1-38-5,0-10-18,0 0 0,0-1 1,0 1-1,1 0 0,-1 0 0,1 0 1,0-1-1,0 1 0,2 5 1,-3-8-4,1 1 0,-1 0 0,1-1 0,-1 1 0,1-1-1,-1 1 1,1-1 0,-1 1 0,1-1 0,0 1 0,-1-1 0,1 1 0,0-1 0,-1 0 0,1 1 0,0-1 0,-1 0 0,1 0 0,0 0 0,0 1 0,-1-1 0,1 0 0,0 0 0,1 0 0,1-1 30,0 0 0,0 0 1,0-1-1,0 1 0,0-1 0,0 1 0,-1-1 1,1 0-1,0 0 0,-1 0 0,0 0 1,1-1-1,-1 1 0,0-1 0,2-3 0,7-10-31,15-21 7,-25 35-43,0 1 1,1-1 0,-1 1 0,0-1 0,1 1-1,-1 0 1,1-1 0,-1 1 0,1 0 0,0 0 0,0 0-1,-1 0 1,1 1 0,0-1 0,3-1 0,-2 8-12,-1-1 1,0 0 0,0 1-1,-1-1 1,0 1 0,0 0-1,1 10 1,-2-13-382,0 4-693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 14061,'0'0'2621,"-9"-2"-357,4 0-2140,-1 1 0,0-1 1,0 2-1,0-1 0,0 1 0,0-1 1,0 2-1,0-1 0,0 1 0,0 0 1,0 0-1,0 0 0,0 1 0,1 0 1,-1 0-1,1 1 0,-1-1 0,1 1 0,0 0 1,0 1-1,-5 4 0,-1 1-2,1 1 1,0 1-1,1 0 0,0 0 0,-11 20 0,18-27-94,0 0-1,-1 0 0,1 0 0,0 0 0,1 0 0,-1 0 0,1 1 0,0-1 0,0 1 0,0-1 0,0 1 1,1-1-1,0 1 0,0-1 0,0 1 0,1-1 0,-1 1 0,1-1 0,0 1 0,0-1 0,4 7 0,-3-8-12,2 0 1,-1 0-1,0 0 0,0 0 0,1-1 0,0 0 0,-1 0 0,1 0 0,0 0 0,0 0 0,0-1 0,0 0 0,0 0 0,1 0 0,-1 0 0,0-1 0,0 1 0,1-1 0,6-1 0,2 1 35,0 0-1,0-1 1,1-1-1,-1 0 1,16-5-1,-19 3-29,1 0-1,-1-1 1,0 0-1,-1 0 1,1-1-1,-1-1 1,0 1 0,8-10-1,-13 13-2,0-1 0,-1 0 0,1 0 0,-1 0-1,0-1 1,0 1 0,-1-1 0,1 1 0,-1-1 0,0 0 0,0 0 0,-1 0 0,1 0-1,-1-1 1,0 1 0,-1 0 0,1 0 0,-1-10 0,-1 13-28,1 0 1,-1 0 0,0 0 0,1 0-1,-1 0 1,0 0 0,0 0-1,0 1 1,0-1 0,-1 0-1,1 1 1,0-1 0,-1 1-1,1-1 1,-1 1 0,0 0 0,1-1-1,-1 1 1,0 0 0,0 0-1,0 0 1,1 0 0,-1 1-1,0-1 1,-3 0 0,-3-1-429,0 0 1,0 0-1,0 1 1,0 0 0,-9 1-1,17 0 391,0 0-62,0 0-1,0 0 0,0 0 0,-1-1 0,1 1 0,0 0 0,0 0 0,0 0 0,0 0 0,-1 0 0,1 0 1,0 0-1,0 0 0,0 0 0,0 0 0,-1 0 0,1 0 0,0 0 0,0 0 0,0 0 0,0 1 1,0-1-1,-1 0 0,1 0 0,0 0 0,0 0 0,0 0 0,0 0 0,0 0 0,-1 0 0,1 0 0,0 1 1,0-1-1,0 0 0,0 0 0,0 0 0,0 0 0,0 0 0,0 1 0,0-1 0,0 0 0,-1 0 1,1 0-1,0 0 0,0 1 0,0-1 0,0 0 0,0 0 0,0 0 0,0 0 0,0 0 0,0 1 0,0 5-4885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5125,'0'0'17115,"12"0"-16085,-3 0-943,1-1-1,-1 0 1,1-1-1,-1 0 1,1-1-1,-1 0 1,0 0-1,-1-1 1,1 0 0,0-1-1,-1 1 1,0-2-1,9-6 1,-15 10-85,79-65 93,-75 61-90,0 1 0,-1-1 0,0-1-1,0 1 1,0-1 0,0 0-1,-1 0 1,-1 0 0,1-1 0,3-11-1,-39 62-228,24-30 272,0 1 0,1 0 0,1 0-1,0 1 1,1 0 0,0 0 0,-2 18 0,2 29-2785,5-56-1635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8776,'0'0'8264,"-34"51"-6022,20-30-128,9-1-1025,3-4-768,2-5-225,0-3-160,11-5-1410,2-3-2209,0-4-4037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 11339,'-9'-1'5199,"5"0"-4977,-12-1 629,0 1-1,0 1 0,1 0 1,-17 2-1,29-2-729,0 0 0,0 0 0,0 1 0,1-1 0,-1 1-1,0-1 1,0 1 0,1 0 0,-1 0 0,0 0 0,1 1 0,-1-1 0,1 1 0,0-1-1,-1 1 1,1 0 0,0 0 0,0 0 0,0 0 0,0 0 0,1 0 0,-1 1 0,0-1 0,1 0-1,0 1 1,-1 0 0,1-1 0,0 1 0,0 0 0,1-1 0,-1 1 0,0 0 0,1 4-1,0-6-111,1 0-1,-1 1 0,1-1 0,0 0 0,0 0 0,-1 0 0,1 1 1,0-1-1,0 0 0,0 0 0,0-1 0,0 1 0,0 0 1,1 0-1,-1 0 0,0-1 0,0 1 0,1 0 0,-1-1 0,0 1 1,1-1-1,-1 0 0,0 1 0,1-1 0,-1 0 0,1 0 0,-1 0 1,0 0-1,1 0 0,-1 0 0,1 0 0,0-1 0,52-4-965,25-34-4494,-78 42 5282,0 1-1,0-1 0,-1 1 0,1-1 0,-1 1 1,0-1-1,0 1 0,0-1 0,-1 6 1,-10 60 1050,5-45 76,2 1 1,2 0 0,0 0-1,2 40 1,0-64-883,-1-1-1,1 1 1,0-1-1,-1 0 0,1 1 1,0-1-1,-1 1 1,1-1-1,-1 0 1,1 1-1,-1-1 1,1 0-1,-1 1 1,1-1-1,-1 0 1,1 0-1,-1 0 1,1 0-1,-1 1 1,1-1-1,-1 0 1,1 0-1,-1 0 1,0 0-1,1 0 1,-1 0-1,1 0 1,-2-1-1,-24 1 315,20 0-146,-9 1-136,1-2 0,-1 1-1,1-2 1,0 0 0,-1-1 0,1 0-1,1-1 1,-1 0 0,-23-12 0,36 16-193,1 0 1,0-1 0,-1 1-1,1 0 1,0 0 0,-1 0-1,1 0 1,0 0 0,-1-1 0,1 1-1,0 0 1,0 0 0,-1 0-1,1-1 1,0 1 0,0 0-1,-1 0 1,1-1 0,0 1-1,0 0 1,0-1 0,0 1-1,-1 0 1,1-1 0,0 1-1,0 0 1,0-1 0,0 1-1,0 0 1,0-1 0,0 1 0,0 0-1,0-1 1,0 1 0,0 0-1,0-1 1,0 1 0,0 0-1,0-1 1,0 1 0,1 0-1,-1-1 1,0 1 0,0 0-1,0-1 1,0 1 0,1 0-1,-1 0 1,0-1 0,0 1-1,1 0 1,-1 0 0,0-1 0,1 1-1,-1 0 1,19-8-6382,-17 7 5951,21-6-6723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78 4004,'0'0'10287,"0"-9"-5552,0-31-1772,1 39-2834,-1 0 1,0 0 0,0 0 0,0 0-1,0 0 1,0 0 0,-1 0-1,1 0 1,0 0 0,0-1-1,-1 1 1,1 0 0,-1 0-1,1 0 1,-1 0 0,1 1-1,-1-1 1,0 0 0,1 0-1,-1 0 1,0 0 0,0 0-1,1 1 1,-1-1 0,0 0-1,-1 0 1,0 0-57,0 1 0,0-1 0,0 1 1,0 0-1,0 0 0,-1 0 0,1 0 0,0 0 0,0 0 0,0 0 0,0 1 1,0-1-1,-2 2 0,-3 0-60,-1 1-1,1 0 1,0 1 0,-1 0 0,-11 8-1,6 0 68,-1 1 0,2 0 0,-1 1-1,2 0 1,0 1 0,-12 22 0,17-27-57,1 0 0,1 1 1,-1-1-1,2 1 0,-1 0 1,2 0-1,-1 0 0,2 0 1,-1 0-1,1 1 0,1 16 1,1-25-21,-1 0 1,1-1 0,0 1 0,0 0-1,0-1 1,0 1 0,0 0 0,0-1-1,1 0 1,-1 1 0,1-1 0,-1 0-1,1 1 1,0-1 0,0 0 0,0-1-1,0 1 1,1 0 0,-1 0 0,3 1-1,1 0-19,0-1-1,0 1 1,0-1-1,0 0 0,0 0 1,0-1-1,0 0 0,1 0 1,7 0-1,-7 0 1,1-2 0,-1 1 0,0-1 0,1 0 0,-1 0 0,0-1 0,14-5 0,-18 6 27,0 0 1,0-1-1,0 1 1,0-1-1,-1 0 1,1 0-1,0 0 0,-1 0 1,1 0-1,-1-1 1,0 1-1,0-1 1,0 1-1,0-1 0,0 0 1,2-6-1,-3 7 34,0 0 1,0 0-1,0 0 0,-1 0 0,1-1 0,-1 1 0,0 0 1,0 0-1,0-1 0,0 1 0,0 0 0,0-1 0,0 1 0,-1 0 1,1 0-1,-1-1 0,0 1 0,1 0 0,-1 0 0,0 0 1,0 0-1,-1 0 0,1 0 0,0 0 0,-1 0 0,1 1 1,-1-1-1,1 0 0,-1 1 0,0-1 0,0 1 0,0 0 1,1 0-1,-1-1 0,-1 1 0,1 0 0,0 1 0,0-1 1,0 0-1,0 1 0,-1-1 0,-1 1 0,-10-3-90,0 0 0,1 2 0,-1 0 0,0 0-1,-21 3 1,32-2-63,0 0 0,0 1 0,0 0-1,0-1 1,1 1 0,-1 0 0,0 0 0,0 1-1,1-1 1,-1 0 0,0 1 0,-3 2 0,-3 7-2858,4 3-3632,5-8-3919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11627,'0'0'8483,"9"11"-7672,-2-2-681,1 1 1,-1 0-1,-1 0 1,1 1-1,-2 0 0,0 0 1,0 0-1,-1 0 0,0 1 1,-1 0-1,3 19 0,-1 29-87,-4 0 0,-5 63 0,-13-22-2366,16-97 2007,-6 16-2371,7-19 2385,-1-1 0,1 1 1,-1 0-1,1 0 0,-1-1 0,0 1 1,0 0-1,1-1 0,-1 1 1,0-1-1,0 1 0,0-1 0,1 1 1,-1-1-1,0 1 0,0-1 0,0 0 1,0 0-1,-1 1 0,-13-1-4000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11179,'0'0'8071,"48"39"-6693,-10-39-225,6 0-385,3-4-383,6-11-257,-2-4-32,-5 0-224,-9-1-897,-10-4-801,-11-1-768,-11-2-1987,-5-1-2241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3972,'0'0'14445,"57"10"-12331,-13-10-192,9 0-833,10-5-704,7-8-289,2-1-1089,1-3-2242,-7-3-2915,-6-1-7495</inkml:trace>
  <inkml:trace contextRef="#ctx0" brushRef="#br0" timeOffset="1">942 1 17264,'-9'9'1223,"-19"20"-285,1 1 1,1 1 0,-33 53-1,48-65-888,0-1-1,2 1 1,0 1-1,2-1 1,0 2-1,1-1 1,1 1-1,1-1 1,-2 27-1,5-34-48,0-1-1,1 1 0,1 0 1,0-1-1,1 1 0,0-1 1,1 0-1,7 21 0,-8-29-48,0 1-1,1-1 0,0 0 1,0 1-1,0-1 1,0 0-1,1-1 0,-1 1 1,1-1-1,0 0 1,0 0-1,1 0 1,-1 0-1,0-1 0,1 1 1,0-1-1,0 0 1,-1-1-1,1 1 0,0-1 1,0 0-1,0 0 1,0 0-1,7-1 0,58 0-3263,-59-2 1898,-1 0 0,1 0 0,0-1-1,14-5 1,25-15-6332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2819,'0'-4'750,"0"1"0,0 0 0,0-1 0,1 1 0,0 0 0,0-1 0,0 1 0,0 0 0,0 0 0,0 0 0,1 0 0,0 0 0,-1 0 0,1 1 0,0-1 0,3-3 0,0 3-260,-1-1 1,0 1-1,1-1 0,0 1 0,0 0 0,0 1 0,0 0 1,0-1-1,6 0 0,3-1 12,0 1 0,1 0 0,0 1 0,0 1 0,-1 1 0,25 1 0,-36-1-474,-1 0-1,1 1 1,-1-1-1,1 1 1,-1 0-1,0-1 0,1 1 1,-1 0-1,0 0 1,0 0-1,1 1 1,-1-1-1,0 0 0,0 1 1,-1 0-1,1-1 1,0 1-1,0 0 1,-1 0-1,1 0 0,-1 0 1,0 0-1,1 0 1,-1 0-1,0 1 1,0-1-1,-1 0 0,1 1 1,0-1-1,-1 1 1,1-1-1,-1 0 1,0 1-1,0-1 0,0 1 1,0-1-1,-1 6 1,0 0 8,0 1 0,-1 0 0,0 0 0,-1-1 1,0 1-1,0-1 0,0 0 0,-1 0 0,-8 12 0,-15 13 315,-1-1 0,-2 0 0,-47 37 0,76-68-351,1-1 0,0 0-1,0 0 1,0 0 0,-1 0 0,1 0-1,0 0 1,0 0 0,0 0 0,0 0-1,-1 0 1,1 1 0,0-1-1,0 0 1,0 0 0,0 0 0,0 0-1,-1 1 1,1-1 0,0 0-1,0 0 1,0 0 0,0 0 0,0 1-1,0-1 1,0 0 0,0 0-1,0 0 1,0 1 0,0-1 0,0 0-1,0 0 1,0 0 0,0 1-1,0-1 1,0 0 0,0 0 0,0 0-1,0 1 1,0-1 0,0 0-1,0 0 1,0 0 0,0 1 0,1-1-1,-1 0 1,0 0 0,0 0-1,0 0 1,0 0 0,0 1 0,1-1-1,-1 0 1,0 0 0,0 0-1,0 0 1,19 2 4,27-6-13,53-22-1816,-1-9-4277,-43 11-700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12716,'-9'0'4885,"0"0"-4661,1 1 0,-1 1 0,1 0 1,0 0-1,0 0 0,0 1 0,0 0 0,0 1 1,1 0-1,-1 0 0,1 0 0,0 1 0,1 0 1,-1 0-1,1 1 0,0 0 0,0 0 0,-7 10 1,5-4 91,0-1 1,1 1 0,1 0 0,0 0-1,-7 21 1,12-30-274,0 1 1,0 1-1,0-1 0,1 0 0,-1 0 1,1 0-1,0 0 0,0 0 1,0 1-1,2 4 0,-2-7-43,1-1 0,0 1-1,-1 0 1,1 0 0,0-1 0,0 1-1,0 0 1,0-1 0,0 1 0,1-1-1,-1 0 1,0 1 0,1-1-1,-1 0 1,1 0 0,-1 0 0,1 0-1,0 0 1,-1 0 0,1 0 0,0 0-1,0-1 1,2 1 0,4 1 16,1-1 1,-1 1-1,1-2 1,0 1-1,0-2 1,-1 1-1,1-1 1,0 0-1,-1-1 1,1 1 0,-1-2-1,0 1 1,0-2-1,1 1 1,-2-1-1,1 0 1,0 0-1,-1-1 1,0 0-1,10-9 1,-10 8 73,0-1 0,0 1-1,-1-1 1,0 0 0,0-1 0,-1 1 0,0-1 0,0 0 0,-1-1 0,0 1 0,-1-1 0,1 1 0,-2-1 0,1 0 0,-1 0 0,-1-1 0,1 1 0,-2 0 0,1-12 0,-1 19-93,-1-1 0,1 1 0,-1-1 0,1 1 0,-1-1 0,0 1 0,1 0 1,-1-1-1,-1 1 0,1 0 0,0-1 0,0 1 0,-1 0 0,0 0 0,1 0 0,-1 0 0,0 1 0,0-1 0,0 0 0,0 1 1,0-1-1,0 1 0,0 0 0,0 0 0,-1 0 0,1 0 0,0 0 0,-1 0 0,1 0 0,-1 1 0,1-1 0,-1 1 0,1 0 0,-1 0 1,-3 0-1,1 0-174,-1 1 1,1-1 0,0 1 0,0 0-1,0 0 1,0 1 0,0-1 0,0 1-1,0 0 1,0 1 0,1-1 0,-1 1-1,1 0 1,0 0 0,0 0 0,-7 7-1,-13 29-2887,16-10-4490,5-11-1612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76 163 11659,'0'-13'3187,"0"6"-2648,1-10 851,-1 0 0,-4-28 0,4 42-1221,0 1 0,0-1 0,0 0 0,-1 0 1,0 0-1,1 0 0,-1 0 0,0 1 0,0-1 0,-1 0 1,1 1-1,0-1 0,-1 1 0,0-1 0,0 1 1,1 0-1,-1 0 0,0 0 0,-1 0 0,1 0 0,0 0 1,-1 0-1,1 1 0,-1-1 0,-4-1 0,6 3-148,0 1 1,-1-1-1,1 0 0,0 1 0,0-1 0,0 1 0,0-1 0,0 1 0,0 0 0,0 0 0,0-1 1,0 1-1,0 0 0,0 0 0,0 0 0,0 0 0,1 0 0,-1 0 0,0 0 0,1 0 1,-1 0-1,1 1 0,-1-1 0,1 0 0,0 0 0,-1 0 0,1 1 0,0-1 0,0 0 0,0 0 1,0 1-1,0-1 0,0 2 0,-4 55 85,4-49-11,-3 128 2806,24 247 0,-20-382-2901,-1 4 1,1 0 0,0-1 0,0 1 0,0 0 0,1 0 0,0-1 0,0 1 0,0-1 0,1 1 0,4 5 0,-7-11 0,1 0 0,-1 0 0,0 0 0,1 0-1,-1 0 1,0-1 0,1 1 0,-1 0 0,0 0 0,1 0 0,-1-1-1,0 1 1,0 0 0,1 0 0,-1-1 0,0 1 0,0 0 0,1-1 0,-1 1-1,0 0 1,0-1 0,0 1 0,0 0 0,0-1 0,1 1 0,-1 0-1,0-1 1,0 1 0,0-1 0,0 1 0,0 0 0,0-1 0,0 1 0,0 0-1,0-1 1,0 1 0,0-1 0,-1 1 0,1-1 0,2-20-15,-3-111-867,-1 115 695,0 0 0,0 0 0,-2 1 0,0-1 1,-11-27-1,16 48 109,0-1 0,1 0 0,0 0 1,0 0-1,0 0 0,0 0 0,0-1 0,1 1 1,-1-1-1,5 4 0,-6-5 73,1 0 1,0 0 0,-1-1-1,1 1 1,0 0-1,-1-1 1,1 1-1,0-1 1,0 0 0,0 0-1,-1 0 1,1 0-1,0 0 1,0 0-1,0 0 1,-1 0 0,1-1-1,0 1 1,0-1-1,-1 1 1,1-1-1,0 0 1,-1 1 0,1-1-1,2-2 1,6-4 19,0-1 0,-1 0 1,0-1-1,-1 1 1,0-2-1,0 1 0,-1-1 1,0 0-1,-1-1 1,0 1-1,0-1 0,-1 0 1,5-17-1,-9 15 217,-6 25-272,-5 30-69,10-42 107,-1 8 2,1 1 0,-1-1 0,1 0 0,1 1 0,3 15 0,-4-23 7,0 0 0,1 0-1,-1 0 1,0 0 0,1 0 0,0 0 0,-1 0-1,1 0 1,0 0 0,-1 0 0,1 0 0,0 0 0,0 0-1,0-1 1,0 1 0,0 0 0,0 0 0,0-1 0,2 2-1,-1-2 12,0 0 0,0 1 1,0-1-1,0 0 0,0 0 0,0-1 0,0 1 0,0 0 0,0-1 0,0 1 0,0-1 0,0 1 0,-1-1 0,1 0 0,0 0 0,2-1 0,5-5 38,1 0 0,-1 0 0,-1-1 0,1 0 0,-1 0 0,-1-1 0,0 0 0,12-20 0,-1 4 7,-18 25-67,0 0-1,0 0 1,0-1-1,0 1 1,0 0 0,0 0-1,0 0 1,0 0 0,0 0-1,0 0 1,1-1 0,-1 1-1,0 0 1,0 0 0,0 0-1,0 0 1,0 0-1,1 0 1,-1 0 0,0 0-1,0 0 1,0 0 0,0-1-1,1 1 1,-1 0 0,0 0-1,0 0 1,0 0-1,0 0 1,1 0 0,-1 0-1,0 0 1,0 0 0,0 0-1,0 1 1,0-1 0,1 0-1,-1 0 1,0 0-1,0 0 1,0 0 0,0 0-1,1 0 1,-1 0 0,0 0-1,0 0 1,0 1 0,0-1-1,0 0 1,0 0 0,6 14-27,1 29 151,-4-28-94,-3-13-14,0 0 0,0 0 0,1 0 0,-1 0 0,1 0 1,-1 0-1,1 0 0,0 0 0,0 0 0,0-1 1,0 1-1,0 0 0,0 0 0,0-1 0,1 1 1,-1-1-1,0 1 0,1-1 0,-1 0 0,1 0 1,0 1-1,-1-1 0,1 0 0,0 0 0,0-1 1,2 2-1,-1-2-120,0 0 0,0-1 1,0 1-1,0-1 0,0 1 1,0-1-1,0 0 0,0 0 1,0-1-1,-1 1 0,1 0 1,0-1-1,-1 0 0,1 1 0,-1-1 1,1 0-1,1-3 0,19-15-3062,16-14-5801,-18 19 557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18257,'0'0'3043,"-5"52"-2210,-3-14 416,1 3-96,-3 6-384,2-2-481,4-3-160,1-5-96,3-8 32,0-7-480,2-12-1121,8-8-866,4-2-576,2-24-3170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5285,'0'0'8205,"-9"13"-4981,-11 12-2568,-12 17 1728,-33 57-1,58-87-2142,1 0-1,0 0 0,0 0 0,1 1 1,1-1-1,0 1 0,1 0 1,0 1-1,1-1 0,0 0 1,1 14-1,1-24-234,1-1-1,-1 0 1,0 0 0,1 0-1,-1 1 1,1-1 0,0 0-1,0 0 1,0 0 0,0 0-1,0 0 1,0 0 0,1-1-1,-1 1 1,1 0 0,-1-1-1,1 1 1,-1-1 0,1 1-1,3 1 1,0 0 11,-1-1 0,1-1 0,-1 1 0,1-1 0,0 1 0,0-1 0,-1-1 0,1 1 0,7 0 0,0-1 21,1-1 1,-1 0 0,0-1-1,0 0 1,0-1 0,0 0-1,12-5 1,28-21-8,-50 28 19,1-1-1,-1 0 0,0 0 1,0 1-1,0-1 1,0-1-1,-1 1 1,1 0-1,-1 0 0,1 0 1,-1-1-1,0 1 1,0-1-1,0 1 0,0-1 1,0 0-1,0 1 1,-1-1-1,1-3 1,-2 5 12,1 0 1,0-1 0,-1 1 0,0 0-1,1-1 1,-1 1 0,0 0 0,0 0 0,0 0-1,0 0 1,0 0 0,0 0 0,0 0 0,0 0-1,0 0 1,0 0 0,0 0 0,-1 1 0,1-1-1,0 0 1,-1 1 0,1-1 0,0 1 0,-1 0-1,1-1 1,0 1 0,-4 0 0,-45-6-59,44 6 43,-99-3-673,84 3-3140,2 1-3640,37-2 1006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10602,'0'0'6032,"-7"8"-3832,1-1-1648,0-1 0,1 1 0,1 0 0,-1 0 0,-5 14 0,9-18-394,-1 1 1,1-1-1,0 1 0,0-1 1,1 1-1,-1 0 1,1 0-1,0-1 1,0 1-1,0 0 1,1 0-1,-1-1 0,1 1 1,0 0-1,0-1 1,0 1-1,0-1 1,1 1-1,2 4 1,21 34 74,-16-28-202,0-1-1,-1 2 1,-1-1 0,0 1-1,-1 1 1,-1-1-1,0 1 1,-1 0-1,3 18 1,-7-21-29,0-1-1,0 1 1,-1-1 0,0 1 0,-1-1 0,-1 1 0,0-1 0,-1 0-1,0 0 1,-1-1 0,0 1 0,0-1 0,-2 0 0,1 0 0,-1-1-1,-1 0 1,0 0 0,0 0 0,-1-1 0,0-1 0,-1 0-1,0 0 1,0 0 0,0-2 0,-12 7 0,17-11-225,-36 19-1190,13-18-3790,21-9-1849,7-11-4479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7271,'0'0'10314,"-59"28"-7207,58-24-897,1-1-1346,23-3 161,7 0 289,12 0-321,8 0-609,5-7-256,3 1-96,2-2 32,-7 3-64,-4 1-480,-14 4-1538,-17 0-1473,-22 12-8777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7527,'0'0'14510,"76"4"-12909,-25-15-287,5 0-450,4-3-543,2 2-257,-1-1-160,-6 0-1858,-8-3-3011,-10-2-8071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8456,'0'0'13842,"11"0"-12336,2-1-1265,0-1-1,-1 0 1,1-1 0,-1-1-1,0 0 1,0 0 0,0-2 0,-1 1-1,1-1 1,19-15 0,11-7-153,-1-2 1,-1-1 0,-1-3-1,54-59 1,-105 111-254,1 1-1,1 0 1,-13 38 0,17-42 26,1 1-1,0 0 0,1 0 1,0 1-1,2-1 0,0 1 1,0 29-1,3-45 4,-1 1-1,0-1 1,0 0-1,1 0 1,-1 0-1,1 1 1,-1-1-1,1 0 1,-1 0 0,1 0-1,0 0 1,0 0-1,-1 0 1,1 0-1,0 0 1,0 0-1,0 0 1,0-1-1,0 1 1,0 0 0,0 0-1,0-1 1,0 1-1,1-1 1,-1 1-1,0-1 1,0 0-1,0 1 1,1-1 0,-1 0-1,0 0 1,1 0-1,-1 0 1,0 0-1,0 0 1,1 0-1,1-1 1,3 0-806,0 0 0,0 0 0,0-1 0,0 0 0,0 0 0,-1 0 0,6-4 0,31-20-6169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4356,'0'0'7709,"-10"7"-4762,-11 9-1841,1 1 1,0 0-1,2 2 1,-26 30 0,35-37-650,0 0 0,1 0-1,0 0 1,1 1 0,1 1 0,0-1 0,0 1 0,1 0 0,1 0 0,-3 21 0,6-32-433,1 0 0,0 0-1,-1 1 1,1-1 0,1 0 0,-1 0 0,0 1 0,1-1 0,-1 0-1,1 0 1,0 0 0,0 0 0,1 0 0,-1 0 0,0 0 0,1 0-1,0-1 1,0 1 0,-1 0 0,2-1 0,-1 0 0,0 1 0,0-1 0,1 0-1,-1 0 1,1 0 0,0 0 0,0-1 0,-1 1 0,1-1 0,0 0-1,0 0 1,0 0 0,1 0 0,-1 0 0,0 0 0,0-1 0,0 0-1,4 0 1,3 1-37,0-1-1,0 0 1,-1-1-1,1 0 1,0-1-1,-1 0 1,1 0 0,-1-1-1,0 0 1,0-1-1,0 0 1,10-6-1,-11 5 16,0-1-1,0 1 1,0-1-1,-1-1 0,0 0 1,0 0-1,0 0 1,-1-1-1,0 1 1,-1-2-1,0 1 1,0-1-1,-1 1 0,0-1 1,0 0-1,-1-1 1,0 1-1,-1 0 1,0-1-1,0 0 0,-1 1 1,-1-1-1,1 0 1,-2 0-1,0-11 1,-1 17 6,1 0-1,-1 0 1,0 0 0,0 1 0,0-1 0,0 0 0,-1 1 0,1 0-1,-1-1 1,0 1 0,0 0 0,0 0 0,0 0 0,-1 1 0,1-1-1,-1 1 1,0 0 0,0 0 0,1 0 0,-1 1 0,0-1 0,0 1 0,-1 0-1,1 0 1,0 0 0,0 1 0,-1-1 0,1 1 0,-5 0 0,3 0-65,1 0 0,-1 0 0,0 0 1,0 1-1,0 0 0,0 0 0,0 0 1,0 1-1,1-1 0,-1 2 0,0-1 1,1 1-1,0-1 0,0 1 0,0 1 1,0-1-1,0 1 0,1 0 1,-1 0-1,-5 7 0,9-10-121,1-1 0,-1 1 1,0 0-1,1-1 0,-1 1 0,0 0 0,1 0 0,-1 0 1,1-1-1,0 1 0,-1 0 0,1 0 0,0 0 0,-1 0 1,1 0-1,0 0 0,0 0 0,0 0 0,0 0 0,0 0 1,0 0-1,0 0 0,0 0 0,0-1 0,0 1 0,1 0 1,-1 0-1,0 0 0,1 0 0,-1 0 0,0 0 0,1 0 1,-1-1-1,1 1 0,-1 0 0,1 0 0,0 0 0,-1-1 1,1 1-1,0-1 0,0 1 0,-1 0 0,1-1 0,2 1 1,2 1-1081,0 0 1,1-1-1,-1 0 0,1 0 1,0-1-1,7 1 1,26-1-4071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3940,'0'0'17686,"-13"12"-16629,1-1-1016,-11 11 853,0 0 0,-25 35 0,43-51-765,-1 1 0,2 0 0,-1 1 1,1-1-1,0 1 0,1 0 0,-1 0 0,2 0 0,-1 0 0,1 0 0,0 1 0,1-1 0,0 1 0,0-1 0,1 11 0,0-17-121,1 1-1,-1-1 0,1 0 1,0 0-1,-1 0 0,1 0 1,0 0-1,0 0 0,0 0 1,1 0-1,-1-1 0,0 1 0,1 0 1,-1-1-1,1 1 0,0-1 1,-1 1-1,4 1 0,0 0 8,0-1-1,0 1 0,0-1 0,0-1 0,1 1 1,-1-1-1,8 2 0,7-1 2,0-1-1,0-1 1,22-2-1,-21-1-66,0 0-1,-1-1 0,1-1 0,-1 0 1,-1-2-1,1 0 0,-1-2 1,0 0-1,-1-1 0,0-1 0,-1 0 1,0-1-1,-1-1 0,0-1 1,15-17-1,-29 29 106,1-1 0,-1 0 1,1-1-1,-1 1 0,0 0 1,0 0-1,-1-1 0,1 1 1,-1-1-1,1 0 0,-1 1 1,0-1-1,-1 0 0,1 0 1,-1 0-1,1 0 0,-1 1 0,0-1 1,-2-8-1,1 9-1,0 0 0,-1 0 0,0 0-1,0 1 1,0-1 0,0 0 0,0 1 0,-1-1-1,1 1 1,-1 0 0,1 0 0,-1 0 0,0 0-1,0 0 1,0 1 0,0-1 0,0 1 0,0 0-1,0-1 1,-1 2 0,1-1 0,-5 0 0,-20-5-134,0 1 0,0 1 0,0 2 1,0 1-1,0 1 0,0 2 0,-51 9 1,50-1-551,16-1-998,11 0-3297,7-7-1031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92 3683,'-10'-1'305,"-57"-5"3036,53 4-191,1-1 0,0 0 0,-24-9-1,50 11 946,28-3-3780,292-1 859,25 0-2350,-120-9-4502,-197 10 1044,64-14 0,-60 5-592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6406,'0'0'13181,"14"0"-12493,86 3-17,-1 5 0,134 28 0,-227-34-662,8 0-13,1 2-1,-1 0 1,1 0-1,18 10 0,-31-14 8,0 1 0,-1 0 0,1 0 0,-1-1 0,1 1 0,-1 0 0,1 0 0,-1 0 0,1 1 0,-1-1 0,0 0 0,0 0 0,1 1 0,-1-1 0,0 1 0,0-1 0,-1 1-1,1-1 1,0 1 0,0 0 0,-1-1 0,1 1 0,-1 0 0,1-1 0,-1 1 0,0 0 0,0 0 0,0-1 0,0 1 0,0 0 0,0 0 0,0 0 0,-1-1 0,1 1 0,0 0 0,-1-1-1,0 1 1,1 0 0,-1-1 0,0 1 0,0 0 0,0-1 0,0 0 0,0 1 0,0-1 0,0 1 0,-3 1 0,-14 13 97,0 0 0,-1-1 0,-1-1 0,0-1 0,-1-1 0,-34 15-1,6-2 125,-17 13 71,-7 4-950,26-20-5503,39-19-6787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55 10154,'0'0'10602,"3"-9"-8568,12-25-257,-15 33-1755,0 1-1,1 0 1,-1 0 0,0-1-1,0 1 1,0 0 0,0-1-1,0 1 1,0 0-1,0 0 1,0-1 0,0 1-1,0 0 1,0-1 0,0 1-1,0 0 1,0 0-1,0-1 1,0 1 0,0 0-1,0-1 1,0 1 0,0 0-1,0 0 1,0-1-1,0 1 1,0 0 0,-1 0-1,1-1 1,0 1-1,0 0 1,0 0 0,-1 0-1,1-1 1,0 1 0,0 0-1,-1 0 1,1 0-1,0-1 1,0 1 0,-1 0-1,1 0 1,0 0 0,0 0-1,-1 0 1,1 0-1,0 0 1,-1 0 0,1 0-1,0 0 1,0 0 0,-1 0-1,1 0 1,0 0-1,-1 0 1,1 0 0,0 0-1,0 0 1,-1 0-1,1 0 1,0 0 0,0 1-1,-1-1 1,1 0 0,0 0-1,0 0 1,-1 0-1,1 1 1,0-1 0,-19 9 706,10-2-705,1 1-1,-1 0 1,2 1-1,-1-1 0,1 2 1,0-1-1,1 1 1,0 0-1,1 0 1,0 1-1,1 0 0,0-1 1,0 2-1,-3 20 1,7-31-24,0 0 1,0-1 0,0 1 0,0-1 0,0 1-1,0-1 1,0 1 0,0-1 0,0 1 0,0-1-1,1 1 1,-1-1 0,0 1 0,0-1 0,1 1-1,-1-1 1,0 1 0,1-1 0,-1 1-1,0-1 1,1 0 0,-1 1 0,0-1 0,1 0-1,-1 1 1,1-1 0,-1 0 0,1 1 0,-1-1-1,1 0 1,0 0 0,23 1-1010,22-14-5340,-26 2 312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57 9865,'0'0'13394,"2"-8"-12406,-2 6-939,1-1-1,0 1 1,-1 0 0,1 0-1,0 0 1,0-1 0,0 1 0,0 0-1,1 0 1,-1 1 0,1-1-1,-1 0 1,1 0 0,-1 1 0,1-1-1,0 1 1,4-3 0,-1 2 32,0 0 0,1 0 0,-1 1 0,1-1 0,-1 1 0,1 1 1,0-1-1,6 1 0,-6 0-60,0 0 0,0 0 0,0 0 0,0 1 0,0 0 0,-1 0 0,1 1 0,0 0 0,-1 0 1,1 0-1,-1 0 0,8 5 0,-12-6-21,1 1 0,-1-1 0,0 0 0,1 0 0,-1 1 0,0-1 1,0 1-1,0-1 0,0 1 0,0-1 0,0 1 0,-1 0 0,1-1 0,0 1 0,-1 0 1,1 0-1,0 2 0,-2-1 8,1 0 0,0 0 0,0 0 0,-1 0 0,0 0 0,1 0 1,-1 0-1,0 0 0,-1 0 0,1 0 0,0-1 0,-1 1 0,-3 4 0,-6 4 119,-1 0-1,0-1 0,-1 0 1,0-1-1,0-1 0,-1 0 0,-28 11 1,33-14 122,19-6-321,-1 1 0,0 0 0,1 1 0,-1 0-1,0 0 1,1 1 0,-1 0 0,0 1-1,0 0 1,-1 0 0,1 1 0,-1 0 0,0 1-1,0-1 1,0 2 0,0-1 0,-1 1 0,7 7-1,-13-12 77,0 0 0,0 0 0,0 0 0,0 0 0,0 1 0,-1-1-1,1 0 1,0 0 0,-1 1 0,1-1 0,-1 0 0,1 1 0,-1-1-1,0 0 1,1 1 0,-1-1 0,0 1 0,0-1 0,0 1-1,0-1 1,0 1 0,-1-1 0,1 0 0,0 1 0,-1-1 0,1 0-1,-1 1 1,1-1 0,-1 0 0,0 1 0,1-1 0,-1 0 0,0 0-1,0 0 1,0 0 0,0 0 0,0 0 0,0 0 0,0 0 0,0 0-1,0 0 1,-1 0 0,1-1 0,0 1 0,0 0 0,-1-1 0,1 1-1,-2-1 1,-10 5 277,0 0-1,1-1 1,-1-1-1,-14 2 1,20-4-84,-9 2 7,1-1 1,-1-1 0,1 0-1,-1-1 1,-16-2 0,31 2-247,0 0 0,1 0 0,-1 0 0,1 0 0,-1 0 0,1-1 0,-1 1 0,1 0 1,-1 0-1,1-1 0,-1 1 0,1 0 0,-1-1 0,1 1 0,-1 0 0,1-1 0,0 1 1,-1-1-1,1 1 0,-1-1 0,1 1 0,0-1 0,0 1 0,-1-1 0,1 1 1,0-1-1,0 1 0,0-1 0,-1 1 0,1-1 0,0 1 0,0-1 0,0 0 0,0 1 1,0-1-1,0 1 0,0-1 0,0 1 0,1-1 0,-1 0 0,0 1 0,0-1 0,0 1 1,1-1-1,-1 1 0,0-1 0,0 1 0,1-1 0,-1 1 0,0-1 0,1 1 0,-1 0 1,1-1-1,-1 1 0,1-1 0,0 1 0,24-27-5060,5 6-2676,8-3-6070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4164,'0'0'17392,"5"10"-16372,-4-6-953,1 0 1,-1 0-1,1 0 1,0-1-1,1 1 1,-1 0-1,1-1 0,-1 1 1,1-1-1,0 0 1,1 0-1,-1 0 1,0 0-1,1-1 0,-1 1 1,1-1-1,0 0 1,0 0-1,0 0 0,0-1 1,0 0-1,0 1 1,0-1-1,1 0 1,-1-1-1,8 1 0,-3 0-181,0-1 0,1 0 0,-1 0-1,1-1 1,-1-1 0,0 1-1,1-1 1,-1-1 0,0 0-1,0 0 1,-1-1 0,1 0-1,-1 0 1,0-1 0,0 0 0,8-7-1,-37 53-205,-14 18 1570,-35 82 1,23-41 22,47-99-1253,-1 0 0,1 1-1,-1-1 1,0 0 0,1 1-1,-1-1 1,0 0 0,0 0 0,1 0-1,-1 0 1,0 0 0,0 0 0,0 0-1,-1 0 1,1 0 0,0 0-1,0-1 1,0 1 0,-1 0 0,1-1-1,0 1 1,-1-1 0,-1 1-1,1-1-93,1 0-1,0-1 1,0 1 0,-1-1-1,1 0 1,0 1-1,0-1 1,0 0-1,-1 1 1,1-1-1,0 0 1,0 0-1,0 0 1,1 0-1,-1 0 1,0 0-1,0 0 1,0 0-1,0-3 1,-3-2-534,1 0 0,0-1 0,1 0 1,0 0-1,0 1 0,0-2 1,1 1-1,-1-9 0,2 12-54,0 1 0,0-1 0,0 1 0,1-1 0,-1 1 0,1 0 0,0-1 0,0 1 0,1 0 0,2-6 0,12-14-4334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3683,'0'0'13790,"-8"3"-11991,-24 12-347,25-8 899,17-3-1689,15-2-99,-2-2-248,-1-1-1,1 0 1,25-6-1,-38 5-299,0-1 1,0 0-1,-1 0 0,1-1 0,-1 0 0,0-1 0,0 0 0,0-1 1,10-8-1,-17 13-17,-1 0-1,1 0 1,-1 0 0,1-1 0,-1 1 0,0-1 0,1 1 0,-1-1 0,0 1 0,0-1-1,0 0 1,0 0 0,-1 1 0,1-1 0,1-3 0,-2 4-5,0 0 1,-1 0-1,1 0 1,0 1-1,0-1 0,0 0 1,-1 0-1,1 0 0,0 1 1,-1-1-1,1 0 1,0 1-1,-1-1 0,1 0 1,-1 1-1,1-1 1,-1 1-1,1-1 0,-1 0 1,0 1-1,1-1 1,-1 1-1,0 0 0,1-1 1,-2 0-1,-3 0-12,1-1-1,0 1 1,0 0-1,-1 0 1,1 1-1,0-1 1,-1 1-1,1 0 1,0 0-1,-1 0 1,1 1-1,-5 1 1,1 0-1,2 0 0,-1 1 1,0 0-1,0 1 1,1-1-1,0 1 1,0 0-1,-7 7 0,10-9 13,-1 1 0,1 0-1,0 0 1,0 0 0,0 1-1,1-1 1,-1 1 0,1 0-1,0-1 1,0 1 0,0 0-1,0 0 1,1 0 0,0 1-1,-2 4 1,4-7-76,-1-1 0,0 0 0,1 0 0,-1 0 0,1 1 0,-1-1 0,1 0 0,0 0 0,-1 0 0,1 0 0,0 0 0,0 0 1,0 0-1,0 0 0,0-1 0,0 1 0,0 0 0,0 0 0,0-1 0,0 1 0,0-1 0,0 1 0,1-1 0,-1 1 0,0-1 0,0 0 0,0 1 0,1-1 0,-1 0 0,0 0 0,0 0 0,1 0 0,-1 0 0,0 0 0,1-1 1,1 1-1,51-8-6639,-19-6-180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94 13677,'0'0'2349,"-8"8"-96,-26 29-129,33-36-1972,0 0 1,0 0-1,0 1 0,0-1 0,0 0 0,1 0 0,-1 1 0,0-1 0,1 0 0,-1 1 1,0-1-1,1 0 0,0 1 0,-1-1 0,1 1 0,0-1 0,0 1 0,0 1 0,0-2-112,0-1 0,1 1 0,-1 0-1,0-1 1,1 1 0,-1 0 0,1-1-1,-1 1 1,1-1 0,0 1 0,-1-1-1,1 1 1,0-1 0,-1 1 0,1-1-1,0 0 1,-1 1 0,1-1 0,0 0-1,0 0 1,-1 1 0,1-1 0,1 0-1,7 1-125,0 0-1,0-1 0,0-1 0,13-1 0,-11 1 158,106-11-2343,-26 2 1718,-28 7 4453,-62 3-3744,0-1 1,0 0-1,0 0 1,0 0-1,0 0 1,0 0-1,-1 0 1,1 0-1,0 0 1,0 0-1,-1 0 0,1-1 1,-1 1-1,1 0 1,-1 0-1,1-1 1,-1 1-1,0-2 1,7-26-265,-2-54-659,-4 82 634,-1 0-1,1 0 1,-1 0 0,0 1 0,1-1 0,0 0 0,-1 0 0,1 0 0,0 1 0,-1-1 0,1 0 0,0 0 0,0 1 0,0-1 0,-1 1 0,1-1 0,0 1 0,0-1 0,0 1-1,0 0 1,0-1 0,0 1 0,0 0 0,0 0 0,0 0 0,0-1 0,0 1 0,0 0 0,0 0 0,1 1 0,44-1-4415,-31 1 1819,27-1-6399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5445,'0'0'15247,"36"48"-14094,-31-16-96,-4 8-160,-1 10-481,0 4-320,0 7-64,-5 0-32,-2-4-32,4-4-1281,-2-9-609,2-9 256,-3-12-255,0-12-1154,-4-9-1249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7431,'0'0'11723,"59"17"-10185,-11-17 127,8-8-191,7-6-738,1-4-544,-1-4-160,-9 1-800,-11 0-1154,-17 1-993,-17 0-1729,-9-3-1538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8872,'0'0'9129,"61"7"-7047,-12-7 384,9 0-864,7-2-641,6-7-449,-3 4-448,-5-2-256,-7 4-1570,-13-2-1184,-14-1-3044,-17 0-8360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9033,'0'0'13313,"-12"3"-12528,6-2-777,0 0 1,0 1-1,0-1 0,0 2 0,1-1 0,-1 1 0,1-1 1,-1 1-1,1 1 0,0-1 0,0 1 0,0 0 0,1 0 1,0 1-1,-1-1 0,-3 7 0,-9 13 71,1 2 1,2-1-1,0 2 0,2 0 0,1 1 1,1 0-1,1 0 0,2 1 0,0 0 1,3 0-1,0 1 0,1 57 0,3-81-82,1-1 1,-1 0-1,1 0 0,0 0 0,1 0 0,-1 0 0,1 0 0,0-1 0,0 1 0,1-1 1,-1 1-1,1-1 0,0 0 0,0 0 0,1 0 0,-1 0 0,1 0 0,0-1 1,0 0-1,0 0 0,0 0 0,0 0 0,6 2 0,0-1-465,0 0 0,0-1 1,0 0-1,0-1 0,1 0 0,-1-1 0,1 0 0,0-1 0,-1 0 1,15-2-1,23-5-5036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14926,'0'0'2066,"2"-8"-352,0 3-1556,0 0 1,0 1-1,0-1 0,0 1 1,1 0-1,0 0 1,-1 0-1,2 0 1,-1 0-1,0 1 1,1-1-1,-1 1 0,1 0 1,0 0-1,0 0 1,1 1-1,-1-1 1,0 1-1,1 0 1,-1 0-1,1 1 0,0 0 1,0-1-1,5 1 1,-4-1-63,1 0 0,0 1 0,0 0 1,0 0-1,0 1 0,0 0 0,0 0 1,0 1-1,0 0 0,8 2 0,-14-3-93,1 1 0,-1 0 0,1-1-1,-1 1 1,1 0 0,-1 0 0,0 0-1,1 0 1,-1 0 0,0 0 0,0 0-1,0 0 1,0 1 0,0-1 0,0 0-1,0 1 1,0-1 0,1 3 0,-1-1-1,-1 0 0,1 0 0,-1 0 0,0 0 0,0 0 0,0 0 0,0 0 0,0 0 1,-1 0-1,1 0 0,-1-1 0,0 1 0,0 0 0,-2 3 0,-3 7 30,-1 0 1,-1-1-1,0 0 0,-1 0 1,0-1-1,-1 0 0,-16 13 0,16-14 44,0 0-1,0 0 0,1 0 0,0 1 0,0 1 0,2 0 0,-1 0 0,-6 17 0,13-28-69,1 0 0,-1 0 0,1-1 0,0 1 0,0 0 0,-1 0-1,1 0 1,0 0 0,0 0 0,0 0 0,0 0 0,0 0-1,0 0 1,0 0 0,0 0 0,1 0 0,-1 0 0,0 0 0,1 0-1,-1 0 1,0 0 0,1-1 0,-1 1 0,1 0 0,-1 0 0,1 0-1,0-1 1,-1 1 0,1 0 0,0-1 0,1 2 0,1-1-26,0 1 0,-1-1 0,1 0 0,0 0 0,0-1 0,0 1 0,0-1 0,1 0 0,-1 1 1,4-2-1,8 0-618,0 0 0,0-1 0,22-7 0,11-9-3484,3-3-3026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4356,'-11'5'9385,"-3"0"-8406,2 1 0,-1 1 0,0 0 0,1 0 0,-19 17 0,27-21-736,-1 1 0,1 0 0,0 0 0,0 0 0,1 1 0,-1-1 0,1 1 0,0 0 1,0 0-1,1 0 0,-1 1 0,1-1 0,0 0 0,1 1 0,-1 0 0,1-1 0,0 1 0,1 0 0,-1 10 0,1-15-222,1 1-1,-1 0 0,0-1 0,1 1 0,0 0 1,-1-1-1,1 1 0,0-1 0,0 1 0,-1-1 1,1 1-1,0-1 0,1 0 0,-1 1 0,0-1 0,0 0 1,0 0-1,1 0 0,-1 0 0,3 2 0,1-1 6,0 0 1,0 0-1,0 0 0,0 0 0,1-1 0,9 2 0,-2-2-30,0 0 0,0-1 0,0 0 0,0-1-1,15-3 1,-23 3 16,0-1-1,1 0 1,-1 0-1,0-1 1,0 0-1,0 1 0,0-2 1,-1 1-1,1 0 1,-1-1-1,0 0 0,0 0 1,0 0-1,-1 0 1,1-1-1,-1 0 1,0 1-1,3-9 0,-4 11 34,-1-1-1,0 0 1,0 0-1,0 0 1,0 0-1,-1 0 1,1 0-1,-1 0 0,0 0 1,0 0-1,0 0 1,0 0-1,0 0 1,0 0-1,-1 0 0,0 0 1,0 0-1,0 0 1,0 0-1,0 1 1,0-1-1,-1 0 1,1 0-1,-1 1 0,0-1 1,1 1-1,-1 0 1,0-1-1,-1 1 1,1 0-1,0 0 0,-1 1 1,1-1-1,-5-2 1,1 1-199,-1 0 1,1 0-1,-1 1 1,1-1-1,-1 2 1,0-1-1,1 1 1,-1 0-1,0 0 1,0 1-1,-9 0 1,16 0-8,-1 0 0,0 1-1,0-1 1,1 0 0,-1 0 0,0 0 0,0 1-1,1-1 1,-1 0 0,0 1 0,1-1 0,-1 1-1,1-1 1,-1 1 0,0-1 0,1 1 0,-1-1-1,1 1 1,-1 0 0,1-1 0,0 1 0,-1 0-1,1-1 1,-1 1 0,1 0 0,0-1 0,0 1-1,0 0 1,-1 0 0,1-1 0,0 1 0,0 1 0,0-1-250,0 0 1,0-1-1,0 1 1,0 0 0,0 0-1,1 0 1,-1-1-1,0 1 1,0 0 0,1 0-1,-1-1 1,0 1-1,1 0 1,-1 0 0,1-1-1,-1 1 1,1 0-1,-1-1 1,2 2 0,14 5-7016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16239,'0'0'8601,"-5"11"-8468,-4 18 363,1 0 0,2 1 0,0 0 0,-2 46 0,3 136 2975,5-207-3416,4 14-11,4-16-12,-7-4-25,0 0 0,1 0 0,-1 0 0,0 0 0,0 0 0,1 0 1,-1-1-1,0 1 0,0 0 0,-1-1 0,1 1 0,0-1 1,0 1-1,-1-1 0,1 1 0,0-4 0,3-13-174,-1-1 0,0 0-1,-2-1 1,0 1 0,-4-36 0,3 57 117,-1 0 1,1-1 0,-1 1-1,1 0 1,0-1 0,-1 1-1,1 0 1,0 0 0,0-1-1,0 1 1,1 0 0,-1 0 0,0-1-1,1 1 1,-1 0 0,1-1-1,-1 1 1,1 0 0,0-1-1,-1 1 1,1-1 0,0 1-1,0-1 1,0 0 0,1 1 0,-1-1-1,0 0 1,0 0 0,1 1-1,-1-1 1,1 0 0,-1 0-1,1-1 1,-1 1 0,1 0-1,-1-1 1,4 2 0,-1-2 50,-1 1 0,1-1 0,-1 0 0,1 0 0,0-1 0,-1 1 0,1-1 0,-1 1 0,1-1 1,-1 0-1,0-1 0,1 1 0,-1 0 0,0-1 0,0 0 0,0 0 0,0 0 0,0 0 0,0 0 0,-1-1 0,1 1 0,-1-1 1,0 0-1,4-5 0,2-3 67,-1-2 0,-1 1 1,0-1-1,8-25 0,-16 46-97,1 0 0,1 0 0,-1 0-1,2 0 1,1 16 0,-1 0 65,-1-24-39,1 15 95,0 1 1,0-1-1,7 22 1,-8-34-64,1-1 0,0 1 0,0 0 1,0-1-1,0 1 0,1-1 0,-1 1 1,1-1-1,0 0 0,-1 1 0,1-1 0,2 2 1,-2-3-21,-1-1 1,0 1 0,0-1-1,1 1 1,-1-1 0,0 1 0,0-1-1,1 1 1,-1-1 0,1 0 0,-1 0-1,0 0 1,1 0 0,-1 0-1,0 0 1,1 0 0,-1-1 0,1 1-1,-1 0 1,0-1 0,0 1 0,1-1-1,-1 1 1,0-1 0,0 0 0,2 0-1,1-2 5,-1 0 0,1 0-1,-1 0 1,0-1 0,0 1 0,0-1-1,0 0 1,-1 0 0,1 0-1,-1 0 1,0 0 0,0-1-1,0 1 1,1-9 0,-1 6-229,0 0 0,-1-1 0,1 0 0,-2 1 0,1-1 0,-1 1 0,0-1 0,-2-11 0,2 19 161,0-1 1,0 1 0,0-1-1,0 1 1,0-1-1,0 1 1,-1-1 0,1 1-1,0 0 1,0-1 0,0 1-1,-1-1 1,1 1 0,0 0-1,0-1 1,-1 1 0,1 0-1,0-1 1,-1 1-1,1 0 1,0 0 0,-1-1-1,1 1 1,0 0 0,-1 0-1,1-1 1,-1 1 0,1 0-1,0 0 1,-1 0-1,1 0 1,-1 0 0,1 0-1,-1 0 1,1 0 0,0 0-1,-1 0 1,1 0 0,-1 0-1,1 0 1,-1 0 0,1 0-1,0 0 1,-1 0-1,1 0 1,-1 1 0,1-1-1,0 0 1,-1 0 0,1 1-1,-1-1 1,1 0 0,-1 1-1,-22 19-4849,15-12-2068,5-8 1446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16816,'0'0'4612,"-42"70"-2786,20-33-289,2 0-223,7 1-353,5-7-609,8-6-288,1-7-64,13-7-865,8-4-1313,1-7-1345,-1-3-2819,3-12-3363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3908,'0'0'14728,"-7"4"-14098,-18 11 5,16-9 4122,15-8-3877,11-7-1215,-7 2 341,-6 6-33,-1-1-1,0 0 1,0 0-1,0 0 0,0 0 1,0-1-1,-1 1 1,1-1-1,-1 0 1,1 1-1,-1-1 1,0 0-1,3-6 0,-11 9 124,-1-1-1,1 1 0,0 1 0,0-1 0,-10 3 1,8 0 169,0 0 0,1 1 0,-1 0 0,1 1 0,0 0 0,0 0 0,-11 12 0,15-15-248,1 0 0,0 0 0,0 0 0,0 0 0,0 1 0,0-1 0,1 1 0,-1-1 0,1 1 0,-1 0 0,1-1 0,0 1 0,0 0 0,0 0 0,1 0 0,-1 0 0,1 0 0,-1 0 0,1 0 0,0 0 0,0 0 0,0 0 0,1 0 0,-1 0 0,2 5 0,0-7-11,-1 1 1,1 0-1,0 0 1,0-1-1,0 1 0,0-1 1,0 0-1,0 1 0,0-1 1,1 0-1,-1 0 1,0-1-1,1 1 0,-1 0 1,1-1-1,-1 1 0,0-1 1,1 0-1,-1 0 0,5 0 1,52-3-248,-51 2 90,0-1-1,-1 0 1,1-1-1,-1 1 0,0-1 1,1-1-1,6-4 0,-11 7 122,-1-1 0,1 1 0,0-1 0,-1 0-1,1 0 1,-1 0 0,0 0 0,0 0 0,0-1-1,0 1 1,0-1 0,0 1 0,-1-1 0,1 0-1,-1 1 1,0-1 0,0 0 0,0 0 0,0 0-1,1-6 1,-2 9 28,0-1-1,0 1 0,-1 0 1,1 0-1,0-1 1,0 1-1,0 0 0,0 0 1,0-1-1,0 1 1,-1 0-1,1 0 0,0 0 1,0-1-1,0 1 1,-1 0-1,1 0 0,0 0 1,0-1-1,-1 1 1,1 0-1,0 0 0,0 0 1,-1 0-1,1 0 1,0 0-1,-1 0 0,1 0 1,0 0-1,0 0 1,-1 0-1,1 0 0,0 0 1,-1 0-1,1 0 1,0 0-1,0 0 0,-1 0 1,1 0-1,0 0 1,0 0-1,-1 0 0,1 1 1,0-1-1,0 0 1,-1 0-1,1 0 0,0 0 1,0 1-1,0-1 1,-1 0-1,1 0 0,0 0 1,0 1-1,0-1 1,-1 1-1,-13 11-78,8-2 113,2-1 1,-1 1-1,1 0 1,1 0 0,0 0-1,0 0 1,1 0-1,0 1 1,1-1-1,0 1 1,1 0-1,0-1 1,1 1 0,0-1-1,0 1 1,1-1-1,1 0 1,0 1-1,7 16 1,-9-25-11,0 0 0,0 0 1,-1 0-1,1 1 0,0-1 0,-1 0 1,1 0-1,-1 0 0,0 0 0,0 1 1,0-1-1,0 0 0,0 0 0,-1 0 0,0 4 1,1-5 20,-1 0 1,0 0 0,1 0 0,-1 1 0,0-1 0,0 0 0,0 0-1,0 0 1,0 0 0,0 0 0,0-1 0,0 1 0,0 0-1,0 0 1,-1-1 0,1 1 0,0-1 0,-3 2 0,-5-1 238,0 1 0,-1-1 0,1 0 0,-1-1 0,-17-2 0,11 1-115,12 1-180,1 0 1,-1 0-1,1-1 0,0 1 0,-1-1 1,1 0-1,-1 0 0,1-1 0,0 1 1,0-1-1,0 1 0,0-1 0,0 0 0,0 0 1,0 0-1,-3-5 0,4 6-262,1-1 1,0 1-1,1-1 0,-1 0 0,0 1 1,0-1-1,1 0 0,-1 0 1,1 0-1,-1 1 0,1-1 0,0 0 1,0 0-1,0 0 0,0 0 0,0 0 1,0 1-1,0-1 0,1 0 0,-1 0 1,1 0-1,-1 0 0,1 1 0,0-1 1,0 0-1,0 1 0,0-1 0,0 1 1,0-1-1,0 1 0,0-1 1,3-2-1,19-20-6126,4-4-2872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12268,'0'0'12038,"9"6"-11355,-2-1-614,1 1-1,-2 0 1,1 0 0,0 1-1,-1 0 1,-1 0 0,1 0-1,-1 1 1,0 0 0,-1 0 0,0 0-1,0 0 1,-1 1 0,5 15-1,-6-11-29,0 0-1,0 0 0,-1 0 1,-1 1-1,0-1 0,-1 0 1,0 0-1,-1 1 0,-1-1 1,-7 23-1,7-27-74,0 0 1,-1-1-1,0 1 1,-1-1-1,0 0 1,0-1 0,-1 1-1,0-1 1,0 0-1,0 0 1,-1-1-1,0 0 1,0 0-1,-1-1 1,0 0-1,-9 5 1,16-9-207,-1 0 1,1-1-1,0 1 1,0-1-1,-1 1 1,1-1-1,0 1 1,-1-1-1,1 0 1,0 0 0,-1 0-1,1 0 1,-1 0-1,1 0 1,-3 0-1,-4-14-6656,6-9-5840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9353,'0'0'15535,"64"49"-14190,-35-41-769,9-5-383,4-1-129,2-2-481,-3 0-832,-6 0-1249,-7 0-641,-15 0-1666</inkml:trace>
  <inkml:trace contextRef="#ctx0" brushRef="#br0" timeOffset="1">73 85 4004,'0'0'6886,"-58"19"-3811,45-12-224,11 2-481,2 0-576,23-2-225,8-2-223,10-1-514,5-1-543,3-3-161,-4 0-64,-2 0-128,-5 0-1698,-5-7-3491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6342,'0'0'17307,"13"-11"-15791,72-61-801,-4-4 1,137-164-1,-314 485-1243,95-243 434,-3 14 200,0-1 1,1 1 0,-2 24-1,5-37-168,0-1 0,0 1 0,0-1-1,0 1 1,1 0 0,-1-1 0,1 1 0,-1-1-1,1 1 1,0-1 0,0 0 0,0 1 0,2 2-1,-2-4-98,0 0-1,0-1 0,0 1 0,1 0 0,-1 0 0,0 0 1,0-1-1,1 1 0,-1-1 0,0 1 0,1-1 0,-1 1 1,0-1-1,1 0 0,-1 0 0,1 1 0,-1-1 0,0 0 1,1 0-1,-1 0 0,1-1 0,-1 1 0,0 0 1,1-1-1,2 0 0,18-11-4536,0-12-2808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23 256 9769,'0'0'6401,"-4"9"-2568,-13 26-774,17-35-2997,0 0-1,0 1 1,0-1 0,-1 0 0,1 0-1,0 0 1,0 0 0,0 1 0,0-1 0,0 0-1,0 0 1,0 1 0,0-1 0,0 0-1,0 0 1,0 0 0,0 1 0,0-1 0,0 0-1,0 0 1,0 1 0,0-1 0,0 0-1,0 0 1,0 0 0,0 1 0,0-1-1,0 0 1,0 0 0,0 0 0,0 1 0,1-1-1,-1 0 1,0 0 0,0 0 0,0 1-1,0-1 1,0 0 0,1 0 0,-1 0 0,0 0-1,0 0 1,0 0 0,1 1 0,-1-1-1,14-2 925,12-9-201,0-6-517,-1-1 0,0-1 0,-2-1 1,22-24-1,-31 29-316,0-1 1,-2 0 0,1-1-1,-2 0 1,-1-1 0,17-37-1,-21 32-572,-16 36 212,-17 35 267,18-30 117,1 0 0,0 0 1,2 1-1,0 0 0,1 0 0,0 0 1,2 1-1,0 0 0,2-1 0,0 27 0,1-45-222,1 0-1,-1-1 1,0 1-1,0 0 1,1-1-1,-1 1 1,1-1-1,-1 1 1,1-1-1,-1 1 0,1-1 1,-1 1-1,1-1 1,-1 1-1,1-1 1,0 1-1,-1-1 1,1 0-1,0 1 0,-1-1 1,1 0-1,0 0 1,-1 0-1,1 0 1,0 1-1,0-1 1,-1 0-1,1 0 1,0 0-1,-1 0 0,1 0 1,0-1-1,0 1 1,-1 0-1,1 0 1,0 0-1,0-1 1,10-1-8253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7431,'0'0'16698,"-11"-6"-16527,-36-17-75,44 22-89,0 1-1,0-1 0,0 1 0,0 0 1,0 0-1,0 0 0,0 0 1,1 0-1,-1 1 0,0-1 0,0 1 1,0 0-1,0 0 0,0 0 0,1 0 1,-1 0-1,1 1 0,-1-1 0,1 1 1,-5 3-1,3-2 55,0 1 1,-1 0-1,1 0 0,0 1 0,1-1 1,-1 1-1,1-1 0,-4 8 1,6-11-54,1 1-1,-1-1 1,0 0 0,1 0 0,-1 0 0,1 1 0,-1-1 0,1 0-1,0 0 1,-1 1 0,1-1 0,0 0 0,0 1 0,0-1 0,0 0 0,0 1-1,0-1 1,1 0 0,-1 1 0,0-1 0,1 0 0,-1 0 0,1 1-1,-1-1 1,1 0 0,0 1 0,1-1-17,-1 0 1,1 0-1,-1 0 0,1-1 0,-1 1 1,1 0-1,0-1 0,-1 1 0,1-1 1,0 0-1,-1 0 0,1 1 0,0-1 1,-1 0-1,1-1 0,0 1 0,1 0 1,6-2-181,0 1 1,-1-1-1,1-1 0,-1 0 1,0 0-1,15-8 1,-2-4-419,-15 10 366,-1 1-1,1 0 1,0 0-1,1 0 1,11-4-1,-18 8 226,1 0 0,-1 1 0,1-1 0,0 0 0,-1 1 0,1-1 0,-1 0 0,1 1-1,-1-1 1,1 1 0,-1-1 0,0 0 0,1 1 0,-1-1 0,1 1 0,-1-1 0,0 1 0,1 0 0,-1-1 0,0 1-1,0-1 1,0 1 0,1 0 0,-1-1 0,0 1 0,0-1 0,0 1 0,0 0 0,0-1 0,0 1 0,0 0 0,0-1-1,0 1 1,0-1 0,-1 2 0,0 30 12,1-30 5,-11 95 819,5-52 329,-1 52 0,2-72-514,5-24-559,-1-1 0,1 1 0,0-1 1,-1 1-1,1-1 0,0 1 0,-1-1 1,1 0-1,-1 1 0,1-1 0,-1 0 0,1 0 1,-1 1-1,1-1 0,-1 0 0,1 0 1,-1 0-1,0 1 0,1-1 0,-1 0 0,1 0 1,-1 0-1,1 0 0,-2 0 0,-3-2 151,1 1 0,-1-1 0,1 0 0,0 0 0,-1 0 0,1 0 0,-6-6 0,-31-21 248,-33-20-2156,73 48 4,6 1-2535,22 3 199,-26-3 3051,24 2-5337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8552,'0'0'12908,"-36"61"-11050,22-39-64,5-1-481,3-3-768,6-5-417,0-3-160,6-6-1346,4-4-1889,2 0-3203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2659,'-8'-3'11861,"3"1"-11582,0 0 0,-1 0-1,1 0 1,0 1-1,-1 0 1,1 0-1,-1 1 1,1-1-1,-1 1 1,0 0-1,1 0 1,-1 1 0,1 0-1,-1 0 1,1 0-1,0 1 1,-1 0-1,1 0 1,0 0-1,0 0 1,0 1 0,1 0-1,-1 0 1,1 0-1,-1 1 1,1-1-1,-6 7 1,7-7-138,1 1 1,-1-1-1,1 0 1,0 1 0,0-1-1,0 1 1,0 0-1,0 0 1,1 0-1,0-1 1,0 1-1,0 1 1,0-1-1,0 0 1,1 0-1,0 0 1,0 0 0,0 0-1,0 0 1,2 7-1,0-8-122,-1 0-1,1 0 1,-1-1 0,1 1-1,0-1 1,0 1 0,0-1-1,0 0 1,0 1-1,1-1 1,-1 0 0,1-1-1,-1 1 1,1 0 0,0-1-1,0 0 1,0 1-1,0-1 1,-1 0 0,2 0-1,-1-1 1,0 1 0,0-1-1,0 1 1,0-1-1,5 0 1,0 0-92,0 1 1,0-1-1,0-1 0,0 1 0,0-1 1,0-1-1,-1 0 0,1 0 0,0 0 0,-1-1 1,1 0-1,-1 0 0,0-1 0,0 0 1,-1 0-1,1-1 0,-1 0 0,0 0 1,0 0-1,0-1 0,-1 0 0,0 0 1,0 0-1,0-1 0,-1 1 0,6-15 1,-10 21 63,0 0 1,0 0 0,0 0 0,0 0-1,-1 0 1,1 0 0,0 0 0,0 0-1,0 0 1,-1 0 0,1 0 0,0 0 0,0 0-1,0 0 1,-1 0 0,1 0 0,0 0-1,0 0 1,0 0 0,0 0 0,-1 0-1,1 0 1,0-1 0,0 1 0,0 0 0,0 0-1,0 0 1,0 0 0,-1 0 0,1 0-1,0-1 1,0 1 0,0 0 0,0 0-1,0 0 1,0 0 0,0-1 0,0 1 0,0 0-1,0 0 1,0 0 0,0-1 0,0 1-1,0 0 1,0 0 0,0 0 0,0-1 0,-14 15-259,4-1 412,1 0-1,0 1 1,1 1 0,-11 27 0,16-34-78,0 1-1,0 0 1,1 0 0,0 0-1,1 0 1,0 0 0,1 0-1,-1 0 1,2 1-1,1 11 1,-1-17-94,0-1 1,1 0-1,0 1 0,-1-1 1,1 0-1,0 0 0,1 0 1,-1 0-1,0 0 0,1-1 1,0 1-1,-1-1 0,5 3 1,-4-3-18,0 0 0,-1 0 0,1 0 0,-1 0 1,0 1-1,0-1 0,0 1 0,0-1 0,0 1 1,0 0-1,-1 0 0,1 0 0,-1 0 0,2 6 1,-3-8 142,0 0 0,-1 0 0,1 0 0,-1-1 1,1 1-1,-1 0 0,1 0 0,-1 0 0,0 0 0,1-1 1,-1 1-1,0 0 0,0 0 0,1-1 0,-1 1 0,0-1 1,0 1-1,0-1 0,0 1 0,0-1 0,0 1 1,0-1-1,0 0 0,0 0 0,0 1 0,0-1 0,0 0 1,0 0-1,0 0 0,-1 0 0,-41 3 1320,37-3-1167,-18 1 447,-40 0 118,60-1-822,0 0 0,-1-1 0,1 1 0,0-1 1,0 0-1,0 0 0,0-1 0,0 1 0,0-1 0,0 0 1,-5-3-1,9 4-245,-1 0 0,0 0 0,0 0 1,1 0-1,-1 0 0,1 0 0,-1 0 0,1 0 0,-1 0 1,1 0-1,0 0 0,-1 0 0,1 0 0,0 0 0,0 0 0,0-1 1,0 1-1,0 0 0,0 0 0,0 0 0,0 0 0,0 0 1,0 0-1,1 0 0,-1-1 0,1 1 0,-1 0 0,0 0 1,1 0-1,0 0 0,-1 0 0,1 1 0,0-1 0,-1 0 1,1 0-1,0 0 0,0 0 0,0 1 0,1-2 0,16-10-6519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63 3171,'0'0'10298,"-4"-8"-5873,2 4-4067,0 1-1,0-1 1,0 1-1,-1 0 1,1-1-1,-1 1 0,1 0 1,-1 1-1,0-1 1,0 0-1,-1 1 1,1 0-1,0 0 1,-1 0-1,0 0 0,1 0 1,-1 1-1,0-1 1,0 1-1,0 0 1,1 0-1,-1 1 1,-7-1-1,4 0-253,-1 1-1,0 1 1,1-1-1,-1 1 1,1 1-1,0-1 1,-8 3 0,13-3-92,0 0 0,0 0 1,0 0-1,0 1 0,0-1 1,0 0-1,0 1 0,1-1 1,-1 1-1,0-1 0,1 1 1,-1 0-1,1 0 1,0 0-1,0 0 0,0 0 1,0 0-1,0 0 0,0 0 1,0 0-1,1 0 0,-1 0 1,1 1-1,-1-1 0,1 0 1,0 0-1,0 4 0,1-4-26,-1 0-1,1-1 1,0 1-1,0 0 0,-1-1 1,1 1-1,0 0 1,1-1-1,-1 1 0,0-1 1,0 0-1,1 1 1,-1-1-1,0 0 0,1 0 1,-1 0-1,1 0 0,0 0 1,-1 0-1,1 0 1,0-1-1,-1 1 0,1-1 1,0 1-1,0-1 1,0 1-1,0-1 0,-1 0 1,1 0-1,0 0 0,3-1 1,4 2-375,1 0 0,0-2 0,-1 1 0,19-4 0,-19 1 72,0-1 0,-1 0 0,1 0 0,-1-1 1,0 0-1,-1 0 0,1-1 0,11-11 1,3-2 343,-25 23 94,-1 1 0,1 1 0,0-1 1,0 0-1,1 1 0,0-1 0,0 1 1,-2 6-1,-1 3 117,-2 8 17,1 0 0,1 0 0,1 1 0,1-1 0,1 1-1,1 0 1,3 33 0,-1 0 818,-1-56-988,0 0 0,0 0 0,0 1 0,0-1 0,-1 0 0,1 0 0,0 0 0,-1 0 1,1 0-1,-1 0 0,1 1 0,-1-1 0,1 0 0,-1 0 0,0-1 0,0 1 0,1 0 0,-1 0 0,0 0 0,0 0 0,0-1 0,0 1 0,0 0 0,0-1 0,-2 2 0,0-1 46,-1 0 0,1 0 0,-1 0 0,0 0 0,0 0 0,0-1 0,0 0 0,-5 0 0,2 0-63,-1 0-1,0-1 0,0-1 1,0 1-1,1-1 0,-1 0 1,-14-7-1,20 7-235,-1 1 0,1-1 1,-1 0-1,1 0 0,0 0 0,0-1 0,0 1 0,0-1 0,0 1 1,1-1-1,-1 1 0,-1-6 0,2 7-322,0-1 0,1 1-1,0-1 1,-1 0 0,1 1-1,0-1 1,0 0 0,0 1 0,0-1-1,0 0 1,0 1 0,0-1 0,1 1-1,-1-1 1,1 0 0,0-2-1,11-11-7217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2185 148 6374,'-14'-2'2253,"-111"-19"-779,60 12-610,-119-32 1,116 21-850,-2 4 0,0 2 0,0 3 0,-1 4 0,-103 1 1,113 6 208,1 2 0,0 3 0,0 3 0,0 2 1,1 3-1,-113 40 0,104-25-155,2 4 0,1 2 0,1 3 1,-88 68-1,118-79-51,1 3 0,1 0 0,2 2 0,1 2-1,2 0 1,1 2 0,2 1 0,-39 77 0,58-103 44,0 1 0,1 0 0,0 1 0,1-1 1,1 1-1,-1-1 0,2 1 0,0 0 0,0 0 0,1 0 0,3 21 0,-1-23-1,1 1 0,0-1 0,1 1 0,0-1 0,1 0 0,0-1 0,1 1 0,-1-1 0,2 0 0,-1-1 0,2 1 0,13 13 0,3-2 22,0-1-1,1-1 1,1-1 0,0-1 0,2-1 0,-1-2 0,2-1 0,55 17 0,21-3 28,129 15 0,-124-23-97,72 11 90,1-7 0,1-8 0,347-19 0,-359-11-44,384-21-72,122 58 50,-4 22 396,-453-38-355,231-26 0,-349 11-80,371-29 18,-362 36-8,-1 5 0,138 19 0,-125-3 23,89 14 19,265 7-1,466-93 116,-572 23-150,250 20 78,-112 6 42,-338-12-49,252-56 0,5-1-5,-184 50-37,113-16-16,-292 29-34,0-3-1,-1-4 1,85-34 0,-124 42 2,5-2-12,-1-1-1,0-1 1,-2-2 0,34-23-1,-60 38 3,0-1-1,0 0 1,0 0-1,0 1 0,0-1 1,0 0-1,-1 0 1,1-1-1,-1 1 1,1 0-1,-1-1 1,0 1-1,0 0 1,0-1-1,0 1 1,0-1-1,-1 0 1,1 1-1,-1-1 1,0 1-1,0-6 0,0 4 16,-1-1 0,-1 1 0,1 0 0,0 0 0,-1 0 0,0 0 0,0 0 0,0 0 0,-1 1 0,1-1 0,-1 1 0,-3-4 0,-9-8 29,-1 1 0,0 1 0,0 1 0,-25-15 0,-6 1-62,0 2 1,-1 2 0,-2 3 0,-68-19 0,-214-35-40,263 60 13,-347-55 43,-542-18 0,-428 64 88,115 5-189,1179 13 74,-549-16-116,1 36-131,-532 37 331,127-25 47,534-8-74,-39 3-58,130 32-4528,284-33 940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19571,'0'0'12267,"29"13"-29948,-18 6 3940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17232,'0'8'1858,"0"-4"-1410,7-3 770,16-1 127,10 0-96,9 0-288,5 0-609,8 0-288,3 0-32,2 0-160,-5-3-288,-6 1-417,-6-2-736,-6 3-1442,-9-4-1634,-8-2-1152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7976,'0'0'14664,"16"2"-13847,65 4 117,-28-4-807,0 2 0,0 3-1,81 21 1,-131-27-177,0 0-1,1 0 1,-1 0-1,0 1 0,0-1 1,0 1-1,0 0 1,0 0-1,-1 0 1,1 0-1,0 1 1,-1-1-1,0 1 1,1-1-1,-1 1 0,0 0 1,0 0-1,-1 0 1,1 0-1,-1 0 1,1 0-1,-1 0 1,2 8-1,-3-7 29,0 0 0,0 0 0,-1 1 1,1-1-1,-1 0 0,0 0 0,0 0 0,0 1 0,0-1 1,-1 0-1,0-1 0,0 1 0,0 0 0,0 0 0,0-1 1,-1 1-1,0-1 0,-6 6 0,-18 15 147,-1 0 0,-1-3-1,-56 33 1,-22 15 855,91-51-896,15-15-3110,19-10-2221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 4740,'-1'0'403,"-24"-2"6549,24 2-6867,1 0-1,0 0 0,-1 0 0,1 0 1,0 0-1,-1 0 0,1 0 0,0 0 1,-1 0-1,1 0 0,0 0 0,-1 0 1,1 0-1,0-1 0,-1 1 0,1 0 1,0 0-1,-1 0 0,1 0 1,0-1-1,0 1 0,-1 0 0,1 0 1,0-1-1,0 1 0,-1 0 0,1 0 1,0-1-1,0 1 0,0 0 0,-1-1 1,1 1-1,0 0 0,0-1 0,0 1 1,0 0-1,0-1 0,0 1 0,0 0 1,0-1-1,0 1 0,0 0 0,0-1 1,0 1-1,0 0 0,0-1 0,0 1 1,0 0-1,0-1 0,0 1 1,0 0-1,1-1 0,-1 1 0,0 0 1,0 0-1,0-1 0,0 1 0,1 0 1,-1-1-1,0 1 0,0 0 0,1 0 1,-1 0-1,0-1 0,1 1 0,-1 0 1,1 0-1,2-3 49,1 1-1,0 0 1,-1 0 0,1 0 0,0 1-1,0 0 1,0-1 0,0 1 0,0 1-1,1-1 1,3 0 0,53-1 134,-49 2-195,-7 0-55,0 0 0,-1 1 0,1-1-1,-1 1 1,1 0 0,-1 0-1,1 0 1,-1 1 0,0-1 0,1 1-1,-1 0 1,0 1 0,5 3-1,-8-5-10,1 0-1,-1 1 0,0-1 0,0 1 0,0 0 1,0-1-1,0 1 0,0 0 0,0-1 1,-1 1-1,1 0 0,-1 0 0,1 0 0,-1 0 1,0 0-1,1-1 0,-1 1 0,0 0 0,0 0 1,-1 0-1,1 0 0,0 0 0,-1 0 1,1 0-1,-1 0 0,1-1 0,-1 1 0,0 0 1,0 0-1,0-1 0,0 1 0,0-1 0,0 1 1,0 0-1,-3 1 0,-7 9 81,0-1 0,-1 0 0,-1 0 1,0-1-1,0-1 0,-1-1 0,0 1 0,-1-2 0,-27 10 0,-5 5 1765,94-26-1776,67-22-3016,-39 5-4080,-27 7-1627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 6822,'0'0'10368,"-8"-3"-8756,6 2-1561,0 0 0,0 0 1,0 0-1,0 1 0,0-1 1,0 0-1,0 1 0,0 0 1,0-1-1,0 1 0,0 0 0,0 0 1,0 0-1,0 0 0,0 1 1,0-1-1,0 1 0,0-1 1,0 1-1,0-1 0,0 1 0,0 0 1,0 0-1,0 0 0,0 0 1,1 0-1,-1 1 0,0-1 1,1 0-1,-1 1 0,1-1 0,0 1 1,-1 0-1,1-1 0,0 1 1,0 0-1,0 0 0,0 0 1,0 0-1,0 3 0,-2 1 96,-1 1 1,2-1-1,-1 1 0,1 0 1,0 0-1,1 0 0,-1 0 1,1 0-1,1 0 0,-1 0 1,2 8-1,-1-12-101,0 0 1,1 0-1,-1-1 1,1 1-1,0 0 0,0 0 1,0 0-1,0-1 0,1 1 1,-1 0-1,1-1 0,-1 1 1,1-1-1,0 0 0,0 0 1,0 0-1,0 1 0,1-2 1,-1 1-1,0 0 1,1 0-1,-1-1 0,1 0 1,0 1-1,-1-1 0,1 0 1,0 0-1,4 1 0,-1-1-21,0 0-1,-1 0 0,1 0 0,0-1 0,0 0 0,0 0 0,0 0 0,0-1 1,-1 0-1,1 0 0,0-1 0,0 1 0,-1-1 0,1 0 0,-1-1 0,0 1 1,6-4-1,-8 3-6,0 0 1,0 1-1,0-1 1,0 0 0,0 0-1,-1-1 1,1 1 0,-1 0-1,0-1 1,0 0-1,0 1 1,-1-1 0,1 0-1,-1 0 1,0 0-1,0 0 1,0 0 0,-1 0-1,1 0 1,-1 0 0,0 0-1,0-1 1,-1 1-1,1 0 1,-2-5 0,1 7-74,0 0 0,0 0 0,0 0 0,0 0 0,-1 0 0,1 0 0,-1 1 0,1-1 0,-1 0 0,0 1 0,1-1 0,-1 1 0,0 0 0,0 0 0,0 0 0,0 0 0,0 0 0,0 0 0,0 0 1,-1 0-1,1 1 0,0-1 0,0 1 0,-1 0 0,1 0 0,0 0 0,0 0 0,-1 0 0,1 0 0,0 0 0,0 1 0,-1-1 0,-1 2 0,3-2-42,1 0 0,-1 0-1,1 1 1,-1-1 0,1 0-1,0 0 1,-1 1 0,1-1-1,0 0 1,-1 0 0,1 1-1,0-1 1,-1 1 0,1-1-1,0 0 1,0 1 0,-1-1-1,1 0 1,0 1 0,0-1-1,0 1 1,-1-1 0,1 1-1,0-1 1,0 0 0,0 1-1,0-1 1,0 1 0,0-1-1,0 1 1,0-1 0,0 1-1,0 0 1,1 0-222,-1-1-1,0 1 1,0-1 0,0 1-1,0-1 1,1 1 0,-1-1-1,0 1 1,1-1 0,-1 1-1,0-1 1,1 0 0,-1 1-1,1-1 1,-1 1 0,0-1-1,1 0 1,-1 0 0,1 1-1,-1-1 1,1 0 0,-1 0-1,1 1 1,0-1 0,-1 0-1,1 0 1,12 1-7902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5573,'0'0'15887,"0"58"-14926,-5-40-448,-2 1-385,3-3-96,4-1-192,0-4-1346,0-5-1312,10-6-1859,1 0-2305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5541,'0'0'17083,"5"-1"-16154,64-7 163,-49 7-1251,-1-1-1,36-8 1,-55 9 134,0 1 1,1 0-1,-1 0 1,0 0-1,1 0 1,-1 0-1,0 0 1,1 0-1,-1 0 1,0 0-1,1 0 0,-1 0 1,0 0-1,1 0 1,-1 0-1,0 0 1,1 0-1,-1 1 1,0-1-1,1 0 1,-1 0-1,0 0 1,1 0-1,-1 1 1,0-1-1,1 0 0,-1 0 1,0 1-1,0-1 1,0 0-1,1 0 1,-1 1-1,0-1 1,0 0-1,0 1 1,1-1-1,-1 0 1,0 1-1,0-1 0,0 1 1,0 22-251,-14 34 518,10-43-337,-1 14 75,0 0 1,2 0-1,1 39 0,2-66-148,0-1 0,1 0-1,-1 0 1,0 1-1,0-1 1,0 0 0,0 0-1,0 1 1,-1-1-1,1 0 1,0 0 0,0 0-1,0 1 1,0-1 0,0 0-1,0 0 1,0 1-1,0-1 1,0 0 0,-1 0-1,1 0 1,0 1-1,0-1 1,0 0 0,0 0-1,-1 0 1,1 0-1,0 0 1,0 1 0,0-1-1,-1 0 1,1 0-1,0 0 1,0 0 0,0 0-1,-1 0 1,1 0 0,0 0-1,0 0 1,-1 0-1,1 0 1,0 0 0,0 0-1,-1 0 1,1 0-1,0 0 1,0 0 0,0 0-1,-1 0 1,-2 0-1633,-6 0-5322</inkml:trace>
  <inkml:trace contextRef="#ctx0" brushRef="#br0" timeOffset="1">50 149 10954,'0'0'9257,"63"-19"-8424,-33 18-609,6 0-192,3-3-256,1-4-2787,3-6-7815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64 265 5990,'0'0'7223,"-8"8"-4949,-3 0-1515,7-5-472,1-1 0,-1 1 0,1 0 1,-1 0-1,1 0 0,0 1 0,0-1 0,1 1 1,-1 0-1,-3 6 0,6-10-209,-1 1 0,0-1 0,1 1-1,0-1 1,-1 1 0,1-1 0,-1 1 0,1 0 0,0-1 0,-1 1 0,1-1-1,0 1 1,0 0 0,-1-1 0,1 1 0,0 0 0,0-1 0,0 1 0,0 0-1,0 0 1,0-1 0,0 1 0,0 0 0,0-1 0,0 1 0,0 0-1,1-1 1,-1 1 0,0 0 0,0-1 0,1 1 0,-1-1 0,0 1 0,1 0-1,-1-1 1,0 1 0,1-1 0,-1 1 0,1-1 0,-1 1 0,1-1 0,-1 1-1,1-1 1,0 0 0,-1 1 0,1-1 0,0 0 0,-1 0 0,1 1-1,-1-1 1,1 0 0,0 0 0,-1 0 0,1 0 0,0 0 0,0 0 0,-1 0-1,1 0 1,0 0 0,-1 0 0,1 0 0,0 0 0,-1 0 0,1-1-1,0 1 1,-1 0 0,2-1 0,49-16 638,26-27-572,-2-3 0,-1-4 0,-4-2 1,82-79-1,-145 128-147,-5 6-4,-8 18-10,-17 27 22,-36 49 215,28-49 65,-43 89 0,70-112-1156,8-21-2675,4-13-2179,0-9-5657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89 224,'0'0'3956,"11"-4"-2248,1 0-497,56-24 2939,-65 27-3584,1-1 0,0 0 0,0 0-1,-1 0 1,1-1 0,-1 1 0,0-1 0,0 0-1,0 0 1,0 0 0,0 0 0,-1 0-1,1-1 1,-1 1 0,2-5 0,-4 8-497,0 0 0,0 0-1,0-1 1,0 1 0,0 0 0,-1-1 0,1 1 0,0 0-1,0 0 1,0-1 0,-1 1 0,1 0 0,0 0 0,0 0-1,0-1 1,-1 1 0,1 0 0,0 0 0,0 0 0,-1 0 0,1-1-1,0 1 1,-1 0 0,1 0 0,0 0 0,0 0 0,-1 0-1,1 0 1,0 0 0,-1 0 0,1 0 0,0 0 0,-1 0-1,1 0 1,0 0 0,0 0 0,-1 0 0,1 0 0,0 0 0,-1 1-1,-15 1 147,6 2-152,0 1 0,1-1 0,0 2-1,0-1 1,0 1 0,1 0-1,0 1 1,0 0 0,-8 10 0,-3 4 293,1 1 1,-18 28 0,-5 23 790,38-69-1076,1 1-1,0 0 1,1 0 0,-1 0-1,1 0 1,0 0-1,0 0 1,1 0-1,-1 0 1,1 0 0,0 0-1,1 1 1,1 7-1,-2-11-61,1-1 0,0 1 0,0-1 0,1 0 0,-1 1 0,0-1 0,0 0 0,0 0 0,1 0-1,-1 0 1,1 0 0,-1 0 0,1 0 0,-1 0 0,1-1 0,0 1 0,-1-1 0,1 1 0,0-1 0,-1 1-1,1-1 1,0 0 0,-1 0 0,1 0 0,3 0 0,47-5 133,-34 0-115,0 0-1,0-2 1,0 0 0,-1-1-1,0 0 1,-1-2 0,17-11-1,-21 13-22,0-1 0,-1-1-1,0 0 1,0 0 0,-1-1 0,0 0 0,-1-1-1,0 0 1,11-21 0,-18 29-2,0 0 1,0 0-1,-1 1 0,1-1 0,-1 0 1,0 0-1,0 0 0,-1-1 1,1 1-1,-1 0 0,0 0 0,0 0 1,0 0-1,0 0 0,-1-1 1,0 1-1,0 0 0,-2-5 0,2 6-9,-1 1-1,0 0 0,0-1 0,0 1 0,-1 0 0,1 0 0,-1 0 0,1 1 0,-1-1 0,1 1 0,-1-1 0,0 1 0,0 0 0,0 0 0,1 0 1,-1 0-1,0 0 0,0 1 0,0-1 0,-1 1 0,1 0 0,0 0 0,0 0 0,-4 1 0,3-1-51,0 1-1,0-1 0,-1 1 1,1 0-1,0 0 0,0 0 1,1 0-1,-1 1 0,0-1 1,0 1-1,1 0 0,-1 0 1,1 1-1,-1-1 1,1 1-1,0 0 0,0-1 1,0 1-1,1 1 0,-1-1 1,1 0-1,-1 1 0,1-1 1,0 1-1,0 0 0,1-1 1,-1 1-1,-1 7 1,3-10-86,0-1 0,0 1 0,0 0 1,0 0-1,0-1 0,0 1 1,0 0-1,0-1 0,0 1 0,0 0 1,0 0-1,0-1 0,1 1 1,-1 0-1,0-1 0,0 1 1,1-1-1,-1 1 0,1 0 0,-1-1 1,0 1-1,1-1 0,-1 1 1,1-1-1,0 1 0,-1-1 1,1 1-1,-1-1 0,1 0 0,0 1 1,24 3-6202,7-4-1400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7175,'0'0'10095,"-8"4"-7725,-5 2-1801,0 1 0,1 1 1,0 0-1,0 0 0,1 1 0,-18 18 0,24-23-454,1 0 0,0 0 0,0 1 0,1-1 0,-1 1 0,1 0 0,0 0 0,0 0 0,1 0 0,-1 1 0,1-1-1,0 1 1,1 0 0,-1-1 0,1 1 0,1 0 0,-1 0 0,1 0 0,0 0 0,0-1 0,1 8 0,0-10-111,1 0 0,-1 0 0,1-1 0,-1 1 0,1 0 0,0-1 0,0 1 0,1-1 0,-1 0 0,0 0 0,1 0 0,-1 0 0,1 0 0,0 0 0,0-1 0,-1 1 0,1-1 0,0 0 0,0 0 0,0 0 0,0 0 0,1 0 0,-1-1 0,5 1 0,9 1 38,0-1-1,0 0 1,21-3 0,-27 1-33,-1-1 1,1 0 0,-1-1 0,1 0-1,-1 0 1,0-1 0,0-1 0,0 0 0,-1 0-1,0-1 1,13-10 0,-18 13-1,0 0 0,0 0 1,0-1-1,0 0 0,0 0 0,-1 0 1,0 0-1,0 0 0,0-1 0,-1 0 1,1 1-1,-1-1 0,0 0 0,0 0 1,-1 0-1,0 0 0,0 0 0,0-1 1,0 1-1,-1 0 0,0 0 0,0-1 1,0 1-1,0 0 0,-3-8 0,1 8 3,-1 0-1,1 0 0,-1 0 0,0 1 0,-1 0 1,1-1-1,-1 1 0,0 1 0,0-1 1,0 0-1,0 1 0,-1 0 0,1 0 1,-1 0-1,0 1 0,0-1 0,-8-2 1,3 1-235,0 0 1,0 1 0,0 0 0,-1 1 0,0 0 0,1 1 0,-23-1 0,33 2 107,0 0 1,-1 0-1,1 0 1,0 0-1,-1 0 1,1 1-1,0-1 1,-1 0-1,1 0 1,0 0 0,-1 0-1,1 0 1,0 0-1,-1 1 1,1-1-1,0 0 1,0 0-1,-1 0 1,1 1-1,0-1 1,0 0 0,-1 1-1,1-1 1,0 0-1,0 0 1,0 1-1,-1-1 1,1 0-1,0 1 1,0-1-1,0 0 1,0 1-1,0-1 1,0 0 0,0 1-1,0-1 1,0 1-1,0-1 1,0 0-1,0 1 1,0-1-1,0 0 1,0 1-1,0-1 1,0 3-912,0 11-4932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6086,'0'0'14392,"-8"3"-13148,-7 4-964,0 1 1,0 0-1,1 1 1,1 1-1,-1 0 1,2 1-1,-1 0 1,2 1-1,0 1 1,0 0-1,1 0 1,0 1-1,-7 14 1,5-8-24,1 1 1,1-1-1,0 2 1,2-1-1,1 1 1,0 0-1,2 1 1,0 0-1,-1 28 1,5-45-236,1-1 0,0 1-1,0-1 1,1 1 0,0 0-1,0-1 1,0 0 0,0 1 0,1-1-1,0 0 1,0 1 0,1-1 0,2 5-1,-2-7-37,0 1 0,0-1 0,1-1 0,-1 1 0,0 0 0,1-1 0,0 0 0,-1 0 0,1 0 0,0 0 0,0 0 0,0-1 0,0 0 0,1 0 0,-1 0 0,0 0 0,8 0 0,2 0-1619,0 0 0,1-1 0,20-3 1,3-6-6806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8552,'0'0'15214,"-2"9"-13836,-1 1-1182,-1 4 403,0 1 1,1 0 0,-3 28-1,6-42-595,1-1-1,-1 1 1,0 0 0,1-1-1,-1 1 1,1 0 0,-1-1-1,1 1 1,-1 0-1,1-1 1,0 1 0,-1-1-1,1 1 1,-1-1-1,1 0 1,0 1 0,0-1-1,-1 1 1,1-1 0,0 0-1,0 0 1,-1 0-1,1 1 1,0-1 0,0 0-1,0 0 1,-1 0-1,1 0 1,0 0 0,0 0-1,-1 0 1,1 0-1,0-1 1,0 1 0,0 0-1,-1 0 1,1-1 0,0 1-1,-1 0 1,2-2-1,35-12 154,-20 4-199,33-18-171,-47 26 205,1 1 0,-1 0 1,0 0-1,0 0 0,1 0 0,-1 1 1,0-1-1,1 1 0,-1 0 0,1 0 1,-1 0-1,1 0 0,4 1 1,-6 1 35,-1 0 1,1-1 0,0 1 0,-1 0 0,1 0 0,-1 0 0,0 0-1,0 0 1,1 0 0,-1 0 0,-1 1 0,1-1 0,0 0 0,-1 0-1,1 1 1,-1-1 0,1 1 0,-1 3 0,0-2 5,1-1 0,0 1 0,0-1 0,0 1 0,0-1 0,0 1 0,1-1 0,2 5 0,8-5 106,8-18 3,-12 8-120,43-40 110,-49 45-142,0 1 0,-1-1 0,1 1 0,0 0 1,0 0-1,1-1 0,-1 1 0,0 1 0,0-1 1,0 0-1,1 1 0,-1-1 0,0 1 0,1-1 1,-1 1-1,0 0 0,1 0 0,-1 0 0,0 0 1,1 1-1,-1-1 0,0 1 0,1-1 0,3 3 1,6 13 185,0 1-770,-1-13-3705,-6-4-2637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7271,'0'0'18065,"10"1"-16997,-1-1-973,0 0 0,0-1 0,0 0 1,1 0-1,-1-1 0,-1 0 0,1-1 1,0 0-1,-1 0 0,1-1 0,13-8 1,101-69-56,-82 52-54,4-4-210,-27 19-171,0 1 0,27-15-1,-44 30 352,-1 0 0,0 0 0,0 0-1,0 0 1,-1 0 0,1 0 0,-1 0 0,1 0-1,-1 0 1,1 0 0,-1 0 0,0 0-1,-1 2 1,-43 79 27,30-58 70,1 0 0,1 1-1,1 0 1,2 0-1,-11 41 1,21-67-82,-1 1-1,1-1 0,0 1 1,0-1-1,0 0 1,0 1-1,0-1 1,-1 1-1,1-1 0,0 1 1,0-1-1,0 1 1,0-1-1,0 0 1,0 1-1,1-1 0,-1 1 1,0-1-1,0 1 1,0-1-1,0 1 1,0-1-1,1 0 0,-1 1 1,0-1-1,0 1 1,1-1-1,-1 0 1,0 1-1,1-1 1,-1 0-1,0 0 0,1 1 1,-1-1-1,0 0 1,1 0-1,-1 1 1,1-1-1,-1 0 0,1 0 1,-1 0-1,0 0 1,1 1-1,-1-1 1,1 0-1,-1 0 0,1 0 1,-1 0-1,1 0 1,-1 0-1,1 0 1,-1 0-1,0-1 0,1 1 1,-1 0-1,1 0 1,-1 0-1,1 0 1,0-1-1,26-14-4618,0-7-2313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9289,'0'0'9769,"-6"10"-7890,-3 8-1234,0 0 1,1 0-1,1 1 0,1 0 0,0 0 0,-4 36 0,9-35-1271,2 0-1,1 0 0,0 0 1,10 35-1,-12-43-2030,-5-13-2401,-13-18-3629,14 13 8700,-14-14-4278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93 2530,'0'0'7015,"-57"-48"-3780,47 39-160,10 7-705,0 0-1089,20 2-672,10-3 224,7-1-449,8 0-320,7 0-64,0 1-352,0-2-1730,1 1-3043,-5 0-4420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15535,'-10'0'1857,"-3"0"-1214,1 0-1,-1 0 0,0 2 0,1-1 1,-21 7-1,30-8-532,0 1 1,0 0-1,0 0 0,1 0 1,-1 0-1,0 0 0,1 1 1,-1-1-1,0 1 0,1 0 1,0-1-1,-1 1 0,1 0 1,0 1-1,0-1 0,0 0 1,1 0-1,-1 1 1,0-1-1,1 1 0,0 0 1,-1-1-1,1 1 0,0 0 1,0 0-1,1 0 0,-1 0 1,1-1-1,-1 1 0,1 0 1,0 0-1,0 0 0,0 0 1,0 0-1,1 4 1,0-5-100,0 0 0,1 0 1,-1 0-1,0 0 1,1 0-1,-1 0 1,1 0-1,-1 0 1,1-1-1,0 1 1,0 0-1,0-1 0,0 0 1,0 1-1,0-1 1,0 0-1,0 0 1,0 0-1,1 0 1,-1-1-1,0 1 1,1-1-1,-1 1 0,0-1 1,1 0-1,2 0 1,72 2 15,-67-3-81,1 0-247,0 0 0,0-2 0,-1 1 0,1-1 0,-1-1 1,1 0-1,-1 0 0,-1-1 0,1 0 0,17-13 0,-22 15 200,-26 46-534,5-12 1240,1 0-1,2 2 1,1-1-1,1 2 1,2 0-1,2 0 1,-6 60 0,13-92-598,0-1 0,0 0 1,-1 0-1,1 0 0,0 0 1,0 0-1,0 0 0,-1 0 1,1 0-1,-1 0 1,1 0-1,0-1 0,-1 1 1,0 0-1,1 0 0,-1 0 1,0 0-1,1-1 0,-1 1 1,0 0-1,0 0 1,1-1-1,-1 1 0,0-1 1,0 1-1,0-1 0,-1 1 1,-1 0 11,0 0 0,0-1 0,0 1 0,0-1 0,0 0-1,0 0 1,0 0 0,0 0 0,-5-2 0,-4 0 124,1-1 0,-1-1 0,1 0 0,-11-5 0,15 6 22,-11-6 359,0-1-1,-30-21 1,45 29-480,0 0 0,0-1 0,0 1 0,0-1 0,1 1 0,-1-1 0,1 0 0,-1 0 0,1 0 1,0-1-1,0 1 0,0 0 0,1-1 0,-1 1 0,1-1 0,0 0 0,0 1 0,0-1 0,0 0 0,1 0 0,0 1 0,0-6 0,0 7-40,1-1 0,0 1 0,1-1 0,-1 1 0,0-1 0,1 1 0,-1-1 0,1 1 0,0 0 1,0 0-1,0 0 0,0 0 0,0 0 0,0 0 0,0 1 0,1-1 0,-1 1 0,1 0 0,3-2 0,56-20-42,-54 21 43,129-30-276,-57 16-2896,-3-5-7280,-44 8-4522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5477,'0'0'19443,"92"-6"-18450,-35 4-545,4 2-384,0 0 0,-6 0-673,-2 4-2465,-10-3-3397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5733,'8'2'7726,"0"4"-4038,10 22-2878,-10-15 515,11 15-764,-1 1-1,-1 1 1,-1 0-1,21 60 1,-33-76-535,0 1-1,-1-1 1,-1 0-1,0 1 1,-1 0 0,-1-1-1,0 1 1,-1 0 0,0-1-1,-1 1 1,-1-1-1,-1 0 1,0 1 0,-6 13-1,-1-2 8,-2-1-1,0 0 0,-2 0 0,-1-2 1,-24 29-1,28-38-501,-1 0 0,0-1 1,-1 0-1,-1-1 0,0-1 0,-1 0 1,0-1-1,-33 15 0,12-15-4255,9-8-3775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6118,'0'0'15353,"-8"11"-14825,-28 39-68,2 2 0,-36 71-1,58-98-312,1 1 1,1 0-1,1 1 0,1 0 1,2 0-1,0 1 0,-2 54 1,7-78-228,1 0 0,0 0 1,0 0-1,0 0 0,0 0 1,0 0-1,1 0 0,0 0 1,0 0-1,0-1 0,1 1 1,-1 0-1,1 0 1,0-1-1,0 1 0,0-1 1,0 0-1,0 1 0,1-1 1,0 0-1,0 0 0,-1-1 1,2 1-1,-1-1 1,0 1-1,0-1 0,1 0 1,-1 0-1,1 0 0,0-1 1,0 1-1,-1-1 0,1 0 1,0 0-1,0 0 0,6 0 1,13 1-2311,-1-1 0,33-2 0,1-4-4651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9033,'-8'5'3512,"-24"12"-983,30-17-2296,0 1 0,1-1-1,-1 1 1,1 0 0,-1 0-1,1 0 1,0 0 0,-1 0-1,1 0 1,0 0 0,0 0-1,0 0 1,0 1 0,0-1 0,0 0-1,0 1 1,0-1 0,0 1-1,0-1 1,1 1 0,-1-1-1,1 1 1,-1 0 0,1-1-1,-1 3 1,3-4-140,-1 1 0,0 0 0,0-1 0,0 1 1,0 0-1,1-1 0,-1 0 0,0 1 0,1-1 0,-1 0 0,0 1 0,1-1 0,-1 0 1,0 0-1,1 0 0,-1 0 0,0-1 0,0 1 0,1 0 0,1-1 0,30-6 680,12-10-503,-1-2 1,0-1 0,73-49-1,-53 30-188,-44 27-117,-15 8 4,0 1 0,0 0 0,1 0 0,-1 0 1,1 0-1,11-3 0,-18 10-27,1-1 1,-1 1-1,1-1 1,-1 0-1,0 1 1,0-1-1,-1 0 0,-1 4 1,-48 71 247,39-64-155,2 1 1,0 0 0,0 0-1,2 1 1,0 0 0,1 0-1,-8 27 1,14-42-220,4 0-3230,5-4-2047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8808,'0'0'15119,"-22"56"-14511,9-29-95,4 4-161,1-1-192,1-3-96,4-3 0,1-5-64,1-3 0,1-6-512,-2-4-833,-1-6-962,-4 0-1248,-1-10-4228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3331,'0'0'18418,"70"0"-17265,-29 0-449,9 0-544,7 0-224,1-1-2082,0-4-2370,-5-1-3459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15375,'0'0'11338,"82"3"-10825,-27-17-353,2 1-128,1 0-320,-10 4-1474,-11 5-1121,-16 4-1024,-16 0-4293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7976,'0'0'8621,"-12"-3"-6454,3 0-1736,-1 0-1,1 1 0,-1 1 1,0 0-1,1 0 0,-14 1 1,19 0-314,0 1 0,1-1 0,-1 1 0,1 0 0,0 0 0,-1 0 0,1 0 0,0 1 0,-1-1 0,1 1 0,0 0-1,0 0 1,0 0 0,1 0 0,-1 1 0,0-1 0,1 1 0,0 0 0,-1-1 0,1 1 0,0 0 0,0 0 0,1 1 0,-1-1 0,-1 4 0,2-5-100,1-1 0,-1 1 0,0-1-1,1 1 1,-1 0 0,1-1 0,0 1 0,-1 0 0,1-1-1,0 1 1,0 0 0,0 0 0,0-1 0,0 1-1,1 0 1,-1-1 0,0 1 0,1 0 0,0-1 0,-1 1-1,1-1 1,0 1 0,-1 0 0,1-1 0,0 0-1,2 2 1,-1-1 6,0 0-1,1 0 0,0-1 0,-1 1 0,1-1 1,0 0-1,0 0 0,0 0 0,0 0 1,0 0-1,0-1 0,0 1 0,5-1 0,2 1-98,0-1 0,1 0-1,-1-1 1,0-1 0,1 1 0,-1-2-1,19-6 1,-18 4-107,21-7-774,-31 12 941,0 0 1,0 0 0,-1 0-1,1 0 1,0 1-1,0-1 1,-1 0-1,1 1 1,0-1 0,-1 0-1,1 1 1,0-1-1,-1 1 1,1-1 0,-1 1-1,1-1 1,-1 1-1,1-1 1,-1 1-1,1 0 1,-1-1 0,1 1-1,-1 0 1,0-1-1,1 1 1,-1 0-1,0-1 1,0 1 0,0 0-1,1 0 1,-1-1-1,0 1 1,0 0 0,0 0-1,0-1 1,0 1-1,0 0 1,-1 0-1,1-1 1,0 2 0,-1 41 501,-1-1 0,-12 62 0,11-86-44,-1-1-1,-1 0 0,-1 0 0,0 0 0,-1-1 0,-1 0 0,0 0 1,-18 24-1,24-37-372,1-1-1,-1 0 1,0 0 0,0 1 0,0-1-1,-1 0 1,1 0 0,0-1 0,-1 1-1,1-1 1,-1 1 0,1-1 0,-1 0-1,0 1 1,0-2 0,0 1 0,1 0-1,-5 0 1,5-1-36,-1 0 0,1-1 0,-1 1 0,1-1 0,0 1 0,-1-1 0,1 0 0,0 0 0,0 0 0,-1 0 0,1-1 0,0 1 0,0 0 0,0-1 0,1 0 0,-1 1 0,-2-4 0,-3-4-18,0 0 0,1 0 0,1-1 0,-1 0-1,1 0 1,1-1 0,0 1 0,-3-13 0,4 10-175,-1 0 0,2 0 0,0-1 1,0 1-1,1-1 0,2-27 0,0 37 52,0-1 0,0 0 0,0 1 0,0-1 0,1 1 0,0-1 0,0 1 0,0 0 0,0 0 0,0 0 0,1 0 0,0 0 0,0 1 0,0-1 0,0 1 0,1 0 0,-1 0 0,1 0 0,0 0 0,0 0 0,0 1 0,0 0 0,6-3 1,100-31-8344,-70 20 1927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12139,'0'0'9546,"72"18"-8393,-29-17-577,4-1-288,4 0-224,1 0-480,-5 0-2050,-4-1-2915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6438,'0'0'6742,"1"12"-3394,3 6-2230,0 0 1,1 0 0,1 0 0,1 0 0,1-1-1,17 31 1,-11-26-745,-1 1 0,-1 1 0,-1 0 0,13 40 0,-21-54-365,-1 0-1,0 0 1,-1 0 0,0 0-1,0 0 1,-1 0-1,0 1 1,-1-1-1,0 0 1,-1 0-1,0 0 1,0 0 0,-1-1-1,-1 1 1,-4 10-1,-3-2-25,0 1 0,-2-1-1,0-1 1,-1 0 0,0-1-1,-2-1 1,0 0 0,-26 18-1,-22 10-2467,-2-10-3447,17-15-5039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6182,'0'0'16367,"5"-7"-15715,11-13-476,0 1 0,2 1 0,0 0 0,1 1 0,1 1 1,0 1-1,1 1 0,1 0 0,0 2 0,1 1 0,47-17 1,-67 27-185,0 0 1,0 0 0,0 0-1,0 1 1,0 0 0,0-1-1,0 1 1,0 0-1,0 0 1,0 1 0,0-1-1,4 2 1,-5-1 5,-1 0 1,0 0-1,0 0 1,0 0-1,-1 0 1,1 0-1,0 0 1,0 0-1,-1 1 1,1-1-1,0 0 1,-1 1-1,0-1 0,1 0 1,-1 1-1,0-1 1,1 0-1,-1 1 1,0-1-1,0 1 1,0-1-1,0 0 1,0 1-1,-1-1 0,1 1 1,0-1-1,-1 2 1,-1 2 14,1-1 1,-1 1-1,0-1 0,0 1 1,-1-1-1,1 0 0,-1 0 1,0 0-1,0 0 0,0 0 1,0-1-1,-1 1 1,-7 5-1,-55 37 134,66-46-145,-77 44 1776,76-43-1517,30-3-68,104-23-1379,-88 13-2388,-2-1-3875,-15 4-1135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14574,'0'0'1836,"-10"0"-234,4-1-1474,0 1 0,1-1 1,-1 2-1,0-1 1,0 0-1,0 1 0,1 0 1,-1 1-1,0-1 0,1 1 1,-1 0-1,1 1 0,0-1 1,0 1-1,0 0 1,0 0-1,0 0 0,0 1 1,1 0-1,0 0 0,-5 5 1,4-3 0,1 0 0,0 0 0,0 0 1,1 1-1,0-1 0,0 1 0,0 0 1,-1 7-1,3-12-97,1-1-1,-1 0 1,1 1 0,0-1 0,-1 1 0,1-1-1,0 1 1,0-1 0,0 1 0,0-1 0,0 1 0,1-1-1,-1 1 1,0-1 0,1 1 0,-1-1 0,1 0-1,-1 1 1,1-1 0,0 0 0,-1 1 0,1-1-1,0 0 1,0 0 0,0 0 0,0 0 0,0 0-1,0 0 1,0 0 0,1 0 0,-1 0 0,0 0-1,0-1 1,1 1 0,-1 0 0,1-1 0,-1 1 0,0-1-1,1 1 1,-1-1 0,1 0 0,-1 0 0,1 0-1,1 0 1,4 0 20,0 0 0,-1 0 0,1-1 0,0 0 0,-1 0 0,1 0 0,-1-1 0,1 0 0,-1-1 0,0 1 0,0-1 0,0 0 0,0-1 0,7-5 0,-9 6-17,0 0-1,0-1 1,0 1 0,-1-1-1,1 0 1,-1 0 0,0-1-1,0 1 1,0-1 0,-1 1-1,1-1 1,-1 0 0,-1 0-1,1 0 1,0 0 0,-1 0 0,0 0-1,0 0 1,-1-7 0,1 12-29,-1-1 1,0 1-1,0-1 0,0 1 1,0 0-1,0-1 1,0 1-1,0-1 1,0 1-1,0-1 1,0 1-1,0 0 1,0-1-1,-1 1 1,1-1-1,0 1 1,0-1-1,0 1 0,0 0 1,-1-1-1,1 1 1,0 0-1,-1-1 1,1 1-1,0 0 1,0-1-1,-1 1 1,1 0-1,0 0 1,-1-1-1,1 1 1,-1 0-1,1 0 1,0 0-1,-1 0 0,1-1 1,-1 1-1,1 0 1,0 0-1,-1 0 1,-20 10-39,-13 24-730,20-8-631,10-11-1152,7-4-4316,6-9 204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14029,'0'0'7239,"-34"70"-5701,16-39 255,3 1-608,1-1-544,7-7-449,4-5-128,3-5-64,3-8-160,11-6-993,4 0-1025,0-15-1217,1-4-3107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 16239,'0'0'6972,"-9"0"-6635,4 0-313,0 1 0,0-1 0,0 1 0,0 0 0,1 1 0,-1-1 0,-7 4 0,11-5-25,0 1 1,-1 0-1,1 0 0,0 0 0,-1 0 1,1 0-1,0 0 0,0 0 0,0 0 1,0 0-1,0 0 0,0 1 0,0-1 1,0 0-1,0 1 0,1-1 0,-1 1 1,1-1-1,-1 1 0,1-1 0,-1 1 1,1-1-1,0 1 0,0 0 0,0-1 1,0 1-1,0-1 0,0 1 0,0-1 1,0 1-1,1 0 0,-1-1 0,1 1 1,-1-1-1,2 3 0,-1-2-38,1 0 0,-1 0-1,0 0 1,1 0 0,-1-1 0,1 1 0,0 0-1,0-1 1,-1 0 0,1 1 0,0-1-1,0 0 1,0 0 0,0 0 0,5 1 0,39 12-608,-30-10 304,-6-1 105,56 20-544,-65-22 770,1-1 0,-1 1 0,1-1 0,-1 1 0,1-1 0,-1 1 0,0 0 0,1 0 0,-1 0 0,0 0 0,0 0 0,0 0 0,1 0 0,-1 0 0,0 0 0,-1 1 0,1-1 0,0 0 0,0 1 0,0-1 0,-1 0 0,1 1 0,-1-1 0,1 1 0,-1-1 0,1 1 0,-1-1 0,0 1 0,0-1 0,0 1 0,0 0 0,0-1 0,0 1 0,0-1 0,-1 3 0,-1-2 76,0 1 1,0-1 0,-1 1-1,1-1 1,-1 0 0,1 0-1,-1 0 1,0 0 0,0 0-1,0-1 1,0 1 0,0-1-1,0 0 1,0 0 0,0 0-1,-6 1 1,-55 8 2076,59-10-1866,0 0 0,0 0 0,0 0 0,0 0 0,0-1 0,0 0 0,0 0 0,0 0 0,1-1 0,-1 1 0,-5-4 0,9 4-263,-1 0 1,1 0-1,0 0 1,-1 0-1,1 0 1,0 0-1,0-1 1,0 1-1,0 0 1,0-1-1,0 1 1,0-1-1,1 1 1,-1-1-1,1 1 1,-1-1-1,1 0 0,-1 1 1,1-1-1,0 1 1,0-1-1,-1 0 1,1 1-1,1-1 1,-1 0-1,0 1 1,0-1-1,1 0 1,-1 1-1,0-1 1,1 0-1,0 1 1,-1-1-1,1 1 1,0-1-1,0 1 1,1-2-1,2-2-66,-1 0-1,1 1 1,-1 0-1,1 0 1,1 0-1,-1 0 1,0 0-1,1 1 1,0 0-1,0 0 1,10-4-1,69-26-308,-50 22 377,-24 7 25,32-14-73,-41 17 58,1 0 0,-1 0 0,1 0-1,-1 0 1,0 0 0,1 0 0,-1 0-1,0 0 1,0 0 0,0-1 0,0 1-1,0-1 1,0 1 0,0 0 0,0-1-1,-1 0 1,1 1 0,-1-1 0,1 1 0,-1-1-1,1-3 1,-1 4-1,-1-1-1,0 1 1,1 0 0,-1-1-1,0 1 1,0 0 0,0 0-1,0-1 1,0 1-1,0 0 1,0 0 0,0 0-1,0 0 1,0 1 0,-1-1-1,1 0 1,0 0 0,-1 1-1,1-1 1,-1 1 0,1-1-1,-1 1 1,-2-1-1,-40-9-151,41 9 126,-28-2-1275,10 2-3124,10 1-1657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89 6054,'5'-8'2487,"-1"1"-1185,20-33 3711,-16 7 1549,-9 33-6452,1 0 0,-1-1 0,0 1 0,0 0 0,1 0 0,-1 0 0,0 0 0,1 0 0,-1 0 0,0 0 0,0 0 0,1 1 1,-1-1-1,0 0 0,1 0 0,-1 0 0,0 1 0,1-1 0,-1 0 0,0 1 0,-6 5-61,0 0 0,0 1 0,1-1 0,0 1 0,1 0-1,-1 1 1,-4 10 0,-32 61 221,41-78-253,-13 30 446,1 1 0,1 0 0,-9 44 0,17-57-371,1 0 0,0 1 0,1-1 0,2 1 1,0 0-1,0-1 0,6 25 0,-6-41-150,1 1 0,0-1 0,0 1 1,1-1-1,-1 0 0,1 1 0,-1-1 0,1 0 0,0 0 0,0 0 0,1 0 0,-1-1 0,0 1 0,1-1 1,0 1-1,0-1 0,-1 0 0,6 3 0,26 8-2938,4-9-3302,-6-4-3161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1 210 769,'0'0'23537,"9"1"-22555,-1-1-944,1-1 1,-1 0-1,0 0 0,0-1 1,0 0-1,0 0 1,0-1-1,-1 0 0,1 0 1,-1-1-1,0 0 0,0 0 1,0-1-1,0 1 0,6-8 1,6-2-73,-1-1 0,0-1 0,0-1 0,-2-1 0,0 0 0,-1-1 0,13-23 0,-44 70-206,-3 4 157,-22 51 1,37-73 77,1 0 0,0 0 0,0 0 0,1 0 0,0 0 0,1 0 0,0 1 0,0-1 0,1 1 0,2 13 0,-2-23-67,1 0 0,-1-1 0,0 1 0,1-1 0,-1 1 0,1-1 0,-1 1 0,1-1-1,-1 1 1,1-1 0,-1 0 0,1 1 0,-1-1 0,1 0 0,-1 1 0,1-1 0,0 0-1,-1 0 1,1 1 0,0-1 0,-1 0 0,1 0 0,-1 0 0,1 0 0,0 0-1,-1 0 1,1 0 0,0 0 0,-1 0 0,2-1 0,21-3-3399,2-10-2060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16944,'0'0'3203,"-65"69"-1057,50-41-897,4 1-224,5 0-384,6 1-449,0-1-96,0-3-64,10 0-64,-3-4-192,-2-3-1442,1-7-480,-5-7-608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11371,'0'0'12876,"84"9"-12075,-29-17-417,4-2-160,6-3-160,-2-4-993,-7-3-3715,-8-2-9962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9577,'0'0'12268,"63"0"-11404,-21 7-511,9-2-257,5 1-192,3-2-1474,-4 1-1248,0-3-1827,-5-2-8455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182 175 13132,'0'0'2333,"-11"-1"-96,5 0-2038,-5-1 356,1 1-1,0 0 0,-1 1 0,1 0 0,-15 2 0,23-2-422,-1 1 0,1-1 0,-1 1-1,1-1 1,0 1 0,-1 0 0,1 0 0,0 0-1,0 0 1,0 1 0,0-1 0,0 1 0,0-1 0,0 1-1,0-1 1,0 1 0,1 0 0,-1 0 0,1 0 0,-1 0-1,1 0 1,0 0 0,0 1 0,0-1 0,0 0-1,0 1 1,0-1 0,1 0 0,-1 1 0,1-1 0,0 1-1,0 2 1,0-3-107,0-1 0,1 0 0,-1 0 0,1 0 0,-1 0 0,1 0 0,0 0 0,-1 0 0,1 0 0,0 0 0,0-1 0,0 1 0,-1 0 0,1 0 0,0-1 0,0 1-1,0 0 1,0-1 0,0 1 0,1-1 0,-1 0 0,0 1 0,0-1 0,0 0 0,0 1 0,0-1 0,0 0 0,1 0 0,-1 0 0,0 0 0,0 0 0,2-1 0,49 1-154,-41-1-96,-1 1-132,-7-1 83,1 1 1,-1-1 0,1 1-1,0 1 1,-1-1-1,1 0 1,-1 1 0,1 0-1,6 2 1,-8-2 225,-1 0 1,0 0 0,0 1-1,1-1 1,-1 1 0,0-1-1,0 1 1,0 0 0,0-1-1,-1 1 1,1 0 0,0 0-1,-1-1 1,1 1 0,-1 0-1,0 0 1,0 0 0,1 0-1,-1 0 1,0 0 0,-1-1-1,1 4 1,-1 26 147,-1-1 0,-1 0 1,-10 45-1,10-62 375,-1 0 1,0 0-1,-1 0 1,-1 0 0,1-1-1,-2 0 1,0 0-1,0 0 1,-1-1-1,-11 12 1,17-21-383,1-1 1,0 1-1,0-1 0,-1 0 1,1 1-1,0-1 0,-1 0 0,0 0 1,1 0-1,-1 0 0,1 0 1,-1 0-1,0 0 0,0-1 1,0 1-1,1-1 0,-1 1 1,0-1-1,0 0 0,0 0 0,0 0 1,0 0-1,0 0 0,-2 0 1,3-1-55,-1 0 1,0 0 0,1-1-1,-1 1 1,0-1-1,1 1 1,0-1 0,-1 1-1,1-1 1,0 0-1,0 1 1,0-1 0,0 0-1,0 0 1,0 0 0,1 0-1,-2-4 1,-2-9-89,1-1 1,1 0-1,0 0 0,1-19 1,1 28 28,1 1 1,-1-1-1,1 1 1,0-1-1,1 1 1,-1 0-1,1 0 1,1 0-1,-1 0 1,1 0-1,0 0 1,0 1-1,0-1 1,1 1 0,0 0-1,0 0 1,6-5-1,5-3-307,1 1 1,1 0-1,-1 1 0,22-9 0,-2 0-1639,-31 17 820,0-1 0,0 1 0,0-1-1,0 0 1,-1 0 0,7-8 0,2-7-6995</inkml:trace>
  <inkml:trace contextRef="#ctx0" brushRef="#br0" timeOffset="1">1 0 13901,'0'0'7463,"51"9"-5669,-14-4-577,4 0-672,5-3-417,-4 0-192,0-2-2146,-7 0-2595,-6 0-6053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6502,'0'0'10645,"6"10"-7826,11 19-944,4 6-217,-2 1-1,25 63 1,-39-86-1568,-1 0 0,-1 0 0,0 1 0,-1-1 0,0 1 0,-1-1 0,-1 1 0,0-1 0,-1 1 0,0 0 0,-1-1 0,-6 23 0,0-14-115,-1 0 0,-1-1 0,-2 0 0,1-1 0,-2 0 0,-1-1-1,0-1 1,-2 0 0,0 0 0,-1-2 0,0 0 0,-24 16 0,5-14-2240,11-12-2047,2-5-4245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4356,'0'0'13880,"-1"-8"-11467,0 7-2325,1-1 0,-1 0 0,1 0 0,-1 0 0,1 1 0,0-1 0,0 0 0,0 0-1,0 0 1,0 0 0,0 0 0,1 1 0,-1-1 0,0 0 0,1 0 0,0 0 0,-1 1 0,1-1 0,0 0 0,0 1 0,0-1 0,0 1 0,0-1 0,0 1 0,1-1 0,-1 1 0,0 0 0,1-1 0,-1 1 0,1 0 0,-1 0-1,1 0 1,-1 0 0,1 1 0,0-1 0,0 0 0,-1 1 0,1-1 0,0 1 0,0-1 0,2 1 0,64-17 1116,-64 16-1145,1 0 1,-1 1-1,1-1 0,0 1 1,-1 0-1,1 0 0,0 1 1,-1 0-1,1-1 0,0 1 1,-1 1-1,9 2 0,-12-3-58,1 1 1,-1-1-1,0 1 0,1-1 0,-1 1 0,0-1 0,0 1 0,0 0 0,0-1 1,0 1-1,0 0 0,-1 0 0,1 0 0,0 0 0,-1 0 0,0-1 1,1 1-1,-1 0 0,0 0 0,0 0 0,0 0 0,0 0 0,0 0 1,-1 0-1,1 0 0,-1 0 0,1 0 0,-1 0 0,0 0 0,1-1 1,-1 1-1,0 0 0,-2 2 0,-2 5 11,0 1 1,0-1 0,-1-1-1,-13 15 1,-8 3 18,20-21-25,1 0 0,0 1 0,0 0 0,0 0-1,1 0 1,0 0 0,0 1 0,0 0 0,1 0-1,0 0 1,-4 12 0,8-18-6,0 0 1,1 0-1,-1 0 0,0 0 1,1 0-1,-1 0 0,1 0 1,0-1-1,-1 1 0,1 0 1,0 0-1,-1-1 0,1 1 1,0 0-1,0-1 0,0 1 1,-1-1-1,1 1 0,0-1 1,0 1-1,0-1 0,0 0 1,0 1-1,0-1 0,0 0 1,0 0-1,0 0 0,0 1 1,0-1-1,0 0 0,0-1 1,0 1-1,1 0 0,48 1-459,-40-2 64,69-6-7330,-40-1-203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10186,'0'0'7922,"-8"-4"-6337,4 2-1492,0-1 0,0 1 1,-1 0-1,1 1 0,0-1 0,-1 1 0,1 0 0,0 0 0,-1 0 0,0 0 0,1 1 0,-1 0 0,1 0 1,-1 0-1,1 0 0,-1 1 0,1 0 0,-1 0 0,1 0 0,-1 0 0,1 1 0,0 0 0,0 0 0,0 0 0,0 0 1,0 1-1,0-1 0,0 1 0,1 0 0,-1 0 0,-3 5 0,3-3 186,1-1-1,-1 1 1,1 0 0,0 0-1,1 1 1,-1-1-1,1 0 1,-2 7 0,4-11-250,0 0 0,-1 0 1,1 1-1,0-1 1,-1 0-1,1 0 1,0 1-1,0-1 1,0 0-1,0 0 1,1 1-1,-1-1 1,0 0-1,0 0 0,1 0 1,-1 1-1,1-1 1,-1 0-1,1 0 1,-1 0-1,1 0 1,0 0-1,-1 0 1,1 0-1,0 0 1,0 0-1,0 0 0,0 0 1,0 0-1,0-1 1,0 1-1,0 0 1,0-1-1,0 1 1,0-1-1,1 1 1,-1-1-1,0 0 1,0 1-1,0-1 0,1 0 1,0 0-1,10 2 6,0-1-1,0-1 1,0 0-1,0-1 1,0 0-1,0-1 0,21-6 1,-30 8-22,1-1 1,-1 0-1,0 0 1,0 0-1,1-1 0,-1 1 1,0-1-1,0 0 1,0 1-1,0-1 0,-1-1 1,1 1-1,0 0 1,-1-1-1,0 1 0,1-1 1,-1 0-1,0 1 1,-1-1-1,1 0 0,0-1 1,-1 1-1,0 0 1,1 0-1,-1 0 1,0-1-1,-1 1 0,1-1 1,-1 1-1,1-1 1,-1-5-1,-1 7-14,0 0-1,-1 0 1,1 1 0,0-1 0,0 0-1,-1 0 1,1 1 0,-1-1-1,0 1 1,1 0 0,-1-1-1,0 1 1,0 0 0,0 0 0,0 0-1,0 0 1,0 0 0,0 0-1,0 1 1,0-1 0,0 1 0,-5-1-1,3 0-583,-1 0-1,0 0 1,1 1-1,-1-1 1,0 1-1,0 0 1,0 0-1,1 1 1,-1 0-1,-5 1 1,7 8-8693,3-5 2295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42 11275,'0'0'10458,"-9"-7"-8713,-31-22-800,38 28-918,-1 0 1,1 0-1,0 0 1,0 1-1,-1-1 0,1 1 1,0 0-1,-1 0 1,1 0-1,-1 0 0,1 0 1,0 0-1,-1 1 0,1-1 1,0 1-1,-1-1 1,1 1-1,0 0 0,0 0 1,0 0-1,0 0 1,-3 2-1,-37 31 58,39-31-63,-21 26 171,23-28-187,0 0 0,0 1 1,0-1-1,0 0 0,1 0 0,-1 1 0,0-1 1,1 0-1,-1 1 0,1-1 0,-1 0 0,1 1 0,0-1 1,0 1-1,-1-1 0,1 1 0,0-1 0,0 1 1,1-1-1,-1 0 0,0 1 0,0-1 0,1 2 0,1-2 5,-1 0 0,0 0 0,1 0 0,-1-1 0,1 1 0,-1-1 0,1 1 0,-1-1 0,1 0-1,-1 1 1,1-1 0,0 0 0,-1 0 0,1 0 0,-1 0 0,1 0 0,0-1 0,-1 1 0,1 0 0,-1-1-1,3 0 1,32-11-26,-33 11-27,27-16-168,-29 16 208,1 1-1,-1-1 0,0 0 0,0 0 0,1 0 1,-1 0-1,0 0 0,0 0 0,0-1 0,0 1 1,0 0-1,0 0 0,0-1 0,-1 1 1,1 0-1,0-1 0,-1 1 0,1-3 0,-1 4-71,-19 0-3752,12 0-6372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15439,'0'0'11482,"-6"12"-10478,-52 107 847,51-102-2177,1 0 0,0 0-1,2 0 1,0 1 0,0 0 0,0 25 0,6-39-6989,2-12-75,-2 5 6613,7-14-7711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15375,'0'0'9705,"-10"-3"-9609,7 2-62,1 0 0,-1 1 0,0-1 0,0 1 0,0-1 0,0 1 0,0 0 1,0 0-1,0 0 0,0 1 0,0-1 0,0 1 0,0-1 0,0 1 0,0 0 0,0 0 0,1 1 0,-1-1 1,0 0-1,1 1 0,-1 0 0,1-1 0,-1 1 0,1 0 0,0 0 0,0 0 0,0 1 0,0-1 1,0 0-1,1 1 0,-1 0 0,1-1 0,-1 1 0,1 0 0,0-1 0,0 1 0,0 0 0,0 0 0,1 0 1,-1 0-1,1 0 0,0 0 0,0 6 0,1-8-26,-1 0 1,1 0-1,0-1 1,0 1-1,-1 0 1,1 0-1,0-1 1,0 1-1,0 0 0,0-1 1,0 1-1,0-1 1,0 1-1,0-1 1,0 1-1,0-1 1,0 0-1,0 0 1,0 0-1,0 1 0,0-1 1,0 0-1,0 0 1,1 0-1,-1 0 1,2-1-1,33-1 116,-28 0-250,-1-1 0,0 0 0,0 0 0,0 0 0,-1 0 0,1-1 0,-1 0 0,0-1 0,0 0 0,0 0 0,0 0 0,-1 0 0,0-1 0,0 0 0,-1 0 0,0 0-1,6-12 1,-9 17-562,-17 41-305,6-10 1486,1 0 0,1 0 0,1 1-1,2 0 1,-2 44 0,7-74-451,0 1 0,0-1 1,-1 0-1,1 0 0,0 1 0,-1-1 0,1 0 0,0 0 0,-1 0 0,1 0 0,-1 1 0,0-1 1,1 0-1,-1 0 0,0 0 0,0 0 0,0-1 0,0 1 0,1 0 0,-1 0 0,0 0 1,-1-1-1,1 1 0,0 0 0,0-1 0,0 1 0,-1-1 0,-2 1 15,1 0 0,-1 0 0,1-1 1,0 0-1,-1 0 0,1 0 0,-1 0 0,1 0 0,-1-1 0,-3-1 0,2 1-65,-1 0 0,1-1 0,0 1 0,0-1-1,0-1 1,1 1 0,-1 0 0,0-1 0,1 0-1,0 0 1,0-1 0,0 1 0,-7-9 0,10 11-197,0-1 1,1 1 0,-1-1 0,0 0 0,1 1 0,-1-1 0,1 0 0,0 0 0,0 1 0,0-1 0,-1 0-1,2 0 1,-1-2 0,0 3-368,1-1 0,-1 0-1,1 0 1,0 1 0,-1-1-1,1 0 1,0 1 0,0-1-1,0 0 1,0 1 0,1-1-1,1-1 1,18-15-11028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9385,'0'0'18033,"88"13"-17296,-24-13-481,9 0-224,2-5 0,-6 2-1089,-11 1-1505,-14 2-962,-19 0-2754,-20 0-3107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16143,'0'0'5477,"75"6"-4195,-18-6-225,7-1-321,7-3-415,0 0-257,0 0-705,-6-3-3074,-10-3-5478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49 10666,'0'0'1917,"-9"0"496,4 1-1721,-25 1 996,4-1 3080,32-2-4268,-1 0 0,0 0 0,0-1 0,0 1 1,0-1-1,6-4 0,20-6 536,-7 9-835,0 0-1,1 1 0,-1 1 1,35 4-1,18 0-1941,-2-11-3365,-32-8-932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9833,'0'0'11713,"9"-2"-9743,10-4-1395,-1-1 1,0 0 0,0-1 0,-1-1 0,27-17 0,87-70-361,-84 61-117,98-88-1069,-167 157-129,13-15 1041,-23 30 33,12-20 26,2 1 0,0 1 0,2 1 0,-14 40 0,30-72-42,-8 31-280,11-14-5048,5-16-571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4708,'0'0'15813,"9"-3"-14041,36-19-1428,-1-3 0,-1-1 0,-1-2 0,-2-1 0,-1-3 0,63-65 0,-120 119-275,1 0 1,-26 47 0,35-55 18,0 0-1,1 0 1,1 1 0,1 0-1,0 1 1,1-1 0,0 1-1,-2 24 1,6-39-116,0-1 0,0 1 0,0 0 0,0 0 1,0 0-1,0-1 0,0 1 0,0 0 0,0 0 0,0 0 0,1-1 0,-1 1 0,0 0 1,0 0-1,1-1 0,-1 1 0,1 0 0,-1 0 0,0-1 0,1 1 0,-1-1 0,1 1 1,0 0-1,-1-1 0,1 1 0,-1-1 0,1 1 0,0-1 0,0 1 0,-1-1 0,1 0 1,0 1-1,0-1 0,-1 0 0,1 0 0,0 0 0,0 1 0,0-1 0,-1 0 0,3 0 1,-1-1-449,1 1 0,0 0 0,-1-1 0,1 0 0,0 0 0,-1 0 0,1 0 0,-1 0 0,1 0 0,-1-1 0,4-2 0,15-15-6613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15887,'-9'0'2087,"-2"-1"-1210,-6 0-89,-1 1-1,1 0 1,0 1 0,-18 4-1,32-5-730,0 0 0,0 1 0,0 0-1,0-1 1,0 1 0,0 0-1,0 1 1,0-1 0,1 0 0,-1 1-1,0 0 1,1-1 0,-1 1 0,1 0-1,0 0 1,-1 0 0,1 1-1,0-1 1,1 0 0,-1 1 0,0 0-1,1-1 1,-1 1 0,1 0 0,0 0-1,0 0 1,0-1 0,0 1-1,0 0 1,1 1 0,-1 4 0,1-7-34,0 0 0,0 0 1,0 1-1,1-1 1,-1 0-1,0 0 1,1 1-1,-1-1 1,1 0-1,-1 0 0,1 0 1,0 0-1,-1 0 1,1 0-1,0 0 1,0 0-1,0 0 1,0 0-1,-1 0 0,1 0 1,1 0-1,-1-1 1,2 2-1,1 0 10,0 0 0,0-1 0,0 1 0,1-1 0,-1 0 0,0 0-1,6 0 1,4 0 9,0-1 0,0-1 0,25-3 0,-28 2-45,0-1 1,0 0-1,-1-1 1,0 0-1,1-1 1,-2 0-1,1 0 1,-1-1-1,1 0 1,-2-1-1,1 0 1,14-15 0,-68 74-1114,35-35 1272,1 0-1,1 0 1,0 1 0,1 0 0,1 0 0,1 1-1,1 0 1,0 0 0,1 0 0,0 34-1,2-51-146,1-1 0,0 0 0,0 0 0,0 1-1,0-1 1,0 0 0,0 1 0,0-1 0,0 0 0,1 0-1,-1 1 1,0-1 0,1 0 0,-1 0 0,1 0-1,-1 0 1,1 1 0,0-1 0,0 0 0,-1 0-1,1 0 1,0 0 0,0 0 0,0-1 0,0 1-1,0 0 1,0 0 0,0-1 0,0 1 0,0 0-1,0-1 1,1 1 0,-1-1 0,0 1 0,0-1 0,1 0-1,-1 0 1,0 1 0,2-1 0,-2 0 65,-36-1 599,8 1-277,1-1-145,1 0 0,-1-1-1,-27-7 1,53 9-307,1 0 1,-1 0 0,0 0-1,1-1 1,-1 1-1,0 0 1,0 0 0,1 0-1,-1 0 1,0 0 0,0-1-1,1 1 1,-1 0-1,0 0 1,0 0 0,1-1-1,-1 1 1,0 0 0,0 0-1,0-1 1,0 1-1,1 0 1,-1 0 0,0-1-1,0 1 1,0 0-1,0-1 1,0 1 0,0 0-1,0-1 1,0 1 0,0 0-1,0 0 1,0-1-1,0 1 1,0 0 0,0-1-1,0 1 1,0 0-1,0-1 1,0 1 0,0 0-1,-1 0 1,1-1 0,0 1-1,0 0 1,0 0-1,0-1 1,-1 1 0,1 0-1,0 0 1,0-1-1,-1 1 1,1 0 0,0 0-1,0 0 1,-1 0 0,1-1-1,0 1 1,0 0-1,-1 0 1,1 0 0,0 0-1,-1 0 1,1 0 0,0 0-1,-1 0 1,1 0-1,28-15-5637,-22 12 3047,22-12-9915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10122,'0'0'17008,"-21"60"-16624,17-37-256,1-3-96,3-1 0,0-4-865,0-2-960,10-4-545,2-5-866,1-4-2561,3-1-5317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 3748,'0'0'8781,"-14"-2"-6304,5 0-2185,0 1 0,0 0 0,-1 0 1,1 1-1,0 0 0,-1 1 0,1 0 0,0 1 0,0-1 0,0 2 0,0-1 0,0 1 0,-16 8 0,-35 32 1550,58-41-1758,-1 0-1,1 0 1,-1 1-1,1-1 1,0 1 0,0-1-1,0 1 1,0 0-1,0 0 1,1 0-1,0-1 1,-1 2-1,1-1 1,0 0-1,0 0 1,0 0-1,1 0 1,-1 1 0,1 5-1,1-7-72,-1-1 0,1 0 0,0 0 0,0 0 0,0-1 0,0 1-1,0 0 1,0 0 0,0 0 0,0-1 0,0 1 0,0 0 0,0-1 0,0 1 0,0-1 0,1 0 0,-1 1 0,0-1 0,0 0-1,1 0 1,-1 0 0,0 1 0,1-1 0,-1-1 0,0 1 0,0 0 0,1 0 0,0-1 0,42-6-18,-35 2-171,0 1 0,0-1 0,0-1 0,-1 0 0,0 0 0,13-13 1,-12 11 35,0 1 0,0 0 0,0 0 1,16-8-1,-24 15 122,-1 0 0,0 0 0,1 0 1,-1 0-1,1 0 0,-1 0 0,0 0 0,1 0 1,-1 0-1,0 0 0,1 0 0,-1 0 0,0 1 1,1-1-1,-1 0 0,0 0 0,1 1 0,-1-1 0,0 0 1,1 0-1,-1 1 0,0-1 0,0 0 0,1 1 1,-1-1-1,0 0 0,0 1 0,0-1 0,0 0 1,1 1-1,-1-1 0,0 0 0,0 1 0,0-1 1,0 0-1,0 1 0,0-1 0,0 1 0,0-1 1,0 0-1,0 1 0,0-1 0,0 1 0,0-1 0,-1 1 1,1 26 131,0-22-157,-13 106 1023,8-85-293,2 1 1,0-1-1,2 1 0,2 39 1,-31-66-291,-160 0 2514,185-2-4432,10-4-419,15-5-1804,-19 10 3387,28-14-6031,7-5-3379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5189,'0'0'9561,"-9"-3"-7960,-5-2-1072,0 2-1,-1 0 0,1 0 0,-1 2 0,1 0 0,-1 0 0,0 1 1,1 1-1,-1 1 0,1 0 0,-1 1 0,1 0 0,0 1 0,-15 6 1,13 3 484,26-5-624,31-4-233,-18-4-434,0-1-1,1-1 0,-1-1 0,0-1 1,-1-1-1,1-1 0,-1-1 0,27-12 0,-59 48 18,6-19 370,0 1 0,1-1 0,0 1 1,0 0-1,1 0 0,0 0 0,1 0 0,1 0 1,0 1-1,0-1 0,1 0 0,0 0 0,1 0 1,0 0-1,1 0 0,0 0 0,1-1 0,0 0 1,1 1-1,0-1 0,10 14 0,-11-19-93,0 0-1,-1 1 1,0-1-1,0 1 1,0-1-1,-1 1 1,3 9-1,-4-13 41,-1 0 1,0-1-1,0 1 0,0 0 1,0 0-1,0-1 0,-1 1 0,1 0 1,0-1-1,-1 1 0,1-1 0,-1 1 1,1 0-1,-1-1 0,0 1 0,0-1 1,0 0-1,0 1 0,0-1 0,0 0 1,0 1-1,0-1 0,-1 0 0,1 0 1,0 0-1,-1 0 0,1 0 0,-1 0 1,1-1-1,-1 1 0,1 0 0,-4 0 1,-6 4-4,0-1 0,0 0 0,-1-1 0,1-1-1,-1 0 1,0 0 0,0-1 0,0 0 0,0-1 0,0-1 0,0 0 0,-17-4 0,7-10-2921,12-1-1972,0-5-5463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3844,'0'0'3891,"-6"10"-2599,-16 29-288,22-37-916,-1 0 1,1-1 0,-1 1-1,1 0 1,0-1-1,-1 1 1,1 0-1,0-1 1,0 1 0,0 0-1,1-1 1,-1 1-1,0 0 1,1-1-1,-1 1 1,1 0 0,-1-1-1,1 1 1,0-1-1,0 1 1,-1-1 0,1 1-1,0-1 1,0 0-1,1 1 1,-1-1-1,0 0 1,0 0 0,1 0-1,-1 0 1,2 1-1,46 25 1377,-45-26-1259,28 11 159,0-2 0,0-1 0,1-1 0,0-2 0,63 3-1,172-12-163,-253 3-172,447-59 127,-121 10-104,-214 37 533,196 6 0,-277 8-389,1 3-1,-1 1 0,0 3 1,-1 1-1,0 2 0,0 3 1,67 31-1,-95-37-116,0 2-1,-1-1 1,0 2-1,-1 0 1,20 21-1,58 79 957,-77-96-772,-16-15-349,0-1-1,1 0 0,-1 1 1,0-1-1,1 1 0,-1-1 1,0 0-1,1 1 0,-1-1 1,1 0-1,-1 0 0,1 1 1,-1-1-1,1 0 0,-1 0 1,0 0-1,1 0 0,-1 1 1,1-1-1,-1 0 0,1 0 0,-1 0 1,1 0-1,-1 0 0,1 0 1,-1 0-1,1 0 0,-1 0 1,1-1-1,-1 1 0,1 0 1,-1 0-1,1 0 0,-1-1 1,1 1-1,-1 0 0,1 0 1,-1-1-1,0 1 0,1 0 1,-1-1-1,0 1 0,1-1 1,3-12-4505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10378,'0'0'6272,"12"-2"-5444,259-61 1375,-69 14-2057,36-9-104,185-34 375,-398 88 124,1 2-1,-1 1 1,1 1 0,-1 1 0,1 1 0,-1 1-1,0 1 1,0 2 0,44 15 0,-4 1-329,176 54 60,-195-64-122,1-3-1,1-1 1,60 1 0,-79-8-67,0-2 0,0-1 0,0-1-1,0-1 1,0-2 0,50-17 0,-65 18-56,0-1 0,-1 0 0,0-1 0,0-1 1,-1 0-1,0 0 0,0-1 0,-1-1 0,0 0 0,0-1 1,-2 0-1,1 0 0,-1-1 0,-1 0 0,9-18 1,12-23-7758,-29 46 704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13100,'0'0'5814,"10"-7"-4373,338-210-1270,-384 273 176,-4 10-322,37-61-27,1 0 0,0 1 1,0-1-1,0 1 1,1-1-1,0 1 0,0 0 1,0 0-1,1-1 1,0 1-1,1 8 0,-1-13-19,1 0-1,-1 1 0,1-1 0,0 0 0,0 1 0,-1-1 1,1 0-1,0 0 0,0 0 0,0 0 0,0 0 0,1 0 1,-1 0-1,0 0 0,0-1 0,0 1 0,1 0 0,-1-1 0,0 1 1,1-1-1,-1 1 0,1-1 0,-1 0 0,1 1 0,-1-1 1,0 0-1,1 0 0,-1 0 0,1 0 0,2-1 0,48-7-3913,-10-10-1697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8808,'0'0'6305,"-10"4"-4661,-9 4-1151,0 1-1,1 1 1,0 0 0,-29 23-1,42-29-397,0 0-1,0 0 1,1 1-1,-1-1 1,1 1-1,0 0 1,0 0 0,1 1-1,-1-1 1,1 1-1,0 0 1,1-1-1,-1 1 1,1 1-1,1-1 1,-1 0-1,1 0 1,0 1 0,0-1-1,1 0 1,0 12-1,0-15-72,1-1-1,0 1 1,-1 0-1,1 0 0,0-1 1,1 1-1,-1 0 1,0-1-1,1 1 1,-1-1-1,1 0 1,0 0-1,0 1 1,0-1-1,0 0 0,0 0 1,0-1-1,4 3 1,-1-1 30,0 0 0,1 0 0,-1-1 0,1 0 0,0 0 0,0-1 0,0 0 0,9 1 0,-4-1 13,0 0-1,0-1 1,0-1-1,1 0 1,-1 0-1,0-1 1,0 0 0,-1-1-1,14-5 1,-15 3 21,0 0 0,-1 0 0,0-1 0,0 0 0,0 0 0,0-1 0,-1 0 0,0 0 0,10-14 0,-15 17 60,1 0-1,0-1 1,-1 1-1,0 0 1,0-1-1,0 1 1,0-1 0,-1 0-1,0 0 1,0 1-1,0-1 1,0 0-1,-1 0 1,0 0-1,0 0 1,0 0-1,-1 0 1,0 0-1,0 0 1,0 1 0,-3-10-1,2 11-109,0-1 0,0 1 1,-1 0-1,1 0 0,-1 0 0,1 0 0,-1 1 0,0-1 0,0 1 1,0-1-1,0 1 0,-1 0 0,1 0 0,0 1 0,-1-1 0,0 1 1,1 0-1,-6-2 0,-2 1-74,-1 0 0,1 0 0,-1 1 0,-21 0 0,33 1-21,-1 0 0,1 0 0,-1 0 0,1 0 1,-1 0-1,1 1 0,-1-1 0,1 0 0,-1 0 1,1 0-1,-1 1 0,1-1 0,-1 0 0,1 0 1,-1 1-1,1-1 0,0 0 0,-1 1 0,1-1 1,0 0-1,-1 1 0,1-1 0,0 1 0,-1-1 1,1 1-1,0-1 0,0 1 0,-1-1 0,1 1 1,0-1-1,0 1 0,0-1 0,0 1 0,0-1 1,0 1-1,0-1 0,0 1 0,0-1 0,0 1 1,0-1-1,0 1 0,0-1 0,0 1 0,0-1 1,1 1-1,-1-1 0,0 1 0,0-1 0,1 1 1,-1-1-1,0 1 0,0-1 0,1 1 0,-1-1 1,1 0-1,-1 1 0,0-1 0,1 0 0,-1 1 1,1-1-1,-1 0 0,1 0 0,-1 1 0,1-1 1,-1 0-1,1 0 0,-1 0 0,1 0 0,0 0 1,35 2-7341,-17-2-2061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10666,'0'0'13827,"-10"9"-12984,-10 10-558,1 2-1,1 0 1,1 1 0,1 1 0,1 1-1,0 0 1,-12 31 0,13-25-93,2 1 1,1 0-1,1 0 1,2 1-1,2 1 0,-5 40 1,11-68-184,-1-1 1,1 1 0,0 0-1,0-1 1,0 1-1,1-1 1,0 1 0,0-1-1,0 1 1,0-1 0,1 1-1,-1-1 1,1 0-1,0 0 1,1 0 0,2 5-1,-2-6-63,1 0 0,-1-1 0,1 1-1,0-1 1,0 0 0,0 0 0,0 0 0,0-1-1,0 1 1,0-1 0,1 0 0,-1 0 0,0-1-1,1 1 1,-1-1 0,9 0 0,0 0-731,0 0 0,1-1 0,-1 0 1,0-1-1,0 0 0,0-1 0,0-1 1,-1 0-1,13-6 0,21-15-5829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4676,'0'0'12353,"8"-7"-9827,27-22-316,-34 28-2159,-1 1 0,0 0 1,1-1-1,-1 1 1,1 0-1,-1-1 0,0 1 1,1 0-1,-1 0 1,1-1-1,-1 1 0,0 0 1,1 0-1,-1 0 0,1 0 1,-1 0-1,1-1 1,-1 1-1,1 0 0,-1 0 1,1 0-1,-1 0 1,1 0-1,-1 1 0,1-1 1,-1 0-1,1 0 1,-1 0-1,1 0 0,-1 0 1,1 1-1,-1-1 1,0 0-1,1 0 0,-1 1 1,1-1-1,-1 0 1,0 1-1,1-1 0,-1 0 1,0 1-1,1-1 0,-1 1 1,0-1-1,0 0 1,1 1-1,-1-1 0,0 1 1,0-1-1,0 1 1,0-1-1,0 1 0,1-1 1,-1 1-1,3 28 629,-3-26-391,-2 162 1594,0-83-1305,10-361 4,-13 259-612,-6 17-39,10 3 63,-1 1 0,1 0 0,0 0 0,-1 0 0,1 0 0,0 0 0,0 1 0,0-1 0,-1 0 0,1 0 0,0 1 0,1-1 0,-1 1 0,0-1 0,0 1 0,1-1 0,-1 1 0,0 3 0,-5 25 85,1 1 0,2 0 0,1 0 0,2 0 0,5 57 1,-5-87-77,0 0 1,0 1-1,1-1 1,-1 0-1,0 1 1,0-1 0,1 0-1,-1 1 1,1-1-1,-1 0 1,1 0-1,-1 0 1,1 1-1,0-1 1,0 0 0,-1 0-1,1 0 1,0 0-1,0 0 1,0-1-1,2 3 1,-2-3 6,1 0-1,-1 0 1,0 0 0,0 0 0,0 0 0,0 0-1,0 0 1,0 0 0,0 0 0,0-1 0,0 1 0,0 0-1,0-1 1,0 1 0,0-1 0,0 1 0,0-1-1,0 0 1,0 1 0,1-2 0,3-3 25,0 1 0,0-2 0,0 1-1,-1 0 1,0-1 0,7-11 0,-6 7-107,-1-1 1,0 0-1,0 0 0,-1-1 0,0 1 1,-1-1-1,-1 1 0,1-20 0,-6 27-269,-6 10 169,-6 10 66,12-7-92,1-1-1,-1 1 1,2 0-1,-1 1 1,2-1-1,-1 0 1,1 1 0,0 16-1,-5 33-8009,6-58 7944,0 0 0,0-1 0,-1 1 0,1 0 0,0-1 0,-1 1 0,1-1 0,-1 1 0,1 0 0,0-1 0,-1 1 0,1-1 0,-1 0 0,0 1 0,1-1 0,-1 1 0,1-1 0,-1 0 0,0 1 0,1-1 0,-1 0 0,0 0 0,1 1 0,-1-1 0,0 0 0,1 0 0,-1 0 0,0 0 0,0 0 0,1 0 0,-1 0 0,0 0 0,1 0 0,-2-1 0,-12 1-3569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91 5894,'-8'-4'3683,"2"1"-2974,-43-20 3579,47 22-3843,-1-1-1,1 1 0,-1 0 1,1-1-1,0 0 0,-1 1 0,1-1 1,0 0-1,0 0 0,0 0 1,1 0-1,-1-1 0,0 1 1,1 0-1,-1-1 0,0-3 1,2 6-351,1-1 0,-1 1 0,0-1 0,1 1 0,-1-1 0,1 1 0,0-1 0,-1 1 0,1 0 0,-1-1 0,1 1 0,0 0 0,-1-1 0,1 1 0,0 0 0,-1 0 0,1-1 0,0 1 0,-1 0 0,1 0 0,0 0 0,0 0 0,-1 0 0,1 0 0,0 0 0,0 1 0,30-1 197,-24 0 51,118 1 858,136-3-826,-237-1-281,-37 0 58,-36 0-74,-40-1-67,26 1 8,0 2 0,-76 8 0,135-6-19,-27 5-23,30-6 22,0 0 0,0 0 0,0 0 0,0 0 0,0 1-1,0-1 1,0 0 0,1 1 0,-1-1 0,0 1 0,0-1 0,0 1 0,0-1 0,0 1 0,1 0 0,-1-1 0,0 1 0,1 0-1,-1 0 1,0-1 0,1 1 0,-1 0 0,0 2 0,6-2-5,-1 0 1,1-1-1,-1 1 0,1-1 1,-1 1-1,1-2 0,5 1 1,-5 0 11,211-12 194,-1 1-2603,-213 11 2052,-7-1-174,0 1 1,0 0-1,0 0 1,0 0-1,-1 1 1,1-1-1,-6 3 1,-19 1-5964,15-4-1054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58 5381,'0'0'17398,"-9"-8"-16811,-31-28-357,37 34-229,0 1 1,0-1-1,0 0 1,0 1-1,0 0 0,0 0 1,-1 0-1,1 0 1,0 0-1,-1 1 1,1 0-1,-1-1 1,1 1-1,0 0 1,-1 1-1,1-1 1,0 1-1,-1-1 0,1 1 1,0 0-1,-1 0 1,1 0-1,0 1 1,-5 2-1,6-3 5,0 0 1,0 0-1,1 1 0,-1-1 0,0 0 1,0 1-1,1-1 0,-1 1 0,1-1 1,0 1-1,-1 0 0,1 0 0,0 0 1,0 0-1,0-1 0,0 1 0,0 1 1,0-1-1,1 0 0,-1 0 0,1 0 1,0 0-1,-1 0 0,1 1 0,0-1 1,0 0-1,0 0 0,1 0 0,-1 0 1,0 1-1,1-1 0,0 0 0,-1 0 1,1 0-1,1 2 0,3 1-75,0-1-1,1 0 1,-1 0-1,1 0 1,0 0 0,0-1-1,0 0 1,1 0-1,-1-1 1,0 0-1,10 2 1,18 9-336,-26-9 384,0 0 1,-1 1-1,0 0 1,0 0 0,0 1-1,-1 0 1,1 0-1,-2 0 1,1 1 0,-1 0-1,1 0 1,-2 0-1,1 1 1,-1 0 0,-1 0-1,6 16 1,-7-19 28,-1 0 0,0 1 1,0-1-1,-1 1 1,1-1-1,-1 1 0,0-1 1,-1 1-1,0-1 1,0 1-1,0-1 0,0 1 1,-1-1-1,0 0 1,0 0-1,0 0 0,0 0 1,-1 0-1,0 0 0,0-1 1,0 1-1,-1-1 1,0 0-1,0 0 0,0 0 1,0-1-1,-7 6 1,4-5 369,0 1 1,-1-1-1,1 0 0,-1 0 1,0-1-1,0 0 1,0 0-1,-16 2 1,21-5-304,1 1 1,-1-1-1,1 0 1,-1 0-1,1 0 1,-1 0 0,1 0-1,-1-1 1,1 1-1,-1-1 1,1 0-1,-1 0 1,1 0-1,-1 0 1,1 0-1,0 0 1,0 0-1,0-1 1,0 1 0,0-1-1,0 0 1,0 0-1,0 1 1,1-1-1,-1 0 1,0 0-1,1-1 1,0 1-1,0 0 1,-1 0-1,1-1 1,0-3 0,-3-4-70,1 0 0,1 0 0,0 0 0,0-1 0,1 1 1,0-1-1,1 1 0,0-1 0,1 1 0,0-1 0,5-18 0,-4 24-68,0-1 0,0 1 0,0 0 0,1 0-1,-1 0 1,1 1 0,0-1 0,1 1-1,-1-1 1,1 1 0,0 0 0,0 0-1,0 1 1,0-1 0,1 1 0,0 0-1,-1 0 1,1 1 0,0-1 0,0 1-1,1 0 1,-1 0 0,9-1 0,50-5-2520,-18 3-1266,-1-6-4841,-21 1-3114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12876,'0'0'12044,"89"7"-11308,-34-7-608,2-1-96,-2-3-64,-4 0-640,-8 3-1090,-14 0-832,-12 1-1058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 1730,'0'0'10100,"-9"0"-7132,-4-1-2269,-29 2 2745,41-1-3363,1 0 0,0 0 0,-1 0 0,1 0 1,0 0-1,0 0 0,-1 0 0,1 0 1,0 0-1,-1 0 0,1 0 0,0 0 0,-1 0 1,1 0-1,0 1 0,0-1 0,-1 0 0,1 0 1,0 0-1,0 0 0,-1 0 0,1 1 0,0-1 1,0 0-1,-1 0 0,1 1 0,0-1 1,0 0-1,0 0 0,0 1 0,-1-1 0,1 0 1,0 0-1,0 1 0,0-1 0,0 0 0,0 0 1,0 1-1,0-1 0,11 8 777,20 1-459,8-5-145,0-2-1,1-2 1,-1-1-1,0-2 1,67-15 0,-226 20 952,-88 32-2610,295-55-8755,-46 8 3235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5573,'0'0'13576,"2"11"-12754,23 74 1146,-15-56-1043,-1 2-1,-1-1 1,5 46 0,-12-67-840,0 0-1,-1 0 1,-1 0 0,1 0-1,-1 0 1,-1 0-1,0 0 1,0-1 0,-1 1-1,0-1 1,0 1 0,-1-1-1,0 0 1,0 0 0,-1-1-1,0 1 1,-6 6 0,-4 2-99,-1-1 0,0-1 0,-1 0 0,0-1 0,-21 11 0,-8-1-2547,1-7-3496,21-12-1577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4933,'0'0'14205,"0"11"-13586,-1 2-533,-1-1-1,0 1 1,-1 0-1,0-1 0,-1 0 1,0 0-1,-1 0 1,-13 21-1,-7 11 480,-29 65 0,47-91-475,0 0-1,2 0 1,0 0-1,1 1 1,1 0-1,-1 37 0,4-51-128,0 0 0,0 0 0,1 0 0,0 0 0,0-1 0,0 1 0,0 0 0,1-1-1,0 1 1,0-1 0,0 1 0,0-1 0,1 0 0,0 0 0,0 0 0,0 0 0,0-1-1,1 1 1,-1-1 0,6 4 0,-1-2-694,0 0 0,0-1 0,1 0 0,-1 0 0,1-1 0,0 0 0,0 0 0,0-1 0,18 2 0,30-2-6928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9225,'10'-2'3203,"21"-6"-1514,-8 1 55,0 2 1,1 0 0,-1 1-1,1 1 1,0 1-1,27 2 1,-50 0-1743,-1 1 1,1-1-1,-1 0 1,1 1-1,-1-1 0,1 0 1,-1 1-1,1-1 1,-1 0-1,1 1 1,-1-1-1,0 1 0,1-1 1,-1 1-1,0-1 1,1 1-1,-1-1 0,0 1 1,0-1-1,1 1 1,-1 0-1,0-1 1,0 1-1,0-1 0,0 1 1,0 0-1,0-1 1,0 1-1,0-1 0,0 1 1,0 0-1,0-1 1,0 1-1,0-1 1,-1 1-1,1 0 0,0-1 1,0 1-1,-1-1 1,1 1-1,0-1 0,-1 1 1,1-1-1,0 1 1,-1 0-1,-16 23 52,1-11 283,0-1 0,-2 0 0,1-1 0,-1-1 0,-1 0 0,1-2 0,-2 0 0,-20 5 0,51-14-299,1-1 0,-1 2 0,0 0-1,19 2 1,6-1-73,3-2-86,44 1-52,-77 0 163,0 1 0,0 0 0,0 0 0,0 1 0,0-1-1,-1 1 1,1 0 0,0 1 0,-1 0 0,9 5 0,-12-7 2,-1-1 1,0 1-1,0 0 1,0 0-1,-1-1 1,1 1-1,0 0 1,0 0 0,0 0-1,0 0 1,-1 0-1,1 0 1,-1 0-1,1 0 1,-1 0-1,1 1 1,-1-1-1,1 0 1,-1 0-1,0 0 1,0 1-1,1-1 1,-1 0 0,0 0-1,0 0 1,0 1-1,-1-1 1,1 0-1,0 2 1,-2 0 3,1-1 1,-1 1 0,0-1-1,1 0 1,-1 0 0,0 0-1,0 0 1,0 0 0,-1 0-1,1 0 1,0-1 0,-4 3-1,-9 4 18,0-1-1,0 0 1,-18 5-1,9-5 208,-1 0-1,1-2 1,-1 0 0,0-2-1,-43 1 1,67-4-269,1 0 0,-1 0 0,0 0-1,1 0 1,-1 0 0,1 0 0,-1 0 0,0 0-1,1 0 1,-1 0 0,1 0 0,-1 0 0,0 0-1,1 0 1,-1 0 0,1-1 0,-1 1 0,0 0 0,1 0-1,-1-1 1,1 1 0,-1 0 0,1-1 0,-1 1-1,1-1 1,0 1 0,-1-1 0,1 1 0,-1 0 0,1-1-1,0 0 1,-1 1 0,1-1 0,0 1 0,0-1-1,-1 1 1,1-1 0,0 0 0,0 1 0,0-1-1,0 1 1,0-1 0,0 0 0,0 1 0,0-1 0,0 1-1,0-1 1,0 0 0,0 1 0,0-1 0,1 1-1,-1-1 1,0 0 0,0 1 0,1-1 0,-1 1-1,0-1 1,1 0 0,25-30-10289,-1 6-3186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10922,'0'0'9706,"81"12"-8714,-34-11-479,2-1-449,5 0-32,-6 0-929,-6 0-1057,-15 0-928,-14-4-1154,-13-2-2082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15919,'0'0'8328,"97"16"-7912,-31-16-384,1 0-512,-1 0-2179,-9 0-2049,-7 0-3139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17104,'0'0'9497,"0"11"-9454,-1 44 99,-3 0 1,-19 100-1,1-85 264,15-49 10,0-1 0,2 1 1,0 0-1,-4 41 1,26-69 26,14-20 6,-1-1 1,35-44 0,-24 26-379,-12 15-111,-11 14-120,-1 0 1,-1-2-1,-1 0 0,-1-1 0,19-35 0,-29 33-6646,-4 15-315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12748,'0'0'1281,"10"-2"-496,15-3-382,1 1 1,0 1-1,0 1 0,0 1 1,0 2-1,0 0 0,0 2 1,41 10-1,-64-13-400,-1 1 1,0-1-1,0 1 1,0-1-1,0 1 0,0 0 1,0 0-1,0 0 0,0 0 1,-1 1-1,1-1 0,0 0 1,-1 1-1,1-1 0,-1 1 1,1-1-1,-1 1 1,0 0-1,1 0 0,-1-1 1,0 1-1,0 0 0,0 0 1,-1 0-1,1 0 0,0 0 1,-1 1-1,0-1 0,1 0 1,-1 0-1,0 0 1,0 0-1,0 0 0,0 1 1,0-1-1,-1 3 0,-2 1 31,1 0-1,-1 0 0,0 0 1,-1 0-1,0 0 0,0-1 1,0 1-1,0-1 1,-1 0-1,-7 6 0,-125 100 245,2-1-1701,54-28-5146,62-59-3531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6787 0 4452,'15'1'791,"0"0"0,0 1 1,0 1-1,-1 0 0,26 10 0,-37-13-691,-1 1-1,1 0 1,0 0-1,-1 1 1,1-1 0,-1 0-1,1 1 1,-1 0-1,0-1 1,0 1-1,1 0 1,-1 0 0,-1 0-1,1 1 1,0-1-1,0 0 1,-1 1-1,1-1 1,-1 1 0,0-1-1,0 1 1,0 0-1,0-1 1,0 1-1,-1 0 1,1 0 0,-1 0-1,0-1 1,1 1-1,-1 0 1,-1 0-1,1 0 1,0 0 0,-1 0-1,1-1 1,-1 1-1,-2 5 1,0-3-42,0 0-1,0-1 1,0 1-1,-1-1 1,1 0-1,-1 0 1,0 0 0,0 0-1,-1-1 1,1 1-1,-9 4 1,-57 28 486,70-36-535,-38 16 422,-1-1 1,-1-2-1,-48 8 1,-128 14-258,64-12-104,-884 129 319,-136-32 1378,370 11-1742,8 50-22,-366 69 39,765-202 589,-24 4 34,344-37-658,1 2 0,0 4 0,-108 46 0,174-64 107,0 1 1,0 1-1,1-1 1,-14 12 0,20-16-99,0 1 0,0-1 0,1 1 0,-1 0 0,0-1 1,0 1-1,0 0 0,1 0 0,-1 0 0,0 0 1,1 0-1,-1 0 0,1 0 0,-1 0 0,1 0 1,-1 0-1,1 0 0,0 0 0,-1 0 0,1 0 1,0 0-1,0 0 0,0 0 0,0 0 0,0 0 1,0 1-1,0-1 0,0 0 0,1 0 0,-1 0 0,0 0 1,1 0-1,-1 0 0,0 0 0,1 0 0,-1 0 1,1 0-1,0 0 0,-1 0 0,1 0 0,0-1 1,0 1-1,-1 0 0,1 0 0,0-1 0,0 1 1,0 0-1,0-1 0,0 1 0,2 0 0,7 4 63,1 1-1,1-2 1,-1 0 0,1 0-1,0-1 1,0 0-1,0-1 1,12 0-1,105 0 201,-75-3-229,-15 1-210,105-4-1849,-125 2-391,0-1 0,35-10 0,-33 4-2597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14446,'0'0'2583,"13"0"-2182,0 0-292,87 4 305,-93-4-405,0 1-1,-1 0 1,1 1 0,0-1-1,0 1 1,-1 1-1,1-1 1,-1 1 0,0 0-1,0 1 1,0-1-1,10 9 1,-15-11 2,0 1-1,0-1 1,0 1-1,0 0 1,0 0-1,0-1 0,-1 1 1,1 0-1,0 0 1,-1 0-1,0 0 1,1 0-1,-1 0 1,0 0-1,0 0 1,0 0-1,0 0 1,0-1-1,-1 1 1,1 0-1,0 0 1,-1 0-1,0 0 1,1 0-1,-1 0 1,0-1-1,0 1 1,0 0-1,0-1 1,0 1-1,-1 0 1,1-1-1,0 0 1,-1 1-1,-2 1 1,-7 8 199,0-1 0,-1 0 0,-19 12 0,21-15-77,-206 138 792,175-118-2267,36-24-3179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5029,'0'6'10325,"4"-5"-4142,12-7-2387,21-15-3473,347-251 14,-384 272-349,0-1 1,0 1 0,0 0-1,0-1 1,1 1 0,-1 0 0,0-1-1,0 1 1,1 0 0,-1 0 0,0-1-1,1 1 1,-1 0 0,0 0-1,0 0 1,1-1 0,-1 1 0,1 0-1,-1 0 1,0 0 0,1 0-1,-1 0 1,0 0 0,1-1 0,-1 1-1,1 0 1,-1 0 0,0 0 0,1 0-1,-1 1 1,0-1 0,1 0-1,-1 0 1,1 0 0,-1 0 0,0 0-1,1 0 1,-1 0 0,0 1 0,1-1-1,-1 0 1,-6 19-94,-26 32 207,30-47-122,-34 48 101,15-23 211,1 2 0,1 0 0,-21 50 0,40-81-300,-1 0-1,1 1 1,0-1-1,-1 0 1,1 1-1,0-1 1,0 1-1,-1-1 1,1 0-1,0 1 1,0-1-1,0 1 1,0-1-1,0 1 1,0-1-1,-1 1 1,1-1-1,0 1 1,0-1-1,0 0 0,1 1 1,-1-1-1,0 1 1,0-1-1,0 1 1,0-1-1,0 1 1,0-1-1,1 0 1,-1 1-1,0-1 1,0 1-1,1-1 1,-1 0-1,0 1 1,0-1-1,1 0 1,-1 1-1,1-1 1,-1 0-1,0 1 1,1-1-1,-1 0 1,1 0-1,-1 0 1,0 1-1,1-1 1,0 0-1,0 0-196,1 0-1,-1-1 1,1 1-1,-1 0 1,1-1-1,-1 1 1,1-1-1,-1 0 1,0 0-1,1 1 1,-1-1-1,0 0 1,0 0-1,0 0 1,2-1-1,12-21-5735,-1-5-4880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4420,'0'0'15439,"4"-8"-13710,8-25-357,-11 33-1321,-1-1-1,0 1 0,0-1 0,0 0 1,0 1-1,0-1 0,0 1 0,0-1 1,0 0-1,0 1 0,0-1 1,0 0-1,0 1 0,0-1 0,0 1 1,0-1-1,-1 0 0,1 1 0,0-1 1,0 1-1,-1-1 0,1 1 0,-1-1 1,1 1-1,0-1 0,-1 1 0,1-1 1,-1 1-1,1 0 0,-1-1 1,1 1-1,-1 0 0,1-1 0,-1 1 1,1 0-1,-1 0 0,0-1 0,1 1 1,-1 0-1,1 0 0,-2 0 0,-25-3 254,25 3-215,-8 0-88,0 0 1,0 1-1,0 1 0,0 0 0,0 0 0,1 1 1,-1 0-1,1 0 0,0 1 0,-12 7 0,15-8 9,1 0-1,0 1 0,0-1 0,0 1 0,1 0 0,-1 1 0,1-1 1,0 1-1,0 0 0,1 0 0,0 0 0,-1 0 0,2 1 0,-1-1 0,1 1 1,-1 0-1,1-1 0,-1 9 0,3-13 4,-1 1-1,1-1 1,0 0 0,0 0-1,0 0 1,0 1-1,0-1 1,0 0 0,0 0-1,0 1 1,1-1 0,-1 0-1,0 0 1,1 0 0,-1 0-1,1 0 1,-1 1 0,1-1-1,-1 0 1,1 0 0,0 0-1,0 0 1,-1-1-1,1 1 1,0 0 0,0 0-1,0 0 1,0-1 0,0 1-1,0 0 1,2 0 0,1 0 13,0 0 0,0 0 0,0 0 0,0 0 0,0-1 0,0 0 0,1 0 0,-1 0 0,7-2 0,7-1 9,-1 0 0,0-2 1,30-12-1,-28 9-195,-1-1 0,0 0 0,-1-2-1,0 0 1,0-1 0,-1 0 0,22-24 0,-29 20 17,-19 15-177,-22 15 94,21-6 457,0 1-1,1-1 1,0 2 0,0-1-1,1 2 1,0-1-1,1 1 1,0 0 0,-7 15-1,21-36 1234,-5 1-3589,-8 5-8205,1 3 2920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11211,'0'0'2103,"-10"5"379,2 0-1769,-1-1 82,2 0 1,-1 1 0,0-1 0,1 2 0,0-1-1,0 1 1,-8 9 0,18-15 1967,16-8-1810,127-111 853,-81 64-1770,76-50 1,-141 105-39,0 0 1,0 0-1,0 0 1,0-1-1,0 1 1,0 0-1,0 0 1,0 0-1,1-1 1,-1 1-1,0 0 1,0 0-1,0 0 1,0 0-1,1 0 1,-1-1-1,0 1 1,0 0-1,0 0 0,1 0 1,-1 0-1,0 0 1,0 0-1,0 0 1,1 0-1,-1 0 1,0 0-1,0 0 1,1 0-1,-1 0 1,0 0-1,0 0 1,0 0-1,1 0 1,-1 0-1,0 0 1,0 0-1,0 0 1,1 0-1,-1 0 1,0 0-1,0 0 1,0 1-1,1-1 1,-1 0-1,0 0 1,0 0-1,0 0 1,0 0-1,1 1 1,-1-1-1,0 0 1,0 0-1,0 0 1,0 1-1,0-1 1,0 0-1,0 0 1,0 0-1,0 1 1,1-1-1,-1 0 1,0 0-1,-7 22 1,-18 24 45,5-13 1,-65 118 604,78-136-588,0 1-1,1 1 1,1-1 0,0 1 0,2 0-1,-1 0 1,0 31 0,4-47-65,0-1 1,0 1-1,0 0 1,0-1-1,0 1 0,0-1 1,0 1-1,0 0 1,0-1-1,0 1 1,0 0-1,1-1 0,-1 1 1,0-1-1,0 1 1,1-1-1,-1 1 0,0 0 1,1-1-1,-1 1 1,1-1-1,-1 0 0,1 1 1,-1-1-1,1 1 1,-1-1-1,1 0 0,-1 1 1,1-1-1,-1 0 1,1 1-1,-1-1 1,1 0-1,0 0 0,-1 0 1,1 0-1,0 1 1,-1-1-1,1 0 0,-1 0 1,1 0-1,0 0 1,-1-1-1,1 1 0,0 0 1,-1 0-1,1 0 1,-1 0-1,1-1 1,0 1-1,-1 0 0,1 0 1,-1-1-1,1 1 1,-1-1-1,1 1 0,0-1 1,34-25-814,10-28-3894,-21 13-2173,-6 3-3942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91 3972,'0'0'10265,"3"-8"-7408,-2 6-2895,2-4 791,-1 0 0,0 0-1,0-1 1,-1 1 0,1 0 0,-1-11 0,-1 16-600,0 0 0,0-1 0,0 1 0,0 0 0,0 0 0,-1 0-1,1 0 1,0 0 0,-1 0 0,1 0 0,-1 0 0,1 0 0,-1 0 0,1 0 0,-1 0 0,0 0-1,0 0 1,1 0 0,-1 1 0,-1-2 0,0 1-124,0 0-1,0 1 0,0-1 1,0 0-1,0 1 1,0 0-1,0-1 1,0 1-1,-1 0 1,1 0-1,0 0 1,0 0-1,0 1 1,0-1-1,-4 2 1,0 0 8,0 1 1,1 0 0,-1 0 0,0 0 0,1 1-1,0 0 1,0 0 0,0 0 0,0 1 0,1-1 0,-1 1-1,1 0 1,1 1 0,-1-1 0,1 1 0,0-1-1,0 1 1,0 0 0,1 0 0,0 0 0,0 1-1,1-1 1,-2 11 0,3-16-34,0-1 0,0 1 0,0 0 0,0 0 0,0 0 0,0 0 0,1-1 1,-1 1-1,0 0 0,0 0 0,1-1 0,-1 1 0,1 0 0,-1 0 0,0-1 0,1 1 0,0 0 0,-1-1 0,1 1 0,-1-1 0,1 1 0,0 0 0,-1-1 0,1 0 0,0 1 0,-1-1 0,1 1 1,1-1-1,31 5 181,-22-5-123,0-1 0,0-1-1,20-5 1,-17 2-131,0-1 0,0 0 0,0-1 0,-1 0 0,0-2 0,-1 1 0,1-1 0,-2-1 0,1 0 0,-2-1 0,1 0 0,8-13 0,-42 59-597,16-26 790,0 1-1,1 0 1,0 1-1,-6 15 1,7-9 140,1 1 1,1-1-1,1 1 0,0 0 1,1 0-1,3 30 0,-1-3-192,-1-44-33,-1 1 0,1-1 1,-1 0-1,1 1 0,-1-1 1,0 0-1,1 0 0,-1 1 0,0-1 1,0 0-1,0 0 0,0 0 1,0 0-1,0 0 0,0 0 0,0-1 1,0 1-1,-1 0 0,1 0 1,0-1-1,0 1 0,-1-1 0,1 1 1,-1-1-1,1 0 0,0 1 1,-1-1-1,1 0 0,-3 0 0,-47 3 972,48-3-921,-6 1 52,-53-5 588,61 4-755,0 0 0,0 0 1,0 0-1,-1 0 0,1 0 0,0 0 1,0 0-1,0 0 0,0-1 0,0 1 1,0-1-1,0 1 0,0 0 0,1-1 0,-1 0 1,0 1-1,0-1 0,0 1 0,0-1 1,1 0-1,-1 0 0,0 0 0,1 1 1,-1-1-1,0 0 0,1 0 0,-1 0 1,1 0-1,0 0 0,-1 0 0,1 0 1,0 0-1,-1 0 0,1 0 0,0 0 1,0 0-1,0 0 0,0 0 0,0 0 1,0 0-1,0 0 0,0 0 0,1 0 1,-1 0-1,0 0 0,1 0 0,-1 0 1,1-2-1,2 0-621,0 0 0,0 0 0,1 1 0,-1-1 0,1 1 0,0-1 0,-1 1 0,1 1 1,0-1-1,0 0 0,0 1 0,9-2 0,3-2-2638,8-5-3741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4132,'0'0'19869,"-3"11"-19207,-49 150 315,52-161-1064,-1 1 0,1 0 1,0-1-1,-1 1 0,1 0 0,0-1 0,-1 1 0,1 0 0,0-1 0,0 1 0,0 0 0,-1 0 0,1-1 1,0 1-1,0 0 0,0 0 0,0-1 0,1 1 0,-1 0 0,0 0 0,0-1 0,0 1 0,0 0 0,1-1 1,-1 1-1,0 0 0,1-1 0,-1 1 0,1 0 0,-1-1 0,1 1 0,-1-1 0,1 2 0,1-3-229,-1 1 0,1-1 0,-1 1 0,0-1 0,1 1 0,-1-1 0,0 0 0,1 0 0,-1 1 0,0-1 0,0 0 0,0 0 0,0 0 0,0-1 0,0 1 0,0 0 0,1-2 0,18-22-6527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14478,'0'0'1559,"-9"-1"10,4 0-1466,-3-1 312,0 1 1,1 0 0,-1 1 0,1 0 0,-1 0 0,-9 2 0,14-2-294,0 1 0,1 0 0,-1-1 0,1 1 0,-1 1 0,1-1 0,0 0 0,-1 1 0,1-1 1,0 1-1,0-1 0,0 1 0,0 0 0,0 0 0,1 0 0,-1 0 0,0 0 0,1 1 0,0-1 0,-1 0 0,1 1 0,0-1 0,0 1 0,0-1 0,0 4 0,0-5-68,1 1-1,-1-1 1,1 1-1,-1 0 1,1-1-1,0 1 1,0-1-1,0 1 1,0 0-1,0-1 1,0 1-1,0 0 0,0-1 1,0 1-1,1 0 1,-1-1-1,1 1 1,-1-1-1,1 1 1,0-1-1,0 1 1,-1-1-1,1 0 1,0 1-1,2 1 1,-1-2-21,0 0-1,0 0 1,1 0 0,-1 0 0,0 0-1,1 0 1,-1 0 0,1-1 0,-1 1-1,1-1 1,-1 0 0,1 0 0,-1 0 0,5-1-1,6 0-4,-1-1 0,1-1 0,-1-1 0,0 1 0,20-10 0,43-29-698,-69 38 586,0 0 0,-1 0-1,0-1 1,1 1 0,-1-1 0,-1 0 0,1-1 0,-1 1-1,0-1 1,4-7 0,-8 13 82,1-1 0,-1 1 0,0 0 0,1-1 0,-1 1 1,0 0-1,0-1 0,0 1 0,1 0 0,-1-1 0,0 1 0,0 0 0,0-1 0,0 1 0,0 0 1,0-1-1,0 1 0,0-1 0,0 1 0,0 0 0,0-1 0,0 1 0,0-1 0,0 1 0,0 0 1,0-1-1,0 1 0,0 0 0,0-1 0,-1 1 0,1 0 0,0-1 0,0 1 0,0 0 0,-1-1 1,1 1-1,0 0 0,-1-1 0,-15 5-70,-19 19 74,28-17 119,-1 1 1,1 1 0,0 0-1,0 0 1,1 0 0,0 0-1,0 1 1,1 0 0,1 0-1,-1 1 1,1 0 0,1-1-1,0 1 1,0 0 0,1 0-1,0 1 1,1-1 0,0 16-1,1-23-116,1-1 0,-1 0-1,1 1 1,-1-1-1,1 0 1,0 1 0,0-1-1,0 0 1,0 0-1,0 0 1,1 0 0,-1 0-1,1 0 1,-1 0-1,1 0 1,0-1 0,0 1-1,-1-1 1,4 2-1,46 21 52,-47-23-70,1 0 1,-1 0 0,1 1 0,-1-1 0,0 1-1,1 0 1,-1 1 0,0-1 0,0 1-1,-1-1 1,1 1 0,-1 1 0,1-1-1,-1 0 1,0 1 0,0-1 0,3 6 0,-6-8 15,0 0 1,0 0-1,1 1 1,-1-1-1,0 0 1,0 1-1,0-1 1,-1 0-1,1 0 1,0 1-1,0-1 1,-1 0-1,1 0 1,0 1-1,-1-1 1,0 0-1,1 0 1,-1 0-1,0 0 1,1 0-1,-1 0 1,0 0-1,0 0 1,0 0-1,0 0 1,0 0-1,0 0 1,0-1-1,0 1 1,0 0-1,0-1 1,0 1-1,-1-1 1,1 1-1,-2 0 1,-50 14 383,46-13-291,3-1-37,-11 3 212,0-1 0,0 0 1,-1-1-1,1 0 0,-1-1 1,0-1-1,-23-3 1,39 3-301,-1 0 1,1 0-1,-1 0 1,1-1-1,-1 1 1,1 0-1,0-1 1,-1 1-1,1 0 1,-1 0-1,1-1 1,0 1 0,-1-1-1,1 1 1,0 0-1,-1-1 1,1 1-1,0-1 1,-1 1-1,1-1 1,0 1-1,0-1 1,0 1-1,0-1 1,-1 1 0,1-1-1,0 1 1,0-1-1,0 1 1,0-1-1,0 1 1,0-1-1,0 1 1,0-1-1,1 1 1,-1-1-1,0 1 1,0-1 0,0 1-1,0-1 1,1 1-1,-1-1 1,0 1-1,1-1 1,-1 1-1,0-1 1,1 1-1,-1 0 1,1-1-1,19-21-3536,28-15-7634,-18 15-811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55 6758,'0'0'14243,"5"-8"-12919,0 0-1145,6-17 667,-12 24-821,1 1 0,0-1 0,-1 0 0,1 0 0,-1 0 0,1 1 0,-1-1 0,1 0 0,-1 1 0,0-1 0,1 0 0,-1 1 0,0-1 0,0 1 0,1-1 0,-1 1 0,0-1 0,0 1 0,0 0 0,0-1 0,1 1 0,-1 0 0,0 0 0,0 0 0,0-1 0,0 1 0,0 0 0,0 0 0,0 0 0,0 0 1,1 1-1,-1-1 0,0 0 0,-2 1 0,-3-1 21,1 1 1,-1 0 0,0 1 0,0-1 0,1 1 0,-1 0 0,1 0-1,-1 1 1,1 0 0,0 0 0,0 0 0,0 0 0,0 1 0,1 0-1,0 0 1,-1 0 0,1 1 0,1-1 0,-1 1 0,1 0 0,0 0-1,0 0 1,0 0 0,1 1 0,-1-1 0,-1 8 0,4-13-41,0 1-1,1 0 1,-1 0 0,0-1-1,0 1 1,0 0 0,1 0 0,-1-1-1,0 1 1,0 0 0,1-1 0,-1 1-1,1-1 1,-1 1 0,1 0 0,-1-1-1,1 1 1,-1-1 0,1 1 0,-1-1-1,1 0 1,0 1 0,-1-1 0,1 1-1,0-1 1,-1 0 0,1 0-1,0 1 1,0-1 0,-1 0 0,1 0-1,0 0 1,-1 0 0,1 0 0,0 0-1,1 0 1,35 0 84,-28-1-125,4-1-225,0 0 0,-1-1 1,1-1-1,-1 0 0,1 0 1,-1-1-1,-1-1 0,1 0 1,-1-1-1,12-9 0,4 0 325,-34 46-12,-1-11 368,0 0 0,1 1 1,1 0-1,0 0 0,2 0 0,0 1 0,2 0 0,-1 35 0,3-55-412,-1 1 0,1 0 0,-1-1 1,1 1-1,-1 0 0,0-1 0,0 1 0,0-1 0,0 1 0,0-1 0,0 0 0,0 1 0,0-1 0,-1 0 0,1 0 0,-1 0 0,1 0 0,0 0 0,-1 0 0,0 0 0,1 0 0,-3 0 0,-42 16 856,42-16-726,-13 3 124,-1-1-1,0-1 1,0 0 0,-21-1-1,39-1-306,-1 0 0,1 0 0,0 0 0,-1 0 0,1 0 0,-1 0-1,1 0 1,0 0 0,-1-1 0,1 1 0,-1 0 0,1 0 0,0 0 0,-1 0-1,1-1 1,0 1 0,-1 0 0,1 0 0,0-1 0,-1 1 0,1 0-1,0-1 1,0 1 0,-1 0 0,1-1 0,0 1 0,0 0 0,0-1-1,-1 1 1,1-1 0,0 1 0,0 0 0,0-1 0,0 0 0,4-15-6681,6 3-535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18321,'0'0'7624,"-11"56"-6599,19-43-257,7-2-287,3 1-321,4-2-96,2-4-32,2 0-160,-5-2-1762,-2-4-2498,-1 0-3908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50 4260,'-12'2'3833,"-35"6"-1874,5-1 2619,-48 14 0,133-22-644,-17 3-3379,699-32 1445,-278 6-1987,-408 23 188,520-17-3017,-319 15 5906,-232 4-1779,-19 1-1165,-21-1-2767,15-9-1095,0-1-2567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35 161 5029,'0'0'9587,"-6"9"-7521,-19 26-373,25-35-1609,-1 0 0,1 1 1,0-1-1,0 0 1,-1 1-1,1-1 0,0 0 1,0 1-1,0-1 1,-1 0-1,1 1 0,0-1 1,0 0-1,0 1 0,0-1 1,0 1-1,0-1 1,0 0-1,0 1 0,0-1 1,0 0-1,0 1 0,0-1 1,0 1-1,0-1 1,0 0-1,1 1 0,-1-1 1,0 0-1,0 1 1,0-1-1,0 0 0,1 1 1,-1-1-1,1 1 0,14 3 1135,18-7-158,-15-1-796,1-2-1,-1 0 1,-1-1 0,1-1 0,17-10 0,82-55-251,-115 72-10,136-95-447,-145 121 90,-26 23 404,25-38-40,0 1 1,0 0 0,1 1-1,0 0 1,1 0 0,0 0 0,-7 25-1,13-36-62,0-1-1,0 0 0,0 1 0,0-1 1,0 0-1,0 1 0,0-1 1,0 0-1,0 1 0,0-1 0,0 0 1,0 1-1,0-1 0,0 0 0,0 1 1,0-1-1,1 0 0,-1 1 1,0-1-1,0 0 0,0 1 0,1-1 1,-1 0-1,0 0 0,0 1 1,1-1-1,-1 0 0,0 0 0,0 1 1,1-1-1,-1 0 0,0 0 0,1 0 1,-1 0-1,0 0 0,1 1 1,-1-1-1,0 0 0,1 0 0,-1 0 1,1 0-1,0 0 0,16-3-3276,10-8-2090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12748,'-10'5'4602,"-6"4"-4263,-70 43 2656,80-48-2656,1 0 1,-1 1-1,1-1 0,0 1 1,0 0-1,0 1 0,1-1 1,-1 1-1,1 0 1,1 0-1,-1 0 0,-2 8 1,5-13-332,1 0 0,0 1 0,-1-1 0,1 0 1,0 0-1,0 0 0,0 0 0,0 1 0,0-1 1,0 0-1,0 0 0,0 0 0,1 0 0,-1 1 0,0-1 1,1 0-1,-1 0 0,1 0 0,-1 0 0,1 0 1,-1 0-1,1 0 0,0 0 0,0 0 0,0 1 0,2-1 5,-1 1 0,1 0 0,-1-1 0,1 0 0,-1 0 0,1 1 0,0-1 0,0-1 0,-1 1 0,5 0 0,11 1 36,-1-1-1,34-2 1,-36 0-27,-7 1-22,1-1 0,0 0 0,-1-1 0,0 0 1,1 0-1,-1-1 0,0 0 0,13-7 0,-18 9 36,-1-1 0,0 1 0,1-1-1,-1 1 1,0-1 0,0 0 0,0 1 0,0-1 0,0 0-1,0-1 1,0 1 0,-1 0 0,1 0 0,-1-1 0,0 1-1,1-1 1,-1 1 0,0-1 0,-1 1 0,1-1 0,0 0-1,-1 0 1,1 1 0,-1-1 0,0 0 0,0 0 0,0 1-1,0-1 1,-1 0 0,1 0 0,-2-2 0,1 3-9,0-1 0,-1 1 1,0 0-1,0 0 0,1 0 1,-1 1-1,0-1 0,0 0 1,-1 1-1,1-1 1,0 1-1,-1-1 0,1 1 1,0 0-1,-1 0 0,1 0 1,-1 1-1,0-1 0,1 1 1,-1-1-1,-3 1 0,-58-5-431,63 5 265,0-1 0,-1 1-1,1 0 1,0 0 0,-1 0-1,1 0 1,0 0 0,-1 1-1,1-1 1,0 0 0,0 1-1,-1-1 1,1 0 0,0 1 0,0-1-1,0 1 1,-1 0 0,0 0-1,2 0-42,0 0-1,0-1 1,1 1-1,-1 0 1,0-1-1,0 1 1,1-1-1,-1 1 0,0-1 1,0 1-1,1 0 1,-1-1-1,1 1 1,-1-1-1,1 0 1,-1 1-1,1-1 1,-1 1-1,1-1 0,-1 0 1,1 1-1,-1-1 1,1 0-1,0 1 1,49 20-8591,-19-15 2468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92 6790,'0'0'12578,"-8"-5"-12354,6 3-207,0 1-3,1-1-1,0 1 1,-1 0 0,1 0 0,-1 0 0,1 0 0,-1 0 0,1 0 0,-1 0-1,0 1 1,1-1 0,-1 0 0,0 1 0,0 0 0,1-1 0,-1 1-1,0 0 1,0 0 0,0 0 0,1 0 0,-1 0 0,0 0 0,0 1-1,0-1 1,1 0 0,-1 1 0,0 0 0,1-1 0,-1 1 0,0 0-1,1 0 1,-1 0 0,1 0 0,-1 0 0,1 0 0,0 0 0,-1 0-1,1 1 1,0-1 0,0 1 0,0-1 0,0 1 0,0-1 0,-1 3-1,-3 4 390,1 0-1,0 0 0,0 0 0,1 1 1,0-1-1,1 1 0,-2 10 0,3-16-348,1-1-1,-1 0 1,1 0-1,0 0 0,0 0 1,0 0-1,0 0 1,0 0-1,0 1 1,1-1-1,-1 0 0,1 0 1,-1 0-1,1 0 1,0 0-1,0 0 0,0 0 1,0-1-1,0 1 1,0 0-1,0 0 1,1-1-1,-1 1 0,1-1 1,-1 1-1,1-1 1,-1 1-1,1-1 0,0 0 1,0 0-1,0 0 1,0 0-1,-1 0 1,1-1-1,3 2 0,7 0-14,-1-1-1,1 0 0,0 0 1,-1-1-1,1-1 1,0 0-1,-1-1 0,1 0 1,-1 0-1,0-2 0,1 1 1,18-10-1,-25 11-18,0 0-1,0-1 0,0 1 0,-1-1 1,1 0-1,-1-1 0,0 1 1,0-1-1,0 1 0,0-1 1,-1-1-1,0 1 0,0 0 1,0-1-1,0 1 0,0-1 1,-1 0-1,0 0 0,0 0 1,0 0-1,-1-1 0,0 1 0,0 0 1,0-1-1,-1 1 0,1 0 1,-1-1-1,-1 1 0,0-10 1,-1 11 12,1 1 1,-1-1-1,1 1 1,-1-1 0,0 1-1,0 0 1,-1 0-1,1-1 1,-1 2-1,1-1 1,-1 0 0,0 0-1,0 1 1,0 0-1,-1 0 1,1-1-1,0 2 1,-1-1 0,0 0-1,1 1 1,-1 0-1,0 0 1,-6-2-1,-7 0-82,0 0 1,-1 0-1,-32 1 0,11 7-1803,19 9-3923,14-2-2226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6887,'0'0'12876,"68"7"-12236,-21-8-448,6 1-159,2 0-33,-3 0-385,-3 0-640,-9 3-1345,-11 3-1057,-12-4-577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13741,'0'0'6630,"52"15"-5701,4-15-641,9 0-191,6 0-97,1-9-1090,-3-2-1792,-9-5-3620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15951,'0'0'1260,"13"-8"-278,224-148 1057,123-113-3197,-364 283 1644,-34 48 336,14-24 913,-22 47 0,40-72-1431,1 1 1,0 0-1,1-1 0,0 1 0,1 1 1,1-1-1,-2 26 0,4-38-334,0 0 0,0-1-1,0 1 1,1 0 0,-1-1 0,0 1-1,1 0 1,-1-1 0,1 1 0,-1-1-1,1 1 1,0-1 0,0 1 0,-1-1-1,1 0 1,0 1 0,0-1-1,0 0 1,1 1 0,-1-1 0,0 0-1,0 0 1,1 0 0,-1 0 0,1 0-1,-1-1 1,1 1 0,-1 0 0,1-1-1,-1 1 1,1-1 0,-1 1 0,1-1-1,0 0 1,2 1 0,1-1-571,0 0 0,-1 0 0,1-1 0,0 1 0,0-1 0,-1 0 0,1-1 0,-1 1 0,1-1 0,-1 1 0,8-6 0,18-14-6494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18321,'0'0'1794,"-55"42"-737,31-14 160,3 5-256,0 0-448,8 1-385,6-2-128,6-4 32,1-2-256,0-3-385,4-4-288,4-3-672,1-8-481,-5-7-1890</inkml:trace>
  <inkml:trace contextRef="#ctx0" brushRef="#br0" timeOffset="1">1 179 7944,'0'0'12075,"64"-7"-11819,-16 7-256,5-3-1922,4-6-3555,4-4-5990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11307,'-10'4'4575,"-1"0"-3963,-55 27 2092,62-29-2434,1 0 1,0 0 0,0 0 0,0 0-1,0 1 1,0-1 0,0 1 0,1 0-1,0-1 1,-1 1 0,1 0-1,0 1 1,0-1 0,0 0 0,1 1-1,-1-1 1,-1 8 0,3-10-263,0 0 1,1 1 0,-1-1-1,0 0 1,1 1 0,-1-1-1,1 0 1,-1 1 0,1-1-1,0 0 1,-1 0 0,1 0-1,0 0 1,0 1 0,0-1-1,0 0 1,0-1 0,0 1-1,0 0 1,0 0 0,0 0 0,1-1-1,-1 1 1,0 0 0,0-1-1,1 1 1,-1-1 0,0 0-1,1 1 1,2-1 0,56 11-1418,-35-8 2,-20-2 1272,0 1 0,0-1-1,0 1 1,0 0-1,0 0 1,-1 1-1,1-1 1,-1 1 0,0 0-1,1 0 1,-1 0-1,0 1 1,-1-1 0,1 1-1,-1 0 1,0 0-1,0 1 1,0-1-1,3 6 1,-3-3 115,0 0 0,-1 1 1,0-1-1,0 0 0,-1 1 0,0 0 0,0-1 1,0 1-1,-1 0 0,-1-1 0,1 1 1,-3 9-1,1-7 192,0 0-1,-1 0 1,0-1 0,0 1 0,-1-1 0,-1 0-1,0 0 1,0 0 0,-9 11 0,10-15 42,0 0 1,-1 0-1,1-1 1,-1 1-1,0-1 1,-1 0-1,1-1 1,-1 1-1,1-1 1,-1 0-1,0 0 1,0-1-1,0 0 1,-12 3-1,15-4-106,-1 0 0,1-1 0,-1 1 0,1-1-1,-1 0 1,1 0 0,-1 0 0,1-1 0,-1 1 0,1-1-1,0 0 1,-1 1 0,1-2 0,0 1 0,0 0 0,-1-1-1,1 1 1,0-1 0,0 0 0,1 0 0,-1 0 0,-4-5-1,4 3-69,0-1-1,0 0 0,1 0 0,-1 0 0,1 0 0,1 0 0,-1 0 1,1-1-1,0 1 0,0-1 0,0 1 0,1-1 0,0-9 0,0 8-57,0 0-1,1 0 0,-1 0 1,2 0-1,-1 0 0,1 0 0,0 1 1,0-1-1,1 0 0,0 1 0,0 0 1,1 0-1,-1 0 0,1 0 1,0 0-1,1 1 0,9-10 0,3 2-330,0 0 0,1 1-1,0 1 1,30-12-1,10-8-4548,-32 14-919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8968,'0'0'8168,"63"-17"-7175,-17 17 32,5 0-544,6 0-417,-2 7-1249,-5-2-3908,-8-4-5637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8584,'0'0'12225,"3"-10"-11718,9-29-122,-11 39-358,-1-1 0,0 1 1,0-1-1,1 1 1,-1-1-1,0 0 1,0 1-1,1-1 1,-1 1-1,0-1 1,0 0-1,0 1 1,0-1-1,0 0 1,0 1-1,0-1 1,0 1-1,0-1 1,0 0-1,-1 1 1,1-1-1,0 1 1,0-1-1,-1 0 1,1 1-1,0-1 1,0 1-1,-1-1 0,1 1 1,-1-1-1,1 1 1,-1-1-1,1 1 1,0 0-1,-1-1 1,1 1-1,-1-1 1,0 1-1,1 0 1,-1 0-1,1-1 1,-1 1-1,1 0 1,-1 0-1,0 0 1,1 0-1,-1-1 1,0 1-1,1 0 1,-1 0-1,-1 1 1,1-1-25,-1 0 1,1 0-1,-1 0 1,1 1-1,-1-1 1,1 1-1,-1 0 1,1-1 0,-1 1-1,1 0 1,0 0-1,-1-1 1,1 1-1,0 0 1,0 1-1,-2 1 1,0 5-10,0 1 0,0 0 0,1-1 1,1 1-1,0 0 0,0 0 0,0 0 0,2 18 0,-1-10 401,1-17-410,0 0 1,-1 1 0,1-1 0,-1 0-1,1 0 1,-1 0 0,1 0-1,0 0 1,-1 0 0,1 0 0,-1 0-1,1 0 1,-1 0 0,1 0 0,0-1-1,-1 1 1,1 0 0,-1 0 0,1-1-1,-1 1 1,1 0 0,-1 0-1,1-1 1,-1 1 0,0-1 0,1 1-1,0-1 1,15-9-4434,-8 3-2155,-3 1-2980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13645,'0'0'3689,"0"11"-1719,0-4-1725,0 0 1,0 0-1,1 0 1,0 0-1,1 0 1,0 0 0,0-1-1,0 1 1,1 0-1,0-1 1,0 0-1,0 0 1,1 0 0,8 10-1,2 1-178,0 2 0,-1 0-1,-1 0 1,-1 1 0,0 1-1,12 36 1,-20-49-59,-1 1-1,0 0 1,0-1-1,-1 1 1,0 0-1,-1 0 1,0-1-1,0 1 1,-1 0-1,0 0 1,-1-1-1,1 1 1,-2-1-1,1 1 1,-1-1-1,-1 0 1,1 0-1,-1 0 1,-1 0-1,-7 10 1,1-5-6,-1 1 0,0-2 0,-1 1 0,0-2 0,-1 0 0,0 0 1,-1-2-1,0 0 0,0 0 0,-1-1 0,0-1 0,-1-1 0,-28 7 1,26-8-1150,-1-2 1,1 0 0,-1-1 0,-20-1-1,-4-3-5520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7751,'-9'1'-10,"-3"1"383,0 0-1,0 1 1,1 1 0,-1 0 0,1 0 0,0 2 0,0-1 0,1 1-1,-1 0 1,1 1 0,1 1 0,-12 10 0,6-3 111,1 0 1,0 1-1,1 1 1,1 0-1,1 1 1,0 1-1,1-1 1,1 1-1,1 1 0,1 0 1,0 0-1,2 0 1,0 1-1,1 0 1,2 0-1,0 0 1,1 0-1,1 0 1,4 32-1,-3-41-396,1-1 0,0 0 0,1 0 0,1 0 0,-1 0 0,2 0 0,-1-1-1,2 0 1,-1 0 0,1 0 0,1-1 0,0 0 0,0 0 0,1 0 0,0-1 0,0 0 0,1-1 0,0 0 0,11 7 0,-6-6-402,0 0 1,0-2 0,1 1 0,0-2 0,23 6 0,-19-6-867,1-2-1,0-1 1,0 0 0,23-2-1,24-4-5273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16912,'0'0'5354,"10"-5"-4136,-2 1-1078,-1 0 0,1 1 0,0 0 0,-1 1 1,1-1-1,0 2 0,1-1 0,-1 1 1,9 0-1,-13 1-132,-1 0 0,1 0-1,0 0 1,-1 1 0,1-1 0,-1 1 0,1 0 0,-1 0 0,1 1 0,-1-1-1,0 1 1,1-1 0,-1 1 0,0 0 0,0 0 0,0 0 0,-1 1 0,1-1-1,0 1 1,-1-1 0,1 1 0,-1 0 0,0 0 0,0 0 0,0 0 0,-1 1 0,3 5-1,-3-6-6,1 1-1,-1-1 1,-1 0-1,1 0 1,0 0-1,-1 1 1,0-1-1,0 0 1,0 1-1,0-1 1,0 0-1,-1 1 1,1-1-1,-1 0 1,0 0-1,0 0 1,-2 5-1,-1 0 29,-1-1 0,0 0 0,-1 0 0,1 0 0,-7 5 0,-20 26 205,31-38-231,1 1 1,0-1-1,-1 1 1,1 0 0,0-1-1,-1 1 1,1 0-1,0-1 1,-1 1-1,1 0 1,0-1-1,0 1 1,0 0 0,0-1-1,0 1 1,0 0-1,0-1 1,0 1-1,0 0 1,0 0-1,0-1 1,0 1 0,0 0-1,1-1 1,-1 1-1,0 0 1,0-1-1,1 1 1,-1-1-1,1 1 1,-1 0 0,0-1-1,1 1 1,-1-1-1,1 1 1,-1-1-1,1 1 1,0-1-1,-1 0 1,1 1 0,-1-1-1,1 0 1,0 1-1,-1-1 1,1 0-1,0 0 1,-1 1-1,1-1 1,0 0 0,-1 0-1,1 0 1,0 0-1,1 0 1,48 3 50,-37-2-71,-3-1-46,-1 1-1,0 1 1,1-1 0,-1 2-1,0-1 1,10 5-1,-17-6 60,-1-1-1,1 1 1,0 0-1,-1 0 1,1 0-1,0 0 1,-1 0-1,1 0 1,-1 0-1,0 1 1,1-1-1,-1 0 1,0 1-1,0-1 1,0 1-1,0 0 1,0-1-1,0 1 1,0 0-1,-1-1 1,1 1-1,-1 0 1,1 0-1,-1 0 1,0-1-1,1 1 1,-1 0 0,0 0-1,0 0 1,0 0-1,-1 0 1,1-1-1,0 1 1,-1 0-1,1 0 1,-1 0-1,0-1 1,-1 4-1,-1-1 65,0 1 0,0-1 0,0 0 0,-1 0 0,0 0 0,0-1 0,0 1 0,0-1 1,-1 0-1,1 0 0,-1-1 0,1 1 0,-1-1 0,-10 3 0,-3 2 538,0-2 1,-36 6-1,-33-7 603,86-4-1345,1-1 0,-1 1 0,1 0 0,-1 0 0,1-1 0,0 1 0,-1 0 0,1 0 0,-1-1 0,1 1 0,0 0 0,-1-1 0,1 1 0,0-1 0,0 1 0,-1 0 0,1-1 0,0 1 0,0-1 0,0 1 0,-1-1 0,1 1 0,0-1 0,0 1 0,0-1 0,0 1 0,0-1 0,0 1 0,0-1 0,0 1 0,0-1 0,0 1 0,0-1 0,0 1 0,1-1 0,-1 1-1,0 0 1,0-1 0,0 1 0,1-1 0,-1 1 0,0-1 0,0 1 0,1-1 0,10-14-7543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2671 6790,'0'0'4527,"5"-10"-4297,11-17-54,2 0 0,0 2 0,28-30 0,-29 37-74,0-1-1,-2-1 1,0-1-1,-1 0 1,-1 0-1,-1-2 1,-1 0-1,13-36 0,-19 30 45,0 1 0,-2-1 0,-1 1 0,-1-1-1,-2 0 1,-1 0 0,-9-49 0,-9-13 294,-34-90 0,47 161-378,-4-11 63,-2 0 0,-2 1-1,0 0 1,-2 1 0,-1 1 0,-1 1 0,-31-33-1,-72-106 81,9 12 162,99 137-384,-2 2 1,0 0 0,0 0-1,-2 2 1,1 0-1,-37-19 1,-127-49-670,81 38 1257,-141-71-532,88 38 280,-252-86 1,287 127-151,-117-39 474,202 62-543,1-2 0,0-2 1,2-1-1,-54-38 0,73 46-71,1 0 0,0-1 0,0 1 0,-14-22 0,20 26-6,1 0 0,0 0 0,0 0 1,1 0-1,-1 0 0,1-1 0,1 0 1,-1 1-1,1-1 0,0 0 0,0 1 1,0-1-1,1-11 0,1 15-20,-1 0 0,1 0 0,0 0 0,-1-1 0,1 1 0,0 0-1,1 0 1,-1 0 0,0 0 0,0 1 0,1-1 0,-1 0 0,1 1 0,0-1 0,0 0 0,-1 1 0,1 0 0,3-2 0,42-21 20,-36 20-22,31-15-727,1 1 0,1 3 0,0 1 0,1 2 0,82-9 0,-106 22-1098,-18-1 1355,0 1 1,0-1-1,1 0 1,-1 0-1,0 0 1,0 0 0,1-1-1,-1 1 1,0-1-1,6-2 1,-5-1-2580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9353,'0'0'4553,"10"-9"-4056,-4 3-447,0 1 1,0 0-1,1 0 0,0 0 0,0 1 1,0 0-1,0 0 0,1 1 0,-1 0 1,1 0-1,14-3 0,101-10 41,-106 14-92,0 2 0,1 0 0,-1 1 0,1 0 1,16 5-1,-31-6 2,-1 0 1,1 1 0,-1-1 0,1 1 0,-1-1-1,0 1 1,1 0 0,-1 0 0,0 0 0,0 1-1,0-1 1,0 0 0,0 1 0,0-1 0,0 1-1,0 0 1,-1 0 0,1-1 0,-1 1 0,1 0-1,-1 0 1,0 1 0,1-1 0,-1 0 0,0 0-1,-1 1 1,1-1 0,0 0 0,-1 1 0,1-1-1,-1 0 1,0 1 0,1-1 0,-1 1 0,0-1-1,-1 1 1,1-1 0,0 1 0,-1-1 0,-1 4-1,-1 4 112,-1-1 0,0 1 0,-1-1 0,0 0-1,0 0 1,-1-1 0,-1 1 0,-7 8 0,-8 8-147,1 1 0,-25 41 0,40-55-3041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75 3491,'0'0'5958,"-6"-9"-4282,-17-26 182,23 35-1758,0-1 0,-1 1 1,1-1-1,0 1 0,-1-1 1,1 1-1,0-1 0,0 0 0,0 1 1,0-1-1,0 1 0,-1-1 0,1 0 1,0 1-1,0-1 0,0 1 1,1-1-1,-1 0 0,0 1 0,0-1 1,0 1-1,0-1 0,1 0 0,-1 1 1,0-1-1,0 1 0,1-1 1,-1 1-1,0-1 0,1 1 0,-1-1 1,1 1-1,-1 0 0,1-1 0,-1 1 1,0-1-1,1 1 0,0 0 1,-1 0-1,1-1 0,-1 1 0,1 0 1,-1 0-1,1-1 0,-1 1 0,1 0 1,0 0-1,-1 0 0,1 0 1,0 0-1,32-4 752,-31 4-593,19-1 97,-14 0-326,1 0-1,-1 0 0,0 1 0,1 0 0,-1 0 1,1 1-1,-1 0 0,0 0 0,0 1 0,8 2 0,-14-3-24,0 0 0,0 0-1,0 0 1,0 0-1,0 0 1,0 0-1,0 0 1,0 0-1,-1 0 1,1 1-1,0-1 1,-1 0-1,1 0 1,-1 1-1,1-1 1,-1 0-1,1 1 1,-1-1-1,0 1 1,0-1 0,0 0-1,0 1 1,0-1-1,0 1 1,0-1-1,0 0 1,-1 1-1,1-1 1,0 0-1,-1 1 1,1-1-1,-1 0 1,1 0-1,-1 1 1,0-1-1,0 0 1,0 0-1,1 0 1,-1 0-1,0 0 1,0 0 0,-2 1-1,-5 7 45,0 0 0,0-1-1,-16 10 1,18-13-37,3-4-6,1 0 0,0 1 0,-1-1 0,1 1 0,0-1 0,0 1 0,0 0 0,0 0 0,0 0 0,1 0 0,-1 0 0,0 1 0,-2 4 0,8-5-7,0-1 0,-1 1 0,1 0 0,0-1-1,-1 0 1,1 0 0,0 0 0,6 0 0,-6 0 6,3 0-4,-1 1 0,1 0-1,-1 0 1,0 1 0,0-1 0,11 8 0,-16-9 2,0 0 0,0-1 1,0 1-1,0 0 0,0 0 1,-1-1-1,1 1 0,0 0 1,-1 0-1,1 0 0,-1 0 1,1 0-1,-1 0 0,1 0 1,-1 0-1,1 0 0,-1 0 1,0 0-1,0 2 0,0-1 10,0-1 0,-1 1 0,1-1 0,-1 0 0,1 1 0,-1-1 0,0 0 0,0 0 0,1 1 0,-1-1 0,0 0 0,0 0-1,0 0 1,0 0 0,0 0 0,-1 0 0,1 0 0,0 0 0,-3 0 0,-5 5 141,-1-1-1,0 0 1,-1-1 0,1-1-1,-1 1 1,-13 1-1,-6-1-6951,44-4 1049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0 760 8040,'0'0'6678,"7"11"-5194,74 126 939,70 107-623,-150-244-1683,-1 0 0,1-1 0,-1 1 0,1-1 0,-1 1 0,1-1 0,-1 0 0,0 1 0,1-1 0,-1 1 0,0-1 0,1 0 0,-1 1 0,0-1 0,0 0 0,0 1 0,1-1 0,-1 0 0,0 1 0,0-1 0,0 0 0,0 0 0,0 1 0,0-1 0,-1 0 0,1 1 0,0-1 0,0-1 0,1-31 18,-6-67-47,-21-128-1,11 128-190,-2-131-1,17 228 96,1 1-1,0 0 1,0-1-1,0 1 1,0 0-1,0-1 0,0 1 1,0 0-1,1 0 1,-1 0-1,1 0 1,0 0-1,-1 1 0,1-1 1,0 0-1,0 1 1,0-1-1,0 1 1,0 0-1,1-1 1,-1 1-1,0 0 0,5-1 1,67-21-54,-57 19 57,308-58-6,-62 16 11,174-62 0,201-43 0,-617 149 14,-15 8 80,-17 18 121,-3 1-249,9-8 110,0 1 1,0 0 0,2 0 0,0 0-1,1 1 1,1-1 0,2 24 0,-1-39-85,1-1 1,-1 1 0,1-1 0,-1 0 0,1 1 0,0-1 0,0 0 0,0 0 0,0 0 0,1 0 0,-1 0 0,0 0 0,1 0 0,0 0-1,-1 0 1,1 0 0,0-1 0,0 1 0,0-1 0,0 0 0,0 1 0,0-1 0,0 0 0,4 1 0,15 0-2530,0-11-3510,-6-9-5185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9289,'0'0'9363,"9"-1"-8466,8-3-822,0 0 0,-1-1-1,1-1 1,-1-1 0,0 0 0,-1-1-1,0-1 1,0 0 0,0-1 0,-1-1-1,-1 0 1,0-1 0,-1 0-1,0-1 1,-1-1 0,13-18 0,-19 18 56,-10 10 206,4 5-320,-1-1 0,1 1 1,0 0-1,-1-1 0,1 1 0,0 0 0,-1 0 1,1 0-1,0 0 0,0 0 0,0 0 0,0 0 0,0 1 1,-1 0-1,-1 3-13,0-1 0,0 1 0,0 0 0,0 0 0,1 0 0,0 1 0,0-1 0,1 0 0,-1 1 0,1-1 0,0 1 0,1-1 0,-1 1 0,1 0 0,0-1 0,1 1 0,1 8 0,-1-11-44,0 1 0,0-1 0,1 0 0,-1 0 0,1 0-1,0 0 1,0 0 0,0 0 0,0-1 0,1 1 0,-1-1 0,1 1 0,0-1 0,-1 0 0,1 0 0,0 0 0,0 0 0,0-1 0,1 1 0,-1-1 0,0 0 0,0 0 0,1 0 0,-1 0 0,1-1 0,-1 1 0,1-1 0,6 0 0,-4 1-428,24-4-5689,-14-8-917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1 512,'-6'3'417,"1"0"-161,1 2-192,1-1-64,-1-2-256,3 3-609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108 120 128,'-7'4'854,"-27"17"646,-32 13 12033,114-58-11277,78-41-1304,-110 55-1038,0 0 0,-1-1 0,0-1-1,-1-1 1,18-20 0,-69 71 569,-34 37 104,67-69-547,-1 0 0,0 1 0,1-1 0,1 1 0,-1 0 0,1 0 0,0 0 0,0 0 0,1 1 0,-2 12 0,4-19-51,0 0-1,0 0 0,0 0 0,0 0 0,0 0 0,1 0 1,-1 0-1,0 0 0,1 0 0,-1 0 0,1 0 0,-1 0 1,1 0-1,-1 0 0,1-1 0,0 1 0,0 0 0,-1 0 1,1-1-1,0 1 0,0 0 0,0-1 0,-1 1 0,1-1 0,0 1 1,0-1-1,0 1 0,0-1 0,0 0 0,0 0 0,0 1 1,0-1-1,0 0 0,0 0 0,0 0 0,0 0 0,0 0 1,0 0-1,0 0 0,0-1 0,2 1 0,1 0-820,1-1 0,-1 1 0,0-1-1,1 0 1,-1 0 0,0-1 0,0 1 0,0-1 0,5-2-1,9-12-8130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12844,'0'0'7719,"-5"8"-7291,-15 28-81,21-36-329,-1 0 1,0 0 0,0 0 0,0 0 0,1 0 0,-1 0 0,0 0 0,0 0 0,1 0 0,-1 0 0,0 0 0,0 0 0,1 0 0,-1 0 0,0 0 0,0 0 0,0 0 0,1 0 0,-1 0 0,0 0 0,0 0 0,0 1 0,1-1 0,-1 0 0,0 0 0,0 0 0,0 0 0,0 0 0,1 1 0,-1-1 0,0 0 0,0 0-1,0 0 1,0 1 0,0-1 0,0 0 0,0 0 0,1 0 0,-1 1 0,0-1 0,0 0 0,0 0 0,0 1 0,0-1 0,0 0 0,0 0 0,0 1 0,0-1 0,0 0 0,0 0 0,-1 0 0,1 1 0,17-13 924,1-31 733,-17 38-805,-6 28-690,2 28-212,3-50-82,0 0-1,0 0 0,0 0 0,0 0 0,0 0 0,0 0 1,1 0-1,-1-1 0,0 1 0,0 0 0,1 0 1,-1 0-1,0 0 0,1-1 0,-1 1 0,1 0 1,-1 0-1,1-1 0,-1 1 0,1 0 0,0-1 0,-1 1 1,1 0-1,0-1 0,-1 1 0,1-1 0,0 0 1,0 1-1,0-1 0,-1 1 0,1-1 0,0 0 1,0 0-1,0 1 0,0-1 0,0 0 0,-1 0 0,1 0 1,0 0-1,0 0 0,0 0 0,0 0 0,0 0 1,0-1-1,0 1 0,-1 0 0,1 0 0,0-1 1,0 1-1,0-1 0,-1 1 0,1-1 0,1 0 0,14-13-6430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98 4901,'0'0'4980,"4"-9"-3779,46-65 2584,-50 74-3679,1 0 0,-1-1-1,1 1 1,-1 0 0,0-1-1,0 1 1,1-1-1,-1 1 1,0 0 0,1-1-1,-1 1 1,0-1 0,0 1-1,0-1 1,0 1-1,0-1 1,1 1 0,-1-1-1,0 1 1,0-1 0,0 1-1,0-1 1,0 1-1,0-1 1,0 1 0,-1-1-1,1 1 1,0-1 0,0 1-1,0 0 1,-1-2 0,-14 2 815,-20 15-840,32-12-60,0-1 0,0 0 0,0 1-1,1 0 1,-1-1 0,1 1 0,0 0 0,-1 0 0,1 1-1,1-1 1,-1 0 0,0 1 0,1-1 0,0 1 0,-1-1-1,2 1 1,-1 0 0,0-1 0,0 5 0,2-7-14,-1 0 0,1 0 0,-1-1 1,1 1-1,-1 0 0,1-1 1,-1 1-1,1 0 0,0-1 0,-1 1 1,1-1-1,0 1 0,0-1 1,-1 1-1,1-1 0,0 0 0,0 1 1,0-1-1,-1 0 0,1 0 0,0 1 1,0-1-1,0 0 0,0 0 1,0 0-1,-1 0 0,1 0 0,0 0 1,2-1-1,27-1 100,-22 0-149,0 0-1,-1 0 1,0-1-1,0 0 1,12-7-1,-16 8 24,0 1-1,0-1 0,0 0 1,0 0-1,0-1 0,-1 1 1,1 0-1,-1-1 0,1 0 1,-1 0-1,0 1 0,0-1 1,0-1-1,1-2 0,-25 14-273,15-3 336,1 1 0,0 0 0,0 0 0,1 0 1,-1 1-1,1-1 0,1 1 0,-1 1 0,1-1 0,1 1 1,-1-1-1,-2 13 0,1-2 57,1-1 0,1 0 1,1 1-1,-1 34 0,3-51-92,0 0-1,0-1 1,0 1 0,0 0 0,0 0-1,0 0 1,0 0 0,-1-1-1,1 1 1,0 0 0,-1 0-1,1-1 1,0 1 0,-1 0-1,1-1 1,-1 1 0,1 0-1,-1-1 1,0 1 0,1 0-1,-1-1 1,0 1 0,1-1-1,-1 0 1,0 1 0,1-1 0,-1 1-1,-1-1 1,-29 2 123,26-3-119,-1 0 0,1 0 0,0-1 1,-1 0-1,1 0 0,0 0 0,0 0 0,0-1 0,-5-3 0,9 5-39,0 0 0,1 1 0,-1-1 0,0 0 0,0 0 0,1 0 0,-1 1 0,0-1 0,1 0 0,-1 0 0,1 0-1,-1 0 1,1 0 0,-1 0 0,1 0 0,0-1 0,0 1 0,-1-1 0,1 1-57,1 1 0,-1-1 0,0 0-1,0 1 1,1-1 0,-1 1 0,0-1 0,1 1 0,-1-1 0,1 1 0,-1-1-1,1 1 1,-1-1 0,1 1 0,-1 0 0,1-1 0,-1 1 0,1 0-1,-1-1 1,1 1 0,0 0 0,0-1 0,47-5-5394,-34 5 3769,15-3-2487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12588,'0'0'6790,"-51"51"-5829,41-34-416,2-2-353,5 3-128,3-5-64,0 0-160,4-5-929,9-4-673,0-4-928,1 0-994,1-12-768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 11371,'0'0'3822,"-10"-2"-3053,-2-1-477,-33-3 895,45 7-1184,-1-1 1,1 0 0,0 1 0,0-1 0,-1 1 0,1-1 0,0 1 0,0-1 0,0 0 0,0 1 0,0-1 0,0 1 0,-1-1-1,1 1 1,0-1 0,0 1 0,0-1 0,1 1 0,-1-1 0,0 1 0,0-1 0,0 1 0,0-1 0,0 0 0,0 1 0,1-1 0,-1 1-1,0-1 1,0 1 0,1-1 0,-1 0 0,0 1 0,1-1 0,-1 0 0,0 1 0,1-1 0,-1 0 0,0 1 0,1-1 0,-1 0 0,1 0-1,-1 0 1,1 1 0,-1-1 0,1 0 0,-1 0 0,0 0 0,1 0 0,-1 0 0,1 0 0,-1 0 0,2 0 0,4 0 35,1 0 0,0-1 0,0 0 0,0 0 0,0 0 1,-1-1-1,1 0 0,7-4 0,24-6 89,-38 12-128,0 0 0,1 0 1,-1-1-1,0 1 0,0 0 0,0 0 0,1 0 0,-1 0 0,0 0 0,0 0 1,1 0-1,-1 0 0,0 0 0,0 0 0,1 0 0,-1 0 0,0 0 1,0 1-1,1-1 0,-1 0 0,0 0 0,0 0 0,0 0 0,1 0 0,-1 0 1,0 0-1,0 1 0,0-1 0,1 0 0,-1 0 0,0 0 0,0 1 1,0-1-1,0 0 0,0 0 0,0 0 0,1 1 0,-1-1 0,0 0 0,0 0 1,0 1-1,0-1 0,0 0 0,-3 16 15,-13 20 22,14-33-31,-1 3 21,0-1 1,0 1-1,0 0 0,1 1 0,0-1 0,1 0 0,-1 0 1,1 1-1,0-1 0,1 14 0,-8-19 340,1 1 0,-1-2 0,0 1 0,1-1 0,-13-1 0,7 1-156,12 0-323,3 0-617,1 0 0,-1 0 0,1 0-1,-1 0 1,1 0 0,-1-1 0,1 1 0,-1-1 0,1 0 0,-1 1 0,3-3-1,12-5-4491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61 6534,'0'0'2979,"2"-8"-1901,1-2-648,-1 7-124,-1-1-1,0 1 1,0-1 0,0 0 0,0 1 0,-1-1-1,0 0 1,1-4 0,-2 8-201,1 0 0,0-1 0,0 1 0,-1-1 0,1 1 0,0 0 0,-1-1 0,1 1-1,0 0 1,-1-1 0,1 1 0,-1 0 0,1 0 0,-1-1 0,1 1 0,-1 0 0,1 0 0,0 0 0,-1 0 0,1-1 0,-1 1 0,1 0 0,-1 0-1,1 0 1,-1 0 0,1 0 0,-1 0 0,1 0 0,-1 1 0,1-1 0,-1 0 0,1 0 0,-1 0 0,1 0 0,-1 1 0,1-1 0,-1 0 0,1 0 0,0 1-1,-1-1 1,1 0 0,-1 1 0,1-1 0,-1 1 0,-22 13 319,23-14-412,-26 31 420,25-30-424,0 0 0,0 0 0,0 1-1,0-1 1,1 0 0,-1 0 0,0 0-1,1 1 1,-1-1 0,1 0 0,-1 1-1,1-1 1,0 0 0,-1 1 0,1-1-1,0 0 1,0 1 0,0-1 0,0 1 0,0-1-1,0 0 1,0 1 0,1-1 0,-1 1-1,1 1 1,1-2 3,-1 0 0,0-1 0,1 1 0,-1-1 0,1 0 0,-1 1 0,1-1-1,-1 0 1,1 0 0,-1 0 0,1 0 0,-1 0 0,1 0 0,-1 0 0,1 0 0,-1 0 0,0-1 0,1 1-1,-1-1 1,3 0 0,28-13 0,-25 11-70,1-1-222,0-1 0,0 0 0,0 0 0,0 0 0,-1-1 0,0 0 0,0 0-1,8-10 1,-53 56 1216,32-31-755,1 0 1,0 0 0,1 1-1,0-1 1,0 1 0,1 0-1,0 0 1,1 0 0,0 1-1,0-1 1,1 1 0,1 20-1,0-30-168,-1 0-1,0 0 0,0 0 1,1 0-1,-1 0 1,0 0-1,0 0 0,0-1 1,0 1-1,0 0 0,0 0 1,-1-1-1,1 1 1,0-1-1,0 1 0,0-1 1,0 0-1,-1 1 0,-1-1 1,-31 9 105,28-8-115,-13 5-8,-4 1-333,8-5-7617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6150,'0'0'5189,"13"0"-3801,83-9 345,-1-3 0,105-29 0,-51 10-1151,-65 15-439,619-139 34,-654 144-121,-40 10-918,-30 7-2090,0-1-1356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12268,'0'0'6230,"11"-3"-5339,21-9-846,0-1 1,-1-1-1,-1-1 1,0-2-1,-1-1 0,-1-2 1,-1 0-1,0-2 0,36-39 1,-72 70-58,1 1 1,0 0-1,0 1 1,1 0-1,1 0 1,-1 1-1,2-1 1,0 1-1,0 1 1,1-1-1,1 1 1,-3 17-1,6-29 13,-1 0-1,1-1 0,1 1 1,-1-1-1,0 1 0,0 0 1,0-1-1,0 1 1,0-1-1,0 1 0,1-1 1,-1 1-1,0 0 0,0-1 1,1 1-1,-1-1 0,0 1 1,1-1-1,-1 1 1,1-1-1,-1 0 0,1 1 1,-1-1-1,1 0 0,-1 1 1,1-1-1,-1 0 0,1 1 1,-1-1-1,2 0 1,22 1-740,23-18-3402,-13-5-1006,1-5-2994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11435,'-9'4'2269,"-10"7"-1289,1 0 1,0 1 0,-27 23-1,39-30-812,0 1 1,0-1-1,0 1 0,1 0 0,0 1 0,0-1 0,1 1 0,-1 0 0,1 0 0,1 0 0,0 1 0,0-1 0,0 1 0,-1 10 0,3-17-160,1 0 1,0 0-1,0 1 1,0-1-1,0 0 1,0 0-1,1 0 0,-1 0 1,0 0-1,0 0 1,1 0-1,-1 0 1,1 0-1,-1 0 0,1 0 1,-1 0-1,1 0 1,0 0-1,-1 0 0,1 0 1,0 0-1,0-1 1,-1 1-1,1 0 1,0 0-1,0-1 0,2 2 1,0-1 7,1 0 0,-1 0 0,1 0 0,-1 0 0,1-1 0,-1 1 0,1-1 0,-1 0 0,5 0 0,3-1-46,0-1 1,0 0-1,0 0 1,0-1-1,12-5 1,-4 0-306,-2-1-1,1-1 1,16-13 0,-31 21 341,1 0 1,-1-1-1,1 0 0,-1 0 1,0 0-1,0 0 1,0 0-1,0 0 0,-1-1 1,1 1-1,-1-1 1,0 0-1,0 0 1,0 0-1,-1 0 0,1 0 1,-1 0-1,0 0 1,0 0-1,0-6 0,-1 9 18,-1 0 0,0 0-1,0 0 1,0 0-1,0 0 1,1 1 0,-1-1-1,0 0 1,0 0-1,0 1 1,0-1 0,-1 1-1,1-1 1,0 1-1,0-1 1,0 1-1,0 0 1,-1-1 0,1 1-1,0 0 1,0 0-1,0 0 1,-1 0 0,1 0-1,0 0 1,-2 1-1,-35 2-78,32-2 57,0 1 0,0 0 0,0 0 0,1 1-1,-11 5 1,14-7-19,1 0-1,-1 0 1,0 0-1,1 0 0,-1 0 1,1 0-1,0 0 1,-1 0-1,1 1 0,0-1 1,0 1-1,0-1 1,0 1-1,0-1 1,0 1-1,0-1 0,1 1 1,-1 0-1,0-1 1,1 1-1,-1 0 0,1 0 1,0 3-1,1-4-266,1 0-1,0 0 0,0 0 0,0 0 0,0 0 1,0 0-1,0-1 0,0 1 0,0 0 1,1-1-1,-1 0 0,0 0 0,0 0 1,0 0-1,1 0 0,-1 0 0,0 0 1,4-1-1,-1 0-572,24-2-3585,1-8-3346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10122,'0'0'955,"-6"8"-256,-2 1-682,2-3 435,0 0-1,1 1 0,0 0 0,0 0 0,1 0 0,0 0 0,0 1 0,1 0 0,0-1 0,0 1 0,-3 14 0,6-21-433,1 0 1,-1-1-1,1 1 1,-1-1-1,1 1 1,-1 0-1,1-1 1,0 0-1,-1 1 1,1-1-1,0 1 1,-1-1-1,1 0 1,0 1-1,-1-1 1,1 0-1,0 0 1,0 1-1,-1-1 1,1 0 0,0 0-1,0 0 1,-1 0-1,1 0 1,0 0-1,1 0 1,30-1 282,-25 1-232,2-1-57,0 0 0,0-1 0,0 0 0,-1 0 0,1-1 0,0 0 0,-1 0 0,0-1 1,0-1-1,10-5 0,-14 7 57,1 0 1,-1 0-1,0 0 0,0 0 1,0-1-1,-1 0 1,1 1-1,-1-1 1,0 0-1,0-1 0,0 1 1,0-1-1,-1 1 1,0-1-1,0 0 1,0 0-1,-1 1 0,1-1 1,0-8-1,-2 12-46,0 0 0,0 0 0,0 0 0,-1 0 0,1 0 0,0 0 0,0 0 0,-1 0 1,1 0-1,0 0 0,-1 0 0,1 0 0,-1 0 0,0 0 0,1 0 0,-1 0 0,0 0 0,1 1 0,-1-1 0,0 0 0,0 1 0,0-1 0,1 0 0,-1 1 0,-1-1 0,-33-7 722,24 8-564,0 0 0,0 1-1,0 1 1,-16 3 0,-15 14-199,41-18 3,-1-1-1,1 1 0,-1 0 0,1 0 1,-1 0-1,1 0 0,0 1 1,0-1-1,0 0 0,-1 1 0,1-1 1,0 0-1,0 1 0,1-1 0,-1 1 1,0-1-1,0 1 0,1 0 1,-1-1-1,1 1 0,0 0 0,-1 2 1,1-3-75,1 0 0,-1-1 0,1 1 1,-1-1-1,1 1 0,-1 0 0,1-1 0,-1 1 1,1-1-1,-1 0 0,1 1 0,0-1 1,-1 1-1,1-1 0,0 0 0,-1 0 0,1 1 1,0-1-1,-1 0 0,1 0 0,0 0 1,0 0-1,-1 1 0,1-1 0,0 0 0,-1-1 1,1 1-1,0 0 0,0 0 0,-1 0 1,1 0-1,1-1 0,3 1-855,26 0-4698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58 3716,'0'0'635,"-10"0"-395,-55-2 1835,13-3 5379,85 9-6011,0-2-1,56-4 1,-68 1-2424,0-2 0,0-1-1,0-1 1,0-1 0,28-11 0,-10-2-2740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62 277 2691,'0'0'3624,"-9"6"-1707,-3 2-1089,-7 5 148,-3 2 5089,60-37-2796,-12 8-3122,28-23-33,59-51 1,-91 68-75,0-2 1,-2 0 0,0-1 0,31-48 0,-43 91 106,-1 1 1,8 40-1,-14-56-120,43 171 313,-24-102-3087,-16-57-2581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2041 127 4484,'-99'2'5203,"71"-2"-5163,1-2-1,-1 0 0,1-2 0,0-1 0,0-1 0,-33-13 0,6-2-233,24 8 164,-2 1-1,1 1 1,-2 1 0,1 2 0,-1 2 0,-37-4 0,34 11 170,1 1 0,-1 1 0,1 2 0,0 1 0,0 2 0,1 2 1,-52 20-1,-225 125 1508,198-94-381,-42 17 180,-152 86-1117,293-155-367,1-1 0,0 2 1,1 0-1,0 0 0,1 1 0,0 1 0,0 0 0,1 0 0,1 1 1,0 0-1,1 1 0,0 0 0,1 0 0,1 1 0,0-1 0,1 2 1,1-1-1,0 0 0,1 1 0,-1 19 0,2-16-3,0 0-1,2 0 1,0 0-1,2 0 1,0 0 0,1 0-1,7 25 1,-5-29 18,0-1 0,2 0-1,0 0 1,0-1 0,1 0 0,1 0 0,0-1 0,0 0 0,22 19 0,1-3-19,0-2 0,2-2 0,1-1 0,1-1 0,1-2 0,61 23 0,-2-7 112,153 34 0,-138-48 51,0-5 0,1-4 0,204-5 0,337-58 659,-259 13-581,51 5-190,752-66 77,-12-102-19,-1015 160-70,237-61 364,-12-30-204,-379 125-159,94-44 43,-101 45-40,-1 0-1,0 0 1,0 0-1,0-1 1,-1 0 0,0-1-1,0 0 1,-1 0-1,1 0 1,4-9 0,-9 13 28,-1 0 1,1 0-1,-1 0 1,0 0-1,0 0 1,0-1-1,0 1 0,-1 0 1,0 0-1,1-1 1,-1 1-1,0 0 1,0-1-1,-1 1 1,1 0-1,-1 0 1,-1-6-1,-1 2 25,0 1-1,0 0 0,0 0 0,0 0 0,-1 1 0,0-1 0,-1 1 1,-5-6-1,-9-7 139,-1 1-1,-1 2 1,-33-20 0,52 33-180,-48-26 23,-2 2-1,0 2 1,-2 2-1,-1 3 1,-107-23 0,-296-22-253,305 47 311,-884-51-288,-4 60-74,757 8 340,-381 19-261,491-4-2594,-309 67 0,338-46-67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14926,'0'0'12124,"2"10"-11548,6 46-400,-3 0 0,-2 75 1,-3-130-354,1-1 1,-1 0 0,0 0 0,1 0-1,-1 1 1,0-1 0,1 0-1,-1 0 1,0 0 0,1 1 0,-1-1-1,0 0 1,1 0 0,-1 0-1,1 0 1,-1 0 0,0 0 0,1 0-1,-1 0 1,0 0 0,1 0 0,-1 0-1,1 0 1,-1 0 0,0 0-1,1-1 1,-1 1 0,0 0 0,1 0-1,-1 0 1,0 0 0,1-1-1,-1 1 1,0 0 0,1 0 0,-1-1-1,0 1 1,0 0 0,1-1 0,-1 1-1,0 0 1,0-1 0,0 1-1,1 0 1,-1-1 0,0 1 0,0-1-1,11-18-5775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3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2305 430 4164,'12'-3'224,"0"0"-368,104-30 1962,-100 27-1531,-1 1 0,0-2-1,0 0 1,-1-1 0,25-16 0,-39 23-265,1 1 0,0-1 0,-1 0 0,1 1 0,-1-1 0,1 0 0,-1 0 0,1 0 0,-1 1 0,1-1 0,-1 0 0,0 0 0,1 0 0,-1 0 0,0 0 0,0 0 0,0 1 0,0-1 0,1 0 0,-1 0 0,-1 0 0,1 0 0,0 0 0,0 0 0,0 0 0,0 0 0,-1 0 0,1 1 0,0-1 0,-1 0 0,1 0 0,-1 0 0,1 1 0,-1-1 0,1 0 0,-1 0 0,1 1 0,-1-1 0,0 0 0,1 1 0,-1-1 0,0 1 0,0-1 0,1 1 0,-3-1 0,-42-25 1953,38 22-1550,-120-59 2458,-62-36-2702,153 81-85,-1 2 0,0 2 0,-1 2 0,-1 1 0,0 2 0,-73-8-1,-5 9-59,-122 8-1,187 4 98,-1 1 1,1 3-1,1 3 0,-1 1 0,2 3 1,0 2-1,1 2 0,1 3 1,1 1-1,-52 34 0,20-4-44,2 4 0,3 2 0,3 4 0,-112 126 0,123-117 55,3 1 1,-58 101-1,86-124 8,2 2 1,2 0 0,3 2-1,-28 100 1,45-130-123,0 0 1,1 1-1,2-1 1,0 1-1,1-1 1,2 1-1,1-1 1,0 1-1,2-1 1,1 0-1,1 0 1,1 0-1,1-1 1,1 0-1,1 0 1,1-1-1,0-1 1,2 0-1,1 0 1,1-1-1,0-1 1,1-1-1,1 0 1,1-1-1,1-1 1,0 0-1,34 20 1,-13-14 127,2-1 1,0-2-1,1-2 1,0-2-1,1-1 1,1-3-1,58 7 0,-31-9-74,0-4-1,1-3 1,138-13-1,-134-1-48,0-4 0,0-3 0,-2-3-1,0-4 1,-2-2 0,99-56-1,-54 18 1,-4-6 0,200-165-1,-247 181-21,-3-4-1,96-114 0,-138 147 46,-3-1 1,0-1-1,-1 0 0,-2-1 0,-1-1 1,-2 0-1,-1-1 0,-1 0 0,12-68 1,-19 78-3,-1-1 0,-2 0-1,0-1 1,-1 1 0,-1 0 0,-1 0 0,-2 0 0,0 1 0,-1-1 0,-1 1 0,-1 0 0,-2 0 0,0 1 0,-1 0 0,0 1 0,-2 0-1,-1 0 1,0 1 0,-2 1 0,-26-27 0,11 19-90,-1 0 1,-2 3-1,0 0 0,-1 2 0,-1 2 0,-1 1 1,-1 2-1,0 1 0,-74-18 0,-126-13-1844,1 20-3364,233 25 5168,-85-7-5873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7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189 5477,'2'-4'121,"0"1"-1,0 0 1,-1 0-1,1-1 0,-1 1 1,0-1-1,0 1 1,0-1-1,-1 1 1,1-1-1,-1 0 0,0 1 1,-1-8-1,0 8 45,0 1-1,0 0 0,0 0 0,-1-1 0,1 1 1,-1 0-1,0 0 0,1 0 0,-1 0 0,0 1 0,0-1 1,0 0-1,-1 1 0,1-1 0,0 1 0,-1 0 1,1 0-1,0 0 0,-6-1 0,-31-10 254,0 1 0,-1 3-1,0 1 1,-1 2 0,0 1 0,0 3-1,-66 5 1,76 0-374,1 1 1,0 1-1,0 2 1,-40 16-1,-111 56-378,161-70 363,0 0 0,1 1 1,1 1-1,0 1 0,1 1 0,0 0 1,1 1-1,0 1 0,1 0 0,1 1 1,1 1-1,1 0 0,0 1 0,1 0 0,1 1 1,1 0-1,1 0 0,0 1 0,2 0 1,-8 43-1,2 16 111,3 1 0,3 0 0,7 114 0,1-180-119,0 0 0,0 0 0,2 0 0,0 0 0,0 0 0,2-1 0,0 1 0,0-1 0,1-1 0,1 1 0,0-1 0,1-1 0,1 0 0,0 0 0,22 21 0,-18-22-16,0 0 0,1-1 0,0 0 0,1-1 0,0-1 0,0 0 0,0-1 0,1-1 0,0 0 0,1-2 0,-1 0 0,1-1 0,24 2 0,-4-5 21,0-1 1,0-2-1,0-2 0,-1-1 0,1-2 0,-2-1 1,1-2-1,41-19 0,-5-3 9,-1-4 1,122-84-1,-158 95 23,-1-1 1,-1-2 0,-1-2-1,-2 0 1,-2-2 0,0-2-1,35-57 1,-48 66 70,-2 1-1,-1-2 1,-1 0-1,-2 0 1,0-1-1,-2-1 1,-1 1 0,-1-1-1,-2-1 1,0 1-1,-3 0 1,-1-41-1,-1 58-185,-1-1-1,-1 1 1,1 0 0,-2-1-1,0 2 1,0-1-1,-1 0 1,-1 1-1,0 0 1,0 0-1,-11-13 1,4 9-10,0 0 1,0 1-1,-2 1 1,0 1-1,0 0 1,-31-18-1,13 13 99,0 0-1,-2 3 1,0 1 0,0 1-1,-1 2 1,-1 2 0,-45-5-1,40 9 14,0 1-1,-1 2 0,0 2 0,1 3 1,-65 12-1,79-10-29,1 2 0,0 1 0,0 1 0,1 1 0,0 1 0,1 2 0,1 0 0,0 2 1,-28 24-1,19-11-631,-49 59 1,17-3-3792,23-22-2885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3229 382 9865,'0'0'540,"-2"-10"-466,-2-5-278,-1 0 0,0 1-1,-1 0 1,-1 0 0,0 0-1,-1 1 1,-1 0 0,0 0-1,0 1 1,-17-16 0,8 14 188,0 0 0,-1 1 0,-1 2 0,0 0 0,0 0 0,-1 2 0,-1 1 0,-24-7 0,-187-33 1218,186 40-1059,-81-11 328,-1 5 1,0 5 0,-1 7-1,1 5 1,-214 32-1,156-2-319,-216 68-1,323-75-104,2 3-1,1 4 1,1 3-1,2 3 1,-85 61-1,88-48-28,3 3 0,-69 72 0,105-94 1,1 3 1,2 0-1,1 2 1,2 1-1,-35 71 1,54-95 2,0 0 0,1 0-1,1 0 1,0 1 0,1 0 0,1 0-1,0 0 1,2 0 0,-1 0 0,2 1 0,0-1-1,1 0 1,1 1 0,1-1 0,0 0-1,1 0 1,0-1 0,1 1 0,1-1 0,1 0-1,0 0 1,1-1 0,0 0 0,16 19-1,2-3 18,1-2 0,1-1 0,1-2 0,2 0 0,1-2 0,0-2 0,48 24 0,8-2 24,165 54 0,-118-56-54,3-6 0,244 30 0,-184-47-97,276-12 0,-336-14 159,0-6 1,-1-6-1,-1-6 1,232-76-1,-318 84 8,0-2-1,0-2 1,-2-2-1,-1-3 1,-1-1-1,81-67 1,-105 75-21,-2 0 1,0-1 0,0-1 0,-2-1-1,-1-1 1,-1 0 0,-1-1 0,-2-1 0,0 0-1,-1-1 1,-2 0 0,-1-1 0,-1 0-1,6-41 1,-10 33 96,-2 0-1,-2 0 1,-1 0 0,-2 0 0,-1 0-1,-2 0 1,-1 1 0,-2 0-1,-2 1 1,-1-1 0,-1 2-1,-2 0 1,-2 1 0,0 1-1,-2 0 1,-2 1 0,-30-34-1,22 30-167,-1 2 0,-2 1 0,-2 2 0,0 1-1,-2 2 1,-1 1 0,-1 2 0,-1 1 0,0 3 0,-2 1-1,0 1 1,-1 3 0,-75-16 0,25 18-2038,-123 0 1,118 8-1563,-27-3-6140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3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18748 13300 4869,'0'0'7415,"-10"-5"-5387,-6-5-2061,1 0 0,0-1 0,1 0 1,0-2-1,-16-17 0,19 20 44,0 0 1,-1 0 0,0 1 0,-1 0 0,0 1-1,0 1 1,-1 0 0,1 0 0,-2 2 0,-20-7-1,-18-1-55,-86-10-1,69 13-220,-148-31 1751,-355-115-1,-191-132-745,252 81-2915,-479-199 2945,19-40 1377,17-54-2191,-366-178-1284,-1514-784-1107,2764 1422 2066,-725-413-796,16-26 2102,-260-224-370,43-59-264,-806-864 775,73 51-587,1477 1360-630,-625-549-1099,803 694 1251,3-3 1,3-4-1,4-2 0,3-3 1,4-3-1,4-2 0,-53-116 1,72 126-607,4-2 0,-24-95 0,43 123 685,2-1 0,3 1 0,1-2 0,3-89 0,5 121-17,2 0 0,0 0 1,1 1-1,0 0 0,2-1 0,1 2 0,0-1 0,1 1 1,18-26-1,16-19 404,62-72-1,-80 106-393,20-25-2,2 3 0,76-66 0,-102 100-87,1 1 0,1 1 0,1 0 0,0 2 0,1 1-1,0 1 1,1 1 0,0 2 0,31-8 0,-47 14 68,-1 1 0,1 1-1,0 0 1,0 0 0,0 1 0,0 0-1,0 0 1,0 1 0,0 1 0,0-1 0,0 2-1,-1-1 1,1 2 0,-1-1 0,0 1 0,0 0-1,0 1 1,0 0 0,9 8 0,23 19-429,43 44 1,-63-54-3529,28 38 0,-39-45-1936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45 12716,'-47'47'4559,"48"-43"-3503,8-7-873,9-6-221,-1-2 26,1 0 0,0 1 0,1 1 0,0 1 0,1 1 0,-1 0 0,2 1 0,-1 2 0,0 0 0,1 1 0,39-1 0,468 4 97,-519 0-73,0 1 0,1-1 0,-1 2 0,1-1 0,-1 1 0,0 1 0,0 0 0,0 0 0,0 1 0,-1 0 0,1 0 0,-1 1 0,0 0 0,0 0-1,-1 1 1,0 0 0,9 10 0,-7-6 14,-1 0-1,0 1 0,-1 1 0,0-1 1,-1 1-1,-1 0 0,1 0 0,-2 1 0,0 0 1,0-1-1,2 26 0,-3-21 76,-1 1 0,-1-1-1,-1 0 1,0 0 0,-1 0-1,-1 0 1,0 0 0,-2 0-1,0 0 1,-1 0 0,0-1-1,-1 0 1,-1 0 0,-1-1-1,0 0 1,-1 0 0,-1-1-1,0 0 1,-1 0 0,-24 22-1,10-11 93,-2-1-1,-1-2 0,-1-1 0,-59 34 1,66-44-779,-2-1 0,-44 14 0,49-19-853,-1-1 0,0-1 0,0-1 0,-22 0 0,15-2-6430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2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53 5381,'0'0'9481,"7"-8"-7591,32-36 2728,-67 73-3793,1 2 0,2 1 0,1 1 0,-23 42 1,26-36-696,1 1 0,2 1-1,3 1 1,1 0 0,1 1 0,3 1 0,2-1 0,1 1 0,3 1 0,1-1 0,4 54 0,0-91-84,-1 1 1,1-1-1,0 0 1,1 0-1,0 0 1,0 0-1,1 0 1,-1 0-1,1-1 0,1 1 1,-1-1-1,1 0 1,1 0-1,8 10 1,-9-12-199,0-1 1,0 0-1,1 0 1,-1 0-1,1-1 0,-1 1 1,1-1-1,0 0 1,0-1-1,0 1 1,0-1-1,0 0 1,1 0-1,-1-1 1,0 1-1,0-1 0,0 0 1,1-1-1,-1 1 1,0-1-1,6-1 1,19-10-4446,-2-5-3949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10634,'0'0'14414,"12"-7"-13592,70-55-394,85-81 1,-157 134-416,-10 9-18,0-1 0,0 1-1,1 0 1,-1-1 0,0 1 0,1-1 0,-1 1 0,0 0-1,1-1 1,-1 1 0,0 0 0,1 0 0,-1-1-1,1 1 1,-1 0 0,1 0 0,-1-1 0,0 1 0,1 0-1,-1 0 1,1 0 0,-1 0 0,1 0 0,-1 0 0,1 0-1,-1 0 1,1 0 0,-1 0 0,1 0 0,-1 0-1,1 0 1,-1 0 0,1 0 0,-1 1 0,1-1 0,-1 0-1,1 0 1,1 21-35,-13 30 117,-14 11-58,16-45-152,1 1 1,1 1 0,1-1-1,1 1 1,0 0 0,-3 35-1,8-53 21,0-1 0,0 1 0,1-1 0,-1 1 0,0-1 0,0 0 0,1 1 0,-1-1 0,0 0 0,1 1 0,-1-1 0,0 0 0,1 1 0,-1-1 0,0 0 0,1 1 0,-1-1 0,1 0 0,-1 0 0,0 0 0,1 0-1,-1 1 1,1-1 0,-1 0 0,1 0 0,-1 0 0,1 0 0,-1 0 0,1 0 0,-1 0 0,1 0 0,-1 0 0,0 0 0,1 0 0,-1-1 0,1 1 0,-1 0 0,1 0 0,-1 0 0,1 0 0,-1-1 0,0 1 0,1 0 0,-1-1 0,0 1 0,1-1-1,22-12-6098,-5-8-2315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12812,'0'0'14061,"13"-6"-13575,8-4-438,-1-2 0,-1 0 0,0-1 0,-1-1 0,18-17 0,-16 9 21,-15 16-44,1 0 0,0 0 0,0 0 0,0 1 0,10-7 0,-16 14-39,1-1 0,0 1 0,-1 0-1,1-1 1,-1 1 0,0 0 0,0 0-1,0-1 1,1 1 0,-2 0 0,1 0 0,0-1-1,0 1 1,-1 2 0,-3 13 30,-1 1 1,-1-1-1,-15 32 1,12-32-3,2 0 0,0 1 0,-7 31 1,13-35-756,2-13 488,-1-1-1,0 1 1,1-1-1,-1 1 0,1-1 1,-1 0-1,0 1 1,1-1-1,-1 0 1,1 1-1,-1-1 1,1 0-1,-1 0 1,1 1-1,-1-1 1,1 0-1,-1 0 1,1 0-1,0 0 0,-1 0 1,1 0-1,-1 0 1,1 0-1,-1 0 1,1 0-1,-1 0 1,1 0-1,1 0 1,8-1-5433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56 14638,'0'0'9182,"1"-9"-7810,-1 7-1298,0-1-1,0 0 1,0 0 0,0 1 0,0-1 0,0 0-1,-1 0 1,0 1 0,1-1 0,-3-4-1,2 6-62,0 0-1,0 0 1,0 0-1,0 0 1,-1 0-1,1 0 1,0 0-1,-1 0 1,1 1-1,0-1 1,-1 1-1,1-1 1,-1 1-1,1-1 1,-1 1-1,1 0 1,-1 0-1,1-1 1,-1 1-1,1 0 1,-1 1-1,1-1 1,-1 0-1,1 0 1,-1 1-1,1-1 1,-1 0-1,1 1 1,-3 1-1,-4 1-4,1 0-1,0 1 1,0-1 0,0 2-1,0-1 1,0 1-1,1 0 1,0 0 0,-7 8-1,9-9 0,0 0 0,0 0 0,1 1 0,-1-1-1,1 1 1,0 0 0,1 0 0,-1 0 0,1 0-1,0 0 1,0 0 0,0 1 0,1-1 0,-1 7-1,3-11-1,-1 0 0,1-1 0,-1 1 0,1 0 0,-1 0 0,1 0 1,0-1-1,0 1 0,-1 0 0,1-1 0,0 1 0,0 0 0,0-1 0,0 1 0,0-1 0,0 1 0,0-1 0,0 0 0,0 0 0,0 1 0,0-1 0,0 0 0,0 0 0,0 0 0,0 0 0,0 0 0,0 0 0,0 0 0,0 0 0,0 0 0,0-1 0,0 1 0,1-1 0,40-7 156,-22-1-178,0 0 0,-1-2 0,36-24 0,-47 30-60,-8 4 76,0 1 0,0 0 1,1 0-1,-1 0 0,0 0 0,0 0 0,0 0 0,1 0 0,-1-1 1,0 1-1,0 0 0,1 0 0,-1 0 0,0 0 0,0 0 1,1 0-1,-1 0 0,0 0 0,0 0 0,1 0 0,-1 1 0,0-1 1,0 0-1,1 0 0,-1 0 0,0 0 0,0 0 0,1 0 0,-1 0 1,0 1-1,0-1 0,0 0 0,1 0 0,-1 0 0,0 0 0,0 1 1,0-1-1,0 0 0,0 0 0,1 0 0,-1 1 0,0-1 1,0 0-1,0 0 0,0 1 0,0-1 0,0 0 0,0 0 0,0 1 1,0-1-1,0 0 0,0 1 0,1 24-246,-7 26-88,-1-4 568,6-34-79,0 0-1,-1 0 0,-1-1 0,0 1 0,-1-1 0,0 0 0,-1 0 0,-8 14 0,11-24-41,0 0-1,0 0 0,0-1 0,0 1 1,-1-1-1,1 1 0,-1-1 0,1 0 1,-1 0-1,0 0 0,1 0 0,-1-1 0,0 1 1,0-1-1,1 1 0,-1-1 0,0 0 1,0 0-1,0 0 0,1-1 0,-1 1 1,0-1-1,0 1 0,-2-2 0,-5-1-55,0 1 0,0-2 0,1 1-1,-1-1 1,-9-7 0,17 11-199,0-1 1,0 0-1,0 0 1,0 0 0,0-1-1,1 1 1,-1 0-1,0-1 1,1 1-1,-1-1 1,1 1-1,0-1 1,-2-2-1,25 1-7275,3 2 3298,2-2-3101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16432,'0'0'6342,"-13"66"-5061,6-44-416,-3 0-609,5-3-224,5-4-32,0-3-1089,0-5-1025,8-7-1313,6 0-2019,-1-9-5156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16367,'0'0'8003,"2"13"-7235,1 8-466,0 1 0,-2-1 0,0 1 0,-1-1 0,-2 1 0,-7 41 0,-10-7 355,-31 64 0,31-75-182,18-44-464,0 0-1,0 0 1,1 0 0,-1 0 0,0 0-1,1 0 1,-1 0 0,1 1 0,0-1 0,-1 0-1,1 0 1,0 0 0,0 1 0,0-1-1,0 0 1,0 0 0,0 1 0,0-1 0,0 0-1,0 0 1,1 1 0,-1-1 0,0 0 0,1 0-1,-1 0 1,1 0 0,-1 0 0,1 1-1,0-1 1,-1 0 0,1 0 0,0-1 0,0 1-1,0 0 1,0 0 0,-1 0 0,1 0-1,1-1 1,-1 1 0,0 0 0,0-1 0,0 1-1,0-1 1,0 1 0,0-1 0,1 0-1,-1 1 1,0-1 0,3 0 0,5 1 119,1-1 0,0 0 0,-1-1 0,1 0-1,13-3 1,30-8 261,44-7-3243,-78 15-1264,-3-3-2658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12780,'-8'0'2899,"-3"0"-2491,0 1-1,1 1 1,-1-1 0,1 2 0,-1 0 0,1 0-1,0 0 1,0 1 0,0 1 0,0 0 0,1 0-1,0 1 1,0 0 0,0 1 0,1 0 0,0 0-1,-7 8 1,15-14-401,-1-1-1,1 0 1,-1 1-1,1-1 1,0 1-1,-1-1 1,1 0 0,0 1-1,-1-1 1,1 1-1,0-1 1,-1 1-1,1-1 1,0 1-1,0-1 1,0 1 0,0-1-1,0 1 1,-1-1-1,1 1 1,0-1-1,0 1 1,0-1-1,0 1 1,0-1 0,1 1-1,-1-1 1,0 1-1,0 0 1,0-1-1,0 1 1,1-1-1,-1 0 1,0 1 0,0-1-1,1 1 1,-1-1-1,0 1 1,1-1-1,-1 0 1,1 2-1,27-1 307,33-17-89,-40 5-192,-17 8-30,1 0 1,0 0-1,0 1 0,0 0 1,1 0-1,-1 0 0,0 1 1,6-2-1,-9 10-38,-2 0 1,1-1-1,-1 1 1,0 0-1,-1 7 0,-7 34 865,6-35-586,-1-1 0,2 1 0,0 0 1,0-1-1,1 1 0,3 21 0,2-16-223,-4-17 20,0 0 0,-1 0 0,1 0 0,-1 0 0,1 0 0,-1 0 0,1 0 0,-1 0 1,0 0-1,1 0 0,-1 1 0,0-1 0,0 0 0,0 0 0,0 0 0,0 0 0,0 1 0,0-1 0,0 0 0,-1 0 0,1 0 0,0 0 0,-1 1 1,1-1-1,-1 0 0,1 0 0,-1 0 0,1 0 0,-1 0 0,0 0 0,0 0 0,1-1 0,-1 1 0,0 0 0,0 0 0,0 0 0,0-1 0,0 1 1,0-1-1,0 1 0,0-1 0,0 1 0,-2 0 0,-7 3 407,-1-1 0,1 0 0,-1 0 0,0-1-1,0 0 1,0-1 0,-14 0 0,23-1-490,-1 0-1,0 0 1,0 0-1,1 0 1,-1 0 0,0 0-1,1-1 1,-1 1-1,0-1 1,1 0-1,-1 0 1,1 0-1,-1 0 1,1 0-1,-1-1 1,1 1 0,0-1-1,0 1 1,-1-1-1,1 0 1,0 0-1,1 0 1,-1 0-1,0 0 1,1 0-1,-1-1 1,1 1 0,-1 0-1,1-1 1,0 1-1,0-1 1,1 0-1,-2-4 1,2 5-410,0 0 1,0 0 0,0 1-1,0-1 1,1 0 0,-1 0 0,1 0-1,-1 1 1,1-1 0,0 0-1,0 1 1,0-1 0,0 0-1,0 1 1,0-1 0,0 1-1,0 0 1,0-1 0,1 1-1,-1 0 1,1 0 0,-1 0-1,1 0 1,-1 0 0,4-2-1,18-10-8003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13 10122,'0'0'11146,"-9"-1"-9224,-4-1-1468,0 1 0,0 0 0,0 1 0,-18 1 0,26 0-368,1-1 0,0 1 0,-1 0 1,1 0-1,0 1 0,0-1 0,0 1 0,0 0 0,0 0 0,0 0 1,0 0-1,1 1 0,-1 0 0,1-1 0,0 1 0,0 0 1,0 1-1,0-1 0,-4 7 0,7-10-82,-1 1 1,1-1-1,0 0 0,0 1 1,0-1-1,-1 0 0,1 1 0,0-1 1,0 0-1,0 1 0,0-1 1,0 1-1,0-1 0,-1 0 1,1 1-1,0-1 0,0 0 0,0 1 1,1-1-1,-1 1 0,0-1 1,0 0-1,0 1 0,0-1 1,0 0-1,0 1 0,0-1 0,1 1 1,-1-1-1,0 0 0,0 1 1,0-1-1,1 0 0,-1 0 1,0 1-1,1-1 0,-1 0 0,0 0 1,0 1-1,1-1 0,-1 0 1,1 0-1,22 3 164,25-12-131,-34 3-398,0-1 0,24-15-1,12-7-396,-48 36 720,-1-1-1,0 1 1,0 0 0,-1 0 0,0 12-1,0-16 61,2 155 1942,-2-156-1894,-1 1 0,0 0-1,0 0 1,0-1 0,0 1-1,-1 0 1,1-1 0,-1 1-1,1-1 1,-1 0 0,0 1 0,0-1-1,0 0 1,0 0 0,0 0-1,-1 0 1,1-1 0,0 1-1,-1-1 1,1 1 0,-1-1-1,0 0 1,0 0 0,1 0-1,-1 0 1,0-1 0,-3 1-1,-10 3 186,1 0-1,0-2 0,-28 2 0,41-4-229,-20-3-996,22 3 665,-1-1 0,1 1 0,-1-1 0,1 1 0,-1-1 0,1 0 0,-1 1 0,1-1 0,0 0 0,-1 1 0,1-1 0,0 0 0,-1 1 0,1-1 0,0 0 0,0 0 0,0 1 0,0-1 0,0 0 0,0 0 0,0 1 0,0-1 0,0 0 0,0 0 0,0 1 0,1-2 0,2-13-10115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6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12620,'0'0'8520,"11"3"-7351,46 9-144,0-3-1,1-2 0,115-2 1,-68-3-863,1168-5 174,-1248 2-516,67-6-1978,-104 6-1136,4-5-2765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57 125 3844,'0'0'1521,"-5"9"1234,-10 12-1659,-8 8 1627,10-8 3852,17-23-1860,17-11-3222,181-166 397,-201 178-1899,-1 0 1,1 0-1,0 0 1,0 0-1,0 1 1,0-1 0,0 0-1,0 1 1,0-1-1,0 1 1,1-1-1,-1 1 1,0-1-1,0 1 1,0 0-1,0 0 1,1 0-1,-1 0 1,1-1-1,-1 2-2,-1-1-1,1 1 0,-1-1 0,0 1 0,1-1 0,-1 1 1,0-1-1,1 1 0,-1-1 0,0 1 0,0-1 1,1 1-1,-1 0 0,0-1 0,0 1 0,0-1 0,0 1 1,0 0-1,0-1 0,0 1 0,0-1 0,0 1 1,0 0-1,0-1 0,-1 2 0,-14 46-98,-12 1 47,18-36-222,2 0 1,-1 1-1,2 0 1,0 0 0,0 0-1,2 1 1,-6 23-1,10-37 114,1-1 0,-1 1-1,0-1 1,0 1-1,0-1 1,0 0-1,0 1 1,0-1-1,1 1 1,-1-1 0,0 1-1,0-1 1,1 0-1,-1 1 1,0-1-1,1 1 1,-1-1-1,0 0 1,1 0 0,-1 1-1,1-1 1,-1 0-1,0 1 1,1-1-1,-1 0 1,1 0-1,-1 0 1,1 0 0,-1 0-1,1 1 1,-1-1-1,1 0 1,-1 0-1,1 0 1,-1 0-1,1 0 1,-1 0 0,1 0-1,-1-1 1,0 1-1,1 0 1,-1 0-1,1 0 1,-1 0-1,1-1 1,-1 1 0,1 0-1,-1 0 1,0-1-1,1 1 1,0-1-1,16-9-5951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0 168 8360,'3'1'10449,"-3"0"-10112,21-10 2624,30-19-2401,-9-4-34,63-67 1,-103 97-491,-3 30 204,-24 37-56,-3 10-548,21-25-8286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72 11915,'0'0'6988,"10"-9"-5349,-6 5-1601,50-37 2140,-51 39-2009,1 0-1,1 0 1,-1 0-1,0 0 0,0 0 1,1 1-1,-1 0 1,1 0-1,-1 0 1,1 0-1,-1 1 1,1 0-1,0 0 0,-1 0 1,9 2-1,-12-2-167,0 1 0,-1 0 0,1-1 0,0 1 0,0 0 0,-1-1-1,1 1 1,-1 0 0,1 0 0,-1 0 0,1-1 0,-1 1 0,1 0-1,-1 0 1,0 0 0,1 0 0,-1 0 0,0 0 0,0 0 0,0 0-1,0 0 1,1 0 0,-2 0 0,1 0 0,0 0 0,0 0-1,0 0 1,0 0 0,-1 0 0,1 0 0,0 0 0,-1 0 0,1-1-1,-1 1 1,0 1 0,-16 35 43,-3-14-9,-1 0 0,-1-1 0,-46 35 0,42-35-9,26-22-25,0 0 1,0 0 0,0 0 0,1 0-1,-1 0 1,0 0 0,0 0-1,0 0 1,0 0 0,0 0 0,0 0-1,0 0 1,1 0 0,-1 0-1,0 0 1,0 0 0,0 0 0,0 0-1,0 0 1,0 0 0,0 0-1,0 0 1,1 0 0,-1 0 0,0 0-1,0 1 1,0-1 0,0 0-1,0 0 1,0 0 0,0 0 0,0 0-1,0 0 1,0 0 0,0 0-1,0 1 1,0-1 0,0 0 0,0 0-1,0 0 1,0 0 0,0 0-1,0 0 1,0 0 0,0 0 0,0 1-1,0-1 1,0 0 0,0 0-1,0 0 1,0 0 0,0 0 0,0 0-1,0 0 1,0 1 0,0-1-1,0 0 1,0 0 0,0 0 0,0 0-1,0 0 1,0 0 0,0 0-1,0 0 1,-1 0 0,19 0 115,21-6 26,35-5-589,-32 6-2886,-2-3-6017,-23 2-1093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17104,'0'0'4805,"-30"58"-3364,15-36-256,4 0-736,1-4-353,6 2-64,2-5-64,1-3-833,1-4-833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8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17 7815,'0'0'10255,"-3"-6"-3919,-4-4-5166,3 9-1077,0 1 0,0 0 1,-1 0-1,1 1 0,0-1 0,0 1 0,-1 0 0,1 0 0,0 0 0,0 1 1,0-1-1,0 1 0,1 0 0,-1 0 0,0 1 0,1-1 0,-1 1 0,1-1 0,0 1 1,0 0-1,0 0 0,0 1 0,1-1 0,-1 1 0,1-1 0,0 1 0,0 0 1,0-1-1,-2 8 0,0 0-111,0 1-1,0-1 1,2 1 0,-1-1-1,1 1 1,1 0 0,0 0-1,1 0 1,2 21 0,-2-31 24,1-1 0,0 1-1,0 0 1,-1-1 0,1 1 0,1-1 0,-1 1 0,0-1 0,0 1 0,0-1 0,1 0 0,-1 0 0,1 1 0,-1-1 0,1 0-1,-1 0 1,1-1 0,-1 1 0,1 0 0,0 0 0,0-1 0,-1 1 0,1-1 0,0 0 0,0 1 0,0-1 0,-1 0-1,1 0 1,0 0 0,0 0 0,0-1 0,2 1 0,3-1 33,0 1 0,-1-1 0,1 0 0,0-1 0,-1 1 0,1-2 0,9-3 0,-6 0-1,-1 0 0,0-1 0,0 0 0,-1 0 0,0 0 0,13-16 0,-18 19 40,0 0 1,-1 0 0,1 0-1,-1-1 1,1 1 0,-1-1-1,0 1 1,-1-1 0,1 0-1,-1 1 1,0-1-1,0 0 1,-1 0 0,1 0-1,-1 0 1,0 0 0,-1-8-1,0 11-64,0-1-1,0 1 1,-1-1 0,1 1-1,0 0 1,-1 0-1,1 0 1,-1-1-1,0 2 1,0-1-1,0 0 1,0 0-1,0 0 1,0 1-1,0-1 1,-1 1 0,1 0-1,0 0 1,-1 0-1,1 0 1,-1 0-1,1 0 1,-5 0-1,-5-2-638,0 1-1,0 1 0,-22-1 0,58 16-9047,-4-13 4506,4 0-2232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 14414,'0'0'8178,"-8"-1"-7217,3 0-896,0 1-1,1 0 1,-1 0-1,0 0 1,1 0 0,-1 1-1,0 0 1,1 0-1,-1 0 1,1 0-1,-1 1 1,1 0 0,0 0-1,0 0 1,0 0-1,0 1 1,0 0 0,0 0-1,1 0 1,-1 0-1,1 0 1,0 1 0,0-1-1,0 1 1,0 0-1,1 0 1,-1 0 0,1 0-1,-2 6 1,4-9-58,-1 0 0,1 0 0,-1-1-1,1 1 1,0 0 0,0 0 0,-1-1 0,1 1 0,0 0 0,0 0 0,0 0 0,0 0 0,0-1 0,0 1 0,0 0 0,0 0-1,0 0 1,1 0 0,-1-1 0,0 1 0,0 0 0,1 0 0,-1-1 0,1 1 0,-1 0 0,0 0 0,1-1 0,-1 1-1,1-1 1,1 2 0,0-1 11,0 0-1,0 0 1,0 0-1,0 0 1,0-1-1,0 1 1,0-1-1,0 1 1,1-1-1,-1 0 1,4 0-1,3-1 17,-1 1-1,1-1 0,0-1 1,-1 0-1,15-5 0,-15 4-37,0 0 0,-1-1 0,0 0 0,0-1 0,0 1-1,0-1 1,-1 0 0,8-9 0,-13 13 15,-5 24-332,-2 8 696,2-1 0,0 1 0,2 55 0,1-85-322,1 0-1,0 0 0,-1 0 0,1 0 0,0 0 0,-1 0 0,1 0 1,-1 0-1,1 0 0,-1-1 0,0 1 0,1 0 0,-1 0 0,0-1 1,0 1-1,0 0 0,1-1 0,-1 1 0,0-1 0,0 1 1,0-1-1,0 1 0,0-1 0,0 0 0,0 0 0,0 1 0,0-1 1,0 0-1,0 0 0,0 0 0,-1 0 0,-40 1 620,32-1-552,3 0-35,0-1 0,0 1-1,0-1 1,0 0 0,0-1-1,-10-3 1,15 4-140,1 0 1,-1 1-1,0-1 1,0 0-1,0 0 1,0 0-1,1-1 0,-1 1 1,1 0-1,-1-1 1,1 1-1,-1-1 1,1 1-1,0-1 0,0 0 1,-1 1-1,1-1 1,1 0-1,-1 0 1,0 0-1,0 0 0,1 0 1,-1 0-1,1 0 1,-1 0-1,1-4 1,1 5-467,-1-1 0,1 0 0,0 1 1,0-1-1,0 0 0,0 1 1,0 0-1,0-1 0,1 1 0,-1 0 1,0-1-1,1 1 0,-1 0 1,1 0-1,-1 0 0,1 0 0,0 0 1,-1 1-1,1-1 0,0 0 0,0 1 1,-1-1-1,1 1 0,2 0 1,4-3-2921,15-5-8949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25 14606,'0'0'11846,"-8"1"-10811,-26 7-394,22 0-325,15-1-182,16 0-34,-18-7-82,57-6-464,-57 6 424,1 0 0,0 0 0,-1-1 0,1 1 0,-1-1-1,1 1 1,-1-1 0,1 0 0,-1 0 0,1 1 0,-1-1-1,0 0 1,1 0 0,-1 0 0,0-1 0,0 1 0,0 0 0,0 0-1,0-1 1,0 1 0,0 0 0,0-1 0,0 1 0,-1-1 0,1 1-1,-1-1 1,1 1 0,-1-1 0,1 0 0,-1 1 0,0-1-1,0-2 1,-1 3 45,0 0-1,0 0 0,0 0 1,-1 0-1,1 0 0,0 0 1,-1 1-1,1-1 0,0 0 1,-1 1-1,1-1 0,-1 1 1,1-1-1,-1 1 0,1 0 1,-1-1-1,0 1 0,1 0 1,-1 0-1,1 0 0,-1 0 1,-2 1-1,-38 0 164,39 3-1942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12620,'0'0'11125,"9"6"-10105,13 6-482,0 1 0,-1 0 1,-1 2-1,31 29 0,-43-36-398,0 0 1,-1 1-1,0 0 0,0 0 0,-1 0 1,0 1-1,0 0 0,-2 1 1,1-1-1,-1 1 0,0 0 0,-1 0 1,3 19-1,-4 1 87,-2-1 0,0 1 1,-2 0-1,-2-1 0,0 0 0,-2 0 0,-14 40 1,6-28-421,-2-2 0,-1 0 0,-3-1 1,-39 59-1,19-50-2381,9-24-2352,-2-8-4748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0 239 9449,'0'0'13538,"9"-4"-12032,9-5-1141,0-2 0,0 0 0,-1-1 0,23-20 1,68-71-402,-69 65 178,-18 19-138,-21 19-4,0 0 0,0 0-1,0 0 1,0 1-1,0-1 1,0 0-1,0 0 1,0 0-1,0 0 1,0 0 0,0 0-1,0 0 1,0 0-1,0 0 1,0 0-1,0 1 1,1-1-1,-1 0 1,0 0 0,0 0-1,0 0 1,0 0-1,0 0 1,0 0-1,0 0 1,0 0-1,0 0 1,0 0 0,0 0-1,1 0 1,-1 0-1,0 0 1,0 0-1,0 0 1,0 0-1,0 0 1,0 0 0,0 0-1,0 0 1,0 0-1,1 0 1,-1 0-1,0 0 1,0 0-1,0 0 1,0 0-1,0 0 1,0 0 0,0 0-1,0 0 1,0 0-1,0 0 1,1 0-1,-23 36-77,3-5 48,15-25 30,-45 94-28,44-88 0,1-1 1,0 1 0,1 1 0,0-1-1,1 0 1,-1 22 0,3-33-64,0 0-1,0-1 1,0 1-1,0-1 1,0 1-1,1 0 1,-1-1 0,0 1-1,0-1 1,1 1-1,-1-1 1,0 1 0,1-1-1,-1 1 1,1-1-1,-1 1 1,1-1-1,-1 1 1,1-1 0,-1 0-1,1 1 1,-1-1-1,1 0 1,-1 0-1,1 1 1,-1-1 0,1 0-1,0 0 1,-1 0-1,1 0 1,-1 1-1,1-1 1,0 0 0,-1 0-1,2-1 1,24-3-6606,-9-8-1417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13901,'0'0'11750,"12"-9"-10933,255-188-33,-266 197-789,-1-1-1,0 1 1,0 0-1,0 0 1,0 0 0,0-1-1,0 1 1,0 0-1,1 0 1,-1 0-1,0-1 1,0 1-1,0 0 1,0 0-1,1 0 1,-1 0-1,0 0 1,0 0-1,0-1 1,1 1-1,-1 0 1,0 0-1,0 0 1,1 0-1,-1 0 1,0 0-1,0 0 1,1 0-1,-1 0 1,0 0-1,0 0 1,0 0-1,1 0 1,-1 0-1,0 0 1,0 0-1,1 0 1,-1 1-1,0-1 1,0 0-1,0 0 1,1 0-1,-1 0 1,0 0-1,0 0 1,0 1-1,0-1 1,1 0-1,-1 0 1,0 0-1,0 0 1,0 1-1,0-1 1,0 0 0,0 0-1,0 1 1,1-1-1,-1 0 1,-4 21-72,-14 25 125,-3-7-37,14-28-6,0 1 0,0 1-1,2-1 1,-1 1 0,2 0-1,0 1 1,0-1 0,-3 26 0,7-38-131,1-1 1,-1 0 0,0 1 0,1-1 0,-1 0 0,0 1 0,1-1 0,-1 0 0,0 0 0,1 0 0,-1 1 0,0-1 0,1 0 0,-1 0 0,1 0 0,-1 0 0,0 0 0,1 0 0,-1 0 0,1 0 0,-1 0 0,1 0 0,-1 0 0,0 0 0,1 0 0,-1 0 0,1 0 0,-1 0 0,0-1 0,1 1 0,-1 0 0,1 0 0,-1 0 0,0-1 0,1 1 0,-1 0 0,0 0 0,1-1 0,16-8-7742,-6-5-3685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10890,'0'0'5574,"5"-8"-4432,-1 3-887,1 0 0,-1 0 1,1 1-1,0-1 0,0 1 0,0 0 1,0 1-1,1-1 0,0 1 0,-1 0 0,1 0 1,0 1-1,1 0 0,-1 0 0,0 0 1,1 1-1,-1 0 0,0 0 0,1 1 0,8 0 1,-12-1-173,1 1 0,-1 0 0,0 1 0,0-1 0,0 0 0,0 1 0,0 0 0,0 0 0,0 0 0,0 0 0,0 0 0,0 1 0,3 1 0,-5-2-71,0 1 1,0-1-1,0 0 0,0 0 0,0 1 0,0-1 0,0 0 0,-1 1 1,1-1-1,0 1 0,-1-1 0,1 1 0,-1-1 0,0 1 0,0 0 1,1-1-1,-1 1 0,0-1 0,0 1 0,-1 0 0,1-1 0,0 1 1,0-1-1,-1 1 0,1-1 0,-1 1 0,1-1 0,-1 1 0,-1 1 1,-1 4 66,-1 0 1,0-1-1,-1 0 1,0 0-1,0 0 1,0 0-1,0-1 1,-10 8 0,-55 39 771,56-43-587,5-3-118,7-5-122,-1 1-1,1-1 1,-1 1-1,1-1 1,-1 1 0,1 0-1,0 0 1,0 0 0,0 0-1,0 0 1,0 0 0,0 1-1,1-1 1,-1 0 0,1 1-1,0 0 1,-1-1 0,1 1-1,0 3 1,2-5-16,0 0 1,1 0 0,-1-1-1,1 1 1,-1 0 0,1-1-1,-1 1 1,1-1-1,-1 1 1,1-1 0,0 0-1,-1 0 1,1 0 0,0 0-1,-1 0 1,1 0-1,2-1 1,-1 1 17,103-6-1242,-37-9-6611,-45 7 444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2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8616,'0'0'11467,"-9"50"-9705,1-32-193,0 1-640,3-3-769,0-2-128,4-1-480,1-4-1314,0-1-992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62 8392,'0'0'11253,"0"-9"-9310,-2-27-816,1 35-1088,1 0 1,-1 0 0,1 0-1,-1 0 1,0 0 0,0 0-1,1 0 1,-1 0 0,0 0-1,0 0 1,0 1 0,0-1-1,0 0 1,0 1 0,0-1-1,0 1 1,-1-1 0,1 1-1,0-1 1,0 1-1,0 0 1,-1-1 0,1 1-1,0 0 1,0 0 0,0 0-1,-1 0 1,-1 1 0,-34 2-69,26 1 194,0 1-1,0 0 1,0 1 0,0 0 0,1 0 0,0 1-1,1 1 1,-1 0 0,1 0 0,1 0-1,0 1 1,0 1 0,0-1 0,-6 13 0,13-20-144,-1 0 0,1 0 0,0 0 0,0 0 0,0-1 1,1 2-1,-1-1 0,0 0 0,1 0 0,0 0 1,-1 0-1,1 0 0,0 0 0,0 0 0,0 1 0,0-1 1,0 0-1,1 0 0,-1 0 0,1 0 0,-1 0 1,1 0-1,0 0 0,1 3 0,0-3 2,0 0 0,0 0-1,1 0 1,-1 0 0,1-1 0,-1 1-1,1-1 1,-1 1 0,1-1 0,0 0-1,-1 0 1,1 0 0,0-1 0,0 1-1,4 0 1,5 0 12,-1-1 0,1 1-1,-1-2 1,0 0 0,1 0 0,-1-1-1,0 0 1,13-5 0,-16 4-13,-1-1 0,1 0 0,-1 0 0,0 0 0,0-1 0,-1 0 0,9-8 0,-12 10 25,-1 0 1,1 0-1,-1 0 1,0 0-1,0 0 1,0 0-1,0-1 1,0 1-1,-1-1 1,1 1-1,-1-1 1,0 1-1,0-1 0,-1 0 1,1 0-1,-1 1 1,0-9-1,0 10-45,-1 1 0,0-1 0,1 0-1,-1 0 1,0 1 0,-1-1 0,1 0-1,0 1 1,0 0 0,0-1-1,-1 1 1,1-1 0,-1 1 0,1 0-1,-1 0 1,0 0 0,1 0 0,-1 0-1,0 0 1,0 1 0,-3-2 0,0 0-881,-1 0 1,0 0 0,0 1-1,0 0 1,-12-1 0,18 2 608,0 0 1,-1 0-1,1 0 1,0 0 0,-1 0-1,1 0 1,0 1-1,-1-1 1,1 0-1,0 0 1,-1 0-1,1 0 1,0 1 0,-1-1-1,1 0 1,0 0-1,0 0 1,-1 1-1,1-1 1,0 0-1,0 1 1,-1-1-1,1 0 1,0 0 0,0 1-1,0-1 1,0 0-1,-1 1 1,1-1-1,0 1 1,0-1-1,0 0 1,0 1 0,0-1-1,0 0 1,0 1-1,0-1 1,0 0-1,0 1 1,0-1 0,0 0-1,0 1 1,1 0-1,-1 0-761,0 5-7890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16 14157,'0'0'11179,"-10"-2"-11206,4 1 18,-1 1 0,1 0 1,-1 0-1,1 0 0,0 1 0,-10 1 0,14-1 17,0-1-1,0 1 1,0-1 0,0 1 0,0 0 0,0 0-1,1 0 1,-1 0 0,0 0 0,0 0 0,1 0-1,-1 1 1,1-1 0,-1 1 0,1-1-1,-1 1 1,1-1 0,0 1 0,0 0 0,0 0-1,0-1 1,0 1 0,0 0 0,1 0 0,-1 0-1,0 0 1,1 0 0,0 0 0,-1 0 0,1 0-1,0 3 1,1-5 6,0 1 0,-1 0 0,1 0 1,0-1-1,0 1 0,0 0 0,-1-1 0,1 1 0,0-1 0,0 1 0,0-1 0,0 1 0,0-1 1,0 0-1,0 1 0,0-1 0,1 0 0,-1 0 0,0 0 0,0 0 0,0 0 0,0 0 1,0 0-1,0 0 0,0 0 0,0 0 0,0-1 0,1 0 0,36-6 31,-32 5-150,0-1-1,0 1 1,0-2 0,0 1 0,-1-1-1,0 0 1,1 0 0,-1 0 0,-1-1-1,1 0 1,-1 0 0,1 0 0,5-9-1,-18 44 426,1 1-1,2 1 0,2-1 0,-1 44 1,4-72-286,0-1 1,-1 0 0,1 1 0,-1-1-1,1 0 1,-1 0 0,0 1 0,0-1 0,0 0-1,0 0 1,0 0 0,0 0 0,-1 0-1,1-1 1,-1 1 0,1 0 0,-1 0-1,0-1 1,0 1 0,-1 0 0,-2 1 65,0 0 0,0-1 1,0 1-1,0-1 0,-1-1 0,1 1 1,0-1-1,-9 2 0,6-2-287,1 0-1,-1-1 1,1 0-1,-1 0 0,0 0 1,1-1-1,-1 0 1,1-1-1,-1 0 0,1 0 1,0 0-1,-13-7 1,12 1-2863,2 3-2276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6342,'0'0'15391,"15"-5"-14473,22-8-70,2 2-1,-1 1 1,44-4 0,141-11 1750,-155 18-2000,632-11 219,-328 18-1858,-290-4 1618,-69 3-4407,-7 1-4741,-17 0-5224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667 120 4164,'0'0'2071,"-9"0"-934,-369 14-80,122 14 8873,232-23-8765,36-2-204,46-2 220,-48-1-1066,129 1 995,639 0-560,-727-1-781,-1-2 1,0-2-1,1-2 0,96-25 1,-127 21 242,-20 10-9,0-1 0,0 1-1,1 0 1,-1 0-1,0-1 1,0 1 0,0 0-1,0 0 1,1-1-1,-1 1 1,0 0 0,0-1-1,0 1 1,0 0-1,0 0 1,0-1 0,0 1-1,0 0 1,0-1-1,0 1 1,0 0 0,0-1-1,0 1 1,0 0-1,0-1 1,0 1-1,0 0 1,0 0 0,0-1-1,0 1 1,-1 0-1,1-1 1,0 1 0,-2-2 9,0 1-1,0-1 1,0 1 0,-1 0 0,1 0 0,0 0 0,-1 0 0,1 0-1,0 0 1,-1 1 0,1-1 0,-1 1 0,-2-1 0,-130-10-10,-206 7 0,177 6-1,-250 6 1302,413-10-1046,8-2-190,15-5-55,50-8-84,0 3 1,140-9-1,152 19-774,-222 5 450,203-1 513,-976-17 1436,616 17-1543,-73-1-98,0 3-1,-169 28 0,244-27-311,-26 2-3951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10218,'0'0'9587,"8"-7"-8022,224-209 1221,-231 215-2772,-1 0 1,1 0-1,0 0 0,0 0 1,0 1-1,0-1 0,0 0 1,0 0-1,0 0 0,0 1 0,0-1 1,1 0-1,-1 1 0,0-1 1,0 1-1,0 0 0,1-1 1,1 1-1,-3 1-11,0-1 1,1 1-1,-1-1 0,0 1 1,0 0-1,1 0 0,-1-1 1,0 1-1,0 0 0,0-1 1,0 1-1,0 0 0,0 0 1,0-1-1,0 1 0,0 0 1,0-1-1,-1 1 0,1 0 0,0 0 1,0-1-1,-1 2 0,-21 54 53,20-52-17,-17 35 54,10-22-52,1 1 0,0 0 0,1 0 0,1 0 0,1 1-1,-6 35 1,11-53-48,0-1 0,0 1 0,0 0 0,0-1-1,1 1 1,-1 0 0,0-1 0,0 1 0,1-1 0,-1 1-1,0-1 1,1 1 0,-1 0 0,0-1 0,1 1 0,-1-1-1,1 1 1,-1-1 0,1 0 0,-1 1 0,1-1-1,-1 0 1,1 1 0,-1-1 0,1 0 0,0 1 0,-1-1-1,1 0 1,-1 0 0,1 0 0,0 0 0,-1 1 0,1-1-1,0 0 1,-1 0 0,1 0 0,0 0 0,-1-1 0,1 1-1,-1 0 1,1 0 0,0 0 0,-1 0 0,1-1-1,-1 1 1,2-1 0,31-11-1102,18-28-3481,-5-8-3889,-16 10-1279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11275,'0'0'3870,"-6"10"-1820,-7 11-1284,-42 72 2233,51-84-2727,0-1 1,0 1 0,1 0-1,0 1 1,0-1 0,1 0-1,0 1 1,1 0 0,0 10-1,1-19-257,0 0-1,0 0 1,0 0-1,0-1 0,1 1 1,-1 0-1,0 0 0,1 0 1,-1 0-1,0 0 1,1-1-1,-1 1 0,1 0 1,-1 0-1,1-1 0,0 1 1,-1 0-1,1-1 1,0 1-1,-1-1 0,1 1 1,0-1-1,0 1 0,0-1 1,-1 0-1,1 1 1,2-1-1,31 2 775,-25-3-606,-1-1 0,0 0-1,0 0 1,0-1 0,0 0 0,8-4 0,-7 1-131,0 0 0,-1 0 0,0-1 0,0-1-1,-1 1 1,0-1 0,7-9 0,-11 12 58,0 1 0,0-1 1,-1 0-1,1 0 0,-1 0 0,0 0 0,0 0 1,-1 0-1,0-1 0,0 1 0,0-1 0,0 1 1,-1 0-1,0-1 0,-1-7 0,1 12-99,-1-1 0,0 1 0,0-1 0,0 1 0,-1-1 0,1 1 0,0-1 0,0 1 0,-1 0 0,1 0 0,-1 0 0,1 0 0,-1 0 0,1 0 0,-1 0 0,0 0 0,1 1 0,-1-1 0,0 1 0,0-1 1,0 1-1,1 0 0,-1-1 0,0 1 0,0 0 0,0 0 0,0 0 0,1 1 0,-1-1 0,-3 1 0,-2-1-48,1 1 0,-1 0 1,1 0-1,-1 1 0,1-1 1,0 1-1,-11 5 0,3 6-715,10-6-1888,10-4-5136,5-3 1707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76 5445,'0'0'5339,"-5"9"-3476,1-1-1403,1 0 1,0 0 0,0 1-1,0-1 1,1 0-1,0 1 1,-1 16 0,3-22-316,0 1 0,0 0 0,0-1 0,1 1 0,-1 0 0,1-1 0,0 1 1,0-1-1,0 1 0,0-1 0,1 0 0,0 1 0,-1-1 0,1 0 0,0 0 0,0 0 0,1 0 1,-1 0-1,1-1 0,-1 1 0,1-1 0,0 0 0,0 1 0,0-1 0,5 2 0,-1-1 7,1 0-1,0-1 0,-1 0 0,1 0 1,0 0-1,0-1 0,0-1 0,1 1 1,-1-1-1,0 0 0,0-1 0,0 0 0,0-1 1,0 1-1,11-5 0,13-5 132,0-1-1,39-22 0,-53 25-207,59-29 143,1-2-200,89-32 1,-142 63 98,1 2 1,0 0 0,0 1-1,1 2 1,-1 0 0,1 2-1,52 3 1,-70 0-100,0 1 0,0 0 1,-1 1-1,1 0 0,0 0 0,-1 1 0,0 0 1,0 0-1,0 1 0,-1 0 0,1 0 1,11 12-1,-13-12-54,-1 1-1,0-1 1,0 1 0,0 1 0,0-1 0,-1 1 0,0-1 0,-1 1-1,0 0 1,0 0 0,0 1 0,-1-1 0,0 1 0,0-1-1,0 11 1,-8 71-1437,2-51-1861,2 0-4569,2-33 2335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11979,'0'0'15380,"-3"9"-14686,-16 30-96,-18 35 143,35-68-715,-1 1 0,1-1 0,0 1 1,0 0-1,1-1 0,0 1 1,0 0-1,0 12 0,2-19-19,-1 1-1,1 0 1,-1-1-1,1 1 1,-1-1-1,1 1 1,0-1-1,-1 1 1,1-1 0,0 1-1,0-1 1,-1 0-1,1 1 1,0-1-1,0 0 1,-1 0-1,1 0 1,0 1-1,0-1 1,0 0 0,0 0-1,-1 0 1,1 0-1,0 0 1,0-1-1,0 1 1,-1 0-1,3-1 1,26-5-117,-23 4-548,1-1 0,0 0-1,-1-1 1,0 0 0,0 0-1,11-9 1,-2-1-4177,1-2-4472,-5 6 7560,-13 21 4078,-22 47 6268,19-49-7970,1 0-1,0 1 1,0-1 0,1 1 0,0 0 0,0 0 0,1 0 0,-1 12-1,4-21-768,-1-1-1,0 1 0,0-1 1,0 0-1,1 1 0,-1-1 0,0 0 1,1 1-1,-1-1 0,0 0 0,1 1 1,-1-1-1,0 0 0,1 0 1,-1 1-1,0-1 0,1 0 0,-1 0 1,1 0-1,-1 1 0,1-1 0,-1 0 1,0 0-1,1 0 0,-1 0 1,1 0-1,-1 0 0,1 0 0,-1 0 1,1 0-1,-1 0 0,0 0 1,1-1-1,-1 1 0,1 0 0,-1 0 1,1-1-1,1 1-800,10-2-6111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14670,'0'0'8584,"-46"55"-7079,38-39-864,4-4-545,3-3-128,1 0-1441,11-8-17425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 12492,'0'0'7634,"-8"-1"-7015,4 1-584,0-1 0,1 1 0,-1 0 1,0 0-1,1 0 0,-1 0 0,1 1 0,-1 0 0,0-1 0,1 1 1,0 1-1,-7 2 0,4-1 29,1 1 0,0 0 1,0 0-1,0 0 0,0 0 1,0 1-1,1 0 0,-4 6 1,2-4 143,1 1 0,0-1 0,0 1 0,0 0 1,1 0-1,1 0 0,-1 1 0,1-1 0,1 1 1,0 0-1,0 0 0,0 0 0,1 0 0,1 0 1,0 13-1,0-21-179,0 0 0,0 0 1,0 0-1,1 0 0,-1 0 0,0 0 1,1-1-1,-1 1 0,0 0 1,1 0-1,-1 0 0,1 0 0,-1-1 1,1 1-1,0 0 0,-1-1 0,1 1 1,0 0-1,0-1 0,-1 1 1,1-1-1,0 1 0,0-1 0,0 1 1,0-1-1,1 1 0,30-1 862,-26-2-773,0 1 0,1-1 1,-1-1-1,0 1 0,0-1 0,0 0 0,8-6 0,-6 2 5,-1-1-1,0 0 0,0 0 0,10-15 1,-15 20-100,0 0 0,-1 0 0,1 0 0,0 0 0,-1-1 0,0 1-1,0 0 1,0-1 0,0 1 0,-1 0 0,1-1 0,-1 1 0,0-1 0,0 0 0,0 1 0,0-1 0,-2-6 0,1 9-152,0 0-1,1 0 1,-1 0-1,0 0 1,0 0-1,0 1 1,0-1-1,0 0 1,0 0-1,0 1 1,0-1-1,0 1 1,0-1-1,0 1 1,0-1-1,0 1 1,0-1 0,-1 1-1,1 0 1,0 0-1,-3 0 1,-14 1-8249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2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26 11563,'0'0'13992,"-8"6"-13448,-25 20-202,32-25-329,0 0 1,0 0-1,0 0 1,0 0-1,0 0 1,0 0-1,1 0 1,-1 0-1,0 1 1,1-1-1,-1 0 1,1 0-1,-1 1 1,1-1-1,-1 0 1,1 1-1,0-1 1,0 1-1,0-1 1,-1 0-1,1 1 1,1-1-1,-1 1 1,0-1-1,0 0 0,0 1 1,1-1-1,-1 0 1,1 1-1,-1-1 1,1 0-1,0 0 1,-1 1-1,1-1 1,0 0-1,0 0 1,0 0-1,0 0 1,1 1-1,3 3 16,0-1-1,1 1 0,0-1 1,0-1-1,10 6 1,-14-8-24,11 5-20,-3-1-51,0 0 0,0 1 0,0-1-1,-1 2 1,13 10 0,-21-15 56,1-1 0,0 1 0,-1 0 0,1 0 0,-1 0 0,0 0 0,0 0 0,1 0 0,-1 0 0,-1 1 0,1-1 0,0 0 0,-1 1 0,1-1 0,-1 0 0,1 1 1,-1-1-1,0 1 0,0-1 0,0 0 0,-1 1 0,1-1 0,0 1 0,-1-1 0,0 0 0,1 1 0,-1-1 0,0 0 0,0 0 0,0 0 0,-3 3 0,2-1 84,0-1 0,0 0 0,0 0 0,-1 0 0,1 0-1,-1 0 1,0-1 0,0 1 0,0-1 0,0 0 0,0 0 0,-1 0 0,1 0 0,-1 0 0,1-1-1,-1 0 1,1 1 0,-1-1 0,0-1 0,0 1 0,0 0 0,1-1 0,-8 0 0,8 0-21,0-1 1,0 0-1,1 1 1,-1-1-1,1 0 1,-1 0-1,0 0 1,1-1-1,0 1 1,-1 0-1,1-1 1,0 0-1,0 0 1,0 1-1,0-1 1,0 0-1,0-1 1,0 1-1,1 0 1,-1 0-1,1-1 1,0 1-1,0-1 1,-1 1-1,2-1 1,-1 0-1,0 1 1,0-1-1,1 0 1,0 1-1,-1-1 1,1-5-1,0 4-73,0 0 0,0 0 0,1 1-1,-1-1 1,1 0 0,0 0 0,0 0 0,0 1-1,0-1 1,1 1 0,-1-1 0,1 1 0,0-1-1,0 1 1,0 0 0,0 0 0,6-6 0,2 1-6,0 0 1,0 1 0,1 0 0,13-7 0,-15 10 57,-1-1-1,1 0 0,-1 0 0,0-1 0,-1 0 1,1-1-1,-1 1 0,13-16 0,-20 21-2,1 0-1,0-1 1,0 1-1,0 0 1,-1 0-1,1 0 1,-1 0-1,1-1 1,-1 1-1,1 0 1,-1-1-1,0 1 1,1 0-1,-1-1 1,0 1-1,0 0 1,0-1-1,0 1 1,0 0-1,-1-1 1,1 1-1,0 0 0,0 0 1,-1-1-1,1 1 1,-1 0-1,0 0 1,0-3-1,-1 2-3,-1 1-1,1-1 1,0 0-1,-1 1 1,1-1-1,-1 1 1,1 0-1,-1-1 1,1 1-1,-1 1 0,0-1 1,-5-1-1,-7 0-196,0 0 0,0 2 0,0-1-1,-16 3 1,17 3-2256,11 6-5009,3-6-1655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5605,'0'0'23799,"9"-7"-23767,2-1-21,-6 5-4,0 0 0,-1-1-1,0 1 1,1-1-1,-1 0 1,-1 0-1,6-7 1,-9 11-32,0 0-1,0 0 1,0 0-1,-1 0 1,1 0 0,0 0-1,0 0 1,0 0 0,0 0-1,0 0 1,0-1-1,0 1 1,-13 17 583,1 5-1501,12-21 777,-1-1-1,1 1 0,0-1 1,0 1-1,0 0 1,0-1-1,-1 1 0,1-1 1,0 1-1,0 0 0,0-1 1,0 1-1,0-1 1,1 1-1,-1 0 0,0-1 1,0 1-1,0-1 0,0 1 1,1-1-1,-1 1 1,0-1-1,1 1 0,-1 0 1,0-1-1,1 0 1,-1 1-1,1 0 0,8-1-6938,7-7-6732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0 251 9705,'0'0'13629,"9"1"-12209,-2-1-1227,0-1 0,1 0 0,-1 0 0,0 0-1,0-1 1,0 0 0,0-1 0,0 1 0,-1-1 0,1-1 0,-1 1-1,1-1 1,9-8 0,18-14 173,35-36 0,-46 40-216,-11 11-98,-1 2 94,0-1 0,-1 0 0,0 0 0,-1-1 0,0 0-1,11-20 1,-21 32-182,-47 116-325,30-52-1252,11 0-4288,9-60 952,5-4-3112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4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71 12588,'0'0'10944,"2"-8"-9332,5-25-518,-7 32-1076,0 1 1,0-1-1,-1 0 0,1 1 0,0-1 0,0 0 0,-1 1 1,1-1-1,0 0 0,-1 1 0,1-1 0,-1 1 1,1-1-1,-1 1 0,1-1 0,-1 1 0,0-1 1,1 1-1,-1 0 0,1-1 0,-1 1 0,0 0 1,1 0-1,-1-1 0,0 1 0,1 0 0,-1 0 1,0 0-1,1 0 0,-1 0 0,0 0 0,0 0 0,1 0 1,-1 0-1,0 0 0,1 0 0,-1 0 0,0 0 1,1 1-1,-2-1 0,-28 7-177,23-3 152,0 1 0,0 0-1,1 1 1,0 0-1,0 0 1,0 0-1,1 1 1,0 0 0,0 0-1,1 0 1,0 0-1,0 1 1,1-1-1,0 1 1,0 0 0,1 0-1,0 0 1,0 1-1,1-1 1,0 0-1,0 1 1,1 9 0,1-17 17,-1 1 0,1 0 1,-1-1-1,1 1 0,0-1 1,0 1-1,0-1 0,0 1 0,0-1 1,0 0-1,0 1 0,0-1 1,1 0-1,-1 0 0,0 0 1,1 0-1,-1 0 0,1 0 1,-1 0-1,1 0 0,-1-1 1,1 1-1,0-1 0,-1 1 1,1-1-1,0 0 0,0 1 1,-1-1-1,1 0 0,0 0 1,-1 0-1,1 0 0,0-1 1,2 1-1,3-1 45,0 0 0,0 0 0,0 0 0,0-1 0,0 1-1,0-2 1,9-3 0,-7 0-27,0 1 1,0-1-1,0-1 0,-1 0 0,0 0 0,0 0 0,13-18 0,-17 20-12,-1 0-1,1-1 1,-1 0 0,0 0-1,0 0 1,-1 0 0,0 0-1,0 0 1,0 0-1,-1-1 1,0 1 0,0-1-1,-1 1 1,0-9-1,0 13-37,0 0-1,0 1 0,-1-1 0,1 0 1,-1 1-1,1-1 0,-1 0 0,0 1 1,1-1-1,-1 1 0,0-1 0,0 1 0,0 0 1,0-1-1,0 1 0,-1 0 0,1 0 1,0 0-1,-1-1 0,1 2 0,0-1 1,-1 0-1,1 0 0,-3-1 0,-26-3-4885,41 12-6329,4-6 2151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16111,'0'0'10330,"-5"9"-9828,2-5-455,-25 45 110,26-46-156,1-1 0,0 1-1,-1 0 1,1 0 0,0 0 0,0 0 0,1 0-1,-1 0 1,1 0 0,-1 0 0,1 0 0,0 0 0,0 0-1,0 0 1,1 0 0,-1 0 0,2 5 0,0-7-30,0 1 1,0 0 0,0-1-1,0 0 1,0 1 0,1-1-1,-1 0 1,0 0 0,1 0-1,-1 0 1,1-1 0,-1 1-1,1-1 1,-1 1 0,1-1-1,-1 0 1,1 0 0,0 0-1,3-1 1,1 1-335,0-1 0,0 1 0,0-1 0,0-1 1,-1 0-1,8-2 0,-10 2 185,0 0 1,-1 0 0,1-1-1,-1 1 1,0-1 0,0 0-1,0 0 1,4-5 0,-7 8 181,0 0 1,0 0 0,0 0 0,0-1 0,0 1 0,0 0 0,0 0 0,0 0-1,0 0 1,0 0 0,0 0 0,0 0 0,-1 0 0,1 0 0,0 0-1,0 0 1,0 0 0,0 0 0,0-1 0,0 1 0,0 0 0,0 0 0,0 0-1,0 0 1,0 0 0,0 0 0,0 0 0,0 0 0,0 0 0,0 0-1,0-1 1,0 1 0,0 0 0,0 0 0,0 0 0,0 0 0,0 0 0,0 0-1,1 0 1,-1 0 0,0 0 0,0 0 0,0 0 0,0-1 0,0 1-1,0 0 1,-17 16 370,-43 56 1703,55-66-1861,1 0-1,1 0 1,-1 0-1,1 0 1,0 1-1,0-1 1,1 1-1,0 0 1,0-1-1,1 1 1,-2 8-1,4-14-302,-1-1 0,1 0 0,-1 1 0,1-1 1,-1 0-1,1 0 0,-1 1 0,1-1 0,-1 0 0,1 0 0,-1 0 0,1 0 0,-1 0 0,1 0 0,0 0 0,-1 0 0,1 0 0,-1 0 0,1 0 0,-1 0 0,1 0 0,-1 0 1,1 0-1,-1 0 0,1-1 0,-1 1 0,1 0 0,-1 0 0,2-1 0,16-7-6534,-10-2-998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9033,'0'0'13159,"-7"10"-12017,-21 29 294,3 2 0,-35 73 0,56-95-2030,14-20-995,18-24-3413,-12 5-2002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4 18449,'0'0'3583,"-8"0"-2494,1 0-1058,1 1 1,-1 0 0,1 0 0,-1 0-1,1 1 1,0 0 0,0 0 0,0 1-1,0 0 1,0 0 0,0 0 0,1 1-1,-1 0 1,1 0 0,0 0 0,1 0 0,-1 1-1,1 0 1,-6 8 0,4-7 44,1 1 0,1 0 0,-1-1 0,-5 14 0,9-19-64,1 0 1,-1 1-1,0-1 0,1 0 0,-1 0 0,1 0 1,0 1-1,-1-1 0,1 0 0,0 0 0,0 1 0,0-1 1,0 0-1,0 1 0,0-1 0,0 0 0,0 0 1,0 1-1,1-1 0,-1 0 0,0 0 0,1 1 1,-1-1-1,1 0 0,0 0 0,-1 0 0,1 0 0,0 0 1,0 0-1,-1 0 0,1 0 0,0 0 0,0 0 1,0 0-1,0-1 0,0 1 0,3 1 0,61 17 249,-53-17-278,0 1 0,0 1 1,0 0-1,-1 0 0,16 8 0,-26-11 2,1 0 0,-1 0 0,0-1 0,1 1 0,-1 0 0,0 0 0,0 0 0,0 0 0,0 1 0,0-1 0,0 0 0,0 0 0,-1 0 0,1 1 0,0-1 0,-1 1 0,1-1 0,-1 0 0,1 1-1,-1-1 1,0 1 0,1-1 0,-1 4 0,0-3 1,-1 1 0,0-1 0,1 1 0,-1-1 0,0 1 1,0-1-1,0 0 0,-1 1 0,1-1 0,0 0 0,-1 0 0,-3 3 0,-2 3 26,0-1 0,-1-1 0,0 1 0,0-2 1,-17 11-1,17-12 230,0-1 0,-1 1 0,1-1 0,-1-1 0,-14 3 0,21-4-193,1-1 0,-1 0 0,1 0 0,-1 0 0,1 1-1,-1-1 1,1-1 0,-1 1 0,1 0 0,-1 0 0,1-1 0,-1 1 0,1 0 0,0-1 0,-1 0 0,1 1 0,0-1 0,-1 0 0,1 1 0,0-1-1,0 0 1,0 0 0,0 0 0,0 0 0,0 0 0,0-1 0,0 1 0,0 0 0,0 0 0,0-1 0,1 1 0,-1 0 0,1-1 0,-1 1-1,1 0 1,-1-1 0,1 1 0,0-1 0,0 1 0,-1-1 0,1-1 0,0-2-86,0-1 1,0 1-1,1-1 1,-1 1-1,1-1 1,0 1-1,1-1 0,-1 1 1,1 0-1,0 0 1,0 0-1,1 0 1,-1 0-1,1 0 0,0 1 1,1-1-1,-1 1 1,7-6-1,4-2 23,1 0 0,0 1 1,1 1-1,19-10 0,-17 10 169,1-1 0,26-22 0,-43 32-126,-1 1-1,0-1 1,0 0-1,0 0 1,0 0 0,0-1-1,0 1 1,0 0-1,0 0 1,-1 0 0,1-1-1,0 1 1,-1 0-1,1-1 1,-1 1 0,1-1-1,-1 1 1,1 0-1,-1-1 1,0 1 0,0-1-1,0 1 1,0-1-1,0 1 1,-1-3-1,0 2 27,0 0 0,0 0-1,0 0 1,0 0-1,-1 0 1,1 0-1,-1 1 1,1-1-1,-1 0 1,0 1 0,0-1-1,1 1 1,-1 0-1,-3-2 1,-38-15-2616,6 12-6834,28 6 2765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10602,'0'0'11499,"5"-11"-10629,1 0-702,0-1-1,1 1 1,0 1 0,1-1-1,0 2 1,1-1-1,0 1 1,0 0 0,14-10-1,15-7-54,1 2-1,1 1 0,53-22 0,-72 36-124,1 1 1,0 2-1,0 0 0,1 1 0,0 1 0,0 1 0,0 1 0,33 2 0,-49 1 3,0 0 0,0 0 0,-1 1 0,1 0 0,0 0 0,-1 0 0,1 1 0,-1 0 0,0 1 0,7 4 0,53 48-15,-59-47 67,1-1 0,0 0 0,1 0 0,0-1 1,0-1-1,1 1 0,0-1 0,0-1 0,0 0 0,0 0 0,1-1 1,16 4-1,-8-6 12,0-1 1,1-1-1,-1-1 1,0-1 0,1-1-1,-1 0 1,0-1-1,-1-2 1,36-13-1,6-8 495,87-54 0,-110 58 112,-48 19-3611,5 4 1194,-9-5-3925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2915,'0'0'16650,"12"0"-14813,209-9 3385,321 9-5031,-485 2-220,157-1-136,-181-3 288,-1-2 0,1 0 0,-1-3 0,45-13 0,-71 16-997,-10-3-5598,-2 1 2229,-1-7-9354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9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12620,'0'0'7372,"9"-3"-5754,11-6-1038,-1-1 1,1 0-1,-2-1 0,1-2 1,21-18-1,88-86-459,-59 51 135,-78 97-266,-11 11 79,9-22-56,1 0 1,1 1-1,2 0 0,0 1 1,-7 37-1,13-59-65,1 0 0,0 1 0,0-1 0,0 1 0,0-1 0,0 0 0,0 1 0,0-1 0,0 0 0,0 1 0,0-1 0,0 0 0,1 1-1,-1-1 1,0 0 0,0 1 0,0-1 0,0 0 0,0 0 0,1 1 0,-1-1 0,0 0 0,0 1 0,1-1 0,-1 0 0,0 0 0,0 1 0,1-1 0,-1 0 0,0 0 0,0 0-1,1 0 1,-1 1 0,0-1 0,1 0 0,-1 0 0,0 0 0,1 0 0,-1 0 0,0 0 0,1 0 0,20-5-2415,18-17-3338,-11-4-889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12716,'0'0'5531,"-10"8"-4389,6-4-1121,-9 6 393,1 1 0,0 0 0,-10 13 0,19-22-314,1 1 1,-1-1-1,1 1 1,0 0-1,0 0 1,1 0-1,-1 0 1,1 0 0,-1 0-1,1 1 1,0-1-1,0 0 1,0 1-1,1-1 1,-1 1-1,1-1 1,0 1-1,0-1 1,0 1-1,0-1 1,0 0-1,1 1 1,1 4-1,0-7-47,-1 1 0,1-1 0,0 1-1,0-1 1,0 0 0,0 1 0,0-1-1,0 0 1,0 0 0,1-1 0,-1 1-1,0 0 1,1-1 0,-1 1 0,0-1 0,1 0-1,-1 0 1,0 0 0,1 0 0,2 0-1,3 0 124,0-1 0,0 0-1,0 0 1,0 0 0,8-3-1,-12 2-69,1 0 1,-1 0-1,0 0 0,0 0 0,0-1 0,0 0 1,-1 0-1,1 0 0,-1 0 0,1 0 0,-1-1 1,0 1-1,0-1 0,-1 0 0,1 0 0,-1 0 1,0-1-1,0 1 0,0 0 0,-1-1 0,1 1 1,-1-1-1,0 1 0,-1-1 0,1 0 0,-1 1 1,0-6-1,0 8-98,-1 0 0,0 1 1,0-1-1,0 0 1,-1 1-1,1-1 0,0 1 1,0 0-1,-1-1 0,1 1 1,-1 0-1,1 0 1,-1 0-1,0 0 0,1 0 1,-1 0-1,0 1 0,0-1 1,1 0-1,-1 1 1,0-1-1,0 1 0,0 0 1,0 0-1,0-1 0,0 1 1,-2 1-1,1-2-157,0 1-1,0 0 1,0 0-1,0 0 1,0 0-1,0 0 1,0 1 0,0-1-1,0 1 1,0 0-1,0 0 1,0 0-1,1 0 1,-1 0-1,0 1 1,-3 2 0,-3 20-3745,9-23 3495,-1 0 1,1 0 0,0 1 0,0-1 0,0 0-1,0 0 1,0 1 0,0-1 0,1 0 0,-1 0-1,0 1 1,1-1 0,-1 0 0,1 0 0,-1 0-1,1 1 1,-1-1 0,1 0 0,0 0 0,0 0-1,-1 0 1,1 0 0,0 0 0,0-1 0,0 1-1,0 0 1,1 0 0,15 5-3755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16 13613,'0'0'9518,"-10"-4"-8626,8 2-848,0 1 0,-1 0 0,0-1 0,1 1 0,-1 0 0,0 0 0,1 1 0,-1-1 0,0 1 0,0-1 0,1 1 0,-1 0 0,0 0 0,0 0 0,0 0 0,0 0 0,1 1 0,-1-1 0,0 1 0,0 0 0,1 0 0,-1 0 0,0 0 0,1 1 0,-1-1 0,1 0 0,0 1 0,-1 0 0,1 0 0,0 0 0,0 0 0,0 0 0,0 0 0,1 0 0,-1 0 0,-2 4 0,-1 0 44,1 1-1,-1-1 1,1 0-1,1 1 1,-1 0 0,1 0-1,0 0 1,0 0-1,1 1 1,0-1 0,1 1-1,-1-1 1,1 1 0,1-1-1,0 1 1,1 13-1,-1-19-70,1 0-1,0-1 1,0 1-1,1 0 1,-1 0-1,0 0 1,1-1-1,-1 1 0,1-1 1,-1 1-1,1-1 1,0 0-1,-1 1 1,1-1-1,0 0 1,0 0-1,0 0 1,0-1-1,0 1 0,0 0 1,0-1-1,0 1 1,0-1-1,5 1 1,57 0 572,-54-1-442,-5 0-103,-1-1 0,0 1 0,1-1 0,-1 0 0,0-1-1,0 1 1,0 0 0,0-1 0,0 0 0,0 0 0,-1 0 0,1-1 0,0 1 0,-1-1-1,0 0 1,0 0 0,0 0 0,0 0 0,0-1 0,-1 1 0,1-1 0,-1 1 0,0-1 0,0 0-1,0 0 1,-1 0 0,1 0 0,-1 0 0,0-1 0,0 1 0,0 0 0,-1 0 0,0-1-1,0 1 1,0 0 0,0-1 0,0 1 0,-1 0 0,0-1 0,0 1 0,0 0 0,0 0-1,-1 0 1,0 0 0,0 0 0,0 0 0,0 0 0,0 1 0,-1-1 0,0 1 0,1 0 0,-1 0-1,-5-4 1,4 4-238,0 0 0,1 1 1,-1 0-1,-1 0 0,1 0 0,0 0 0,-7-1 0,-18 0-8350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14606,'0'0'4399,"10"12"-3588,5 7-421,0 0 1,-2 1-1,0 0 1,-1 1-1,-1 0 0,-2 1 1,12 33-1,-17-35-182,-1 1 1,0 0-1,-2-1 1,0 1-1,-1 0 1,-1 0-1,-1 0 1,-1-1-1,-7 26 1,5-30-37,0 1 1,-1-1 0,-1 0 0,0 0 0,-1-1 0,-1 0-1,0-1 1,-1 1 0,-1-2 0,0 0 0,-20 19 0,27-29-193,0 1 0,0-1 1,0 0-1,-1 0 1,1-1-1,-1 1 1,0-1-1,1 0 0,-1 0 1,0-1-1,0 1 1,0-1-1,-1 0 1,-4 0-1,9-1-80,1 0 0,-1 0 1,1 0-1,-1-1 0,1 1 0,-1 0 1,1 0-1,-1 0 0,1-1 0,0 1 1,-1 0-1,1-1 0,-1 1 0,1 0 0,0-1 1,-1 1-1,1 0 0,0-1 0,0 1 1,-1 0-1,1-1 0,0 1 0,0-1 0,0 1 1,-1-1-1,1 1 0,0-1 0,0 1 1,0 0-1,0-1 0,0 1 0,0-1 1,0 1-1,0-2 0,1-20-3832,0 20 3295,4-24-5806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10730,'0'0'16261,"2"9"-16186,9 146-956,-8-141-1280,-1-10-1068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12876,'0'0'10987,"75"-11"-9386,-37 0-704,4 1-417,0 1-319,1-3-161,-3 4-32,-6 2-993,-6 1-1121,-8 0-289,-6 3-832,-9 1-1473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13645,'0'0'11947,"8"-1"-11178,118-4 768,-126 4-1537,1 1 0,-1 0 1,1 0-1,0 0 0,-1 0 0,1 0 0,-1 0 0,1 0 0,-1 0 0,1 0 0,0 0 0,-1 0 0,1 1 0,-1-1 0,1 0 0,-1 0 0,1 0 0,-1 1 0,1-1 0,-1 0 0,1 1 0,-1-1 0,1 0 1,-1 1-1,1-1 0,-1 1 0,1-1 0,-1 1 0,0-1 0,1 1 0,-1-1 0,0 1 0,0-1 0,1 1 0,-1-1 0,0 1 0,0-1 0,0 1 0,0-1 0,0 1 0,0 0 0,0-1 0,0 1 0,0-1 1,0 1-1,0 0 0,0-1 0,0 1 0,0-1 0,0 1 0,-1-1 0,1 1 0,0 0 0,0-1 0,-1 1 0,1-1 0,-1 1 0,-1 2 6,1 0-1,-2 0 1,1 0 0,0 0-1,-1 0 1,1-1 0,-1 1-1,-3 2 1,-21 9 179,17-8-74,37-4-103,2-3 246,-21 0-402,1 0 0,-1 1-1,1 0 1,-1 1 0,1 0 0,-1 0 0,12 4 0,-18-4 115,0 0 1,0 0 0,0 1-1,0-1 1,-1 1 0,1-1 0,0 1-1,-1 0 1,1 0 0,-1-1-1,1 1 1,-1 0 0,0 0 0,0 1-1,0-1 1,0 0 0,0 0-1,0 0 1,0 1 0,-1-1 0,1 0-1,-1 1 1,0-1 0,0 0 0,0 1-1,0-1 1,0 1 0,0-1-1,-1 0 1,1 1 0,-2 2 0,1 0 133,0-1 1,0 0-1,-1 0 1,0 0-1,1 0 1,-2 0-1,1 0 1,0 0-1,-1-1 1,1 1-1,-1-1 1,0 1-1,0-1 1,-1 0-1,1 0 1,0-1-1,-1 1 1,0-1 0,0 0-1,1 0 1,-2 0-1,-4 2 1,-3 0 285,1 0 1,-1-1 0,0 0 0,0-1 0,-1 0 0,-21 0 0,33-2-427,-1 0 1,0 0 0,1-1 0,-1 1-1,0 0 1,1-1 0,-1 1-1,0-1 1,1 0 0,-1 1 0,1-1-1,-1 0 1,1 0 0,-1 0 0,1 0-1,0 0 1,0 0 0,-1 0-1,1-1 1,0 1 0,0 0 0,0-1-1,0 1 1,0-1 0,1 1-1,-1-1 1,0-1 0,0 1-304,1 1 0,0-1 1,0 1-1,0 0 0,0-1 1,0 1-1,0-1 0,0 1 1,0-1-1,0 1 0,1 0 0,-1-1 1,1 1-1,-1-1 0,1 1 1,-1 0-1,1 0 0,0-1 0,0 1 1,-1 0-1,1 0 0,2-1 1,10-11-6567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8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84 609,'0'0'11589,"10"2"-10596,45 4 941,0-2-1,104-5 0,121-27-662,-239 23-1114,39-4 87,578-44 1301,-556 57-3440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10634,'0'0'7986,"8"-6"-6742,-1 2-1049,1 0 1,-1 0-1,1 1 0,-1-1 1,1 2-1,0-1 0,0 1 0,0 1 1,0-1-1,0 1 0,12 0 1,42 5 763,117 20-1,-116-13-825,107 6 0,-118-16-324,93-2 290,-132 0-548,1-1-1,0-1 1,-1 1-1,1-2 1,-1 0-1,0-1 1,0 0-1,12-7 1,-6-3-4713,-8 1-3780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63 4484,'0'0'9134,"-13"2"-8974,4-1-146,1 1-1,-1 0 1,1 1-1,-1 0 1,1 0 0,0 1-1,0 0 1,0 0-1,1 1 1,-1 0-1,1 0 1,1 1-1,-1 0 1,-6 7-1,2 0 367,0 1-1,0 1 1,-15 29-1,23-39-201,0 1 0,1 0 0,-1 1-1,1-1 1,1 0 0,-1 0 0,1 1 0,0-1 0,1 1-1,0-1 1,0 1 0,0-1 0,0 1 0,2 6 0,-1-11-126,0 0 0,0 0 0,0 0 0,0-1 0,1 1 0,-1 0-1,0 0 1,1-1 0,-1 1 0,1-1 0,-1 1 0,1-1 0,0 0 0,0 0 0,-1 0 0,1 0 0,0 0 0,0 0 0,0 0 0,0 0 0,0-1 0,1 1 0,-1-1 0,0 0 0,4 1 0,58-1 486,-63 0-527,23-4 26,1-1 1,-1-1-1,-1-1 0,1-1 1,-1-2-1,-1 0 1,1-1-1,-2-1 0,0-1 1,0-1-1,-1-1 0,-1-1 1,23-24-1,-39 38-37,-1-1-1,0 1 1,0-1-1,0 0 1,0 0-1,0 0 1,-1 0-1,1 0 1,-1-1-1,2-4 1,-3 8 0,0 0 1,0 0-1,0 0 1,0-1-1,0 1 0,0 0 1,0 0-1,0-1 1,0 1-1,0 0 1,0 0-1,0 0 0,0-1 1,0 1-1,0 0 1,0 0-1,0-1 1,-1 1-1,1 0 0,0 0 1,0 0-1,0-1 1,0 1-1,0 0 1,0 0-1,-1 0 0,1 0 1,0-1-1,0 1 1,0 0-1,-1 0 1,1 0-1,0 0 0,0 0 1,0 0-1,-1-1 1,1 1-1,0 0 1,0 0-1,0 0 1,-1 0-1,1 0 0,-1 0 1,-19 10-36,14-5 45,1 0 1,-1 0 0,1 0-1,1 0 1,-1 1-1,1 0 1,0 0 0,0 0-1,1 0 1,0 1-1,0 0 1,-4 11 0,7-16 5,-1 0 0,0 1 0,1-1 0,-1 1 0,1-1 1,0 1-1,0-1 0,0 1 0,0-1 0,0 1 1,1-1-1,-1 0 0,1 1 0,-1-1 0,1 1 0,0-1 1,0 0-1,0 0 0,0 1 0,0-1 0,1 0 0,-1 0 1,1 0-1,-1 0 0,1-1 0,0 1 0,0 0 0,0-1 1,0 1-1,0-1 0,0 1 0,0-1 0,0 0 0,0 0 1,1 0-1,-1 0 0,0-1 0,1 1 0,3 0 1,10 2 89,0-1 1,1 0-1,-1-1 1,1-1 0,-1-1-1,1 0 1,-1-1 0,0-1-1,0-1 1,20-6 0,-26 7-92,0-1 1,0 0 0,-1 0 0,1 0 0,-1-2-1,0 1 1,-1-1 0,1 0 0,-1-1 0,-1 0-1,1 0 1,-1-1 0,0 1 0,-1-2 0,1 1-1,-2-1 1,7-11 0,-10 15 9,0 0 0,-1-1 0,1 1 0,-1 0 0,0 0 0,0-11 0,-1 15-18,0 0 0,0 0 0,0 0 0,0 0 0,0 0 0,0 0 0,0 0 0,0 0 0,-1 0 0,1 0 0,0 0 0,-1 0 0,1 1 0,-1-1 0,1 0 0,-1 0 0,1 0 0,-1 0 0,1 1 0,-1-1 0,0 0 0,1 1 0,-1-1 0,0 0 0,0 1 0,0-1 0,0 1 0,1-1 0,-1 1 0,0 0 0,0-1 0,0 1 0,0 0 0,0-1 1,0 1-1,0 0 0,0 0 0,0 0 0,0 0 0,0 0 0,-1 0 0,1 1-9,0-1 0,0 1 0,0-1 0,0 1 0,0-1 0,0 1 0,0-1 0,1 1 0,-1 0 1,0-1-1,1 1 0,-1 0 0,0 0 0,1 0 0,-1 0 0,1-1 0,-1 1 0,1 0 0,-1 0 0,1 0 0,0 0 1,0 0-1,-1 0 0,1 0 0,0 0 0,0 0 0,0 0 0,0 0 0,0 0 0,0 0 0,0 0 0,0 0 0,1 0 1,0 2-1,-1-1 4,0 0 1,0 0 0,1 0 0,-1-1 0,1 1-1,-1 0 1,1-1 0,0 1 0,-1 0 0,1-1 0,0 1-1,0-1 1,0 1 0,0-1 0,1 1 0,-1-1-1,0 0 1,1 0 0,-1 1 0,1-1 0,1 1-1,8 0 53,0 0-1,1 0 1,-1-1-1,0-1 1,1 0-1,-1 0 1,0-1-1,0-1 1,1 0-1,20-6 1,12-7-30,53-25-1,-86 35-27,6-2-49,47-23-308,-61 28 351,0 1-1,-1-1 1,1 1 0,-1-1 0,0 0 0,1 0-1,-1 0 1,0 0 0,0 0 0,0-1 0,-1 1-1,1 0 1,0-1 0,-1 0 0,0 1 0,1-1-1,-1 0 1,1-4 0,-3 6 10,0 0 0,0 0 0,1 0 0,-1 0 0,0 0 0,0 0 0,-1 0 0,1 0 0,0 0 0,0 1 0,0-1 0,0 0 0,-1 1 0,1-1 0,0 1 0,-1-1 0,1 1 0,0 0 0,-1 0 0,1-1 0,0 1 0,-1 0 0,1 0 0,-1 0 0,1 1 0,0-1 1,-3 1-1,-44 1 39,38 0 1,-1 1 0,0 1-1,1-1 1,-1 2-1,1-1 1,0 2-1,1-1 1,-13 10-1,18-13-3,0 1 0,1-1-1,-1 1 1,1 0 0,0 0-1,0 0 1,0 0 0,0 0-1,1 1 1,-1-1 0,1 1-1,0 0 1,0 0-1,0 0 1,0 0 0,1 0-1,0 0 1,0 0 0,0 0-1,0 1 1,0-1 0,1 0-1,0 1 1,0 4 0,1-7-23,0 0 1,0 0 0,0 0-1,1 0 1,-1 0 0,0 0-1,1 0 1,-1 0 0,1 0-1,0-1 1,0 1 0,-1-1-1,1 1 1,0-1 0,0 0-1,1 1 1,-1-1 0,0 0-1,0 0 1,0-1 0,1 1-1,3 0 1,57 9 128,-56-9-138,127 3-4039,-118-4 2682,27 0-4563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6406,'0'0'11814,"8"6"-10597,0-2-1028,0 1 1,0-2-1,0 1 0,0-1 1,0 0-1,1-1 0,-1 0 1,1 0-1,-1-1 0,1 0 1,0 0-1,0-1 0,-1 0 1,11-2-1,182-18 232,150-7-2219,-154 18-7630,-132 1 4426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10922,'0'0'2819,"50"-10"-1570,-13 5-512,11 1-64,7 1-321,8 1-128,3 0-224,-4 1 64,-2 1-640,-8 0-738,-11 0-1985,-9 0-737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8392,'0'0'8675,"11"-2"-8141,394-46 119,22-2-233,-564 93 231,78-32 356,-1-2 0,-110 2 0,169-11-1064,0 0-1,1 0 0,-1 0 0,1 0 0,-1 0 0,1 0 0,-1 0 0,1-1 0,-1 1 0,1 0 0,-1 0 0,1 0 1,-1-1-1,1 1 0,-1 0 0,1 0 0,-1-1 0,1 1 0,-1 0 0,1-1 0,0 1 0,-1-1 0,1 1 0,0-1 1,-1 1-1,1 0 0,0-1 0,0 1 0,-1-1 0,1 1 0,0-1 0,0 0 0,1-20-7800,6 5-1996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11787,'0'0'2002,"11"0"-641,69-1 148,0-4 0,87-17 0,-40-3-1377,297-54 53,-299 62-221,180-1 1,-305 18 24,0-1 0,1 1 0,-1 0 0,0 0 0,0 0 0,0 0 0,1 0 0,-1 0 0,0 0 0,0 0 0,1 0 0,-1 0 0,0 0 0,0 0 0,0 0 0,1 0 0,-1 0 0,0 0 0,0 0 0,1 0 0,-1 0 0,0 0 0,0 0 0,0 0 0,1 0 0,-1 0 0,0 0 0,0 1 0,0-1 0,1 0 0,-1 0 0,0 0 0,0 0 0,0 0 0,0 1 0,1-1 0,-1 0 0,0 0 0,0 0 0,0 1 0,0-1 0,0 0 0,0 0 0,0 0 0,0 1 0,0-1 0,0 0 0,0 0 0,1 1 0,-1-1 0,0 0 0,-1 0 0,1 0 0,0 1 0,0-1 0,0 0 0,0 0 0,0 1 0,0-1 0,0 0 0,0 0 0,0 0 0,0 1 0,0-1 0,-1 0 0,1 0 0,-16 9-1558,-2-9-1992,-2-1-3320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4933,'0'0'13597,"-1"7"-12952,-4 16-423,0-2-1,-2 1 1,0-1-1,-1 0 1,-2 0-1,-14 25 1,5-10 236,-14 40 0,32-75-440,1 0 1,-1 0 0,1-1-1,-1 1 1,1 0-1,0 0 1,-1 0-1,1 0 1,0 0 0,-1 0-1,1 0 1,0 0-1,0 1 1,0-1-1,0 0 1,0 0 0,0 0-1,0 0 1,1 0-1,-1 0 1,0 0-1,0 0 1,1 0 0,-1 0-1,1 0 1,-1 0-1,1 0 1,-1-1-1,1 1 1,0 0 0,-1 0-1,1 0 1,0-1-1,0 1 1,-1 0-1,1-1 1,0 1 0,0 0-1,0-1 1,0 1-1,0-1 1,1 1-1,4 0 155,0-1 0,1 1 0,-1-1-1,0 0 1,1-1 0,6-1 0,-8 2-83,154-28 910,-103 16-971,0 2 1,71-2 0,55 10 28,178-7 39,303-38-55,-339 40-5,-25 1 12,-284 5 21,0 0 1,0-1 0,-1-1-1,1-1 1,-1 0-1,1-1 1,-1 0-1,25-14 1,-65 15-1916,9-4-222,10-6-4078,7 6 2296,0-1-145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6598,'0'0'14958,"-6"8"-14002,-2 21 34,-9 57 0,7-34-792,7-37-234,1-10-55,1 1 0,0 0 1,0-1-1,0 1 0,1 0 0,-1 0 0,2 9 0,11-26-7741,1-12-5861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0 339 11659,'0'0'4639,"9"3"-3304,8 3-740,0-1 0,1-1 1,0-1-1,0 0 0,0-2 1,34 0-1,128-15 468,-96 5-960,1215-118 463,-1297 127-566,18-2 80,1 0 0,-1 2 0,23 2 0,-43-1-72,1-1 1,-1 0-1,1 1 1,-1-1-1,0 1 0,1-1 1,-1 0-1,1 1 1,-1-1-1,0 1 0,0-1 1,1 1-1,-1 0 1,0-1-1,0 1 0,1-1 1,-1 1-1,0-1 1,0 1-1,0 0 0,0-1 1,0 1-1,0-1 1,0 1-1,0 1 0,0-3 19,0 1 0,0 0-1,1-1 1,-1 1-1,0 0 1,0-1-1,1 1 1,-1 0-1,0 0 1,1-1-1,-1 1 1,0 0 0,1 0-1,-1-1 1,1 1-1,-1 0 1,0 0-1,1 0 1,-1 0-1,1 0 1,-1 0-1,0 0 1,1 0-1,-1 0 1,1 0 0,-1 0-1,0 0 1,1 0-1,-1 0 1,1 0-1,-1 0 1,0 0-1,1 0 1,-1 1-1,1-1 1,-1 0 0,0 0-1,1 1 1,-1-1-1,0 0 1,1 0-1,-1 1 1,0-1-1,0 0 1,1 1-1,-1-1 1,0 0 0,0 1-1,0-1 1,1 0-1,-1 1 1,0-1-1,0 0 1,0 1-1,0-1 1,0 1-1,0-1 1,0 1 0,0-1-1,0 0 1,0 1-1,0-1 1,0 1-1,0-1 1,0 0-1,0 1 1,0-1-1,0 1 1,-1 0 0,7-7 70,-1 1 0,0-1 0,-1 1 0,1-1 0,-1-1 0,0 1 0,-1 0 0,1-1 0,-1 0 0,0 0 0,-1 0 0,0 0 0,0 0 0,1-10 0,-2 10-88,0 1-1,0-1 0,0 0 0,-1 0 0,0 1 0,0-1 0,-1 0 0,0 0 0,0 0 0,0 1 1,-1-1-1,0 1 0,-1-1 0,1 1 0,-7-10 0,-8 3 219,9 12-2079,4 6-5764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5445,'0'0'1442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37 16239,'0'0'5664,"-10"-7"-4986,6 4-607,0 0-54,1 1 0,-1-1 0,1 1 0,-1-1 0,0 1-1,0 0 1,0 1 0,0-1 0,0 1 0,0-1 0,0 1 0,0 0 0,-1 1 0,1-1-1,0 1 1,-1 0 0,1 0 0,-1 0 0,1 1 0,0-1 0,-1 1 0,-6 3-1,-1 1 68,0 0-1,1 2 1,-1-1-1,2 2 1,-1-1 0,1 1-1,0 1 1,0 0-1,1 0 1,0 1-1,1 0 1,0 1-1,-10 18 1,17-28-71,1 0 1,0 0-1,-1 0 1,1 0 0,-1 0-1,1 0 1,0 0-1,0 0 1,-1 0 0,1 0-1,0 0 1,0 0 0,0 0-1,0 0 1,0 0-1,1 0 1,-1 0 0,0 0-1,0 0 1,1 0-1,-1 0 1,0 0 0,1 0-1,-1 0 1,1 0 0,-1 0-1,2 1 1,0-1 5,-1 0 0,1 0 1,0-1-1,-1 1 1,1 0-1,0-1 0,0 1 1,-1-1-1,1 0 0,0 0 1,0 1-1,0-1 0,-1 0 1,4-1-1,7 0 72,0-1 0,1-1 0,16-5 0,-6 1-50,2-2-60,-1 1 0,1 2-1,0 0 1,1 2 0,29-2-1,-53 6 7,-1 0 0,1 0-1,0 1 1,-1-1-1,1 0 1,-1 0-1,1 1 1,-1-1-1,1 1 1,-1-1-1,1 1 1,-1 0 0,1 0-1,-1-1 1,0 1-1,0 0 1,1 0-1,-1 0 1,0 0-1,0 1 1,0-1-1,0 0 1,1 2-1,-1 0 1,1 0 0,-1 0-1,0 0 1,0 0 0,0 1-1,-1-1 1,1 0 0,-1 1-1,0-1 1,0 5-1,-1 5 23,0-1-1,-1 0 0,0-1 0,-1 1 0,-6 15 0,-1-3 83,-1-1 1,0-1 0,-24 34-1,31-49 130,-1-1 0,1 0 0,-1 0 0,-1 0 0,1 0 0,-1-1 0,0 0 0,0 0 0,0-1 0,-1 0 0,1 0 0,-1 0 0,0-1 0,0 0 0,-14 4 0,19-7-160,0 1 0,1-1-1,-1 0 1,1 0 0,-1 0-1,1-1 1,-1 1 0,0 0-1,1 0 1,-1-1 0,1 1 0,-1-1-1,1 0 1,0 1 0,-1-1-1,1 0 1,0 0 0,-1 0-1,1 0 1,0 0 0,0 0 0,0 0-1,0 0 1,0 0 0,-2-3-1,1 0-6,0 0-1,0-1 1,0 1-1,1-1 0,-1 0 1,1 1-1,0-1 1,0-8-1,0-3-61,0-1 0,2 1-1,0 0 1,5-24 0,-5 35-29,0-1 1,1 1-1,0-1 0,0 1 1,1 0-1,-1 0 0,1 0 1,0 0-1,1 0 0,-1 1 0,1-1 1,0 1-1,0 0 0,0 0 1,0 0-1,1 1 0,0 0 1,5-4-1,7-1-1321,1 0 0,0 1 0,0 1 0,21-4 0,2-1-4261,-6-1-1951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13261,'0'0'9139,"3"11"-7420,3 20-1128,-2 1 1,0 0-1,-2 0 1,-4 54-1,29-187 995,-25 81-1558,-2 15-21,0 0-1,0 0 1,1 0 0,0 0 0,0 0 0,0 0-1,0 1 1,1-1 0,2-5 0,0 9-31,1 0-1,0 1 1,-1-1 0,1 1 0,0 0 0,-1 0-1,1 0 1,7 2 0,-6-2 7,95 4-3306,-34-4-3909,-48 0 3907,3 0-2926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91 12139,'-9'4'1602,"5"-1"800,14-3-1793,16-3-161,10-10-127,10-5-129,6 0-32,1 0-64,-4 3-833,-7 5-1056,-14 8-161,-12 2-352,-16 2-417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2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64 6470,'0'0'19469,"-2"-6"-19229,2 4-223,0 1-12,0 0 0,-1 0 0,1 0 0,0 0 0,0 0 0,0 0 0,-1 0 0,1 0 0,-1 0 0,1 0 0,-1 0 0,1 0 0,-1 0 0,1 0 0,-1 0 0,0 1 0,1-1 0,-1 0-1,0 0 1,0 1 0,0-1 0,0 1 0,1-1 0,-1 1 0,0-1 0,0 1 0,0-1 0,0 1 0,0 0 0,0-1 0,0 1 0,0 0 0,0 0 0,0 0 0,0 0 0,0 0 0,-1 0 0,1 0 0,0 0 0,0 1 0,0-1 0,0 0 0,0 0 0,0 1 0,-1 0 0,-4 0 78,-1 1-1,1 1 1,-1-1 0,1 1-1,0 0 1,0 1 0,0-1-1,0 1 1,1 0 0,-1 1-1,1-1 1,0 1 0,0 0-1,1 0 1,0 1 0,0-1-1,0 1 1,0 0 0,1 0-1,0 0 1,0 1 0,1-1-1,0 1 1,0-1-1,0 1 1,1 0 0,0 0-1,0-1 1,1 1 0,0 10-1,0-16-71,0 1 0,1-1-1,-1 0 1,0 0-1,1 0 1,-1 1 0,1-1-1,-1 0 1,1 0-1,0 0 1,-1 0-1,1 0 1,0 0 0,0 0-1,0 0 1,-1 0-1,1 0 1,0-1 0,0 1-1,0 0 1,1 0-1,-1-1 1,2 2 0,0-1 17,1 0 1,-1-1 0,1 1 0,-1 0 0,1-1 0,-1 0 0,1 0 0,6-1 0,-3 1 2,-1-1 0,1-1 1,0 1-1,-1-1 0,1 0 0,-1-1 0,1 0 1,10-6-1,-14 6-18,1 0 0,-1 0 0,0-1 1,0 1-1,0-1 0,-1 0 0,1 0 0,-1 0 0,0 0 0,0 0 1,0 0-1,-1-1 0,1 1 0,-1 0 0,0-1 0,0 0 1,-1 1-1,1-1 0,-1-5 0,0 7-19,-1 1 0,1-1 0,0 1 0,-1 0 0,0-1 0,1 1-1,-1-1 1,0 1 0,0 0 0,0 0 0,0 0 0,-1-1 0,1 1 0,-1 0 0,1 1-1,-1-1 1,0 0 0,0 0 0,1 1 0,-1-1 0,0 1 0,-1-1 0,1 1 0,0 0 0,0 0-1,0 0 1,-1 0 0,1 0 0,-1 1 0,1-1 0,0 1 0,-1-1 0,1 1 0,-1 0-1,1 0 1,-3 0 0,4 0-53,38 0-101,199-6-4244,-235 6 4407,0-1 1,0 1-1,-1 0 0,1 0 1,0 0-1,0 0 0,0 0 0,0 1 1,0-1-1,0 0 0,0 0 1,0 0-1,0 1 0,-1-1 0,1 1 1,0-1-1,0 0 0,0 1 1,0 0-1,-1-1 0,1 1 0,0-1 1,-1 1-1,1 0 0,0-1 0,-1 1 1,1 0-1,-1 0 0,1 0 1,-1 0-1,1 1 15,-1 0 0,0 0 0,0 0 0,-1 0 0,1 0 0,0 0 0,-1 0 0,1 0 0,-1 0 0,1 0 0,-1 0 0,0-1 0,-2 4 0,-5 8 196,-1 1-1,-18 20 0,22-29-118,-10 20 867,15-25-950,1 0 0,-1 1 0,0-1 0,1 0 0,-1 0 0,1 0 0,-1 0 0,1 0 0,-1 1 1,0-1-1,1 0 0,-1 0 0,1 0 0,-1 0 0,1 0 0,-1-1 0,0 1 0,1 0 0,-1 0 0,1 0 0,-1 0 1,1 0-1,-1-1 0,0 1 0,1 0 0,-1 0 0,0 0 0,1-1 0,-1 1 0,0 0 0,1-1 0,47-30-474,34-33-707,-81 66 1187,0 1 0,0-1-1,0 1 1,-1-1 0,1 1-1,0-1 1,-1 1 0,0 0-1,0-1 1,0 1 0,0 0 0,-1 4-1,2 5 180,-1-8-143,1-1-1,0 1 0,0-1 0,0 1 1,0-1-1,0 0 0,1 1 1,-1-1-1,1 0 0,0 0 0,0 0 1,0 0-1,0-1 0,0 1 0,1 0 1,0-1-1,-1 0 0,1 1 1,3 1-1,-1-2-16,0 1 1,0-1-1,0 0 0,0 0 1,1 0-1,-1-1 0,1 0 1,-1 0-1,1 0 0,-1-1 1,10 0-1,-10 0-12,1 0 1,0 0-1,0-1 0,0 0 1,0 0-1,-1-1 0,1 0 0,0 0 1,-1 0-1,1 0 0,-1-1 1,0 0-1,0 0 0,0 0 0,0-1 1,-1 0-1,0 0 0,1 0 1,-1 0-1,0-1 0,-1 1 1,1-1-1,-1 0 0,3-6 0,-4 5 40,0-1-1,-1 0 0,0 0 0,0 0 0,0 0 0,-1 0 0,0 0 0,0 0 1,-1 0-1,-1-7 0,1 10-71,1 1-1,-1-1 1,0 1 0,0 0-1,0-1 1,-1 1 0,1 0-1,-1 0 1,0 0 0,0 0-1,0 0 1,0 0 0,-1 1-1,1-1 1,0 1 0,-1-1-1,0 1 1,0 0 0,0 0 0,0 0-1,-5-2 1,7 4-215,1 1 0,0-1 0,0 0 0,0 0 0,0 1 0,-1-1 0,1 0 0,0 1 0,0-1 0,0 0 0,0 0 0,0 1 0,0-1 0,0 0 0,0 1 0,0-1 0,0 0 0,0 1 0,0-1 0,0 0-1,0 1 1,0-1 0,1 0 0,-1 1 0,0-1 0,0 0 0,0 0 0,0 1 0,1-1 0,-1 0 0,0 0 0,0 1 0,0-1 0,1 0 0,-1 0 0,0 0 0,0 1 0,1-1 0,-1 0 0,0 0 0,1 0 0,-1 0 0,0 0 0,0 0 0,1 1 0,-1-1 0,0 0 0,1 0 0,-1 0 0,0 0 0,1 0 0,-1 0 0,0 0 0,1 0 0,-1-1 0,17 2-14096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3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4837,'8'-21'9326,"-6"13"-4944,-4 14-105,-25 67-3174,4 2 0,-22 122 0,44-195-1089,1 1-1,-1-1 1,1 1-1,-1-1 1,1 1-1,0-1 1,0 1-1,0-1 1,1 1-1,-1 0 1,1-1-1,-1 1 1,2 3-1,-1-6 1,-1 0-1,1 0 0,-1 0 1,1 0-1,0 0 1,-1 0-1,1 0 0,-1 0 1,1 0-1,-1 0 1,1 0-1,0 0 0,-1 0 1,1 0-1,-1-1 1,1 1-1,-1 0 0,1 0 1,-1-1-1,1 1 1,-1 0-1,1-1 0,-1 1 1,1 0-1,-1-1 1,1 1-1,-1-1 0,0 1 1,1-1-1,-1 1 1,0-1-1,1 1 0,-1-1 1,8-9 82,0-1 1,-1 0-1,10-20 1,21-64 84,-38 94-184,0 1 0,0 0 0,1 0 0,-1 0 0,0 0 0,0 0 0,1-1 0,-1 1 0,0 0 1,0 0-1,1 0 0,-1 0 0,0 0 0,0 0 0,1 0 0,-1 0 0,0 0 0,0 0 0,1 0 0,-1 0 0,0 0 0,1 0 0,-1 0 0,0 0 0,0 0 0,1 1 0,-1-1 0,0 0 0,0 0 0,0 0 0,1 0 0,-1 0 0,0 1 0,0-1 0,0 0 0,1 0 0,-1 0 0,0 1 0,0-1 0,0 0 0,0 0 1,0 0-1,1 1 0,-1-1 0,0 0 0,0 0 0,0 1 0,0-1 0,16 21-267,-3-3 125,-10-16 152,1 1 1,-1-1-1,1 0 1,-1 0-1,1-1 1,0 1-1,0-1 1,0 1-1,0-1 1,0 0-1,0-1 1,0 1 0,0-1-1,0 0 1,0 0-1,0 0 1,0 0-1,0-1 1,0 1-1,0-1 1,0 0-1,0 0 1,0-1-1,0 1 1,0-1-1,-1 0 1,1 0-1,-1 0 1,6-5-1,-1 2 12,-1-1 0,1 0-1,-1-1 1,0 0-1,-1 0 1,0 0-1,0-1 1,0 0-1,-1 0 1,0 0 0,6-17-1,-8 15 13,0 0 0,-1-1 0,-1 1 0,0 0 0,0-1 0,-2-14 0,1 21-26,0 1 0,-1-1 1,0 0-1,0 1 0,0-1 0,0 1 0,0 0 0,0-1 0,-1 1 0,-2-3 0,3 5-9,0-1 0,0 1 0,0 0 0,0 0 0,0 0 0,0 0 0,0 0 0,-1 0 0,1 1 0,0-1 0,-1 0 0,1 1 0,-1-1 0,1 1 0,-1-1 0,1 1 0,-1 0 0,1-1 0,-1 1-1,1 0 1,-1 0 0,1 0 0,-4 1 0,3-1-14,-1 1 0,0 0 0,1 0 0,-1 1 0,1-1 0,-1 1 0,1-1 0,0 1 0,0 0 0,-1-1 0,1 1 0,0 1 0,1-1 0,-1 0 0,0 0 0,-2 5 0,-25 47-12,22-40 30,-28 67 218,32-74-183,1 1 0,0-1 0,0 1 0,1 0 0,0 0 0,0 0 1,1-1-1,2 17 0,-2-23-33,1 1 0,-1-1 0,1 1 1,-1-1-1,1 0 0,0 0 0,0 1 0,0-1 1,0 0-1,0 0 0,0 0 0,0 0 1,0 0-1,0 0 0,0 0 0,1 0 0,-1-1 1,0 1-1,0 0 0,1-1 0,-1 1 0,1-1 1,-1 1-1,1-1 0,-1 0 0,3 1 1,45 1 34,-38-3-86,24 0-644,-22 0-336,1 1-1,-1 0 1,1 1-1,20 3 1,-33-4 921,0 1 1,0-1-1,0 1 1,1-1-1,-1 1 1,0 0-1,0-1 1,0 1-1,0 0 1,0-1-1,0 1 1,-1 0 0,1 0-1,0 0 1,0 0-1,0 0 1,-1 0-1,1 0 1,-1 0-1,1 0 1,-1 1-1,1-1 1,-1 0-1,0 0 1,1 0-1,-1 1 1,0-1 0,0 0-1,0 0 1,0 2-1,-8 43-2201,3-24-2546,5-16-2202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15118,'0'0'8584,"64"17"-7719,-33-17-480,6 0-257,2-4-128,6-1-1346,-2 0-1568,-1 1-2339,-5-2-3940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62 10922,'0'0'5974,"-4"-9"-3550,-11-28-743,15 36-1635,-1 0-1,1 1 0,0-1 1,-1 0-1,1 0 0,0 0 1,-1 1-1,1-1 1,-1 0-1,0 1 0,1-1 1,-1 0-1,1 1 0,-1-1 1,0 1-1,1-1 0,-1 1 1,0-1-1,0 1 1,1-1-1,-1 1 0,0 0 1,0-1-1,0 1 0,0 0 1,0 0-1,1 0 1,-1 0-1,0-1 0,0 1 1,0 0-1,0 1 0,0-1 1,0 0-1,1 0 1,-1 0-1,0 0 0,0 1 1,0-1-1,0 0 0,1 1 1,-1-1-1,0 1 0,0-1 1,1 1-1,-1-1 1,0 1-1,1-1 0,-1 2 1,-23 30-25,14-11 360,2 1-1,0 0 0,1 0 0,1 1 0,1 0 0,-2 39 0,3 146 867,5-128-1215,-22-106 619,-5-19-584,18 33-75,0 0 0,1 0 0,1 0-1,0-1 1,0 0 0,2 0-1,-1-1 1,2 0 0,-4-24-1,7 38 1,0-1-1,1 0 0,-1 0 1,0 1-1,1-1 0,-1 0 1,1 0-1,-1 1 0,1-1 1,-1 1-1,1-1 0,-1 0 1,1 1-1,0-1 0,-1 1 1,1 0-1,0-1 0,0 1 1,-1-1-1,1 1 0,0 0 1,0 0-1,0-1 0,-1 1 1,1 0-1,0 0 0,0 0 1,0 0-1,1 0 0,32-1-290,-28 1 154,145 0-8215,-108 0 2594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 14990,'0'0'2926,"-9"-1"-626,3 1-2082,1 0-1,-1 0 1,1 0-1,-1 1 0,1 0 1,-1 0-1,1 1 0,-1-1 1,1 1-1,0 0 0,0 1 1,0-1-1,0 1 0,0 0 1,1 0-1,-1 0 0,1 1 1,0 0-1,0 0 0,-6 7 1,7-7-76,-1 0 0,1-1 0,0 1 0,1 1 0,-1-1 0,1 0 0,-1 1 0,1-1 0,1 1 0,-1-1 0,1 1 0,-1 0 0,2 0 0,-2 9 0,2-13-137,1 0-1,-1 0 1,1 0 0,0 0-1,-1-1 1,1 1 0,0 0-1,-1 0 1,1-1 0,0 1 0,0 0-1,0-1 1,0 1 0,0-1-1,0 1 1,0-1 0,0 0 0,0 1-1,0-1 1,0 0 0,0 0-1,0 1 1,0-1 0,0 0-1,0 0 1,0 0 0,0 0 0,1-1-1,32-1 116,-25-2-241,-1 1 0,1-1-1,-1-1 1,0 1 0,0-1-1,-1-1 1,1 1 0,-1-1 0,0-1-1,-1 1 1,0-1 0,0 0 0,8-14-1,-18 58-614,2-34 663,0 2-61,-1 1 0,0-1 0,1 1 0,0 0 0,1 0 0,-1 0 0,1 0 0,0 0-1,1 0 1,-1 0 0,2 10 0,-1-15-38,0-1-1,0 1 1,0-1 0,1 0-1,-1 1 1,0-1-1,1 1 1,-1-1 0,0 0-1,1 1 1,-1-1-1,0 0 1,1 1 0,-1-1-1,1 0 1,-1 0 0,1 1-1,-1-1 1,0 0-1,1 0 1,-1 0 0,1 0-1,-1 0 1,1 0-1,-1 1 1,1-1 0,-1 0-1,1 0 1,-1-1-1,1 1 1,-1 0 0,1 0-1,0 0 1,2 0-1030,14 0-5529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30 13741,'0'0'7271,"-8"-5"-5931,4 2-1237,1 0 1,-1 1-1,0 0 0,0-1 1,0 1-1,-1 0 1,1 1-1,0-1 0,-1 1 1,1 0-1,-1 0 0,1 0 1,-1 1-1,0 0 1,1-1-1,-1 2 0,1-1 1,-1 0-1,0 1 1,1 0-1,-1 0 0,1 0 1,-1 1-1,1 0 1,0-1-1,0 2 0,0-1 1,0 0-1,-7 6 0,5-3 10,1 0 1,0 0-1,0 0 0,0 1 0,1-1 0,0 1 0,0 0 0,0 1 0,1-1 0,0 1 0,0-1 0,0 1 0,1 0 0,0 0 0,1 0 0,-2 14 0,3-20-111,0 1-1,1-1 0,-1 0 1,1 0-1,-1 0 1,1 0-1,-1-1 0,1 1 1,0 0-1,-1 0 0,1 0 1,0 0-1,0-1 1,0 1-1,0 0 0,0-1 1,0 1-1,0-1 1,0 1-1,0-1 0,0 1 1,0-1-1,0 0 1,0 1-1,0-1 0,0 0 1,0 0-1,0 0 0,2 0 1,41 0-388,-35 0 79,5-2-884,0 0 1,0-1 0,0 0-1,0-1 1,0-1-1,18-9 1,4-3-5286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14574,'0'0'3304,"-7"9"-1318,-1 3-1358,0 0 0,1 1 0,0 0 0,1 0 0,0 1 0,1 0 0,1 0 0,0 0 0,1 0 0,-3 29 0,7-18-501,0-1 1,2 0-1,0 0 0,2 0 1,14 44-1,-15-53-85,-10-46-833,-11-38 162,-7 19 538,83 58-13,-10 0-2005,2-4-3856,-15-4-1162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 15567,'0'0'2712,"-11"3"-379,-63 28 1328,69-28-3453,0 0 1,-1 0-1,1 0 0,0 1 0,0 0 1,1 0-1,-1 0 0,1 0 0,0 1 0,0-1 1,0 1-1,1 0 0,-4 7 0,7-12-206,-1 1 0,1 0 0,0-1 0,0 1 0,0-1 0,-1 1 0,1 0 0,0-1 0,0 1 0,0-1 0,0 1 0,0 0 0,0-1 0,0 1 0,1-1 0,-1 1 0,0 0 0,0-1 0,0 1 0,1-1 0,-1 1 0,0-1 0,0 1 0,1-1 0,-1 1 0,1-1 0,-1 1 0,0-1 0,2 1 0,20 7-97,38-7-739,-47-2 278,95-2-1890,-37-4 4993,-68-1 2067,-6-23-4231,-2 0-1346,-1-46-1,10 76 296,0 1 0,-1-1-1,1 0 1,0 1 0,-1 0 0,1 0 0,0 0 0,-1 0-1,1 1 1,0-1 0,6 3 0,15 5-2989,5 1-2455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16 16335,'0'0'6209,"-8"-3"-4431,-2-1-1428,-1 2 1,1 0-1,0 0 0,-1 1 1,1 0-1,-16 1 1,24-1-309,-1 1 0,1 0 0,-1 0 0,1 1 0,0-1 0,-1 0 0,1 1 0,0-1 0,0 1 0,-1 0 0,1 0 0,0 0 0,0 0 0,0 0 0,0 0 0,0 1 0,0-1 0,0 1 0,1-1 0,-1 1 0,0 0 0,1 0 0,-1-1 0,1 1 0,0 0 0,0 0 0,-1 1 0,1-1 0,1 0 0,-1 0 0,0 0 0,0 1 0,1-1 0,-1 0 0,1 1 0,0-1 0,0 0 0,0 1 0,0-1 0,0 0 0,1 3 0,0-3-73,0 0-1,0 0 1,0 0 0,0 0-1,1 0 1,-1-1 0,0 1 0,1 0-1,0-1 1,-1 1 0,1-1-1,0 0 1,0 1 0,0-1-1,-1 0 1,1 0 0,1 0 0,-1-1-1,0 1 1,0 0 0,3 0-1,53 12-1003,-54-12 971,96 9-2050,-95-6 2648,-14 3-71,-13 4 205,-78 24 1928,53-19-2992,1 0-4105,35-13-1755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95 239 3459,'0'0'4997,"3"-7"-3230,-1 3-1545,10-36 3340,-12 8 3454,0 31-6926,-1 1 1,1-1 0,0 0 0,-1 1 0,1-1 0,-1 1 0,1-1 0,-1 1 0,1 0 0,-1-1-1,1 1 1,-1-1 0,0 1 0,1 0 0,-1-1 0,0 1 0,1 0 0,-1 0 0,0 0 0,1-1-1,-1 1 1,0 0 0,1 0 0,-1 0 0,0 0 0,1 0 0,-1 0 0,0 0 0,0 0 0,1 1-1,-1-1 1,0 0 0,1 0 0,-1 1 0,1-1 0,-1 0 0,-1 1 0,-24 14 90,20-8-187,0 1 0,0-1 0,0 1 0,1 0 0,0 1 0,1-1 0,-1 1 0,2 0 0,-1 0 0,1 1 0,1-1 0,0 0 0,0 1 0,1 0 0,0 10 0,1-20 5,0 1 1,0 0-1,0 0 1,0 0-1,0 0 0,0-1 1,0 1-1,0 0 0,1 0 1,-1 0-1,0-1 1,1 1-1,-1 0 0,0 0 1,1-1-1,-1 1 1,1 0-1,-1-1 0,1 1 1,0-1-1,-1 1 1,1-1-1,0 1 0,-1-1 1,1 1-1,0-1 1,-1 1-1,1-1 0,1 1 1,28-1 110,-22-2-62,0 0 0,0-1 0,0 0-1,-1 0 1,12-7 0,-9 3-19,0 1 0,-1-2 0,0 0 0,0 0 0,-1 0 0,0-1 0,0 0 0,-1-1 0,-1 1 0,1-1 0,-2-1 0,1 1 0,-1-1 0,-1 0 0,0 0 0,-1-1 0,0 1 0,0-1 0,-1 1 0,0-14 0,-2 25-30,0 0 0,0-1 1,0 1-1,0 0 0,0 0 1,0-1-1,0 1 0,0 0 1,0-1-1,0 1 0,0 0 1,0-1-1,0 1 0,0 0 1,0 0-1,0-1 0,0 1 1,0 0-1,-1 0 0,1-1 1,0 1-1,0 0 1,0 0-1,0-1 0,-1 1 1,1 0-1,0 0 0,0 0 1,0-1-1,-1 1 0,1 0 1,0 0-1,-1 0 0,1 0 1,0-1-1,0 1 0,-1 0 1,1 0-1,0 0 0,0 0 1,-1 0-1,1 0 0,0 0 1,-1 0-1,1 0 0,0 0 1,-1 0-1,1 0 1,0 0-1,0 0 0,-1 0 1,1 1-1,0-1 0,-1 0 1,1 0-1,0 0 0,0 0 1,-1 0-1,1 1 0,0-1 1,0 0-1,0 0 0,-1 0 1,1 1-1,0-1 0,0 0 1,0 0-1,0 1 0,-1-1 1,-13 21-205,14-20 198,0-1 0,-1 1 0,1 0 0,0 0 0,0-1 0,0 1 0,0 0 0,0 0 0,0-1 0,0 1 0,0 0 0,0 0 0,0-1 0,1 1 0,-1 0 0,0 0 0,0-1 0,1 1 0,-1 0 0,1-1 0,-1 1 0,0 0 0,1-1 0,-1 1 0,1-1 0,-1 1 0,1-1 0,0 1 0,-1-1 0,1 1 0,-1-1 0,1 1 0,0-1 0,1 1 0,0-1 9,1 1 0,0-1 0,0 0-1,0 0 1,-1 0 0,1 0 0,0-1 0,0 1 0,-1-1 0,4 0 0,6-3 44,0 0 1,0-1 0,19-12-1,-19 10-53,0 0-1,-1-1 0,0 0 0,0-1 1,-1-1-1,0 0 0,-1 0 1,16-23-1,-45 74-32,1 0 1,3 1-1,1 1 0,-17 85 1,21-57 286,2 0 1,1 101-1,2-189 3087,-10-34-2819,12 34-455,1-1-1,0 1 0,1-1 0,1 0 1,1 0-1,3-24 0,-2 36-132,0 1 1,0-1-1,0 1 0,1 0 0,-1 0 1,2 0-1,-1 0 0,0 0 0,1 0 1,0 0-1,0 1 0,0-1 0,1 1 1,-1 0-1,1 0 0,0 1 0,0-1 1,1 1-1,-1-1 0,1 1 0,-1 1 1,1-1-1,0 1 0,9-4 0,92-24-9952,-68 14 1126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9577,'0'0'6406,"49"11"-5669,-14-20-449,5-2-224,-3-2-704,-1-1-2916,-4-1 225,-7 0-1730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1 105 10186,'6'-9'764,"0"1"0,0 0 0,1 0 0,1 1 1,-1-1-1,1 2 0,0-1 0,1 1 0,0 0 1,10-4-1,-11 6-443,-1 1 0,1 0 1,1 0-1,-1 1 0,0 0 0,0 0 1,1 1-1,-1 0 0,1 1 0,-1 0 1,1 0-1,14 2 0,-21-1-307,0 0-1,1-1 0,-1 1 1,0 0-1,0 0 1,1 1-1,-1-1 0,0 0 1,0 1-1,0-1 0,0 1 1,-1-1-1,1 1 1,0 0-1,-1 0 0,1 0 1,-1 0-1,0 0 0,0 0 1,1 0-1,-1 0 1,-1 1-1,1-1 0,0 0 1,0 1-1,-1-1 1,0 1-1,1-1 0,-1 0 1,0 1-1,0-1 0,0 1 1,0-1-1,-1 1 1,0 3-1,0 3 60,-1 1 0,0 0 1,-1-1-1,0 1 0,-1-1 0,1 0 1,-9 14-1,-4-1 92,0 0 1,-27 25-1,-20 27 786,63-74-948,0 1 0,0-1 1,0 0-1,-1 0 0,1 1 1,0-1-1,0 0 0,0 0 0,0 1 1,-1-1-1,1 0 0,0 1 1,0-1-1,0 0 0,0 1 1,0-1-1,0 0 0,0 1 1,0-1-1,0 0 0,0 0 1,0 1-1,0-1 0,0 0 1,0 1-1,0-1 0,1 0 1,-1 1-1,0-1 0,0 0 1,0 1-1,0-1 0,0 0 0,1 0 1,-1 1-1,0-1 0,0 0 1,1 0-1,-1 0 0,0 1 1,19 4 129,34-4 60,-42-1-170,17 0-233,70-2-3294,-33-9-4259,-18-2-4062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79 8776,'0'0'4698,"2"-9"-1788,1-29-706,-4 37-2101,1-1 0,0 1 1,-1 0-1,1 0 0,-1-1 0,0 1 0,1 0 0,-1 0 0,0 0 0,0 0 0,1 0 1,-1 0-1,0 0 0,0 0 0,0 0 0,0 0 0,0 0 0,-1 0 0,1 1 0,0-1 0,0 1 1,0-1-1,-1 1 0,1-1 0,0 1 0,-1-1 0,1 1 0,0 0 0,-1 0 0,1 0 0,-2 0 1,-41 3 376,38-1-479,0 1 0,0-1 0,1 1 0,-1 1 0,1-1 0,0 1 0,0-1 0,0 2 0,1-1 0,-1 0 0,1 1 0,0 0 0,0 0 0,1 0 0,-1 1 0,1-1 0,0 1 0,1-1 0,-3 9 0,0-2 70,1 0 1,1 1-1,0-1 0,0 1 1,2-1-1,-1 1 0,2 0 0,0 20 1,1-29-53,-1-1 1,0 0-1,1 0 0,0 1 1,0-1-1,0 0 1,0 0-1,0 0 0,0 0 1,1 0-1,0-1 1,-1 1-1,1 0 0,0-1 1,1 1-1,-1-1 0,0 0 1,0 0-1,1 1 1,2 0-1,-1-1 21,1 0-1,-1 0 1,0-1-1,1 1 1,-1-1-1,1 0 1,-1-1 0,1 1-1,-1-1 1,1 0-1,0 0 1,7-1-1,-1-1 53,-1 0-1,1 0 0,-1-1 1,0-1-1,1 1 1,-2-2-1,1 1 0,0-2 1,-1 1-1,0-1 0,11-9 1,-13 8-10,0 0 1,-1-1-1,0 0 1,0 0-1,0 0 1,-1 0-1,0-1 1,-1 0-1,0 0 0,0 0 1,-1 0-1,0-1 1,-1 0-1,0 1 1,0-1-1,-1 0 1,-1 0-1,1 0 1,-2-12-1,0 19-116,1 0-1,-1 0 0,0 0 0,0 1 1,0-1-1,0 0 0,0 0 0,-1 1 1,1-1-1,-1 1 0,0-1 0,1 1 1,-1 0-1,0 0 0,0 0 0,-1 0 1,-3-3-1,4 3-248,-1 1 1,1 0 0,-1-1-1,1 1 1,-1 0-1,1 0 1,-1 1-1,0-1 1,0 0 0,1 1-1,-6-1 1,8 1 120,-1 0 1,1 0 0,0 0-1,0 0 1,-1 0-1,1 0 1,0 0-1,-1 0 1,1 0 0,0 1-1,-1-1 1,1 0-1,0 0 1,0 0 0,-1 0-1,1 0 1,0 0-1,0 1 1,-1-1-1,1 0 1,0 0 0,0 0-1,0 1 1,-1-1-1,1 0 1,0 0 0,0 1-1,0-1 1,0 0-1,-1 0 1,1 1 0,0-1-1,0 0 1,0 1-1,0-1 1,0 0-1,0 0 1,0 1 0,0-1-1,0 1 1,0 0-257,-1 8-4659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1 310 5381,'0'0'14387,"9"-6"-12332,17-9-1081,-1-2-1,23-21 0,-15 10-864,-1-2-1,-2-1 1,-1-2 0,-1 0-1,27-46 1,-74 109-558,-51 89 299,63-106 98,1 0 0,1 0 0,0 1-1,1 0 1,0-1 0,1 1 0,1 1 0,-1 14 0,3-28-193,1-1-1,-1 1 1,1-1 0,-1 1-1,1-1 1,0 1 0,-1-1-1,1 0 1,0 1 0,0-1-1,-1 0 1,1 1 0,0-1-1,0 0 1,0 0 0,-1 0-1,1 0 1,0 1 0,0-1-1,0 0 1,-1-1 0,1 1-1,0 0 1,0 0 0,0 0-1,-1 0 1,1-1 0,1 1-1,-1-1-49,13-2-6532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10762,'0'0'11003,"9"-8"-10961,-2 2-86,0 1 1,0-1-1,1 1 0,0 1 0,9-4 0,-14 6-17,1 0 0,0 1 0,0 0 0,0 0 0,0 0 0,1 0 0,-1 0 0,0 1 0,0 0 0,0 0 0,0 0 0,1 1 0,-1-1 0,0 1 0,0 0 0,0 0 0,5 2 0,-7-2 61,-1 1-1,0-1 1,1 0 0,-1 1 0,0-1-1,0 1 1,0-1 0,0 1-1,0 0 1,0-1 0,-1 1-1,1 0 1,0 0 0,-1 0 0,0-1-1,1 1 1,-1 0 0,0 0-1,0 0 1,0 0 0,0 0-1,0 0 1,0-1 0,-1 1 0,1 0-1,-1 2 1,-14 50 440,-9 1 78,13-34-159,1 1 0,1 0 0,1 1 0,1 0 0,1 0 0,2 1 0,-4 29 0,8-53-450,0 0-1,0 0 0,0 0 0,0 0 1,0 0-1,0 0 0,-1 0 0,1 0 1,0 0-1,0 0 0,0-1 0,0 1 1,0 0-1,0 0 0,0 0 1,-1 0-1,1 0 0,0 0 0,0 0 1,0 0-1,0 0 0,0 0 0,0 0 1,-1 0-1,1 0 0,0 0 0,0 0 1,0 0-1,0 0 0,0 0 0,0 0 1,-1 1-1,1-1 0,0 0 0,0 0 1,0 0-1,0 0 0,0 0 1,0 0-1,0 0 0,0 0 0,-1 0 1,1 0-1,0 0 0,0 1 0,0-1 1,0 0-1,0 0 0,0 0 0,0 0 1,0 0-1,0 0 0,0 1 0,0-1 1,0 0-1,0 0 0,0 0 1,0 0-1,0 0 0,0 0 0,0 1 1,0-1-1,0 0 0,0 0 0,-5-8-4632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14958,'0'0'3620,"70"-4"-3396,-35 3-96,5-3-96,2 0-609,-2 0-4355</inkml:trace>
  <inkml:trace contextRef="#ctx0" brushRef="#br0" timeOffset="1">543 1 17328,'0'0'9417,"71"14"-9096,-40-14-257,1 0-577,1 0-1921,-7 0-1186,0 0-3811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12684,'0'0'5776,"13"-6"-4596,3 0-733,1 0 0,0 1 1,0 1-1,34-4 0,-43 7-302,0 1-1,1-1 1,-1 1-1,1 1 1,-1 0-1,0 0 1,0 0-1,1 1 1,-1 1-1,0-1 1,-1 1 0,1 0-1,0 1 1,12 8-1,-18-11-139,0 1 0,0 0 0,0-1 0,0 1 0,-1 0 0,1 0 0,0 0 0,-1 0 0,1 1 0,-1-1 0,0 0 0,0 1 0,0-1 0,0 1 0,0-1 0,-1 1 0,1-1 0,-1 1 0,0-1 0,1 5-1,-2-3 43,1 1 0,-1 0 0,0-1 0,-1 1 0,1-1 0,-1 1 0,0-1 0,0 0 0,0 0 0,-4 6 0,-5 5 141,-1-1-1,0-1 1,0 0-1,-25 19 1,-74 48 527,105-71-759,18-4 54,30-5-314,-30-1-78,16 1-2122,1-2 0,-1-1 0,55-14 1,-38 5-3119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48 15695,'0'0'6102,"-12"-4"-4624,6 1-1413,-1 1-1,0 0 1,0 0-1,1 1 1,-1 0-1,-14-1 0,17 3-57,0-1 0,1 1 0,-1 0 0,0 0-1,1 0 1,-1 0 0,1 0 0,-1 1 0,1 0-1,0 0 1,0 0 0,0 0 0,0 0 0,0 0 0,0 1-1,0 0 1,1-1 0,-1 1 0,-1 3 0,1-2 11,0 0 0,1-1 1,-1 1-1,1 0 1,0 0-1,0 0 1,0 1-1,1-1 1,0 0-1,0 1 1,0-1-1,0 0 1,0 1-1,1-1 0,0 1 1,0 0-1,0-1 1,1 1-1,1 7 1,-1-8 0,1-1-1,-1 0 1,1 0 0,0 0 0,-1-1-1,1 1 1,1 0 0,-1-1 0,0 1-1,1-1 1,-1 0 0,1 0 0,0 0-1,0 0 1,-1 0 0,1-1 0,1 1-1,-1-1 1,0 1 0,0-1 0,0-1-1,1 1 1,-1 0 0,0-1 0,1 1-1,5-1 1,-2 0 68,0 0 1,0-1-1,0 0 0,0 0 1,0-1-1,-1 0 0,1 0 1,0 0-1,-1-1 0,1 0 1,-1-1-1,0 1 0,0-1 1,-1 0-1,1 0 0,-1-1 1,8-8-1,-9 10-44,-1-1 0,1 0 0,-1 0-1,0-1 1,-1 1 0,1 0 0,-1-1 0,1 0-1,-2 1 1,1-1 0,0 0 0,-1 0 0,0 0 0,0 0-1,0 0 1,-1 0 0,0-1 0,0 1 0,0 0-1,0 0 1,-1 0 0,0 0 0,0 0 0,-1 0-1,-1-6 1,2 9-204,-1 0 0,1 0-1,-1 0 1,1 0-1,-1 0 1,1 1 0,-1-1-1,0 0 1,0 1-1,0-1 1,0 1 0,0 0-1,0 0 1,-1 0 0,1 0-1,-3-1 1,4 1-388,-1 1 0,1 0 0,-1-1 0,0 1 0,1 0 0,-1 0 0,1 0 0,-1 0 0,1 0 0,-1 0 0,1 0 0,-1 0 0,1 1 0,-1-1 0,1 1 0,-1-1 0,-1 2 0,-3 5-6626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17553,'0'0'8872,"-49"30"-8712,32-3 321,1 5-1,8-1-192,1 1-192,7-4-96,0-3 0,0-3 32,5-5-320,3-3-416,1-4-898,1-5-1217,1-5-1152,1 0-4325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4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52 16912,'0'0'5509,"-9"-8"-3619,4 3-1804,-1 0 0,1 1 1,-1 0-1,0 0 0,0 0 0,-1 1 0,1 0 0,-11-4 1,14 6-89,-1 0 0,1 0 0,-1 1 1,0-1-1,1 1 0,-1 0 1,0 0-1,1 0 0,-1 1 1,1-1-1,-1 1 0,0 0 1,1 0-1,0 0 0,-1 0 1,1 1-1,-1-1 0,1 1 0,0 0 1,0 0-1,0 0 0,-5 5 1,5-4-12,0 0 0,0 0 0,0 0 1,0 1-1,1-1 0,-1 1 0,1-1 1,0 1-1,0 0 0,0 0 0,0 0 1,1 0-1,0 0 0,0 1 0,-1 6 1,2-9 12,0 0 1,0 0 0,1 0 0,-1 0-1,1 0 1,-1-1 0,1 1 0,-1 0-1,1 0 1,0 0 0,0-1 0,0 1-1,0-1 1,0 1 0,1-1 0,-1 1-1,0-1 1,1 1 0,-1-1 0,1 0-1,-1 0 1,1 0 0,-1 0 0,1 0-1,0 0 1,0 0 0,-1-1 0,1 1 0,0-1-1,0 1 1,0-1 0,0 0 0,0 1-1,0-1 1,-1 0 0,3-1 0,11 2-271,0-1 0,-1-1 0,1-1 0,-1 0 0,1-1 0,-1 0 0,0-1 0,0 0 0,25-14 0,-8 6-244,-31 12 503,0 0 0,1 0-1,-1 0 1,0 0 0,1 0 0,-1 0 0,0 0 0,1 0 0,-1 0 0,1 0 0,-1 0-1,0 0 1,1 0 0,-1 0 0,0 0 0,1 0 0,-1 0 0,1 1 0,-1-1 0,0 0-1,1 0 1,-1 0 0,0 1 0,0-1 0,1 0 0,-1 0 0,0 1 0,0-1 0,1 0-1,-1 0 1,0 1 0,0-1 0,1 0 0,-1 1 0,0-1 0,0 0 0,0 1 0,0-1-1,0 1 1,0-1 0,0 1 0,3 26 106,-9 33 759,6-55-749,-3 20 274,2-14 160,0 0 0,-1 0 0,-1 0 0,1 0 0,-9 20 0,9-28-410,1 0 0,-1 0 0,0 0-1,0-1 1,-1 1 0,1-1 0,0 1 0,-1-1-1,1 0 1,-1 0 0,0 0 0,0 0 0,0-1-1,0 1 1,0-1 0,0 0 0,0 1 0,0-2-1,-1 1 1,1 0 0,0 0 0,-1-1 0,1 0-1,-5 0 1,-9 1-13,-61-2 521,75 0-688,-1 1 1,0-1 0,1 0-1,-1 0 1,1 0-1,-1 0 1,1-1 0,0 1-1,-1-1 1,1 0-1,0 0 1,0 0-1,0 0 1,0-1 0,0 1-1,1-1 1,-4-4-1,5 6-245,0 0 0,1 0 0,-1 0 0,1-1 0,0 1-1,-1 0 1,1 0 0,0 0 0,-1-1 0,1 1 0,0 0 0,0 0-1,0 0 1,0-1 0,0 1 0,0 0 0,1 0 0,-1 0-1,0-1 1,1 0 0,11-11-5624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8222 228 5285,'0'0'5557,"-8"0"-4740,2 0-584,-17 0 388,1-1-1,-1-1 1,0 0-1,1-2 0,-36-11 1,35 9-503,0 0 0,0 1 0,-1 1 0,0 1 0,0 1 0,-24 2 1,-18-3-65,-427-17-255,19 1 28,-239-16-12,-397-34-175,699 38-144,-602 30-1,159 11 489,217-7 70,458 8-67,0 7 0,2 8 0,1 8 1,-218 71-1,262-62 6,-150 71 1,226-87 156,1 2 0,1 3 0,2 2-1,1 2 1,-49 47 0,79-63-129,1 0 1,1 2-1,1 0 1,1 1-1,-23 42 1,31-47-31,1 0 0,1 1 0,0-1 0,1 2 0,1-1 0,1 0 0,1 1 0,-2 39 0,5-43-4,0 0 0,1 0 0,1 0 0,0 0 0,1 0 0,1 0 0,0-1 0,1 1 0,1-1 0,0 0 0,1-1 0,1 0 0,0 0 0,1 0 0,21 23 0,4-1-7,2-1 0,2-2 0,54 38 0,135 71 217,-152-104-196,2-2 0,1-4-1,1-3 1,1-4-1,2-4 1,0-3 0,94 9-1,595 5-529,-731-32 493,873-55-400,-552 24 493,1418-150 55,-17-113-1276,-1059 133 1456,-512 107-171,299-126 0,-450 162-36,-11 7-126,-1-2-1,0-2 0,29-19 1,-49 29 114,-1-1 1,0 0-1,0 0 1,-1-1-1,1 1 0,-1-2 1,-1 1-1,0 0 1,0-1-1,0 0 1,-1 0-1,0-1 1,-1 1-1,1-1 1,1-10-1,-3 12-91,0 1 0,0-1 0,-1 0 0,0 0 0,-1 0 0,1 0-1,-1 1 1,-1-1 0,1 0 0,-1 0 0,0 0 0,-1 0 0,1 1 0,-1-1 0,-1 1-1,1-1 1,-1 1 0,0 0 0,-1 0 0,1 0 0,-1 1 0,0-1 0,-1 1 0,0 0-1,1 0 1,-1 0 0,-10-6 0,-15-12 101,-2 2 0,0 1-1,-1 1 1,-49-19 0,18 13 185,-104-25 0,113 40-862,1 2-1,-1 3 1,-88 3-1,137 2 384,-71 0-2415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62 8008,'0'0'4783,"11"-7"-4132,0 0-529,0 0 1,0 1-1,1 0 0,0 1 1,0 0-1,0 1 0,1 0 0,0 1 1,-1 0-1,25-1 0,-36 4-116,0 0-1,0 0 1,0 0 0,0 0-1,0 0 1,0 0-1,0 0 1,0 1-1,0-1 1,0 0 0,0 1-1,-1-1 1,1 0-1,0 1 1,0-1 0,0 1-1,0 0 1,0-1-1,-1 1 1,1 0-1,0-1 1,-1 1 0,1 0-1,0 0 1,-1 0-1,1-1 1,-1 1-1,1 0 1,0 2 0,-1 0 26,1 0 0,-1 0 0,0 0 1,0 0-1,0 0 0,0 1 1,0-1-1,-1 0 0,1 0 1,-2 3-1,-2 6 62,0 0 0,-1 0 0,-1 0 0,-6 11 0,-96 125 1694,11-16-3709,92-124-3797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7399,'0'0'8974,"9"-5"-8163,8-3-423,1 0 0,0 1-1,1 1 1,-1 1 0,1 1-1,0 0 1,36-1 0,67 5-254,-73 1-681,0-1 1,76-12-1,-117 11-404,0-1-1,0 0 0,0 0 0,-1-1 1,1 0-1,8-6 0,9-8-5208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15855,'0'0'2344,"10"5"-1512,13 4-286,1-2-1,-1-1 1,29 4 0,34 9-364,-79-17-197,0 0-1,0 0 0,0 1 0,0 0 1,-1 0-1,1 1 0,-1-1 0,0 1 1,0 1-1,-1-1 0,1 1 1,-1 0-1,0 0 0,5 7 0,-8-9 12,0 1-1,0 0 0,-1 0 1,1 0-1,-1 0 0,0 0 1,0 0-1,0 0 0,-1 0 1,1 0-1,-1 1 0,0-1 0,0 0 1,0 0-1,-1 0 0,0 1 1,1-1-1,-2 0 0,1 0 1,0 0-1,-1 0 0,0 0 1,1-1-1,-2 1 0,-3 6 1,-14 17 55,-2 0 1,-1-2 0,0 0 0,-2-2-1,-29 22 1,-44 43-523,90-80-2545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67 7751,'0'0'15551,"-3"-9"-15380,-3 0-129,5 6-25,-1 0-1,0 0 0,1 0 1,0 0-1,-1 0 1,1 0-1,1 0 1,-1 0-1,0 0 1,1-1-1,-1 1 1,1-6-1,43 7-368,-33 2 246,-1 0 0,1 1-1,-1 0 1,1 0 0,-1 1 0,1 0 0,-1 1 0,14 6 0,-20-8 90,0 1 0,1 0 0,-1 1 1,0-1-1,0 1 0,0-1 0,0 1 0,-1 0 1,1 0-1,-1 0 0,0 0 0,0 0 0,0 1 0,0-1 1,0 1-1,-1-1 0,1 1 0,-1 0 0,0 0 0,0-1 1,-1 1-1,1 0 0,-1 7 0,1 11 64,-2-1-1,0 1 1,-2-1 0,0 0-1,-1 0 1,-9 24 0,9-32 76,-1 0 0,0 0 0,-1-1 0,-1 0 0,0 0 0,0 0 0,-1-1 0,-1 0 0,0-1 0,-17 17 0,24-25-89,0 0 0,0 0 0,0-1 0,0 1 0,-1 0 1,1-1-1,0 1 0,-1-1 0,1 0 0,-1 0 0,1 0 0,-1 0 0,0 0 0,1-1 1,-1 1-1,0-1 0,0 0 0,1 1 0,-1-1 0,0-1 0,0 1 0,1 0 1,-1-1-1,0 1 0,1-1 0,-1 0 0,0 0 0,1 0 0,-1 0 0,1 0 1,0 0-1,-1-1 0,1 1 0,0-1 0,0 0 0,0 0 0,0 0 0,0 0 0,0 0 1,0 0-1,1 0 0,-1 0 0,1-1 0,0 1 0,-1-1 0,1 1 0,0-1 1,1 1-1,-1-1 0,0 0 0,1 1 0,-1-1 0,1 0 0,0 0 0,0 1 1,0-4-1,0-2-40,-1 0 0,2 0 0,-1 0 0,1 0 1,0 0-1,1 0 0,-1 0 0,2 1 0,-1-1 0,1 1 1,0-1-1,1 1 0,6-11 0,-3 9-89,1 0-1,0 1 0,0 0 0,0 0 1,1 1-1,0 0 0,0 0 1,1 1-1,13-6 0,24-9-2806,54-18 0,-15 7-3740,-37 12 923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8936,'0'0'9375,"10"1"-7870,-1 1-1277,0-1 0,0 0 0,0-1 0,0 0 0,1-1 0,-1 0 0,0 0 0,0-1 0,0 0 0,-1 0 0,1-1 0,0 0 0,8-5 0,-5 1-141,0 0-1,0-1 0,15-13 0,-24 18-54,-1 1 0,1-1-1,-1 1 1,1-1 0,-1 0 0,0 0 0,0 0 0,0 0 0,0 0 0,-1 0 0,1-1-1,-1 1 1,0 0 0,0-1 0,0 1 0,0-1 0,-1 0 0,1-5 0,-1 8-7,-1 0 1,0 0-1,1 0 1,-1 0-1,0 0 1,0 0-1,1 0 1,-1 0-1,0 0 1,0 1-1,0-1 1,0 0-1,0 0 0,0 1 1,0-1-1,0 1 1,-1-1-1,1 1 1,0 0-1,0-1 1,0 1-1,0 0 1,-1 0-1,1-1 1,0 1-1,0 0 1,-1 1-1,1-1 1,0 0-1,-2 0 1,-42 7 572,36-4-595,0 1 0,0 1-1,0 0 1,1 0 0,-1 1 0,1 0 0,1 0 0,-1 1 0,-11 12 0,15-14-4,-1 0 0,1 1 0,0-1-1,1 1 1,-1-1 0,1 1 0,0 0 0,1 1-1,-1-1 1,1 0 0,0 1 0,1-1 0,0 1 0,0-1-1,0 11 1,1-16-23,0 0-1,0 1 1,0-1-1,1 0 1,-1 0-1,0 0 1,1 0-1,-1 0 1,1 0-1,-1 0 1,1 0-1,0 0 1,-1 0-1,1 0 1,0 0-1,0 0 1,0-1-1,0 1 1,-1 0-1,1 0 1,0-1-1,0 1 1,2 0-1,32 6-1282,-24-7 199,0-1 0,1 0-1,-1-1 1,14-4 0,13-9-6019,-1-5-3475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2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12908,'0'0'7148,"-9"7"-7004,1 0-97,1 0 1,0 1-1,0-1 0,1 1 0,-7 11 0,11-16 20,0 1-1,0 0 1,0 0 0,0-1 0,1 1 0,-1 0 0,1 1 0,0-1 0,1 0 0,-1 0 0,1 0 0,-1 0-1,1 1 1,0-1 0,1 0 0,-1 0 0,1 1 0,2 6 0,-2-9-67,0-1 0,0 0 1,0 0-1,0 1 0,0-1 0,0 0 1,1 0-1,-1 0 0,0 0 0,1 0 1,-1 0-1,1 0 0,-1-1 0,1 1 1,-1 0-1,1-1 0,-1 1 0,1-1 1,0 0-1,-1 0 0,1 1 0,0-1 1,-1 0-1,1 0 0,-1-1 0,1 1 1,0 0-1,-1 0 0,1-1 0,1 0 1,4 0 49,-1-1 0,0 1 0,1-1 0,-1-1 0,0 1 0,7-5 0,22-23 136,-30 25-89,0-1-1,1 1 0,-1 1 0,1-1 0,0 1 0,0 0 0,1 0 0,-1 1 0,9-3 0,-13 8-48,-1 1-1,0-1 1,1 1-1,-1 0 0,0-1 1,0 1-1,0 0 1,-1 0-1,1 0 0,-1 0 1,1 0-1,-1 0 1,0 0-1,0 3 1,2 13 20,-2-18-75,1 0 1,-1 0-1,0 0 1,1 0-1,-1 0 1,1 1-1,0-1 1,-1 0 0,1 0-1,0-1 1,0 1-1,-1 0 1,1 0-1,0 0 1,0 0-1,0-1 1,0 1-1,0 0 1,0-1-1,0 1 1,0-1-1,0 1 1,3 0-1,-1-1 6,0 1 0,1-1-1,-1 0 1,0 0-1,0 0 1,1 0 0,-1-1-1,6-1 1,6-2 76,-1-1 0,27-14 0,-37 18-47,31-18-3,-25 12-31,0 1 0,0 1-1,1-1 1,0 2 0,0-1 0,0 2 0,1 0-1,-1 0 1,17-2 0,-27 6 8,0-1 0,0 1 1,0-1-1,0 1 0,-1 0 1,1-1-1,0 1 0,0 0 1,-1 0-1,1-1 0,0 1 1,-1 0-1,1 0 0,-1 0 0,1 0 1,-1 0-1,1 0 0,-1 0 1,1 0-1,-1 0 0,0 0 1,0 0-1,0 0 0,0 0 1,0 0-1,0 0 0,0 0 1,0 0-1,0 0 0,0 0 0,0 0 1,0 1-1,-1-1 0,1 0 1,-1 1-1,-11 43 507,1-17-389,6-18-123,1 1-1,0 0 0,1 1 0,-3 13 1,6-25 2,0 1-1,0-1 1,0 1 0,0-1-1,0 1 1,0-1 0,1 1 0,-1-1-1,0 1 1,0-1 0,0 1 0,1-1-1,-1 1 1,0-1 0,1 0 0,-1 1-1,0-1 1,1 1 0,-1-1 0,0 0-1,1 1 1,-1-1 0,1 0 0,-1 0-1,1 1 1,-1-1 0,0 0-1,1 0 1,-1 0 0,1 1 0,-1-1-1,1 0 1,-1 0 0,1 0 0,0 0-1,-1 0 1,1 0 0,-1 0 0,1 0-1,-1 0 1,1 0 0,-1 0 0,1-1-1,-1 1 1,1 0 0,-1 0 0,1 0-1,-1-1 1,0 1 0,1 0 0,-1-1-1,1 1 1,-1-1 0,30-13 352,37-41 229,-52 41-568,1 0 0,0 1 0,2 1 0,32-18 0,-50 30-17,1-1-1,-1 1 1,1 0 0,-1 0-1,1-1 1,-1 1-1,1 0 1,-1 0 0,1 0-1,-1 0 1,1 0-1,-1 0 1,0 0-1,1 0 1,-1 0 0,1 0-1,-1 0 1,1 0-1,-1 0 1,1 0 0,-1 0-1,1 0 1,-1 1-1,1-1 1,-1 0-1,1 0 1,-1 1 0,0-1-1,1 0 1,-1 1-1,1-1 1,-1 0-1,1 1 1,3 21 53,-13 38 227,5-40-307,4-18-19,0-1-1,0 1 1,0-1 0,0 1-1,0-1 1,0 1-1,0-1 1,1 1 0,-1-1-1,0 1 1,1-1 0,-1 1-1,1-1 1,0 0-1,1 3 1,-1-3-172,-1-1 1,1 1-1,0-1 1,-1 0-1,1 1 0,0-1 1,0 0-1,-1 1 1,1-1-1,0 0 0,0 0 1,0 0-1,0 0 1,-1 0-1,1 0 0,0 0 1,0 0-1,0 0 1,-1 0-1,1 0 1,0 0-1,0-1 0,0 1 1,-1 0-1,1 0 1,0-1-1,0 1 0,-1-1 1,1 1-1,0-1 1,-1 1-1,2-2 0,8-8-7202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9545,'-6'30'8016,"-14"28"-7271,5-15-537,-10 20-139,18-46 143,0 0 1,1 1-1,0 0 1,-3 26-1,9-43-210,0-1 0,0 1 0,0-1 0,0 0 0,0 1 0,0-1 0,0 1 0,0-1 0,0 1 0,0-1 0,0 0 0,0 1 0,1-1 0,-1 1 0,0-1 0,0 0 0,0 1 0,1-1 0,-1 0 0,0 1 0,1-1 0,-1 0-1,0 1 1,0-1 0,1 0 0,-1 0 0,1 1 0,-1-1 0,0 0 0,1 0 0,-1 0 0,1 1 0,-1-1 0,0 0 0,1 0 0,-1 0 0,1 0 0,-1 0 0,1 0 0,-1 0 0,0 0 0,1 0 0,-1 0 0,1 0 0,-1 0 0,1 0 0,-1-1 0,0 1 0,1 0 0,-1 0 0,1 0 0,-1-1-1,0 1 1,1 0 0,-1 0 0,0-1 0,1 1 0,-1 0 0,0 0 0,1-1 0,-1 1 0,0-1 0,26-17 184,13-19 63,-30 27-192,0 0 1,0 1 0,1 1-1,0 0 1,1 0 0,-1 1-1,18-9 1,-28 16-48,1 0 0,0 0 0,0 0 0,-1 0 0,1 0 1,0 0-1,-1 0 0,1 0 0,0 1 0,0-1 0,-1 0 0,1 0 0,0 1 1,-1-1-1,1 0 0,0 1 0,-1-1 0,1 0 0,-1 1 0,1-1 0,0 1 1,-1-1-1,1 1 0,-1 0 0,0-1 0,1 1 0,-1-1 0,1 1 0,-1 0 1,0-1-1,1 1 0,-1 0 0,0-1 0,0 1 0,0 0 0,0 0 0,1-1 1,-1 1-1,0 0 0,0 0 0,0-1 0,-1 1 0,1 0 0,0 1 0,-1 42 532,0-37-386,-2 17 4,-1 0 0,-7 24 0,6-28-160,0 0 0,1 0 0,-1 33 0,10-47-81,5-11 204,8-12 279,-3 0-151,-1-2 0,-2 1 1,0-2-1,-1 0 1,0 0-1,-2-1 1,0 0-1,-2 0 0,8-36 1,-15 59-246,-1 0 1,1 0-1,0 0 0,0 0 1,0 0-1,0 0 1,0 0-1,0 0 0,0 0 1,1 0-1,-1 0 1,1 0-1,0 0 0,-1 0 1,1 0-1,0 0 0,0 0 1,0-1-1,0 1 1,1 0-1,-1-1 0,0 1 1,1-1-1,-1 1 1,1-1-1,-1 0 0,1 1 1,0-1-1,3 1 0,-2-1-21,1 0-1,0 0 0,-1 0 1,1-1-1,0 0 0,-1 0 1,1 0-1,0 0 0,0-1 1,-1 1-1,1-1 0,0 0 1,-1 0-1,1-1 0,-1 1 1,1-1-1,2-1 0,5-4 41,-1 0 0,0 0 0,0-1 0,-1 0 0,0-1 0,-1 0 0,1 0-1,8-14 1,-37 77 611,10-33-830,-29 73 536,36-85-936,1 0-1,0 0 1,0 0-1,0 18 1,2-27 506,0 0 1,0 0 0,0 1 0,0-1 0,0 0-1,0 0 1,0 0 0,0 1 0,0-1 0,1 0-1,-1 0 1,0 0 0,0 1 0,0-1 0,0 0 0,1 0-1,-1 0 1,0 0 0,0 1 0,0-1 0,0 0-1,1 0 1,-1 0 0,0 0 0,0 0 0,1 0-1,-1 0 1,0 0 0,0 0 0,0 0 0,1 1-1,-1-1 1,0 0 0,0 0 0,1 0 0,-1-1-1,0 1 1,0 0 0,1 0 0,-1 0 0,0 0-1,0 0 1,0 0 0,1 0 0,-1 0 0,0 0-1,0 0 1,0-1 0,1 1 0,-1 0 0,0 0 0,0 0-1,0 0 1,0-1 0,1 1 0,-1 0 0,0 0-1,0 0 1,0-1 0,0 1 0,0 0 0,0 0-1,0-1 1,0 1 0,0 0 0,1 0 0,-1-1-1,13-14-2946,4-14-1626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13261,'0'0'6374,"-34"65"-6342,34-47-128,7-5-1122,9-2-1184,3-8-1922,4-1-3139</inkml:trace>
  <inkml:trace contextRef="#ctx0" brushRef="#br0" timeOffset="1">296 76 15407,'0'0'3875,"-9"11"-1921,-25 25-764,-38 44 810,63-70-1913,1 1 0,1-1-1,0 1 1,1 0 0,-11 24-1,16-33-132,1 1 0,-1-1 1,0 0-1,1 1 0,0-1 0,-1 0 0,1 1 0,0-1 0,0 1 0,0-1 0,1 1 0,0 3 0,-1-5 31,1 0 0,-1 0-1,1 0 1,-1 0-1,1 0 1,0 0-1,-1 0 1,1 0 0,0 0-1,0-1 1,0 1-1,0 0 1,0 0-1,0-1 1,0 1 0,0-1-1,0 1 1,0-1-1,2 1 1,4 0-443,0 0 0,1 0 0,-1-1 0,1 0 0,-1 0 0,14-3 0,13 0-4650,-24 3 544,-4 0-2595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5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12684,'0'0'753,"8"-1"-75,-5 0-631,6 0 33,0 0-1,0-1 1,0 0-1,-1-1 1,1 0-1,-1 0 1,0-1 0,11-7-1,-19 11 39,0 0 0,0-1 0,0 1-1,0-1 1,0 1 0,0 0 0,0-1 0,0 1-1,0-1 1,0 1 0,0 0 0,0-1 0,-1 1-1,1 0 1,0-1 0,0 1 0,-1 0 0,1-1-1,0 1 1,0 0 0,-1-1 0,1 1 0,0 0-1,-1 0 1,1-1 0,0 1 0,-1 0 0,1 0-1,0 0 1,-1-1 0,1 1 0,0 0 0,-1 0 0,1 0-1,-1 0 1,1 0 0,-1 0 0,-6-6 2349,20 4-4409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1 384,'0'0'21375,"-2"9"-21076,-15 53-176,8-35-111,1 0 1,2 1-1,0 0 1,2 0-1,-1 46 1,5-74-15,0 1 0,0 0 0,1-1-1,-1 1 1,0-1 0,0 1 0,1 0 0,-1-1 0,1 1 0,-1-1 0,0 1 0,1-1 0,-1 1 0,1-1 0,-1 1 0,1-1 0,-1 0 0,1 1 0,-1-1 0,1 0 0,0 1 0,-1-1-1,1 0 1,-1 0 0,1 1 0,0-1 0,-1 0 0,1 0 0,0 0 0,-1 0 0,1 0 0,0 0 0,-1 0 0,1 0 0,0 0 0,-1 0 0,1 0 0,-1-1 0,1 1 0,0 0-1,-1 0 1,1-1 0,0 0 0,30-12 205,4-13 46,-2-1-1,0-1 1,-2-2 0,46-57-1,-47 54 575,-30 32-806,0 1 1,0 0-1,0 0 1,0 0 0,0 0-1,0-1 1,0 1-1,0 0 1,0 0-1,0 0 1,0-1-1,0 1 1,0 0-1,0 0 1,0 0-1,1 0 1,-1-1 0,0 1-1,0 0 1,0 0-1,0 0 1,0 0-1,1 0 1,-1-1-1,0 1 1,0 0-1,0 0 1,0 0 0,1 0-1,-1 0 1,0 0-1,0 0 1,0 0-1,1 0 1,-1 0-1,0 0 1,0 0-1,0 0 1,1 0-1,-1 0 1,0 0 0,0 0-1,0 0 1,1 0-1,-1 0 1,0 0-1,0 0 1,0 0-1,0 0 1,1 1-1,-1-1 1,0 0 0,0 0-1,0 0 1,-2 16 352,-17 38-399,13-36 137,5-15-114,0 1 0,0-1-1,0 0 1,1 1-1,-1-1 1,1 1 0,0-1-1,0 7 1,0-9-5,0-1 0,0 1 0,1 0 0,-1 0 0,0 0 0,1-1 0,-1 1 0,0 0 0,1 0 0,-1-1 0,1 1 0,-1 0 0,1-1 0,-1 1 0,1 0 0,-1-1 0,1 1 0,0-1 0,-1 1 0,1-1 0,0 1 0,-1-1 0,3 1 0,0-1 8,0 0 0,0 0 0,0 0 0,0 0 0,0-1 0,0 1 0,0-1 0,0 0 0,0 0 0,0 0 0,-1 0 0,1 0 0,0-1 0,-1 1 0,1-1 0,0 0 0,-1 0-1,3-2 1,96-84 193,-23 18-134,-78 70-60,0-1 0,1 1 0,-1-1-1,0 1 1,1 0 0,-1-1 0,0 1 0,1 0 0,-1-1 0,1 1-1,-1 0 1,0 0 0,1-1 0,-1 1 0,1 0 0,-1 0-1,1 0 1,-1 0 0,1-1 0,-1 1 0,1 0 0,-1 0 0,1 0-1,-1 0 1,1 0 0,-1 0 0,1 1 0,-1-1 0,1 0 0,0 0-1,0 15 4,-11 20 131,-10 10-44,13-34-102,2 0-1,0 1 0,0 0 0,1 0 0,1 0 1,0 0-1,-3 20 0,7-32-15,-1 1 0,0-1-1,1 0 1,-1 0 0,0 1 0,0-1 0,1 0-1,-1 0 1,0 0 0,1 0 0,-1 0 0,0 1-1,1-1 1,-1 0 0,1 0 0,-1 0-1,0 0 1,1 0 0,-1 0 0,0 0 0,1 0-1,-1 0 1,0 0 0,1 0 0,-1-1 0,0 1-1,1 0 1,-1 0 0,0 0 0,1 0 0,-1-1-1,0 1 1,1 0 0,-1 0 0,0 0 0,1-1-1,-1 1 1,0 0 0,1-1 0,13-8-863,24-30-4951,-19 13-677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1 216 4516,'0'0'11280,"11"2"-9305,-1 0-1716,0 0 0,0-1 0,0 0 0,0-1 0,0 0 0,1-1 0,-1 0 0,0 0 0,0-1 0,0 0 0,0-1-1,0 0 1,13-6 0,-8 0 8,0-1 0,0 0 0,-1-1 0,24-24 0,-33 30-81,-1-1 0,1 1 0,-1-1 0,0 0-1,0 0 1,-1 0 0,0 0 0,0-1 0,-1 1-1,1-1 1,-1 0 0,-1 1 0,1-1 0,-1 0 0,0-8-1,-1 14-158,0 0 0,0 0 0,-1 0 0,1 0 0,0 1-1,-1-1 1,1 0 0,0 0 0,-1 0 0,1 1 0,-1-1-1,1 0 1,-1 0 0,1 1 0,-1-1 0,0 1 0,1-1-1,-1 0 1,0 1 0,1-1 0,-1 1 0,0 0 0,0-1-1,0 1 1,1-1 0,-1 1 0,0 0 0,0 0 0,0 0-1,0-1 1,0 1 0,0 0 0,1 0 0,-1 0 0,0 0-1,0 0 1,0 1 0,0-1 0,0 0 0,0 0 0,1 1-1,-1-1 1,-1 1 0,-3 0-35,-1 0-1,1 1 1,-1 0-1,1 0 0,0 0 1,-6 4-1,-6 7-7,1-1-1,1 2 0,0 0 0,1 1 0,-24 31 1,29-33 10,0 1 1,0 0-1,1 0 1,1 0 0,1 1-1,0 0 1,0 1-1,-2 15 1,7-30-35,1 1 1,-1-1-1,1 0 0,-1 1 1,1-1-1,0 0 0,0 1 1,0-1-1,0 1 1,0-1-1,0 0 0,0 1 1,0-1-1,0 0 0,1 1 1,-1-1-1,0 1 0,1-1 1,-1 0-1,1 0 0,0 1 1,-1-1-1,1 0 1,0 0-1,0 0 0,0 0 1,0 0-1,0 0 0,0 0 1,0 0-1,0 0 0,0 0 1,0 0-1,0-1 1,1 1-1,-1 0 0,0-1 1,1 1-1,-1-1 0,0 0 1,1 1-1,-1-1 0,0 0 1,1 0-1,-1 0 1,1 0-1,-1 0 0,0 0 1,1 0-1,-1-1 0,3 0 1,5 0-560,-1-2-1,1 1 1,-1-1 0,0-1 0,0 1 0,0-1 0,9-7-1,18-15-4962,0-4-2835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49 801,'0'0'11883,"-4"-8"-9491,3 5-2233,0 0 1,-1 1-1,1-1 1,-1 1-1,0 0 1,0-1-1,0 1 1,0 0-1,0 0 1,0 0-1,-1 0 1,1 1-1,-1-1 1,1 0 0,-1 1-1,0 0 1,-2-1-1,1 1-25,-1 0-1,1 0 1,0 1-1,-1-1 1,1 1-1,0 1 1,-1-1-1,1 0 1,0 1-1,0 0 1,-1 0-1,1 0 1,0 1-1,-7 2 1,1 2-12,-1 0 1,1 0 0,0 1 0,1 0-1,-1 1 1,2 0 0,-1 1 0,1 0 0,0 0-1,1 0 1,0 1 0,0 0 0,1 1 0,1-1-1,0 1 1,0 0 0,1 1 0,0-1-1,1 1 1,0 0 0,1-1 0,1 1 0,-1 16-1,2-27-116,0 0-1,0 1 1,1-1 0,-1 0-1,0 0 1,1 0-1,-1 1 1,1-1-1,-1 0 1,1 0 0,0 0-1,-1 0 1,1 0-1,0 0 1,0 0-1,0 0 1,-1 0 0,1 0-1,0 0 1,0 0-1,1-1 1,-1 1-1,0 0 1,1 0 0,3 0-17,-1 1 1,0-1 0,0 0-1,1 0 1,-1 0 0,1-1 0,5 1-1,4-2-545,0 0 0,0 0 0,27-7 0,13-14-3667,2-6-3635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25 13132,'0'0'9407,"-10"-5"-8083,7 3-1258,0 0-31,0 0 0,0 0 0,0 0 1,0 0-1,0 1 0,-1 0 0,1-1 0,0 1 0,-1 0 0,1 1 0,-1-1 0,0 1 0,1-1 0,-1 1 0,1 0 0,-1 0 0,0 1 1,1-1-1,-1 1 0,1 0 0,-1 0 0,1 0 0,-1 0 0,1 0 0,0 1 0,0 0 0,0 0 0,-4 2 0,-4 6-50,0 0 0,1 0 0,0 1 0,1 0 0,-8 13 0,13-18 8,0 1 1,0 0-1,0 0 0,1 0 0,0 1 0,1-1 0,0 1 0,0-1 1,0 1-1,0 14 0,2-21 2,0 1 1,0-1-1,1 0 1,-1 0-1,0 0 1,1 0-1,-1 0 1,1 0-1,-1 0 1,1 0-1,-1 0 0,1 0 1,0 0-1,-1-1 1,1 1-1,0 0 1,0 0-1,0-1 1,0 1-1,0 0 1,0-1-1,0 1 1,0-1-1,0 1 1,0-1-1,0 1 1,0-1-1,0 0 0,0 0 1,0 1-1,0-1 1,0 0-1,0 0 1,1 0-1,-1 0 1,0 0-1,0-1 1,1 1-1,5-1 26,0 1-1,-1-1 1,1-1-1,-1 1 1,12-5-1,-1-3-22,0 0-1,0 0 0,-2-2 0,1 0 0,18-17 1,65-72 56,-103 115-33,-36 48 50,32-52-53,-1 0 0,2 0 0,0 1 0,0 0 0,1 1 0,1-1 0,0 1 0,0 0 0,-2 17 0,6-29-15,1 0 1,0 1-1,0-1 0,0 0 1,0 1-1,0-1 0,0 0 1,0 0-1,0 1 0,0-1 1,1 0-1,-1 0 1,0 1-1,1-1 0,-1 0 1,1 0-1,0 0 0,-1 0 1,1 0-1,0 0 0,0 0 1,-1 0-1,1 0 0,0 0 1,0 0-1,0 0 0,0 0 1,0-1-1,2 2 0,0-1 17,0 0 0,1-1-1,-1 1 1,0-1-1,0 0 1,1 0-1,-1 0 1,0 0-1,0 0 1,1-1-1,3-1 1,10-2 98,-1-1 0,0-1-1,22-12 1,70-48 89,-23 11-147,-96 85-15,10-30-51,1 1-1,-1 0 1,1 0 0,0 0-1,0 0 1,-1 0-1,1 0 1,0-1 0,0 1-1,0 0 1,0 0-1,0 0 1,0 0-1,1 0 1,-1 0 0,0 0-1,0 0 1,0-1-1,1 1 1,-1 0 0,1 0-1,-1 0 1,0-1-1,1 1 1,0 0-1,-1 0 1,1-1 0,-1 1-1,1 0 1,0-1-1,-1 1 1,1-1 0,0 1-1,0-1 1,-1 1-1,3 0 1,11-1 8,-1-1 0,1 0 0,0-1 0,-1-1 0,1 0 0,-1-1 0,0 0 1,0-1-1,-1 0 0,14-8 0,-10 5-21,0 1 0,0 1 0,0 0 0,1 2 0,30-6 0,-46 10 7,-1 0 1,1 0-1,-1-1 0,1 1 1,-1 0-1,1 0 0,-1 0 0,1 0 1,-1 0-1,1 1 0,-1-1 1,1 0-1,-1 0 0,1 0 0,-1 0 1,1 0-1,-1 1 0,0-1 1,1 0-1,-1 0 0,1 1 0,-1-1 1,0 0-1,1 1 0,-1-1 1,0 0-1,1 1 0,-1-1 1,0 1-1,1-1 0,-1 0 0,0 1 1,1 0-1,-5 19-37,-21 21 218,23-37-190,-5 5-610,-10 18 1175,14-18-3703,1 0-3567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3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1 289 609,'0'0'8819,"8"0"-6609,18 2-2149,-1 1 1,0 1 0,31 10-1,-21-5 16,55 7 0,-26-12-34,0-3-1,0-3 1,101-16-1,189-56 188,31-4 208,385 18 252,-439 42-424,1-5-173,912-37 209,-826 56 645,-109 1-1041,-102 2-3258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9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45 4869,'-8'0'5151,"-2"0"-4032,-33-2 1208,16 7 2219,26-5-4483,1 1-1,-1-1 1,1 0 0,0 0 0,-1 1 0,1-1 0,0 0 0,0 1 0,-1-1-1,1 0 1,0 1 0,-1-1 0,1 0 0,0 1 0,0-1 0,0 1 0,0-1-1,-1 0 1,1 1 0,0-1 0,0 1 0,0-1 0,0 0 0,0 1 0,0-1-1,0 1 1,0-1 0,0 1 0,0-1 0,0 0 0,0 1 0,1-1 0,-1 1-1,0-1 1,0 0 0,0 1 0,0-1 0,1 1 0,-1-1 0,0 0 0,1 1-1,-1-1 1,0 0 0,0 1 0,1-1 0,-1 0 0,0 0 0,1 1 0,-1-1-1,1 0 1,-1 0 0,0 0 0,1 0 0,-1 1 0,1-1 0,-1 0 0,0 0-1,2 0 1,23 13 840,23 1-25,1-2 0,0-2 0,66 5 0,156-2-1028,-210-11 301,405-1-2110,-450-1 1950,-1-1 0,0 0 0,0-1 0,0-1 0,14-5 0,-23 2 352,-16 0-125,-17-1 1,-352-28-110,-3 32 67,231 4 147,-47 4 94,624-19-594,340 21-1349,-856-29 1776,-65 6-63,-162 3 0,105 8-2877,151-1-2393,22-6-5075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0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16 10122,'-11'1'1676,"9"-1"-1449,-50 3 1712,50-3-1745,0 0-1,-1 0 0,1 0 1,0 0-1,0 1 0,0-1 0,0 1 1,0-1-1,0 1 0,1 0 1,-1 0-1,0 0 0,0 0 0,0 0 1,1 0-1,-1 0 0,0 0 0,1 1 1,-1-1-1,1 1 0,0-1 1,0 1-1,-1 0 0,-1 3 0,4-4-131,-1 0-1,1 0 0,-1 0 0,0 0 1,1 0-1,0 1 0,-1-1 0,1 0 0,0 0 1,-1-1-1,1 1 0,0 0 0,0 0 1,0 0-1,0 0 0,0-1 0,0 1 0,0 0 1,0-1-1,0 1 0,0-1 0,0 1 1,0-1-1,0 0 0,1 1 0,-1-1 0,2 0 1,43 10 772,-37-9-543,137 16 657,1-6-1,156-9 0,-205-2-858,426-41-1040,-34 4 109,-1632 36 2043,1084 3-1074,54-1-76,6 0 1,31-1 38,149 0-29,736 7-586,-802-6-121,-350-16 682,71 1 184,-504 2 677,537 22-1173,76 1-2769,46-8-3158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89 1730,'0'0'9726,"3"-10"-6443,-2 5-2814,13-42 2773,-13 44-2621,0 1 1,0-1-1,0 1 0,0 0 1,1-1-1,-1 1 0,1 0 1,-1 0-1,5-4 0,-6 6-589,1 0-1,-1 0 0,0 0 1,1 0-1,-1 0 1,1 0-1,-1 0 0,0 0 1,1 1-1,-1-1 0,0 0 1,1 0-1,-1 0 1,0 0-1,1 0 0,-1 1 1,0-1-1,1 0 0,-1 0 1,0 0-1,1 1 0,-1-1 1,0 0-1,0 1 1,1-1-1,-1 0 0,0 1 1,0-1-1,0 0 0,0 1 1,1-1-1,-1 0 1,0 1-1,0-1 0,0 0 1,0 1-1,0-1 0,0 0 1,0 1-1,0-1 1,0 1-1,0-1 0,0 0 1,0 1-1,0-1 0,0 0 1,-1 1-1,3 23-130,-2-23 176,-2 26 64,-1-1 0,-1 0 0,-1 0 0,-11 33 0,-7 36 115,23-95-244,0 1 0,0-1 0,-1 0 1,1 1-1,0-1 0,0 1 0,0-1 0,0 1 0,-1-1 0,1 0 0,0 1 0,0-1 0,0 1 0,0-1 0,0 1 0,0-1 0,0 1 0,0-1 0,1 0 1,-1 1-1,0-1 0,0 1 0,0-1 0,0 1 0,0-1 0,1 0 0,-1 1 0,0-1 0,0 0 0,1 1 0,-1-1 0,0 0 0,1 1 0,-1-1 0,0 0 1,1 1-1,-1-1 0,0 0 0,1 0 0,-1 0 0,1 1 0,-1-1 0,1 0 0,-1 0 0,23-11 688,21-29 246,15-26-622,27-27-61,-86 92-264,1 1 0,-1-1-1,0 1 1,1 0-1,-1-1 1,1 1 0,-1-1-1,0 1 1,1 0 0,-1-1-1,1 1 1,-1 0 0,1 0-1,-1-1 1,1 1-1,0 0 1,-1 0 0,1 0-1,-1 0 1,1 0 0,-1-1-1,1 1 1,0 0 0,-1 0-1,1 1 1,-1-1 0,1 0-1,-1 0 1,1 0-1,-1 0 1,1 0 0,0 1-1,0-1 1,7 21-106,-7 42-102,-2-50 192,1-13 24,0 1 0,0 0-1,0 0 1,0-1-1,0 1 1,0 0 0,0-1-1,0 1 1,0 0 0,1-1-1,-1 1 1,0 0-1,0-1 1,1 1 0,-1 0-1,0-1 1,1 1 0,-1-1-1,1 1 1,-1-1-1,1 1 1,-1-1 0,1 1-1,-1-1 1,1 1 0,-1-1-1,1 0 1,0 1-1,-1-1 1,1 0 0,-1 1-1,1-1 1,0 0 0,-1 0-1,1 0 1,0 0-1,1 1 1,2-2 12,-1 1-1,1-1 1,0 1 0,-1-1 0,1 0-1,-1 0 1,1-1 0,3-1-1,62-38 112,-55 31-95,-9 6-38,-1 1 0,0 0 0,1 0 0,-1 0 0,1 0 0,0 1 0,0-1 1,0 1-1,0 0 0,0 1 0,9-2 0,-13 3-18,0 1 0,-1 0-1,1-1 1,0 1 0,-1 0 0,1-1-1,-1 1 1,1 0 0,-1 0 0,1-1-1,-1 1 1,1 0 0,-1 0 0,0 0-1,1 0 1,-1 0 0,0 0 0,0-1-1,0 1 1,0 0 0,0 0 0,0 0 0,0 0-1,0 0 1,0 1 0,0 35-73,-1-28 41,-18 77 69,31-94-9342,-2-6-86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201 105 5733,'11'-9'2975,"-7"6"-1987,0 0 0,0 0 0,0-1 0,0 1-1,0-1 1,-1 0 0,0 0 0,0 0 0,0 0 0,0-1-1,-1 1 1,0-1 0,1 1 0,-2-1 0,1 0-1,0 0 1,0-8 0,-2 12-925,-1 1 0,1-1 0,-1 0 0,1 0 0,-1 0 0,1 1 0,-1-1 0,0 0 0,1 0-1,-1 1 1,0-1 0,0 1 0,1-1 0,-1 1 0,0-1 0,0 1 0,0-1 0,0 1 0,0 0 0,0-1 0,0 1 0,0 0 0,0 0 0,0 0 0,0 0-1,0 0 1,0 0 0,-1 0 0,-34 0-120,35 0 77,-8 1-42,0 1 0,0 0 0,0 1-1,0 0 1,0 0 0,1 1-1,-1 0 1,1 1 0,0 0-1,0 0 1,1 0 0,0 1 0,0 0-1,-8 9 1,8-7 11,0-1 0,0 1 1,0 0-1,1 1 0,1-1 0,0 1 0,0 0 0,0 1 1,1-1-1,1 1 0,0 0 0,-4 17 0,7-25 13,-1-1 0,1 1-1,0-1 1,0 0 0,0 1-1,0-1 1,0 1 0,0-1-1,0 0 1,0 1-1,1-1 1,-1 0 0,0 1-1,1-1 1,-1 0 0,1 1-1,0-1 1,-1 0 0,1 0-1,0 1 1,0-1 0,0 0-1,-1 0 1,1 0 0,1 0-1,-1 0 1,0 0 0,0-1-1,0 1 1,0 0 0,0 0-1,1-1 1,-1 1 0,0-1-1,1 1 1,-1-1 0,0 0-1,1 1 1,-1-1-1,1 0 1,-1 0 0,0 0-1,1 0 1,-1 0 0,1 0-1,-1-1 1,0 1 0,1 0-1,-1-1 1,0 1 0,3-2-1,5 0 41,1-2 0,-1 1 0,0-1 0,-1 0 0,1-1-1,10-7 1,-1-2 7,0 0 0,-1-1-1,-1-1 1,-1-1 0,0 0 0,-1-1-1,21-37 1,-52 151-1010,-1 34 1094,-6 30 272,19-139-334,0-1-1,-2 0 1,-1 0-1,0-1 1,-19 32-1,25-48 25,1 0 0,-1-1-1,0 1 1,0 0 0,0-1 0,0 0 0,-1 1-1,1-1 1,-1 0 0,1 0 0,-1 0 0,0-1-1,1 1 1,-1-1 0,0 1 0,0-1 0,0 0-1,0 0 1,-7 1 0,8-2-52,0-1 0,0 1 1,-1 0-1,1-1 0,0 0 0,0 1 1,0-1-1,0 0 0,0 0 0,0 0 0,0 0 1,0 0-1,1-1 0,-1 1 0,0-1 1,1 1-1,-1-1 0,1 0 0,-1 1 1,1-1-1,0 0 0,0 0 0,0 0 1,0 0-1,0 0 0,0 0 0,0 0 0,0-4 1,-2-2-23,0-1 0,1 0 0,0 0 0,1 1 0,-1-1 0,2 0 1,-1 0-1,1 0 0,1 0 0,0 0 0,0 0 0,0 0 0,1 0 0,1 1 1,-1-1-1,1 1 0,1-1 0,0 1 0,0 0 0,0 1 0,1-1 1,0 1-1,1 0 0,0 0 0,0 0 0,0 1 0,10-8 0,3-1-473,0 0-1,1 2 1,35-18 0,67-25-7949,-96 45 5170,3-3-5038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12 15887,'0'0'8969,"9"5"-8639,-4-3-257,2 3 53,0-1 0,1 0-1,-1 0 1,1-1-1,0 0 1,0 0 0,0-1-1,1 0 1,14 1 0,-23-3-40,1 0 0,-1-1 1,0 1-1,1 0 0,-1-1 1,0 1-1,0-1 0,0 1 1,1-1-1,-1 1 0,0-1 1,0 1-1,0-1 0,0 1 1,0-1-1,0 1 0,0-1 1,0 1-1,0-1 0,0 1 1,0-1-1,0 1 1,0-1-1,0 1 0,0-1 1,-1 1-1,1-1 0,0 1 1,0-1-1,0 1 0,-1 0 1,1-1-1,-1 0 0,-7-17 144,5 16-247,0 0 0,1 0 0,-1 1 0,0-1 0,0 1-1,0-1 1,0 1 0,0 0 0,0 0 0,0 0 0,0 1-1,-1-1 1,1 1 0,0 0 0,0 0 0,-1 0 0,1 0-1,0 0 1,0 1 0,0-1 0,-1 1 0,1 0-1,0 0 1,0 0 0,0 0 0,0 1 0,0-1 0,1 1-1,-1 0 1,-3 3 0,-1-1-9,0 1 0,1 1 1,0-1-1,0 1 0,1 1 0,-1-1 0,1 0 0,1 1 0,-1 0 1,-6 15-1,10-19 18,-1 0 0,1 0 0,0 0 0,1 0-1,-1 1 1,0-1 0,1 0 0,0 1 0,0-1 0,0 0 0,0 1 0,0-1 0,2 5 0,-2-6-121,1 0 0,0 0 0,0 0 0,0 0 0,0-1 0,0 1 0,1 0 0,-1-1 0,0 1-1,1-1 1,-1 1 0,1-1 0,0 0 0,-1 0 0,1 0 0,3 2 0,4 0-991,0 0 1,0-1-1,1 0 0,-1 0 1,0-1-1,1 0 0,18-1 1,15-1-6617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18642,'0'0'4810,"-10"5"-3401,2-2-1096,0 2 1,1-1 0,-1 1-1,-11 11 1,17-15-252,0 1-1,0 0 1,0 0 0,0 0-1,0 0 1,1 0 0,-1 1-1,1-1 1,0 0-1,0 1 1,-1-1 0,2 1-1,-1-1 1,0 1 0,0-1-1,1 1 1,-1 0 0,1-1-1,0 1 1,0 0 0,0 0-1,0-1 1,1 1 0,-1 0-1,2 3 1,-1-5-49,0 0 0,0 0 0,0 0 1,0 0-1,1 0 0,-1 0 0,1 0 0,-1-1 0,0 1 1,1 0-1,-1-1 0,1 1 0,-1-1 0,1 0 0,0 1 1,-1-1-1,1 0 0,-1 0 0,1 0 0,-1 0 0,1 0 1,1-1-1,39-4 250,12-21-328,-49 22 39,1 0 0,0 0 0,0 1 0,0 0 1,0 0-1,0 1 0,1-1 0,0 1 0,-1 1 1,1-1-1,0 1 0,8 0 0,-14 2 15,0 0-1,0 0 0,0 0 1,0 0-1,0 0 0,0 0 1,0 0-1,0 0 1,-1 0-1,1 1 0,0-1 1,-1 0-1,1 0 0,-1 1 1,1-1-1,-1 0 0,0 1 1,0-1-1,0 0 1,0 1-1,1-1 0,-2 1 1,1-1-1,0 0 0,0 1 1,0-1-1,-1 0 0,1 2 1,1 22 96,-1-24-79,0-1 0,0 1 0,0-1 0,0 1 1,0 0-1,0-1 0,1 1 0,-1-1 0,0 1 0,0-1 0,0 1 0,1-1 0,-1 0 0,0 1 0,1-1 0,-1 1 0,1-1 0,-1 0 0,0 1 1,1-1-1,-1 0 0,1 1 0,-1-1 0,1 0 0,-1 0 0,1 1 0,-1-1 0,1 0 0,-1 0 0,2 0 0,5-1 53,1 0 0,-1-1 0,0 0 0,0 0-1,0-1 1,0 0 0,0 0 0,0 0 0,-1-1-1,0 0 1,9-7 0,28-16-279,-37 25 91,-1 0 0,0-1 0,1 2 0,0-1 0,-1 1 0,9-2 1,-13 3 122,0 0 0,0 0 1,0 0-1,0 0 1,0 0-1,0 0 0,0 1 1,0-1-1,0 0 1,0 0-1,0 1 0,0-1 1,0 0-1,0 1 1,0-1-1,-1 1 1,1 0-1,0-1 0,0 1 1,0 0-1,-1-1 1,1 1-1,0 0 0,-1 0 1,1 0-1,0-1 1,-1 1-1,1 0 0,-1 0 1,0 0-1,1 0 1,-1 0-1,0 0 0,1 0 1,-1 0-1,0 0 1,0 0-1,0 0 1,0 0-1,0 2 0,0-1 44,0 0-1,-1 0 0,1-1 0,1 1 1,-1 0-1,0 0 0,0 0 0,1 0 1,-1 0-1,1 0 0,-1-1 0,1 1 1,0 0-1,0 0 0,0-1 1,0 1-1,0-1 0,0 1 0,0-1 1,1 1-1,-1-1 0,0 1 0,1-1 1,-1 0-1,3 2 0,-1-3-341,1 1 0,-1-1 0,0 0 0,0 0 0,0 0-1,0 0 1,0-1 0,1 1 0,-1-1 0,0 0 0,0 0 0,0 0 0,0 0-1,-1 0 1,1-1 0,3-1 0,16-9-4180,-1 0-2563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64 18578,'0'0'9294,"5"-9"-11221,14-27 1366,-18 35 555,-1 1 0,0 0 0,1-1 0,-1 1 0,0 0-1,0-1 1,1 1 0,-1-1 0,0 1 0,0-1 0,0 1 0,0-1 0,0 1 0,0-1 0,0 1 0,0 0-1,0-1 1,0 1 0,0-1 0,0 1 0,0-1 0,0 1 0,0-1 0,0 1 0,0-1 0,-1 1 0,1 0-1,0-1 1,0 1 0,-1-1 0,1 1 0,0 0 0,0-1 0,-1 1 0,1 0 0,0-1 0,-1 1 0,1 0-1,-1-1 1,1 1 0,0 0 0,-1 0 0,1 0 0,-1-1 0,1 1 0,-1 0 0,1 0 0,0 0 0,-1 0-1,1 0 1,-1 0 0,1 0 0,-1 0 0,1 0 0,-1 0 0,1 0 0,-1 0 0,1 0 0,-1 0 0,1 0-1,0 0 1,-1 1 0,0-1 0,-29 8-100,26-5 177,0 0 0,-1 1 1,1-1-1,0 1 0,1-1 1,-1 1-1,1 0 0,-1 0 1,1 1-1,0-1 0,1 1 1,-1 0-1,1-1 0,0 1 1,0 0-1,0 0 0,1 1 1,0-1-1,0 0 0,0 0 1,1 6-1,0-10-63,0 0 0,0-1 0,0 1 0,1 0-1,-1 0 1,0-1 0,1 1 0,-1 0 0,0-1 0,1 1 0,-1 0 0,1-1 0,-1 1-1,1 0 1,-1-1 0,1 1 0,0-1 0,-1 1 0,1-1 0,0 0 0,-1 1 0,1-1-1,0 0 1,0 1 0,-1-1 0,3 0 0,28 2 124,-24-3-616,1-1 1,0 1-1,0-1 0,-1 0 1,10-5-1,29-26-9237,-23 12 1628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16848,'0'0'1329,"-8"7"465,-1 2-1231,1 1 0,-1 0 0,2 0 0,-1 1 0,2 0 0,-1 1 0,2-1 0,-1 1 0,1 0 0,1 1 0,1-1 0,-4 20 0,3-2-339,1 0 0,1 31 0,3-60-223,-1 0 0,1 0 0,-1 0 0,1 0-1,-1 0 1,1 0 0,-1 0 0,1-1-1,0 1 1,-1 0 0,1 0 0,0-1-1,0 1 1,0 0 0,0-1 0,0 1 0,-1-1-1,1 1 1,0-1 0,0 0 0,0 1-1,0-1 1,0 0 0,0 0 0,0 0-1,0 0 1,0 1 0,1-1 0,-1-1 0,0 1-1,0 0 1,1 0 0,51-4-447,-32 2 188,-21 2 249,1 1-1,0-1 1,-1 1-1,1 0 1,0-1-1,-1 1 1,1 0-1,-1-1 1,1 1-1,-1 0 1,0-1-1,1 1 1,-1 0-1,0 0 1,1-1-1,-1 1 1,0 0-1,0 0 0,0 0 1,0 0-1,1-1 1,-1 1-1,0 0 1,-1 0-1,1 1 1,0 31 154,-1-26-160,1-7 20,1 1 0,-1-1-1,0 0 1,0 0 0,0 0 0,0 1-1,0-1 1,1 0 0,-1 0 0,0 0 0,0 0-1,0 0 1,0 1 0,1-1 0,-1 0-1,0 0 1,0 0 0,0 0 0,1 0 0,-1 0-1,0 0 1,0 0 0,0 0 0,1 0-1,-1 0 1,0 0 0,0 0 0,0 0 0,1 0-1,-1 0 1,0 0 0,0 0 0,1 0-1,-1 0 1,0 0 0,0 0 0,0 0 0,1 0-1,-1-1 1,0 1 0,0 0 0,0 0-1,0 0 1,1 0 0,-1 0 0,0-1 0,0 1-1,0 0 1,0 0 0,0 0 0,1-1-1,9-7 228,-4-1-165,-1-1-1,0 0 0,8-21 0,11-21-112,3 107 46,-26-52 13,0-1 0,0 0 0,1 0 0,-1 0 0,1 0 0,-1 0 0,1 0 0,0 0 0,-1 0 0,1-1 0,0 1 0,0-1-1,0 1 1,1-1 0,-1 0 0,0 0 0,3 1 0,43 4-1335,-47-6 1148,-1 0-1,1 0 1,-1 0-1,1-1 1,-1 1-1,1 0 1,-1 0 0,1 0-1,-1 0 1,0-1-1,1 1 1,-1 0-1,1 0 1,-1-1-1,0 1 1,1 0-1,-1-1 1,0 1-1,1 0 1,-1-1-1,0 1 1,0 0-1,1-1 1,-1 1-1,0-1 1,0 1 0,0-1-1,1 1 1,-1-1-1,0 1 1,0 0-1,0-1 1,0 1-1,0-1 1,0 1-1,0-1 1,0 1-1,0-1 1,0 1-1,0-1 1,0 1-1,-1-1 1,1 0-1,0 1-171,0-13-6204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5115 556 11691,'-605'-123'507,"506"106"-918,-160-5-1,-104 21-202,180 2 941,-623-64 627,749 56-931,-154-13 238,-1 8 1,0 10-1,-303 35 1,197 6-107,-321 84 0,586-109-251,0 4 0,0 1 0,2 3 0,-86 49 1,111-55 56,1 1 1,0 1-1,2 1 1,0 1-1,1 1 1,1 1-1,2 1 1,0 1-1,1 1 1,-20 35 0,34-52 93,-1 1 0,1 0 0,1 0 1,0 0-1,0 0 0,1 0 1,0 1-1,0-1 0,1 1 0,1-1 1,-1 1-1,2 0 0,-1-1 1,1 1-1,1-1 0,3 15 1,-1-14-34,1 0 0,0 0 1,0 0-1,1-1 0,0 0 1,0 0-1,1-1 1,1 0-1,-1 0 0,1 0 1,0-1-1,1 0 1,0-1-1,12 7 0,15 7-29,1-1-1,0-3 1,1-1 0,60 16-1,168 25 59,-193-43-54,160 24 54,379 12 0,238-61 466,410 6-420,-665 12-258,168-48 146,-568 15-20,358-99 0,-164-4-71,-293 92 736,175-99-1,-261 132-491,-1-1 0,0 0 0,0-1 0,-1 0 0,0 0 0,10-12 0,-16 16-52,0 0 1,0 0-1,0 0 0,-1 0 1,1 0-1,-1 0 0,1 0 1,-1-1-1,0 1 1,-1-1-1,1 1 0,0-1 1,-1 1-1,0-1 0,0 1 1,0-1-1,0 1 0,-1-1 1,1 1-1,-1-1 0,0 1 1,-2-7-1,-6-6 68,0 0 0,-2 1 0,1 0 0,-2 1 0,0 0 0,-1 0 0,0 1 0,-15-10 0,8 4-93,-52-44-71,-3 3 0,-3 3 0,-2 4 0,-3 3 0,-1 4 0,-2 3 0,-136-46 0,84 46-1286,-1 6-1,-1 6 1,-2 6 0,-200-9 0,33 23-2841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15855,'-22'9'669,"0"1"0,1 2 0,0 0 0,1 1 0,0 1 0,1 1 1,0 1-1,-30 33 0,48-47-634,-1-1 0,1 1 0,0 0 0,0-1 0,0 1 0,0 0 0,0 0 0,0 0 0,0 0 0,1 0 0,-1-1 0,0 1 0,1 1 0,0-1 0,0 0 0,-1 3 0,2-4-27,-1 0 0,0 0 0,1 0 0,-1-1 0,1 1 0,-1 0 0,1 0-1,0-1 1,-1 1 0,1 0 0,0-1 0,-1 1 0,1 0 0,0-1 0,0 1-1,-1-1 1,1 0 0,0 1 0,0-1 0,0 1 0,0-1 0,0 0 0,0 0 0,1 1-1,6-1 6,0 1 0,-1-1 0,1-1 0,-1 1 1,1-1-1,-1-1 0,12-2 0,17-9-440,0-2 1,-1-2 0,0-1-1,35-25 1,25-12-411,-96 56 861,1-1 0,0 0 0,0 1 0,0-1 0,0 1 0,0-1 0,0 0 0,0 1 0,0-1 0,0 1 0,0-1 0,0 1 0,0-1 0,0 1 0,0-1 0,0 0 0,0 1 0,0-1 0,0 1 0,0-1 0,1 0 0,-1 1 0,0-1 0,0 1 0,1-1 0,-1 0 0,0 1 0,1-1-1,-1 0 1,0 1 0,1-1 0,-1 0 0,0 0 0,1 1 0,-1-1 0,0 0 0,1 0 0,-1 0 0,1 0 0,-1 1 0,1-1 0,-1 0 0,0 0 0,1 0 0,-1 0 0,1 0 0,-1 0 0,1 0 0,-1 0 0,0 0 0,1 0 0,-1 0 0,1-1 0,-1 1 0,1 0 0,-1 0 0,0 0 0,1 0 0,-1-1-1,1 1 1,-1 0 0,0 0 0,1-1 0,-1 1 0,0 0 0,1-1 0,-19 47 516,9-26-433,8-19-95,1 1 0,-1-1 0,1 0-1,-1 1 1,1-1 0,-1 1 0,1-1 0,0 1-1,0 0 1,0-1 0,0 1 0,0-1 0,0 1 0,0-1-1,1 1 1,-1-1 0,0 1 0,1-1 0,-1 1-1,1-1 1,0 0 0,-1 1 0,1-1 0,1 3-1,0-4 20,0 1 0,-1 0 0,1-1 0,0 1 0,-1-1-1,1 1 1,0-1 0,-1 0 0,1 0 0,0 0 0,0 0-1,-1 0 1,1 0 0,0 0 0,0 0 0,-1-1-1,4 0 1,12-5 160,0 0 0,-1-1 0,20-12 0,-28 14-230,14-7 84,-11 5-60,1 0 0,0 0-1,0 2 1,1-1 0,-1 1 0,1 1-1,0 1 1,1 0 0,-1 0-1,15 0 1,-26 3 17,-1 1 0,0-1 0,0 1 0,1 0 0,-1 0 0,0-1 0,0 1-1,0 0 1,0 0 0,0 0 0,0 0 0,0 0 0,0 0 0,0 0 0,-1 1 0,1-1-1,0 0 1,-1 0 0,1 1 0,-1-1 0,1 0 0,-1 1 0,0-1 0,1 0 0,-1 1 0,0-1-1,0 1 1,0-1 0,0 0 0,0 1 0,0-1 0,-1 1 0,1 1 0,-7 50 916,6-49-840,-3 29 494,4-32-561,0-1 0,0 1 0,0 0 0,1-1 0,-1 1 0,0-1-1,1 1 1,-1 0 0,0-1 0,1 1 0,-1-1 0,1 0 0,-1 1 0,1-1 0,-1 1 0,1-1 0,-1 1 0,1-1 0,-1 0 0,1 0 0,0 1-1,-1-1 1,1 0 0,0 0 0,-1 0 0,1 1 0,-1-1 0,1 0 0,0 0 0,-1 0 0,1 0 0,0 0 0,-1 0 0,1-1 0,0 1 0,-1 0-1,1 0 1,0 0 0,-1 0 0,1-1 0,-1 1 0,1 0 0,-1-1 0,2 0 0,7-3 21,-1 0 0,1-1 0,-1 0 0,0-1-1,0 0 1,0 0 0,-1-1 0,10-11 0,-9 10-265,0 0 0,0 0 0,1 1 0,0 0 0,18-10 1,-28 23 187,0-1 1,-1 1 0,1-1 0,-1 0-1,0 1 1,-4 5 0,5-9 33,-3 3-19,1 0-1,0 1 1,0-1-1,0 1 1,1 0-1,0-1 1,0 1-1,1 0 1,-1 0-1,1 0 1,0 0-1,1 0 1,0 9-1,0-14-88,0 0-1,1 0 1,-1-1-1,1 1 1,-1 0-1,1-1 0,0 1 1,-1-1-1,1 1 1,0-1-1,-1 1 1,1-1-1,0 1 1,-1-1-1,1 1 1,0-1-1,0 0 1,0 0-1,-1 1 1,1-1-1,0 0 1,0 0-1,0 0 0,0 0 1,-1 0-1,1 0 1,0 0-1,1 0 1,25-8-5629,-5-11-1864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21204,'0'0'4100,"56"23"-7719,-39-18-2179,-4 3-6598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15535,'0'0'11840,"-9"8"-11936,-1-1-27,-53 49 842,59-53-593,1 1 1,-1 0-1,1 0 1,0 1-1,0-1 1,0 1-1,0-1 1,1 1-1,0 0 1,0 0-1,0 0 1,0 0-1,1 0 1,-1 7-1,2-11-121,1 1 0,-1-1-1,0 0 1,1 0 0,0 1 0,-1-1-1,1 0 1,-1 0 0,1 0 0,0 0-1,0 0 1,0 0 0,0 0 0,0 0-1,0 0 1,0 0 0,0 0 0,0 0-1,0-1 1,0 1 0,0 0 0,1-1-1,-1 1 1,0-1 0,0 0 0,1 1-1,-1-1 1,0 0 0,1 0-1,2 0 1,48 3-1566,-43-3 568,26-3-4154,3-12-5316</inkml:trace>
  <inkml:trace contextRef="#ctx0" brushRef="#br0" timeOffset="1">890 302 4388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15951,'0'0'8969,"1"10"-7720,-13 138 2029,12-147-3273,0 0 0,0 0 0,0 0 1,0 0-1,0 0 0,0 0 1,1 0-1,-1 0 0,0 0 0,0 0 1,1 0-1,-1 0 0,1 0 1,-1 0-1,1-1 0,-1 1 0,1 0 1,-1 0-1,1-1 0,0 1 1,0 0-1,-1 0 0,1-1 1,0 1-1,0-1 0,0 1 0,1 0 1,1 0 19,-1-1 0,1 1 0,0-1 1,-1 0-1,1 0 0,0 0 0,-1 0 1,1 0-1,0 0 0,3-2 0,6-1 64,0-1-1,0 0 1,17-9-1,6-7-37,-26 14-75,0 1 0,0 0 1,0 0-1,1 0 0,0 2 0,-1-1 0,1 1 1,0 0-1,15-1 0,-25 4 13,1 0-1,-1 0 1,1 0-1,-1 0 1,1 0-1,-1 0 1,1 0-1,-1 1 1,1-1 0,-1 0-1,1 0 1,-1 0-1,1 1 1,-1-1-1,1 0 1,-1 1-1,1-1 1,-1 0-1,0 1 1,1-1 0,-1 1-1,0-1 1,1 0-1,-1 1 1,0-1-1,1 1 1,-1-1-1,0 1 1,0-1-1,0 1 1,1 0-1,0 22-88,1 1 148,-2-23-46,0-1 0,0 1 0,1-1 0,-1 1 0,0 0 0,1-1 0,-1 1 0,0-1 0,1 1 0,-1-1 0,0 1 0,1-1 0,-1 1 0,1-1 0,-1 0 0,1 1 0,-1-1-1,1 0 1,-1 1 0,1-1 0,0 0 0,-1 0 0,1 1 0,-1-1 0,1 0 0,0 0 0,-1 0 0,1 0 0,0 0 0,0 0 0,7-1 60,0 0 1,0 0-1,0-1 0,0-1 0,0 1 0,-1-1 0,1 0 0,-1-1 0,11-7 0,-11 7-101,1 0 0,-1 0 0,1 0 0,-1 1-1,1 0 1,0 1 0,0-1 0,0 2 0,15-3 0,-23 4 16,1 0 0,-1 1 0,1-1 0,0 0 0,-1 0 0,1 0 0,-1 0 0,1 1 1,0-1-1,-1 0 0,1 0 0,-1 1 0,1-1 0,-1 0 0,1 1 0,-1-1 0,0 1 0,1-1 0,-1 0 0,1 1 0,-1-1 0,0 1 0,1-1 1,-1 1-1,0 0 0,0-1 0,1 1 0,-1-1 0,0 1 0,0 0 0,1 27-429,-12 27-1028,10-53 1235,-2 14-2518,3-9-4259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54 13453,'0'0'8685,"9"7"-7708,-3-3-834,0 0 1,0 0-1,0 0 0,1-1 1,-1 1-1,1-2 0,0 1 0,7 1 1,-12-3-82,1-1 0,-1 1 0,0-1 0,0 0 0,0 0 0,1 0 0,-1 0 0,0 0 0,0 0 0,0-1 0,0 1 0,1-1 1,-1 1-1,0-1 0,0 0 0,0 0 0,0 0 0,0 0 0,-1 0 0,1 0 0,0-1 0,0 1 0,-1-1 0,1 1 0,-1-1 0,1 0 1,-1 1-1,0-1 0,0 0 0,1 0 0,-1 0 0,0 0 0,-1 0 0,1 0 0,0 0 0,-1 0 0,1 0 0,0-4 0,-1 4-22,1 1-1,-1 0 1,1-1-1,-1 1 0,0-1 1,0 1-1,0-1 1,1 1-1,-1-1 0,-1 1 1,1-1-1,0 1 1,0-1-1,0 1 1,-1-1-1,1 1 0,-1 0 1,1-1-1,-1 1 1,0-1-1,1 1 0,-1 0 1,0 0-1,0 0 1,0-1-1,0 1 0,0 0 1,0 0-1,0 0 1,-1 0-1,1 1 0,0-1 1,0 0-1,-1 0 1,1 1-1,0-1 1,-1 1-1,1-1 0,-1 1 1,1-1-1,-1 1 1,1 0-1,-1 0 0,-1 0 1,-1 0-74,0 0 1,0 0-1,0 0 1,0 1 0,0 0-1,0-1 1,0 2-1,0-1 1,0 0-1,0 1 1,1 0 0,-1-1-1,1 1 1,-1 1-1,-4 3 1,-26 36 70,32-39-33,1-1 0,-1 1 1,1-1-1,0 1 0,0 0 0,0 0 0,0-1 0,1 1 0,-1 0 0,1 0 0,0 0 0,0 0 0,0 0 0,0 0 0,0-1 1,1 5-1,0-5-73,-1-1 0,1 0 0,0 0 0,0 1-1,0-1 1,0 0 0,0 0 0,0 0 0,0 0 0,0 0 0,0-1 0,0 1 0,0 0 0,1 0 0,-1-1 0,0 1 0,1-1 0,-1 1 0,0-1 0,1 1 0,-1-1 0,0 0 0,4 0 0,38 2-3683,-32-3 2114,26 0-3268,0-7-2151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17104,'0'0'3465,"-12"2"-1212,-5 2-1249,-1 0 1,-31 11 0,45-13-888,0-1 0,0 0 0,1 1 0,-1 0 0,0 0 0,0 0 0,1 0 0,-1 1 0,1-1 0,0 1 0,0 0 0,0 0 0,0 0 0,0 0 0,1 1 1,-1-1-1,1 1 0,0-1 0,0 1 0,0 0 0,-2 7 0,4-10-130,0 0 0,0 0 1,0 0-1,0 0 0,0 0 0,0 0 1,1 0-1,-1 0 0,0 0 0,0 0 0,1 0 1,-1 0-1,1 0 0,-1 0 0,0 0 1,1-1-1,0 1 0,-1 0 0,1 0 1,0 0-1,-1-1 0,1 1 0,0 0 0,0-1 1,-1 1-1,3 0 0,-1 0-32,1 1-1,0-1 0,0 0 1,0-1-1,1 1 1,-1 0-1,0-1 0,6 0 1,-2 0 12,0 0 1,0 0 0,0-1-1,0-1 1,0 1-1,0-1 1,11-4 0,9-11-100,-21 12 70,0 1 0,1-1 1,0 2-1,0-1 0,11-3 1,-18 7 52,1 1 0,-1-1 0,1 1 1,-1-1-1,1 1 0,-1-1 0,1 1 1,-1-1-1,0 1 0,1 0 0,-1-1 0,0 1 1,0 0-1,0-1 0,1 1 0,-1 0 1,0-1-1,0 1 0,0 0 0,0-1 0,0 1 1,0 0-1,0-1 0,0 1 0,0 0 1,-1 0-1,1-1 0,0 1 0,0 0 0,-1-1 1,1 1-1,-6 32 421,5-31-356,0 2 22,1-1 0,-1 0 0,0 1 0,1-1 0,0 1 0,0-1 0,0 1 0,0-1 0,0 1 0,1-1 0,-1 1 0,2 3 0,-1-6-59,1 1 0,-1-1 0,0 1 0,0-1-1,1 0 1,-1 0 0,0 0 0,1 0-1,-1 0 1,1 0 0,0 0 0,-1 0-1,1 0 1,0-1 0,0 1 0,-1-1 0,1 1-1,0-1 1,0 0 0,0 0 0,-1 0-1,1 0 1,0 0 0,2 0 0,14-1-113,0-1 1,0-1 0,-1 0-1,1-2 1,-1 0-1,0-1 1,0 0 0,30-17-1,1 1-443,-48 22 539,1 0-1,-1 0 1,1-1-1,-1 1 1,1 0-1,-1 0 1,1 0-1,-1 0 1,1 0-1,0 0 1,-1 0-1,1 0 1,-1 1-1,1-1 0,-1 0 1,1 0-1,-1 0 1,1 0-1,-1 1 1,1-1-1,-1 0 1,0 1-1,1-1 1,-1 0-1,1 1 1,-1-1-1,0 0 1,1 1-1,-1-1 1,0 1-1,1-1 1,-1 1-1,0-1 0,0 0 1,1 1-1,-1-1 1,0 1-1,0-1 1,0 1-1,0 0 1,0-1-1,0 1 1,0-1-1,0 1 1,0-1-1,0 1 1,0-1-1,0 1 1,0-1-1,0 1 0,0-1 1,0 1-1,-1-1 1,1 1-1,0 0 1,-8 43 380,6-32-334,2-11-102,0 0-1,0 0 1,0-1 0,0 1-1,0 0 1,0-1 0,1 1-1,-1 0 1,0-1 0,0 1-1,1 0 1,-1-1 0,0 1-1,1-1 1,-1 1 0,1-1-1,-1 1 1,1-1 0,-1 1-1,1-1 1,-1 1 0,1-1-1,0 1 1,-1-1 0,1 0-1,-1 1 1,1-1 0,0 0-1,-1 0 1,1 0 0,0 1-1,0-1 1,-1 0 0,1 0-1,0 0 1,-1 0 0,1 0-1,0 0 1,0 0 0,-1 0-1,1-1 1,0 1-1,-1 0 1,1 0 0,1-1 0,36-11-9352,-11-1-2771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18802,'0'0'8392,"0"52"-11755,5-46-2595,5-2-11146</inkml:trace>
  <inkml:trace contextRef="#ctx0" brushRef="#br0" timeOffset="1">1 192 14157,'0'0'14702,"11"11"-21204,-2-22-7944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39 2851,'0'0'8498,"9"-5"-5487,2 0-1823,12-6 144,-5-6 4199,-36 34-3260,-41 30 0,-1 0-386,-143 140-1800,199-186-603,6-7-864,8-19-2933,0 0-419,-1-5-2574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8456,'0'0'18770,"68"46"-18514,-46-33-160,7 1-32,0-1-32,2 5-736,-2-1-1539,-2 1-1408,-4-1-1570,-6-5-4036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16207,'0'0'10602,"12"0"-9710,-6 1-776,0-1-54,-1 0 0,1 0-1,-1 0 1,1 0 0,-1-1-1,0 0 1,1 0-1,-1 0 1,0-1 0,1 0-1,-1 0 1,0 0 0,-1-1-1,9-4 1,-13 6-62,15-9 12,0-1 0,-1-1 0,0 0 0,-1-1 0,0 0 0,-1-1 0,13-20 0,-47 107-952,-1-24 956,15-35-265,2 0 1,-1 0-1,2 1 0,-8 28 1,13-43-193,0 3-135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18770,'0'0'3256,"-1"8"-2220,-6 46 998,4 0 0,2 59 0,1-68-2349,0-44 277,0-1 1,0 0-1,0 1 1,0-1-1,0 0 1,0 0 0,0 1-1,0-1 1,-1 0-1,1 1 1,0-1-1,1 0 1,-1 1-1,0-1 1,0 0 0,0 1-1,0-1 1,0 0-1,0 0 1,0 1-1,0-1 1,0 0 0,1 0-1,-1 1 1,0-1-1,0 0 1,0 0-1,1 1 1,-1-1-1,0 0 1,0 0 0,1 0-1,-1 1 1,0-1-1,0 0 1,1 0-1,-1 0 1,0 0 0,0 0-1,1 0 1,-1 1-1,0-1 1,1 0-1,-1 0 1,0 0-1,1 0 1,-1 0 0,0 0-1,1 0 1,-1 0-1,1-1-181,0 1-1,-1-1 0,1 1 1,-1-1-1,1 1 0,0-1 0,-1 0 1,1 1-1,-1-1 0,0 1 1,1-1-1,-1 0 0,1 0 1,-1 1-1,0-1 0,0 0 1,1 1-1,-1-1 0,0 0 1,0 0-1,0 0 0,1-19-4873,-1-4-3464</inkml:trace>
  <inkml:trace contextRef="#ctx0" brushRef="#br0" timeOffset="1">0 88 16624,'0'0'9289,"64"4"-7560,-32-4-1120,1 0-321,-2 0-224,-4 0-32,-1 0-384,-6 0-1282,-6 0-1313,-5 0-2594,-3 0-4228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231 142 4036,'8'-8'2001,"0"0"0,-1-1 1,12-19-1,-17 25-1546,0-1 0,0 1 1,-1 0-1,1 0 0,-1-1 0,0 1 0,0-1 0,0 1 1,0-1-1,-1 1 0,1-1 0,-1 1 0,0-1 0,0 0 0,-1 1 1,0-8-1,0 11-426,0-1 1,0 0 0,1 0-1,-1 0 1,0 0-1,0 1 1,0-1 0,0 1-1,0-1 1,0 0-1,-1 1 1,1 0 0,0-1-1,0 1 1,0 0-1,0-1 1,0 1 0,-1 0-1,1 0 1,0 0-1,0 0 1,0 0 0,-1 0-1,1 0 1,0 1-1,0-1 1,0 0 0,0 1-1,-2 0 1,-36 13-53,19-2 148,1 1 0,0 1 0,1 1 0,1 0 0,0 1 0,1 1 0,1 1 0,1 0 0,0 1 0,2 0 0,-12 23 0,23-40-91,0 0 1,0 0 0,0 0 0,0 0 0,1-1 0,-1 1 0,1 0 0,-1 0-1,1 0 1,0 0 0,0 0 0,0 0 0,0 0 0,0 0 0,0 0 0,1 0-1,-1 0 1,0 0 0,2 4 0,-1-5-20,0 0-1,0 0 1,0 0-1,0-1 1,1 1-1,-1 0 1,0 0-1,0-1 1,0 1-1,1 0 1,-1-1-1,0 0 1,1 1-1,-1-1 1,1 0-1,-1 1 1,0-1-1,1 0 1,-1 0-1,1 0 1,0 0-1,9-2 33,0 1 0,-1-1 0,0-1 0,1 0 0,-1-1 0,10-4 0,17-10-76,-1-1-1,0-1 1,-2-2-1,-1-2 1,0-1 0,-2-2-1,53-57 1,-65 54 44,-20 20 28,-15 14 6,5 2 6,0 1 0,1 0 0,0 1 0,0 0 0,1 0 0,0 1 0,-11 13 0,6-4 151,0 1 1,1 1-1,-12 23 0,4 13 368,21-54-560,-1-1 1,1 0 0,-1 1 0,1-1 0,-1 0-1,1 1 1,0-1 0,0 1 0,0-1-1,-1 1 1,1-1 0,1 0 0,-1 1-1,0-1 1,0 1 0,1-1 0,-1 1-1,0-1 1,1 0 0,-1 1 0,1-1-1,0 0 1,0 0 0,-1 1 0,1-1-1,0 0 1,0 0 0,0 0 0,0 0-1,0 0 1,0 0 0,0 0 0,1 0-1,-1-1 1,2 2 0,6-1 31,0 0 0,0-1 0,0 0 0,0 0 0,0-1-1,0 0 1,0 0 0,0-1 0,-1-1 0,1 1 0,0-1 0,14-8 0,-7 2-616,-1 1 0,0-2-1,0 0 1,-1-1 0,21-21 0,-33 31 72,6-9-719,-7 5-2663,-5 5-1421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15022,'0'0'10154,"-3"11"-9935,-11 18-122,-2 0 0,0-1 0,-2 0 0,-38 45 0,38-51-94,2-4-2,1 2 0,-23 38 0,38-59-358,0-1 0,0 1 0,0-1 0,0 1 0,0 0 0,0-1 0,1 1 0,-1 0 0,0-1 0,1 1 0,-1 0 0,1 0 0,-1-1-1,1 1 1,1-2 0,1-4-1532,4-18-5216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14414,'0'0'10986,"62"42"-9609,-29-33-544,0-3-481,0 3-255,-1-3-97,-7 4-1506,-5-1-2498,-6-1-3010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 17296,'0'0'11435,"10"-1"-10794,-8 1-594,14-3 123,0 1 1,31 1-1,-44 1-166,-1 0-1,0 0 1,1 1-1,-1-1 1,0 1 0,1-1-1,-1 1 1,0 0-1,1 0 1,-1 0-1,0 0 1,0 0 0,0 0-1,2 2 1,-3-2-12,-1 1 0,1-1 0,-1 0 0,1 0 0,-1 0 1,1 0-1,-1 1 0,0-1 0,0 0 0,0 0 0,0 1 0,0-1 1,0 0-1,0 0 0,0 1 0,0-1 0,-1 0 0,1 0 0,0 1 1,-1-1-1,1 0 0,-1 0 0,0 0 0,1 0 0,-1 0 0,0 0 1,1 0-1,-1 0 0,0 0 0,-1 1 0,-7 8 34,-1 0 0,0-1 0,0 0 0,-1-1 0,0 0 0,-1-1 0,-14 7 0,-36 26 257,61-40-282,1 0-1,0 0 1,0 0-1,0 1 1,0-1 0,0 0-1,-1 0 1,1 0-1,0 0 1,0 0-1,0 0 1,0 0-1,0 0 1,0 0-1,0 1 1,-1-1 0,1 0-1,0 0 1,0 0-1,0 0 1,0 0-1,0 1 1,0-1-1,0 0 1,0 0-1,0 0 1,0 0-1,0 1 1,0-1 0,0 0-1,0 0 1,0 0-1,0 0 1,0 0-1,0 1 1,0-1-1,0 0 1,0 0-1,0 0 1,0 0 0,0 1-1,0-1 1,0 0-1,0 0 1,1 0-1,-1 0 1,0 0-1,0 0 1,0 1-1,0-1 1,12 3 61,21-2 137,-29-1-151,18 0-206,1-2 0,30-4 1,12-13-7762,-38 6-836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10314,'0'0'12411,"9"-1"-10900,-6 1-1420,1 0-1,-1 0 1,1 1 0,-1-1-1,1 1 1,-1-1-1,1 1 1,-1 0-1,0 1 1,1-1 0,-1 0-1,0 1 1,0 0-1,0 0 1,0 0-1,0 0 1,-1 0-1,1 0 1,0 1 0,-1-1-1,0 1 1,0 0-1,0 0 1,0 0-1,0 0 1,0 0 0,-1 0-1,2 5 1,3 4-14,-1 0 1,0 1-1,-1 0 1,-1 0-1,0 0 1,0 1-1,-2-1 1,0 1-1,0-1 1,-1 1-1,-1-1 1,0 1-1,-1-1 1,0 0-1,-1 1 1,0-1-1,-2 0 1,1-1-1,-1 1 1,-10 15-1,7-13-158,-1 0 0,-1-1 0,0-1 0,-1 1 0,-1-2 0,-24 22-1,23-24-418,-1 0 0,1-1 0,-2 0 0,1-1 0,-1-1 0,-1 0-1,-19 5 1,-3-4-6007,0-6-5174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8296,'0'0'4783,"-11"4"-3683,-1 1-676,-1 1 1,1 1 0,0 0-1,1 1 1,0 0 0,0 0-1,1 1 1,0 1 0,0 0-1,-8 12 1,8-10-149,1 1 0,1 1 0,0-1 0,1 1 0,1 1 0,0-1 0,1 1 0,0 0 0,1 0 0,-2 24 0,5-27-378,0-1 1,1 1 0,1 0-1,0 0 1,0-1 0,2 1 0,-1-1-1,1 1 1,1-1 0,0 0-1,0 0 1,1-1 0,1 1-1,11 15 1,31 32-6460,-22-33 828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69 8584,'0'0'19651,"2"-4"-19779,9-10 149,-8 11 25,-1 0 1,1 1-1,-1-1 1,0 0-1,0 0 1,0 0-1,0-1 1,0 1-1,-1 0 1,0-1 0,1 1-1,-1-1 1,1-5-1,-4 9-86,0 0-1,1 1 0,-1-1 1,0 0-1,1 1 1,-1 0-1,0-1 1,1 1-1,-1 0 1,1 0-1,-1 0 0,1 0 1,0 0-1,-3 2 1,0 2 5,1-3 25,1 0 0,0 1 0,0-1-1,0 1 1,0-1 0,0 1 0,0 0 0,1 0 0,-1 0 0,1 0 0,0 0 0,0 0 0,-1 6-1,2-9 0,0 0 0,0 0-1,1 1 1,-1-1 0,0 0-1,0 0 1,1 1 0,-1-1-1,0 0 1,1 0 0,-1 0-1,0 0 1,0 0 0,1 0-1,-1 1 1,0-1 0,1 0-1,-1 0 1,0 0 0,1 0-1,-1 0 1,0 0 0,1 0-1,-1 0 1,0 0 0,1-1-1,-1 1 1,0 0 0,1 0-1,-1 0 1,0 0 0,1 0-1,-1 0 1,0-1 0,1 1-1,-1 0 1,0 0 0,1-1-1,12-5-1409,1-6-2358,0 1-2590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21140,'0'0'5648,"-3"10"-4906,-1 6-490,-7 26 155,1 0 0,-6 82 0,16-123-479,0 0-1,0 0 1,0 0-1,0 0 0,1 1 1,-1-1-1,0 0 0,1 0 1,-1 0-1,1 0 0,-1 0 1,1 0-1,-1 0 1,1 0-1,0 0 0,0 0 1,-1 0-1,1 0 0,0-1 1,0 1-1,0 0 0,0 0 1,0-1-1,0 1 1,0-1-1,0 1 0,2 0 1,9 2-4083,0-2-5133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17360,'0'0'7207,"54"8"-4804,-21-8-546,8-1-1088,4-7-449,0 0-192,-2 4-64,-5-1-96,-3 1-1057,-3 3-1121,-7-2-1793,-7-2-1507,-1 1-4323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0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66 14286,'0'0'7991,"6"-8"-6443,-3 3-1350,1 1 1,0-1-1,0 1 0,0 0 0,0 0 0,0 0 0,1 1 0,0 0 1,-1 0-1,1 0 0,1 0 0,-1 1 0,0 0 0,1 0 1,-1 0-1,1 1 0,-1 0 0,1 0 0,0 0 0,-1 1 1,1-1-1,0 1 0,-1 1 0,10 1 0,-13-2-190,0 0-1,0 1 1,0 0-1,0-1 1,0 1-1,0 0 1,0 0-1,0 0 1,-1 1-1,1-1 1,0 0-1,-1 0 1,1 1 0,-1-1-1,1 1 1,-1 0-1,0-1 1,0 1-1,0 0 1,1 0-1,-2 0 1,1 0-1,0 0 1,0 0-1,-1 0 1,1 0-1,-1 0 1,1 0-1,-1 0 1,0 0-1,0 0 1,0 0-1,0 0 1,0 0-1,-1 0 1,1 1 0,-1-1-1,0 2 1,0 3 10,-1 1 1,0-1 0,-1 0-1,0 0 1,0 0 0,0 0 0,-1 0-1,0-1 1,-6 8 0,-12 10 35,-2-2 1,0 0 0,-2-2 0,0 0-1,-1-2 1,-1-1 0,-44 20-1,56-30 130,21-10-119,29-9-95,-5 9 148,0 1-1,-1 1 1,1 2-1,30 4 1,64 1-2619,-108-7 442,0 0 0,1-1 1,18-6-1,13-7-13193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5669,'0'0'16987,"-8"5"-16768,-7 7-95,1 0 0,1 2 0,0-1 0,0 1 1,2 1-1,0 0 0,0 1 0,2 0 0,0 1 0,0 0 0,2 0 0,0 1 1,1 0-1,1 0 0,1 0 0,0 0 0,1 1 0,1 0 0,1 25 0,1-41-127,1 0 0,0 0 0,0 0 0,0 0 0,0-1 0,0 1 0,0 0 0,1-1 0,-1 1 0,1-1 0,0 1 0,0-1 0,0 0 0,0 0 0,0 1 0,0-2 0,1 1 0,-1 0 0,1 0 0,-1-1 0,1 1 0,0-1 0,-1 0 0,1 0 0,0 0 0,0 0 0,0 0 0,3 0 0,11 2-1242,0-1 1,0-1-1,30 0 1,-31-1-1010,26 0-6271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 17168,'0'0'1612,"-12"-2"-218,0 0-1122,0 0 0,0 1 1,0 0-1,0 1 0,0 1 0,0 0 1,0 0-1,0 1 0,0 1 0,0 0 1,0 1-1,1 0 0,-21 10 0,28-12-246,0 1-1,0-1 0,-1 1 1,2 0-1,-1 0 0,0 0 0,1 1 1,-1-1-1,1 1 0,0 0 1,0 0-1,1 0 0,-1 0 0,1 0 1,0 1-1,0-1 0,0 1 1,-1 5-1,4-9-29,-1-1-1,1 1 1,-1-1 0,1 1-1,0-1 1,-1 1 0,1-1 0,0 1-1,-1-1 1,1 1 0,0-1-1,0 0 1,-1 1 0,1-1 0,0 0-1,0 0 1,0 0 0,-1 0-1,1 1 1,0-1 0,0 0 0,0-1-1,-1 1 1,1 0 0,2 0 0,25-1-6,-26 1 3,49-6-552,-35 3 392,0 1 1,0 1-1,0 0 0,0 1 1,25 4-1,-39-4 165,1 1 0,-1-1 0,0 1 0,0 0 0,0 0 0,0 0 0,0 0 0,0 0 0,0 0 0,0 0 1,0 0-1,-1 1 0,1-1 0,-1 1 0,1 0 0,-1-1 0,1 1 0,-1 0 0,0 0 0,0 0 0,0 0 0,0 0 0,0 0 0,0 0 0,0 0 0,-1 0 1,1 0-1,-1 0 0,1 1 0,-1-1 0,0 0 0,0 0 0,-1 5 0,1-3 12,-1 0 1,1 0-1,-1 0 1,0 0-1,-1 0 1,1-1-1,-1 1 1,1 0-1,-1-1 1,-1 1-1,1-1 1,0 1-1,-1-1 1,1 0-1,-1 0 1,0 0-1,-5 3 1,-9 4 387,-1-2 0,0 0 0,0-1-1,0-1 1,-1 0 0,0-2 0,0 0 0,-1-1 0,1-1 0,-38-1 0,51-5-554,12-4-615,13-6-1297,38-15-4888,-22 10-122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0 9641,'0'0'16165,"-10"8"-16080,-80 64 95,24-20 99,-82 82-1,144-129-1976,15-15 9,18-21-2836,-12 1-1160,-2-3-1837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14478,'0'0'4612,"10"51"-2978,2-32-161,8-2-32,5 2-63,4-4-546,4-1-543,5 0-193,-3-1-481,-2 3-2401,-10-3-2243,-5 0-5381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16464,'0'0'10020,"9"-5"-8921,28-22-933,0 0-1,62-64 1,-98 94-249,-1 1-1,0-1 1,0 1 0,-1-1-1,1 1 1,-1-1 0,1 1-1,-1-1 1,0 1 0,-1-1-1,-1 5 1,1-2-11,-9 34-420,0-1-1754,3-16-3946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19506,'0'0'8675,"4"0"-8493,-3 0-146,-1 0-24,1 0 0,0 1 0,0-1-1,0 0 1,0 0 0,0 0 0,0 0 0,-1 0 0,1 0 0,0-1 0,0 1 0,0 0 0,0 0-1,0-1 1,-1 1 0,1 0 0,0-1 0,0 1 0,-1-1 0,1 1 0,0-1 0,-1 1 0,1-1-1,0 1 1,-1-1 0,1 0 0,-1 0 0,1 1 0,-1-1 0,1 0 0,-1 0 0,1 1 0,-1-1-1,0 0 1,1-1 0,-29 24-498,25-19-364,-12 17 2636,12-16-3908,10-10-6215,3-3-2281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16944,'0'0'11990,"-7"8"-12294,-207 226 661,211-234-5593,5-9 1736,-1 6 1997,2-11-5874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17424,'0'0'10506,"43"56"-9865,-15-38-417,1 0-96,3 0-96,0-2-1281,-6-1-2114,-3-3-1730,-5-3-3523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 8360,'0'0'19095,"9"-2"-18652,-5 0-394,2 1 4,-1 0 0,1 0 0,0 0 0,-1 0 0,1 1 0,0 0 0,6 1 0,-11-1-53,1 1 1,0-1 0,-1 1 0,1-1-1,0 1 1,-1 0 0,1 0 0,-1-1-1,1 1 1,-1 1 0,0-1-1,1 0 1,-1 0 0,0 0 0,0 1-1,0-1 1,0 0 0,0 1 0,0-1-1,0 1 1,0-1 0,0 1 0,-1 0-1,1-1 1,-1 1 0,1 0-1,-1-1 1,0 1 0,1 0 0,-1 0-1,0-1 1,0 4 0,0-1-10,-1 1 0,1-1 1,-1 0-1,1 1 0,-1-1 0,0 0 1,-1 0-1,1 1 0,-1-1 0,0 0 1,0-1-1,0 1 0,0 0 0,-1 0 1,1-1-1,-1 0 0,-6 7 1,-5 2 50,0-1-1,-1-1 1,-19 11 0,-16 12 428,97-33 69,26-13-1898,-26-4-4915,-20 4-1446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13325,'0'0'13148,"8"11"-12080,3 2-897,-2 0 0,1 1 1,-2 0-1,0 0 1,0 1-1,-2 0 0,0 0 1,0 1-1,4 24 0,-8-24-128,-1-1 0,-1 0 0,-1 1 0,0-1 0,-1 1 0,-1-1 0,0 0 0,-1 0 0,0-1 0,-2 1-1,1-1 1,-14 23 0,9-21-382,0 1 0,-2-2 0,-23 27 1,19-27-1155,0 0 0,-1-1 0,-22 14 0,13-13-4144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2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5733,'0'0'-469,"6"-8"495,7-9 221,36-48 4469,-41 53-1084,-1 0 0,0 0 0,10-25 0,-26 87-408,-1 9-3202,5-37 74,1 0 0,1 1 0,-1 33 0,9-51-2969,1-5-2930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14029,'0'0'11723,"64"-9"-10538,-32 0-256,-1 0-576,1 0-257,-3 3-96,-5 0-192,-4 5-1058,-5 1-992,-6 0-1761,-4 0-1507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16207,'0'0'5024,"-9"7"-3770,-9 11-894,2 0 0,0 1 0,1 0 0,1 2 0,1-1 0,-17 39 0,22-43-241,-9 15-25,1 2 0,2 0 0,1 1 0,2 0 0,-10 52 0,21-85-88,0 0 0,-1 0 0,1 0-1,0 0 1,0 0 0,0 0 0,0 0 0,0 0-1,0 0 1,0 0 0,1 0 0,-1 0 0,0 0-1,0 0 1,1-1 0,-1 1 0,1 0 0,-1 0-1,1 0 1,-1 0 0,1 0 0,-1 0-1,1-1 1,0 1 0,-1 0 0,3 1 0,-2-2 8,1 0 1,0 1-1,-1-1 1,1 0 0,-1 0-1,1 1 1,0-1-1,-1-1 1,1 1-1,0 0 1,-1 0 0,1-1-1,0 1 1,2-2-1,9-3 70,-1-1 0,0 0-1,13-10 1,-22 15-78,245-184-49,-107 73-21,-155 125-219,1 1 1,0 0-1,1 1 1,-13 19-1,-12 16-3167,13-24-1093,3-3-2579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1666,'0'0'26147,"8"1"-26067,-1-1-80,0 0-1,-1 1 1,1 0 0,-1 0-1,1 0 1,7 3 0,-13-3-1,0 0 0,1-1 1,-1 1-1,0-1 0,1 1 1,-1 0-1,0 0 0,0 0 0,0 0 1,0 0-1,0 0 0,0 0 1,0 0-1,0 0 0,0 1 1,0-1-1,-1 0 0,1 1 1,0-1-1,-1 0 0,1 1 1,-1-1-1,0 1 0,1-1 0,-1 0 1,0 1-1,0-1 0,0 1 1,0-1-1,0 1 0,0-1 1,0 1-1,-1-1 0,1 1 1,-1-1-1,1 0 0,-1 1 0,1-1 1,-1 1-1,0-1 0,1 0 1,-2 2-1,-2 3 43,-1 0 0,1 0 1,-1 0-1,0-1 0,0 0 0,-12 9 0,-11 13 85,77-31 1037,-23-2-1285,0 2 1,46-3-1,-18 6-5892,-31 1-916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3716,'0'0'19757,"2"7"-19725,5 22 9,-1 0-1,-1 1 1,0 52 0,-4-43-3590,0-2-3801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10090,'0'0'4543,"-1"7"-3246,3 27-152,2 0 1,1-1 0,1 0-1,14 40 1,-20-72-1137,0 0 0,1 1 0,-1-1 0,0 0 0,0 0 0,1 1 0,-1-1 0,1 0 0,-1 0 0,1 1 0,0-1 0,0 0 0,-1 0 0,1 0 0,0 0 0,0 0 0,0 0 0,0 0 0,0 0 0,0-1 0,0 1 0,0 0 0,0-1 0,1 1 0,-1 0 0,0-1 0,2 1 0,-1-1 45,0-1 0,0 1 0,-1-1 0,1 1 0,0-1 0,0 0 0,-1 0 0,1 0 0,0 0 0,-1 0 0,1 0 0,-1 0 0,1 0 0,-1-1 0,0 1 0,2-2 0,6-8 346,0-1 0,-1 0 0,11-20 0,28-72 729,-28 48-1760,-12 4-3315,-8 46-448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9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1 382 9961,'0'0'9465,"3"-9"-8466,137-281 2218,-106 224-3103,-21 50-93,-8 24-3,-4 42 54,-1-28 9,0 1-139,2-1 1,1 1-1,10 36 1,9-9-3322,-10-36-2125,0-7-6224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0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580 51 1730,'0'-9'3629,"1"8"-3539,-1 0 1,0 1 0,1-1-1,-1 0 1,0 1 0,0-1-1,0 0 1,0 0 0,0 1-1,0-1 1,1 0-1,-2 1 1,1-1 0,0 0-1,0 0 1,0 1 0,0-1-1,0 0 1,-1 0 0,1 1-1,0-1 1,0 0 0,-1 1-1,1-1 1,-1 1 0,1-1-1,-1 0 1,1 1 0,-1-1-1,1 1 1,-1-1 0,1 1-1,-1-1 1,1 1 0,-1 0-1,0-1 1,1 1-1,-1 0 1,0-1 0,1 1-1,-1 0 1,-1 0 0,-37-16 3998,26 16-3875,0 0 1,0 1 0,0 0-1,1 2 1,-1-1-1,0 1 1,1 1-1,0 0 1,-22 11-1,-24 8-133,44-18-48,1 1 1,0 1-1,0 0 0,0 1 1,1 0-1,0 1 0,1 1 1,0-1-1,0 2 0,1 0 1,-13 17-1,-6 12-19,2 2 1,-23 47-1,40-69 12,1 0-1,1 1 1,0 0-1,2 1 1,0 0 0,1 0-1,2 0 1,0 0-1,1 45 1,5-27 48,1-1-1,2 1 1,2-1 0,22 66 0,-29-103-77,9 30-325,1 0 1,2 0 0,28 50 0,-36-75 287,-1 0 0,1 0 0,0 0-1,0-1 1,1 0 0,0 0 0,0 0-1,0-1 1,1 0 0,0 0 0,0 0-1,0-1 1,1 0 0,-1-1 0,1 1-1,0-1 1,0-1 0,0 0 0,0 0-1,15 1 1,-12-3 112,1-1 1,0 0-1,-1-1 0,0 0 1,1-1-1,-1-1 0,0 1 1,0-2-1,-1 1 0,0-2 0,1 1 1,-1-1-1,-1-1 0,0 0 1,0 0-1,0-1 0,-1 0 1,11-13-1,5-8 324,-1-1-1,-1-1 1,-2-1 0,23-48 0,-22 35-167,-3 0 1,-1-1 0,-3-1 0,15-82 0,-19 52 95,-2 0 0,-4-95 0,-4 161-228,-1 0 0,0 0 0,0 0 0,-1 0 0,0 0 0,-1 1 0,-1-1 0,-5-12 1,7 19-204,0 1 1,0-1 0,-1 0-1,1 0 1,-1 1 0,0 0 0,0-1-1,-1 1 1,1 0 0,-1 1-1,1-1 1,-1 1 0,0-1 0,0 1-1,0 0 1,0 0 0,0 1-1,0-1 1,-1 1 0,1 0 0,0 0-1,-8 0 1,-33 0-6098,23 1-625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 7719,'0'0'2595,"-9"-1"-1709,3 1-798,2-1 23,0 1-1,0-1 1,0 1-1,0 0 1,0 0 0,0 0-1,0 1 1,0-1-1,0 1 1,0 0 0,0 0-1,0 1 1,1-1-1,-1 1 1,0-1 0,1 1-1,-1 0 1,1 1-1,0-1 1,0 1 0,0-1-1,-4 5 1,1 2-1,0 1 0,0 0 1,1 0-1,0 0 0,1 1 0,0-1 1,0 1-1,1 0 0,1 0 0,-2 16 1,1 16-130,2 62 1,2-55 75,-1 25-33,16 121 0,-13-173-116,2 0 1,0-1 0,1 0 0,1 0-1,1-1 1,1 0 0,1 0 0,1-1-1,24 34 1,-33-51 82,0 0 0,0 0 0,1-1-1,-1 1 1,1 0 0,0-1 0,-1 0 0,1 1 0,0-1-1,1 0 1,-1-1 0,0 1 0,1 0 0,-1-1-1,1 0 1,-1 0 0,1 0 0,-1 0 0,1-1 0,0 1-1,-1-1 1,1 0 0,0 0 0,-1 0 0,1-1-1,4 0 1,-2-1 216,0-1-1,0 0 1,0 0-1,0 0 1,0-1-1,0 0 0,-1 0 1,0-1-1,0 1 1,0-1-1,-1 0 1,1 0-1,4-8 1,8-13-10,0-1 0,-1-1 0,-2 0 0,-1-1 0,-1-1 0,-2 0 0,-1 0-1,-1-1 1,-2 0 0,-1-1 0,-1 1 0,-2-1 0,-1 1 0,-1-1 0,-2 0 0,-2 0 0,0 1 0,-2 0 0,-18-54 0,19 69-312,-3-14-207,-2 2 1,-1-1-1,-1 1 1,-1 0-1,-29-42 1,42 69 140,0 1 0,-1-1 1,1 0-1,-1 1 0,1-1 0,-1 1 1,0-1-1,1 1 0,-1-1 0,1 1 1,-1-1-1,0 1 0,1 0 0,-1-1 1,0 1-1,0 0 0,1-1 0,-1 1 1,0 0-1,-1 0 0,-4 0-3999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9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4471 162 12300,'-97'-5'-969,"1"-5"1,0-4-1,-130-36 1,124 27 475,-19 0 1183,-2 6 1,0 5-1,-1 5 1,-204 16 0,-493 98 2621,634-77-2844,167-27-411,-692 125 997,571-94-963,0 6-1,-259 113 1,336-122 121,2 2-1,2 4 1,-74 57-1,103-69-165,1 1 0,2 1-1,1 2 1,1 1 0,1 1-1,2 0 1,-29 52 0,44-66-54,0 1 0,1-1 0,0 2 0,2-1 0,0 1 0,1 0 0,-2 34 0,5-41-10,1-1 0,0 0-1,1 1 1,1-1 0,-1 0 0,2 1 0,0-1 0,0-1-1,1 1 1,0 0 0,1-1 0,0 0 0,0 0 0,10 13-1,6 1-12,1-1-1,1-1 1,1 0-1,1-2 1,0-1-1,2-1 0,56 28 1,-28-20 47,2-2 1,1-3-1,73 16 1,-9-11 30,1-6 0,152 4 0,254-16 42,-365-9-79,148-8 19,464-75 1,301-118 168,-674 120-156,612-127-37,-708 127 168,-271 69-137,0-1 0,-2-2 1,0-2-1,-1-1 1,-1-1-1,39-32 0,-66 47 31,1 0-1,-1 0 1,-1 0 0,1 0-1,-1-1 1,0 0 0,0 0-1,-1 0 1,1 0-1,-1 0 1,4-14 0,-6 15-9,0 0 0,0 0 0,-1 0 0,0 0 1,0 0-1,0 0 0,0 0 0,-1 0 0,0 0 1,0 0-1,0 0 0,-1 0 0,1 0 0,-1 0 1,0 1-1,-1-1 0,-3-6 0,-8-8 15,-1 1-1,-1 0 1,0 1-1,-1 1 1,-1 1 0,-38-26-1,-130-65 120,-19 5-304,-275-93-1,429 178-291,0 2 0,-1 2 0,0 3 0,-1 2 0,0 3-1,0 2 1,-83 6 0,83 2-1063,1 2 0,-57 17 1,-40 20-5923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8264,'56'-23'3770,"67"-20"0,-26 17-4271,2 5 0,145-13 1,-23 19 692,258 17 1,217 55 1167,49 62-1005,-623-89-323,-1 6-1,-2 4 0,225 111 1,-297-124 93,-2 3 0,0 1 1,-3 3-1,0 1 1,-2 2-1,-2 1 0,-2 3 1,-1 1-1,-2 1 1,-2 2-1,-2 1 0,39 85 1,-33-49 13,-3 1 0,-5 1 0,-3 1 1,-3 2-1,-5 0 0,-3 1 0,1 94 1,-15 200 697,2 45 616,1-401-1374,1 0-1,11 46 1,-11-61-190,0-1 0,1 1 0,0-1-1,1 0 1,0-1 0,1 1 0,-1-1 0,2 0-1,8 10 1,12 1-2328,-1-17-2067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9 119 3908,'0'0'5979,"-1"-12"-3385,0 0-1938,-6-42 1912,10 16 2579,0 36-3437,2 12-1151,2 12-202,0 56 30,-5 134 0,-3-111-339,4-94-1754,3-15-152,5-16-2121,-4-12-2753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19090,'0'0'3908,"25"27"-15888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16335,'0'0'4100,"-26"51"-2979,26-37-416,12-1-545,15-3-64,5-6-768,3-4-2724,4-2-4291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16912,'0'0'1351,"-8"6"282,-25 17 8,11-8-877,0 0 1,-21 20 0,93-37-1582,-39 1 707,-1 1 0,1 0 0,0 0 1,-1 1-1,1 1 0,-1-1 0,17 6 0,-24-5 94,1-1 0,-1 1 0,0 0 0,0-1 0,1 2 0,-1-1 0,0 0-1,-1 0 1,1 1 0,0 0 0,-1-1 0,1 1 0,-1 0 0,0 0 0,0 0 0,0 1 0,-1-1-1,1 0 1,-1 1 0,1-1 0,-1 1 0,0 0 0,-1-1 0,1 1 0,0 4 0,-1-1 116,0 1 0,0 0 1,-1-1-1,0 1 0,-1 0 0,1-1 1,-1 1-1,-1-1 0,1 0 1,-1 0-1,-1 0 0,1 0 1,-1 0-1,0-1 0,-1 1 1,0-1-1,0 0 0,0-1 1,0 1-1,-1-1 0,0 0 1,0 0-1,-1-1 0,1 0 1,-1 0-1,0-1 0,0 1 1,-8 1-1,15-4-218,0-1 0,-1 0 0,1 0 0,0 0 0,-1 0 1,1 0-1,0 0 0,0 1 0,-1-1 0,1 0 0,0 0 0,0 0 0,-1 0 0,1 0 0,0 0 0,-1 0 1,1 0-1,0 0 0,-1 0 0,1 0 0,0-1 0,0 1 0,-1 0 0,1 0 0,0 0 0,0 0 0,-1 0 1,1-1-1,0 1 0,0 0 0,-1 0 0,1 0 0,0 0 0,0-1 0,0 1 0,-1 0 0,1 0 0,0-1 1,0 1-1,0 0 0,0 0 0,0-1 0,0 1 0,-1 0 0,1-1 0,0-15-7649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48 13036,'0'0'10069,"-1"8"-9792,-1 60-74,2-64-200,0 0 0,0 1 1,1-1-1,-1 0 0,1 0 0,0 0 0,0 0 0,1 0 0,-1 0 0,1 0 1,0 0-1,0-1 0,0 1 0,0-1 0,1 1 0,4 3 0,-6-6 5,1 0 0,0 0 0,-1-1-1,1 1 1,0 0 0,0-1 0,0 0-1,0 1 1,0-1 0,0 0-1,0 0 1,-1 0 0,1 0 0,0-1-1,0 1 1,0 0 0,0-1 0,0 1-1,-1-1 1,1 0 0,0 0 0,0 1-1,-1-1 1,1 0 0,-1 0 0,1-1-1,-1 1 1,1 0 0,-1 0-1,2-3 1,44-50 316,-39 43-242,17-23 25,-15 20-79,0 1 0,0 0-1,1 0 1,14-11 0,-25 23-30,0 1 0,1-1 0,-1 1 1,0-1-1,1 1 0,-1 0 0,1-1 0,-1 1 1,0 0-1,1-1 0,-1 1 0,1 0 0,-1 0 1,1-1-1,-1 1 0,1 0 0,-1 0 0,1 0 1,0 0-1,-1 0 0,1 0 0,-1 0 0,1 0 0,-1 0 1,1 0-1,-1 0 0,1 0 0,-1 0 0,1 0 1,-1 0-1,1 0 0,-1 1 0,1-1 0,-1 0 1,1 0-1,-1 1 0,1-1 0,-1 0 0,1 1 1,-1-1-1,0 0 0,1 1 0,-1-1 0,1 1 0,-1-1 1,0 0-1,0 1 0,1-1 0,-1 1 0,0-1 1,0 1-1,0-1 0,1 1 0,-1 0 0,0 0 1,4 37 64,-4-28-25,1 52 16,-1-43-42,0-1 0,1 1 0,6 31-1,-7-49-16,0-1 0,0 1 0,0-1 0,0 0 1,1 1-1,-1-1 0,0 0 0,0 1 0,0-1 0,1 0 0,-1 1 0,0-1 0,1 0 0,-1 1 0,0-1 0,1 0 0,-1 0 0,0 1 0,1-1 0,-1 0 0,0 0 0,1 0 0,-1 0 0,1 1 0,-1-1 0,0 0 0,1 0 1,-1 0-1,1 0 0,-1 0 0,0 0 0,1 0 0,-1 0 0,1 0 0,-1 0 0,0 0 0,1 0 0,-1-1 0,1 1 0,-1 0 0,0 0 0,1 0 0,-1 0 0,0-1 0,1 1 0,-1 0 0,0 0 0,1-1 0,-1 1 0,0 0 0,1-1 1,-1 1-1,0 0 0,0-1 0,0 1 0,1 0 0,-1-1 0,0 1 0,0-1 0,0 1 0,0 0 0,0-1 0,17-23-1124,13-38-5427,-19 25 268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0 124 9833,'0'0'8248,"8"5"-6993,-2-2-1172,1 0 0,-1 0 0,0-1 1,1 1-1,-1-2 0,1 1 0,0 0 0,0-1 1,0-1-1,-1 1 0,1-1 0,0 0 1,0-1-1,0 1 0,0-1 0,-1-1 1,1 1-1,0-1 0,-1 0 0,1-1 0,10-5 1,-13 5-42,0 1 1,0-1 0,-1 0 0,1 0-1,-1-1 1,0 1 0,0-1 0,0 1-1,0-1 1,-1 0 0,1 0 0,-1 0-1,0-1 1,0 1 0,0 0 0,-1-1-1,2-6 1,-3 9 2,0 0 0,0-1-1,0 1 1,0 0 0,0 0 0,0 0-1,0 0 1,-1 0 0,1 0 0,-1 0 0,1 0-1,-1 0 1,0 0 0,0 0 0,0 0-1,0 1 1,0-1 0,-1 0 0,1 0 0,0 1-1,-1-1 1,1 1 0,-1 0 0,1-1-1,-1 1 1,0 0 0,0 0 0,1 0-1,-1 0 1,0 0 0,0 0 0,0 1 0,0-1-1,0 1 1,0-1 0,0 1 0,0 0-1,-1-1 1,1 1 0,-2 1 0,-1-1-38,0 0 0,0 0 1,0 1-1,0-1 0,0 1 1,0 1-1,0-1 0,0 1 0,1 0 1,-1 0-1,1 0 0,-1 0 0,1 1 1,0 0-1,0 0 0,0 0 1,0 0-1,1 1 0,-1-1 0,1 1 1,0 0-1,0 0 0,0 0 1,1 1-1,-1-1 0,1 1 0,0-1 1,-1 6-1,-2 3-4,0 0 0,1 0 0,1 0 0,0 0 0,1 1-1,1 0 1,0-1 0,0 1 0,3 19 0,-2-31-5,0 0 1,1 0-1,-1 0 0,1 0 0,-1-1 1,1 1-1,0 0 0,0 0 0,0 0 0,0 0 1,0-1-1,0 1 0,0-1 0,1 1 1,-1 0-1,1-1 0,-1 0 0,1 1 1,-1-1-1,1 0 0,0 0 0,3 2 1,-1-2-63,1 1 1,0-1-1,0 0 1,-1 0-1,1 0 1,0-1-1,0 0 1,0 0-1,6 0 1,3-2-656,0 0 1,0-1-1,-1 0 1,1-1-1,22-10 1,11-12-3542,-3-3-224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118 128 8968,'0'0'9631,"-9"0"-8702,5 0-909,-1 1 0,0-1 1,1 1-1,-1 0 0,1 0 0,-1 1 1,1-1-1,0 1 0,0 0 0,0 0 1,-1 0-1,2 1 0,-1 0 0,0-1 1,1 1-1,-1 0 0,1 1 0,0-1 1,0 1-1,0-1 0,0 1 0,1 0 1,0 0-1,-1 0 0,1 0 0,1 1 1,-1-1-1,-1 7 0,1-6 73,1 0-1,-1-1 1,1 1 0,0 0-1,1 0 1,-1 0-1,1 0 1,0 0 0,1 5-1,-1-9-59,1 1-1,-1-1 0,1 0 1,-1 1-1,1-1 1,0 0-1,-1 0 0,1 0 1,0 0-1,0 1 1,0-1-1,0 0 0,0 0 1,0-1-1,0 1 1,0 0-1,0 0 0,1-1 1,-1 1-1,0 0 1,0-1-1,1 1 0,-1-1 1,0 0-1,1 1 1,-1-1-1,0 0 0,1 0 1,-1 0-1,1 0 1,-1 0-1,0 0 0,1 0 1,-1 0-1,2-1 1,4 0 55,-1-1-1,0 0 1,1 0 0,-1-1 0,0 1 0,0-1 0,-1-1-1,1 1 1,-1-1 0,1 0 0,-1 0 0,0 0 0,-1-1-1,1 0 1,-1 0 0,0 0 0,0 0 0,5-11 0,-2 5 3,-1 0 0,0-1 0,-1 0-1,0 0 1,-1 0 0,0-1 0,-1 1 0,3-24 0,-6 34-79,1-5 64,-1 0 0,0 1-1,0-1 1,0 0-1,-1 0 1,-2-6 0,3 11-66,-1 1 0,1 0 0,-1 0 0,1 0 1,-1 0-1,0 0 0,1 0 0,-1 0 1,0 0-1,0 0 0,0 0 0,0 0 0,0 0 1,0 0-1,0 1 0,0-1 0,0 0 1,0 1-1,0-1 0,0 1 0,0-1 0,-1 1 1,1-1-1,0 1 0,0 0 0,-1 0 1,1 0-1,0 0 0,0 0 0,-1 0 1,1 0-1,0 0 0,-1 0 0,1 0 0,0 1 1,0-1-1,0 0 0,-1 1 0,-1 0 1,-1 2-10,-1-1 1,0 1-1,1 0 1,-1 0-1,1 0 1,0 0-1,0 1 1,0 0-1,1 0 1,-1 0-1,1 0 1,0 0-1,-5 9 1,-28 64 19,32-68-8,1-1 1,0 1-1,1 1 0,0-1 0,0 0 0,1 1 0,0-1 1,1 0-1,0 13 0,1-19-129,-1 0-1,1 0 1,0 0 0,0-1 0,0 1-1,0 0 1,0-1 0,1 1 0,-1-1-1,1 1 1,0-1 0,-1 0 0,1 1-1,0-1 1,1 0 0,-1 0 0,0-1-1,0 1 1,1 0 0,-1-1 0,1 1-1,0-1 1,-1 0 0,1 0-1,0 0 1,0 0 0,-1 0 0,1-1-1,0 1 1,0-1 0,0 0 0,5 0-1,-2 0-630,0 0 0,0 0-1,0 0 1,0-1 0,0 0-1,0 0 1,-1-1-1,1 0 1,0 0 0,7-3-1,25-19-7249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95 350 15567,'0'0'4030,"-9"4"-2626,4-1-1339,-1 0-1,1 0 1,0 1-1,0 0 1,0 0 0,0 1-1,1-1 1,0 1-1,0 0 1,0 0-1,0 0 1,1 0 0,0 1-1,0 0 1,1-1-1,-1 1 1,1 0-1,0 0 1,1 0 0,-2 13-1,3-19-61,-3 13 3,1 0 1,1 0-1,0-1 1,1 16-1,0-26 1,0-1 0,0 1 0,0-1 0,0 0 0,0 1 0,0-1 0,0 1 0,1-1 0,-1 0 0,0 1 0,1-1-1,-1 0 1,1 0 0,0 1 0,-1-1 0,1 0 0,0 0 0,0 0 0,0 0 0,0 0 0,0 0 0,0 0 0,0 0-1,0 0 1,0 0 0,0 0 0,1-1 0,-1 1 0,0-1 0,0 1 0,1-1 0,-1 1 0,0-1 0,1 1 0,-1-1 0,1 0-1,-1 0 1,0 0 0,1 0 0,-1 0 0,1 0 0,-1 0 0,0-1 0,1 1 0,-1 0 0,0-1 0,1 1 0,-1-1-1,0 1 1,0-1 0,2-1 0,4-1 103,-1-1 0,0 0 0,0-1 0,0 1 0,-1-1 0,1 0 0,-1 0 0,0-1 0,7-10 0,38-63 331,-39 58-391,7-9 119,-2-2 0,-1 0 0,-2 0 0,-1-1-1,-1-1 1,-2 0 0,-2-1 0,-1 1 0,-1-1 0,-1-40 0,-9 60-52,-5 16-43,-10 21-36,6 4 1,1-1 0,1 2 0,2-1 0,0 2 0,2-1 0,1 1 0,2 0 0,0 1 0,2 0 0,1-1 0,1 1 0,6 51 0,-4-74-166,1 0 0,0 0 0,0-1 0,0 1 0,1-1 0,-1 1 0,1-1 0,0 0 0,1 0 0,-1-1 0,1 1 0,0-1 0,1 1 0,-1-1 0,0 0 0,1-1 0,0 1 0,0-1 0,0 0 0,8 3 0,-7-3-233,1-1 0,-1 1 0,0-2 0,1 1 0,-1-1 0,1 0 0,-1 0 0,1 0 0,-1-1 0,1 0 0,0-1 0,-1 1 0,1-1 0,-1-1 0,1 1 0,-1-1 0,0 0 0,9-4 0,21-20-10984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5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5029,'1'-7'5589,"2"-25"-2476,-1-2 4033,-3 61-4550,0 7-2541,0 0 0,6 36 1,-4-60-53,0 1 1,1-1-1,1 0 1,0 0-1,0 0 1,1 0-1,0 0 1,1-1-1,0 0 1,1 0 0,7 10-1,-12-17 0,0-1 0,0 1 0,1-1 0,-1 1 0,1-1 0,-1 0 0,1 0 0,0 0 0,-1 0 0,1 0 1,0 0-1,0 0 0,-1 0 0,1 0 0,0-1 0,0 1 0,0-1 0,0 0 0,0 1 0,0-1 0,0 0 0,3-1 0,-2 1 15,0-1 1,0 0-1,0 0 0,0-1 0,0 1 1,0-1-1,0 1 0,-1-1 0,1 0 1,-1 0-1,1 0 0,2-4 1,5-5 49,-1-1 1,-1 0 0,0 0 0,13-25-1,-12 18-87,-1 0-1,0-1 0,5-23 0,-9-1-4283,-17 46-7575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13901,'0'0'4068,"-17"57"-3299,28-44-609,1 0-128,0-2-256,-1-4-577,-2-2-1089,-1-5-1313,-2 0-1409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13004,'0'0'9332,"-8"13"-9396,6-10 61,-2 4 3,-1 0 0,1 1 0,1-1 0,0 1 1,0 0-1,0 0 0,1 0 0,0 0 1,0 0-1,1 0 0,0 1 0,1-1 1,0 11-1,18 91 271,4 0-1,61 178 1,-40-152-165,-33-111 119,-10-48 89,-13-30-224,-30-82 1,8 33-80,22 61-28,7 23 14,0 0-1,1 0 1,1 0 0,0-1-1,0-21 1,5 39-24,0 1 1,0-1-1,0 0 1,0 1-1,0-1 1,0 1-1,1-1 0,-1 1 1,0-1-1,0 1 1,0 0-1,1 0 1,-1 0-1,0 0 1,0 0-1,1 0 0,-1 0 1,0 0-1,0 0 1,3 1-1,1-1-146,93 0-7002,-61 0 1222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13901,'0'0'7404,"1"8"-7254,-1-3-139,0 0 1,1 0-1,0 1 0,0-1 1,0 0-1,1 0 1,-1-1-1,1 1 0,0 0 1,1-1-1,-1 1 0,1-1 1,0 1-1,0-1 1,0 0-1,1 0 0,-1-1 1,1 1-1,0-1 0,0 0 1,0 0-1,7 4 1,-2-3-8,1 0 1,0 1-1,-1 1 1,0 0-1,0 0 1,0 0-1,-1 1 1,0 0-1,0 1 1,-1 0-1,0 0 1,0 1 0,-1 0-1,0 0 1,-1 0-1,0 1 1,0-1-1,-1 1 1,5 20-1,1 3 24,-3 1-1,0 1 1,-3 0-1,-1 0 1,-1-1-1,-4 52 0,2-83 139,-1 0 0,1 0 0,-1 0 0,1 0 0,-1-1 0,0 1 0,0 0 0,0 0 0,-1-1-1,1 1 1,0-1 0,-1 1 0,0-1 0,1 0 0,-1 1 0,0-1 0,0 0 0,-1 0-1,1 0 1,-3 1 0,3-2-85,0 0-1,1-1 0,-1 1 0,0-1 1,0 0-1,1 1 0,-1-1 1,0 0-1,0 0 0,1 0 1,-1 0-1,0 0 0,0-1 0,1 1 1,-1 0-1,0-1 0,0 0 1,1 1-1,-1-1 0,1 0 0,-1 0 1,1 0-1,-1 0 0,1 0 1,-1 0-1,1 0 0,0 0 1,-1-1-1,1 1 0,0 0 0,0-1 1,0 1-1,-1-3 0,-8-12-33,0-1 1,1 0-1,1 0 0,1-1 0,0 0 0,1 0 0,-4-28 0,3 7-512,2 0-1,0-64 1,5 100 283,0 0 1,0 0 0,0 0 0,1 0-1,-1 1 1,1-1 0,-1 0-1,1 0 1,0 0 0,0 0-1,1 1 1,-1-1 0,0 1 0,1-1-1,0 1 1,-1-1 0,1 1-1,0 0 1,0 0 0,1 0-1,1-2 1,4-1-1385,0 1-1,0 0 0,0 1 1,0-1-1,15-2 1,-12 3-592,17-7-4846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7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98 276 13549,'-1'-8'2754,"-13"-39"1253,14 46-3946,0 0 0,-1 0 0,1 0 0,-1 0-1,1 0 1,-1 1 0,1-1 0,-1 0 0,0 0 0,1 0 0,-1 0-1,0 0 1,0 1 0,1-1 0,-1 0 0,0 1 0,0-1-1,0 1 1,0-1 0,0 1 0,0-1 0,0 1 0,0 0-1,0-1 1,0 1 0,0 0 0,0 0 0,0 0 0,0 0-1,0 0 1,0 0 0,-1 0 0,1 0 0,0 0 0,0 0 0,0 1-1,0-1 1,0 0 0,0 1 0,0-1 0,0 1 0,0-1-1,0 1 1,1-1 0,-1 1 0,0 0 0,0-1 0,0 1-1,1 0 1,-1 0 0,0 0 0,1 0 0,-2 1 0,-3 5-26,1 1 0,0-1 0,0 1 0,0 0 1,1-1-1,0 2 0,1-1 0,0 0 0,0 0 0,0 1 1,1-1-1,1 1 0,-1 0 0,2-1 0,-1 1 0,3 12 1,-3-20-30,1 0 1,0 1 0,-1-1 0,1 0 0,0 0 0,0 0 0,-1 0 0,1 0 0,0-1 0,0 1 0,0 0 0,0 0 0,0-1 0,0 1 0,0 0 0,1-1-1,-1 1 1,0-1 0,0 1 0,0-1 0,1 0 0,-1 1 0,0-1 0,0 0 0,1 0 0,-1 0 0,0 0 0,0 0 0,1 0 0,-1-1 0,0 1-1,0 0 1,1 0 0,-1-1 0,1 0 0,3 0 24,-1-1-1,1 1 0,-1-1 1,0 0-1,0-1 1,0 1-1,0-1 0,6-4 1,5-11 22,0-1 0,-1 0 1,-1-1-1,-1-1 0,-1 0 1,-1 0-1,9-27 0,10-17 17,-28 100-289,-8 12 411,4-32-117,0 0 0,1 0 0,0 0-1,1 0 1,1 0 0,1 0 0,0 0-1,5 24 1,-5-37-67,-1 0 0,1 0 0,0-1 0,0 1 0,0 0 0,0 0 0,0 0 0,0-1 0,1 1 0,-1 0 0,1-1 0,-1 1 0,1-1 0,-1 0 0,1 1 0,0-1 0,0 0 0,-1 0 0,1 0 0,0 0 0,0-1 0,0 1 0,0 0 1,0-1-1,0 1 0,1-1 0,-1 0 0,0 0 0,0 0 0,0 0 0,0 0 0,0 0 0,0 0 0,0-1 0,0 1 0,0-1 0,0 0 0,0 1 0,0-1 0,2-1 0,6-2 82,-1-1 0,1 0 1,-2 0-1,1-1 0,0 0 1,13-13-1,19-25 150,55-76 1,-36 41-311,-61 102-240,-15 35 299,11-45 22,1 0 0,1 0 0,0 0-1,1 0 1,-1 18 0,2-30-11,1 0 0,0-1 1,0 1-1,0 0 0,0 0 1,0-1-1,0 1 0,0 0 1,0-1-1,0 1 0,1 0 1,-1 0-1,0-1 0,0 1 1,1 0-1,-1-1 0,0 1 1,1-1-1,-1 1 0,1 0 1,-1-1-1,0 1 0,1-1 0,-1 1 1,1-1-1,0 1 0,-1-1 1,1 0-1,-1 1 0,1-1 1,0 1-1,-1-1 0,1 0 1,0 0-1,0 1 0,2-1 8,-1-1 0,1 1-1,-1 0 1,0-1 0,1 0-1,-1 1 1,0-1 0,0 0-1,0 0 1,1 0 0,1-2-1,7-4 39,-1 0 1,0-1-1,13-12 0,155-186 136,-148 183-501,-20 24-72,-5 16-4,-11 48-1911,1-11-4693,5-36-523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11851,'0'0'7752,"52"-42"-5638,-38 31-97,-5 3-895,-2 3-482,-6 5-288,-1 5-480,0 8-1025,-4 1-1505,-4 0-1730,2-1-4229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124 365 6054,'0'0'8397,"-5"-11"-5482,-17-31-337,21 41-2422,1-1-1,-1 1 0,0-1 1,0 1-1,0-1 0,0 1 1,-1 0-1,1-1 0,0 1 1,0 0-1,-1 0 0,1 0 1,-1 0-1,1 0 0,-1 0 1,1 0-1,-1 1 0,1-1 1,-1 0-1,-3 0 1,3 1-98,1 1 0,0-1 0,-1 0 0,1 1 0,-1-1 0,1 1 0,0 0 0,0-1 0,-1 1 0,1 0 0,0 0 0,0-1 0,0 1 0,0 0 0,0 0 0,0 0 0,0 1 0,0-1 0,-1 1 0,-3 6-51,1-1 1,0 1 0,0 0-1,1 0 1,-4 14-1,2 0-11,1 0 0,1 0-1,1 1 1,1-1-1,4 43 1,-3-63 6,0 0 0,0 0 1,0 0-1,0 0 1,0 0-1,1 0 0,-1 0 1,1 0-1,-1 0 0,1 0 1,0 0-1,0 0 1,0 0-1,0-1 0,0 1 1,0 0-1,0-1 0,1 1 1,-1-1-1,1 1 1,-1-1-1,1 0 0,-1 1 1,1-1-1,0 0 0,0 0 1,-1 0-1,1-1 1,0 1-1,0 0 0,0-1 1,0 1-1,4 0 1,-2-1 12,-1-1 1,1 1 0,-1-1-1,1 0 1,-1 0 0,1 0-1,-1-1 1,0 1 0,1-1-1,-1 1 1,0-1 0,0 0 0,0-1-1,-1 1 1,1 0 0,0-1-1,-1 1 1,3-5 0,12-14 79,-2-1 1,-1-1-1,-1-1 0,15-34 1,-22 41-73,1 0 1,-2-1 0,0 1 0,-1-1 0,-1 0-1,-1 0 1,1-26 0,-7 37-25,-5 14-59,-5 15-50,3 2 78,2 0 0,-11 52 0,17-63 55,0 1-1,2-1 1,0 1 0,0 0-1,1-1 1,1 1 0,3 20 0,-3-33-22,-1 0-1,0 0 1,0 0 0,1 0 0,-1 0 0,1 0 0,-1 0 0,1 0 0,-1 0 0,1 0 0,0 0-1,-1 0 1,1-1 0,0 1 0,0 0 0,-1 0 0,1-1 0,0 1 0,0 0 0,0-1-1,0 1 1,0-1 0,0 1 0,0-1 0,0 0 0,1 1 0,1-1 8,0 1-1,0-1 1,0-1 0,-1 1-1,1 0 1,0-1 0,-1 1-1,1-1 1,0 0 0,3-1-1,4-3 36,0 0-1,0 0 0,0-1 1,11-9-1,20-22 55,56-65 0,-27 27-32,-69 74-68,0-1 0,1 1 0,-1 0 0,0 0 0,1 0-1,-1 0 1,0 0 0,1 0 0,-1 0 0,1 0 0,0 0 0,-1 1 0,3-1 0,-4 1 1,1 0 0,-1 0 0,1 0-1,-1 0 1,0 0 0,1 0-1,-1 0 1,0 1 0,1-1 0,-1 0-1,1 0 1,-1 0 0,0 1 0,1-1-1,-1 0 1,0 1 0,1-1-1,-1 0 1,0 1 0,0-1 0,1 0-1,-1 1 1,0-1 0,0 0 0,0 1-1,0-1 1,1 1 0,-1-1-1,0 0 1,0 1 0,0-1 0,0 1-1,-2 48 6,1-35 57,-2 15-103,2-5 419,6-54 495,2-28-325,-1-105 0,-4 170-647,0 0 1,0 0-1,0 0 1,1 0-1,4 8 0,2 5-60,-7-15 115,0-1-1,0 1 1,0-1-1,1 1 1,-1-1-1,1 0 1,0 0-1,0 0 1,0 0-1,1-1 1,0 0 0,-1 1-1,1-1 1,0 0-1,0-1 1,1 1-1,5 2 1,-7-4 41,1 0 1,-1 0-1,1-1 1,0 1-1,-1-1 1,1 0-1,0 0 1,0 0-1,-1-1 1,1 1-1,0-1 1,-1 0-1,1 0 1,-1 0-1,1 0 1,-1-1-1,1 0 1,-1 1-1,0-1 1,0 0-1,0 0 1,0-1-1,4-4 1,10-8 15,-1 0-1,-1-2 1,-1 0 0,16-23 0,-25 31 0,1 0 0,-1-1 0,0 0 0,-1 1 0,0-2 0,-1 1 0,0 0 1,0-1-1,-1 1 0,1-21 0,-3 30-11,0-1 0,0 1 0,-1 0 0,1 0 0,0 0 0,0 0 0,-1 0 0,1 0 1,0 0-1,-1 0 0,0 0 0,1 0 0,-1 0 0,1 0 0,-1 1 0,0-1 0,0 0 0,1 0 0,-1 1 0,0-1 0,0 0 0,0 1 0,0-1 0,0 0 1,0 1-1,0 0 0,0-1 0,0 1 0,0 0 0,0-1 0,0 1 0,0 0 0,0 0 0,0 0 0,0 0 0,0 0 0,0 0 0,-1 0 0,1 0 0,0 0 0,0 1 1,0-1-1,-1 1 0,-3 0 1,0 0 1,1 0-1,-1 0 1,0 1-1,1 0 1,-1 0-1,1 0 1,-7 5-1,3-1 19,0 2 1,0-1-1,1 1 0,0 0 0,0 0 0,1 1 0,0 0 0,1 0 0,0 1 0,0 0 0,1-1 1,0 1-1,0 1 0,1-1 0,1 1 0,0-1 0,0 1 0,1-1 0,1 1 0,0 13 0,0-22-21,1 0 0,-1 0-1,1 1 1,-1-1-1,1 0 1,0 0-1,0 0 1,0 0-1,0 0 1,0 0-1,1-1 1,-1 1-1,0 0 1,1-1-1,-1 1 1,1-1-1,0 1 1,-1-1-1,5 3 1,-2-2 23,1 0-1,0 0 1,0 0 0,0-1 0,0 1-1,0-1 1,0 0 0,7 0 0,0 0-244,0-1 1,0-1-1,0 0 0,0 0 1,0-1-1,-1-1 1,13-4-1,15-13-4482,-5-3-4490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9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132 452 5381,'0'-2'709,"0"0"0,0 0 0,0 1 0,0-1 0,-1 0 0,1 0 0,-1 0 0,1 0 0,-1 1-1,0-1 1,0 0 0,0 1 0,0-1 0,0 0 0,-2-1 0,2 1-282,-1 1 1,0-1-1,1 1 0,-1 0 0,0 0 0,0 0 1,0 0-1,0 0 0,0 0 0,0 0 1,0 0-1,-2 0 0,1 1-272,1-1 0,-1 1 0,0 0 0,1 0 0,-1 0 0,1 0 0,-1 0 0,1 0 0,-1 1 0,1 0 0,-1-1 0,1 1 0,-1 0 0,1 0 0,-1 0 0,1 0 0,0 1 0,0-1 0,0 1 0,0-1 0,0 1 0,-3 3 0,-1 3-143,2 1 0,-1-1 0,1 1 0,1 0 0,-1 0 0,2 0 0,-1 1 0,1-1 0,1 1 0,-1-1 0,2 1 0,-1-1 0,1 1 0,1 0 0,1 9 0,-2-18-13,0 1 0,0 0 0,0-1 0,0 1 0,1-1 0,-1 1-1,0-1 1,1 1 0,-1-1 0,1 1 0,0-1 0,-1 1 0,1-1-1,0 0 1,0 1 0,0-1 0,0 0 0,0 0 0,0 1 0,0-1 0,0 0-1,0 0 1,1 0 0,-1-1 0,0 1 0,1 0 0,-1 0 0,1-1 0,-1 1-1,1-1 1,-1 1 0,1-1 0,-1 0 0,1 1 0,-1-1 0,1 0-1,0 0 1,-1 0 0,1 0 0,2-1 0,1 0 20,-1 0 1,1 0 0,0-1-1,-1 0 1,0 0-1,1 0 1,-1 0 0,0-1-1,0 0 1,0 0-1,0 0 1,4-5 0,11-15 51,-1-1 1,-1-1 0,-1 0 0,-1-1 0,-2-1-1,0 0 1,-2-1 0,-1 0 0,-1-1 0,7-42 0,-25 148-94,2 127 1,8-197-77,0 1 1,0 0-1,0 0 0,1-1 1,0 1-1,0-1 0,6 13 0,-7-18-5,0-1 0,-1 0 0,1 1 0,0-1 0,0 0 0,0 1 0,0-1 0,0 0 0,0 0 0,0 0-1,0 0 1,0 0 0,0 0 0,1 0 0,-1 0 0,0-1 0,1 1 0,-1 0 0,1-1 0,-1 1 0,1-1-1,-1 0 1,1 1 0,-1-1 0,1 0 0,-1 0 0,1 0 0,-1 0 0,1 0 0,0 0 0,-1-1 0,1 1-1,-1 0 1,1-1 0,-1 1 0,0-1 0,1 0 0,-1 1 0,1-1 0,-1 0 0,0 0 0,0 0 0,1 0 0,-1 0-1,0 0 1,1-2 0,5-3-540,-1-1-1,0-1 0,0 1 1,0-1-1,-1 0 1,-1 0-1,1-1 1,-1 1-1,-1-1 0,1 0 1,-1 0-1,1-10 1,5-22-1956,5-54 0,-14 89 2513,6-112-2569,-6 77 5724,1 24 5235,-4 46-7288,1 5 227,2 59 0,0-86-1044,1 0 0,-1 1 0,2-1 0,-1 0-1,1 0 1,0 0 0,1 0 0,-1 0 0,1-1 0,1 1 0,-1-1 0,1 1 0,0-1 0,6 6 0,-8-10-165,0-1 0,0 1 0,0 0 0,1-1 0,-1 1 1,0-1-1,1 0 0,-1 0 0,1 0 0,-1 0 0,1 0 0,-1-1 1,1 1-1,0-1 0,-1 0 0,1 1 0,0-1 0,-1 0 1,1-1-1,0 1 0,-1 0 0,1-1 0,0 0 0,-1 1 0,1-1 1,-1 0-1,1 0 0,-1-1 0,1 1 0,-1 0 0,0-1 0,0 1 1,0-1-1,0 0 0,0 0 0,0 0 0,2-2 0,3-4 83,-1 1 0,1-1 0,-1 0 0,-1 0-1,0-1 1,0 1 0,0-1 0,5-17 0,-8 18-21,0 0-1,-1 0 1,0 0 0,0 0 0,0 0 0,-1 0 0,-1 0 0,1 0 0,-4-13 0,4 18-69,-1 1 0,0-1 0,0 0 0,1 1 1,-2-1-1,1 1 0,0-1 0,0 1 0,-1 0 0,1 0 0,-1-1 0,0 1 0,0 0 0,0 0 0,0 1 0,0-1 0,0 0 1,0 1-1,0-1 0,-1 1 0,1 0 0,-1-1 0,1 1 0,-1 1 0,1-1 0,-1 0 0,0 0 0,1 1 0,-1 0 1,-5-1-1,7 1-30,0 0 1,0 1-1,1-1 1,-1 0-1,0 0 1,0 0-1,0 1 1,0-1-1,0 0 1,1 1-1,-1-1 1,0 1-1,0-1 1,1 1-1,-1-1 1,0 1 0,1 0-1,-1-1 1,0 1-1,1 0 1,-1-1-1,1 1 1,-1 0-1,1 0 1,-1-1-1,1 1 1,0 0-1,-1 0 1,1 0-1,0 0 1,0 0-1,0 0 1,0-1-1,0 1 1,-1 0 0,2 0-1,-1 0 1,0 0-1,0 0 1,0 1-1,0 0-4,1 0-1,-1 0 1,0 0 0,1 0-1,-1 0 1,1 0-1,0 0 1,0 0-1,0 0 1,0-1 0,0 1-1,0 0 1,0-1-1,0 1 1,1 0 0,-1-1-1,3 3 1,1-2 2,0 0 0,1 0-1,-1 0 1,1 0 0,-1-1 0,1 0 0,-1 0 0,1 0 0,0-1 0,0 1 0,-1-2 0,1 1 0,0-1 0,-1 1 0,1-1 0,0-1-1,8-3 1,-3 2 15,-1-2-1,1 0 1,-1 0-1,0-1 0,0 0 1,-1-1-1,16-13 1,-17 13 8,-1 0 1,0-1-1,0 0 1,-1 0-1,0 0 1,0-1-1,-1 0 1,0 0-1,0 0 1,-1 0-1,-1-1 1,0 0-1,0 0 1,2-16-1,-17 44 20,-1 10 28,2 1 0,0 0 0,2 1 0,1 0 0,2 0 0,1 1 0,-2 35 0,7-64-55,0 0-1,-1-1 1,1 1-1,0 0 1,0 0-1,0-1 1,0 1-1,0 0 1,1 0-1,-1-1 1,0 1-1,1 0 1,-1-1-1,1 1 1,0 0-1,-1-1 1,1 1-1,0-1 1,0 1-1,0-1 1,0 0-1,0 1 1,1-1-1,-1 0 1,0 0-1,1 1 1,-1-1-1,0 0 1,1 0-1,-1-1 1,3 2-1,-2-2-3,1 0-1,0 0 0,0 0 0,-1 0 0,1-1 0,0 1 0,-1-1 1,1 0-1,0 1 0,-1-1 0,1-1 0,-1 1 0,1 0 0,-1 0 1,0-1-1,0 0 0,1 1 0,-1-1 0,3-4 0,6-3-8,-1-1-1,-1-1 1,0 0-1,0 0 1,-1-1-1,-1 0 1,0 0-1,0 0 1,-1-1-1,-1 0 1,0-1-1,-1 1 1,0-1-1,-1 0 1,-1 0-1,2-20 1,-4 33-5,0 0 1,0 0 0,0 1 0,0-1 0,0 0-1,0 0 1,0 1 0,0-1 0,0 0 0,0 0-1,0 1 1,0-1 0,-1 0 0,1 0 0,0 1-1,-1-1 1,1 0 0,0 1 0,-1-1 0,1 0-1,-1 1 1,1-1 0,-1 1 0,1-1 0,-1 1-1,0-1 1,1 1 0,-1-1 0,0 1 0,0-1 0,-21 4-175,5 1 175,26-25 208,-4 14-628,1 0 1,0 0-1,0 0 0,0 1 0,1 0 0,10-7 0,3 1-2618,0 1-1,40-16 1,-39 18 1615,-2 0-5079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8 239 11787,'0'0'12193,"-2"12"-11926,2-9-236,-3 14 164,1 0 1,2 0-1,-1 1 0,4 20 0,-3-34-162,1-1 0,-1 0 0,1 1 0,0-1 0,0 0 0,0 0 0,0 0 0,1 0 0,0 0 0,-1 0 0,1 0 0,0 0 0,0-1 0,3 3 0,-3-3-26,0-1 0,0 0 0,0 0 0,0 0 0,0 0 0,0-1 0,0 1 0,1-1 0,-1 1 0,0-1 0,1 0 0,-1 0 0,0 0 0,0 0 0,1 0 0,-1 0 0,0 0 1,0-1-1,1 1 0,-1-1 0,0 0 0,0 0 0,4-2 0,8-5 50,0-1-1,-1 0 1,1-1 0,-2 0 0,0-1 0,22-25 0,16-15 52,-39 41-112,20-16-28,-29 25 28,-1 0 0,0 0 0,1 0 0,-1 0 0,1 0 0,-1 0 0,1 1 0,-1-1 0,1 1 0,0-1 0,-1 1 0,1 0 0,0-1 0,-1 1 0,1 0 0,0 0 0,0 0 0,1 1 0,-2-1 0,0 1-1,0 0 0,-1-1 1,1 1-1,0 0 0,-1 0 1,1-1-1,-1 1 1,1 0-1,-1 0 0,1 0 1,-1 0-1,1 0 0,-1 0 1,0 0-1,0 0 0,1 0 1,-1 0-1,0 0 1,0 1-1,0-1 4,0 1 1,0-1-1,0 0 1,1 0-1,-1 1 1,0-1-1,1 0 1,-1 0-1,1 1 1,-1-1-1,1 0 1,-1 0-1,1 0 1,0 0-1,0 0 0,0 0 1,-1 0-1,1 0 1,0 0-1,0 0 1,0 0-1,0-1 1,1 1-1,-1 0 1,2 0-1,1 0 1,1-1 1,0 0-1,0 0 0,-1 0 0,1 0 0,0-1 1,0 0-1,-1 0 0,1 0 0,0 0 0,-1-1 1,1 0-1,-1 0 0,0 0 0,6-4 0,10-7-40,33-30 0,-31 25-62,9-9-165,-20 16-481,0 1 1,1 0-1,0 1 1,1 1-1,23-12 0,-36 20 734,0 0 0,0-1 0,1 1 0,-1 0 0,0 0 0,0 0 1,1 0-1,-1 0 0,0 0 0,1 0 0,-1 0 0,0 0 0,0 0 0,1 0 0,-1 0 0,0 0 0,0 0 0,1 0 0,-1 0 0,0 1 0,1-1 0,-1 0 0,0 0 0,0 0 0,0 0 0,1 0 0,-1 1 0,0-1 0,0 0 1,1 0-1,-1 0 0,0 1 0,0-1 0,0 0 0,0 0 0,0 0 0,1 1 0,-1-1 0,0 0 0,0 1 0,0-1 0,0 0 0,0 0 0,0 1 0,0-1 0,0 0 0,0 0 0,0 1 0,0-1 0,0 0 0,0 1 0,0-1 1,0 0-1,0 0 0,0 1 0,0-1 2,0 1 1,-1-1-1,1 1 1,0-1 0,0 1-1,0-1 1,0 1-1,1-1 1,-1 0 0,0 1-1,0-1 1,0 1-1,0-1 1,0 1 0,1-1-1,-1 0 1,0 1-1,0-1 1,1 1-1,-1-1 1,0 0 0,0 1-1,1-1 1,-1 0-1,0 1 1,1-1 0,-1 0-1,1 0 1,-1 0-1,0 1 1,1-1 0,-1 0-1,1 0 1,-1 0-1,1 0 1,-1 1 0,1-1-1,0 1-24,0 0 1,0 0-1,0 0 0,0 0 1,0 0-1,-1 0 0,1 0 1,0 1-1,-1-1 0,1 0 0,-1 1 1,1-1-1,-1 0 0,0 1 1,1-1-1,-1 1 0,0-1 0,0 2 1,4 30 319,-1 6 826,-1 1-1,-3-1 1,-1 0-1,-2 1 0,-8 38 1,12-78-1101,0 1 1,0-1 0,0 1 0,0-1-1,0 1 1,0-1 0,-1 1-1,1-1 1,0 1 0,0-1 0,0 1-1,0-1 1,-1 0 0,1 1-1,0-1 1,0 1 0,-1-1 0,1 0-1,0 1 1,-1-1 0,1 0-1,0 1 1,-1-1 0,1 0 0,-1 1-1,1-1 1,-1 0 0,1 0-1,0 0 1,-1 1 0,1-1 0,-1 0-1,1 0 1,-2 0 0,-10-13 204,-5-26-85,12 21-128,1 0-1,1 0 0,0-1 1,1 1-1,2 0 1,-1-1-1,6-36 0,-3 45-18,0 0-1,0 0 0,1 1 0,1-1 1,-1 0-1,2 1 0,-1 0 1,1 0-1,1 0 0,-1 1 1,1 0-1,1 0 0,0 0 1,0 1-1,15-12 0,-11 11-312,16-14-1364,-18 4-5186,-9 7-1459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18546,'0'0'8808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90 249 6022,'0'0'8952,"0"-8"-6459,0-27-448,0 34-1946,0 0 1,0 0-1,-1 0 0,1 0 1,-1 0-1,1-1 1,-1 1-1,1 0 1,-1 1-1,0-1 0,1 0 1,-1 0-1,0 0 1,0 0-1,0 0 0,1 1 1,-1-1-1,0 0 1,0 1-1,0-1 0,0 1 1,0-1-1,0 1 1,0-1-1,-1 1 1,1 0-1,0-1 0,0 1 1,0 0-1,0 0 1,0 0-1,-1 0 0,1 0 1,0 0-1,0 0 1,0 1-1,-2-1 1,0 0-77,0 1 1,0-1-1,1 0 1,-1 1-1,0 0 1,0 0-1,0 0 1,1 0-1,-1 0 1,0 0 0,1 1-1,-4 2 1,4 0-41,0 0 1,-1 1 0,2 0-1,-1 0 1,0-1 0,1 1-1,0 0 1,0 0 0,0 0 0,1 0-1,0 0 1,1 10 0,-1-11-2,0-3 10,0 0 0,1-1 0,-1 1 1,0 0-1,1 0 0,-1-1 0,1 1 0,-1 0 0,1-1 0,0 1 0,-1 0 0,1-1 0,0 1 1,-1-1-1,1 1 0,0-1 0,0 0 0,-1 1 0,1-1 0,0 0 0,0 1 0,0-1 1,0 0-1,-1 0 0,1 0 0,0 0 0,0 0 0,0 0 0,0 0 0,1 0 0,38 0-60,-28-1-25,-8 1 89,0 1 0,0-1 0,0 1 0,1-1 0,-1 1-1,0 0 1,-1 1 0,1-1 0,0 1 0,0 0 0,0 0-1,-1 0 1,1 0 0,-1 0 0,0 1 0,4 3 0,-2-1-6,0 1 1,0 1 0,0-1 0,-1 1 0,0-1-1,0 1 1,-1 0 0,3 8 0,1 9-11,0-1 1,-2 1-1,-1 0 1,2 39-1,-5-57 24,1 24 547,-3 57-1,0-78-425,0 0-1,-1 0 1,0 0 0,0-1 0,-1 1 0,0-1-1,-1 1 1,1-1 0,-2 0 0,-9 14-1,14-21-98,-1 0 0,0 1 0,0-1-1,1 0 1,-1 0 0,0 0 0,0 0-1,0 0 1,0 0 0,0 0 0,0 0-1,0-1 1,-1 1 0,1 0 0,0 0-1,0-1 1,-1 1 0,1-1 0,0 1-1,-1-1 1,1 0 0,0 0 0,-1 1-1,1-1 1,-3 0 0,3-1-17,-1 0 1,1 0-1,0 0 1,0 0-1,0 0 1,0 0-1,0-1 1,0 1-1,0 0 1,0-1-1,0 1 1,0 0 0,1-1-1,-1 1 1,0-1-1,1 1 1,0-1-1,-1-1 1,-2-12-100,0 0 0,2 0 0,-1-20 1,4 0 57,1-1 1,2 1 0,1 1 0,2-1-1,2 1 1,0 1 0,3-1-1,1 2 1,1 0 0,1 1 0,2 0-1,1 2 1,24-29 0,-41 55 30,2-2-8,-1 0 1,1 0 0,0 0-1,0 1 1,0-1 0,1 1 0,0 0-1,0 0 1,0 1 0,0-1-1,0 1 1,1 0 0,7-2-1,-13 5 3,1 0 0,0 0 0,0 0 0,0 0 0,0 0 0,-1 0 0,1 0 0,0 0 0,0 0 0,-1 0 0,1 1 0,0-1 0,0 0 0,0 1 0,-1-1 0,1 1 0,0-1 0,-1 0 0,1 1 0,-1 0 0,1-1 0,0 1 0,-1-1 0,1 1 0,-1 0 0,1-1 0,-1 1 0,0 0 0,1-1 0,-1 1 0,0 0 0,1 0 0,-1-1 0,0 1 0,0 0 0,0 0 0,0 0 0,1-1 0,-2 3 0,3 40 2,-2-32 14,0 11 49,1-9 40,0-1 0,-1 0 0,-1 1 1,0-1-1,-1 0 0,0 0 0,0 0 1,-2 0-1,-5 16 0,19-79 1028,-1 21-1055,-3-1 1,0 0-1,-2-1 0,-1 1 1,-2-1-1,-4-60 1,-4 68-68,7 24-9,0-1 1,0 1-1,0-1 0,0 1 1,0-1-1,-1 0 1,1 1-1,0-1 0,0 1 1,-1-1-1,1 1 1,-1-1-1,1 1 0,0-1 1,-1 1-1,1 0 1,-1-1-1,1 1 0,-1-1 1,1 1-1,-1 0 1,1 0-1,-1-1 0,1 1 1,-1 0-1,1 0 1,-1 0-1,1-1 0,-1 1 1,0 0-1,1 0 1,-1 0-1,0 0 0,0 3-82,0 0 1,0-1-1,1 1 0,-1 0 0,1 0 0,0 0 0,0 0 0,0 0 0,0 0 0,1 5 0,-1-3-154,1-2-14,-1 0-1,0 0 1,1 0 0,0 1-1,0-1 1,0 0-1,0 0 1,0 0 0,0 0-1,1-1 1,-1 1-1,1 0 1,0-1-1,0 1 1,0-1 0,0 1-1,1-1 1,-1 0-1,3 2 1,-2-2-410,0 0 1,0 0-1,0-1 0,0 0 1,0 1-1,0-1 0,1 0 1,-1-1-1,0 1 0,1 0 1,5-1-1,13 0-4867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60 290 7623,'0'0'15199,"-6"8"-14997,-2 5-12,1-1 0,0 1 0,1 1-1,1-1 1,0 1 0,1 0 0,0 0-1,1 0 1,1 1 0,-1 19 0,3-34-187,0 0 1,0 1 0,1-1-1,-1 0 1,0 0 0,0 0-1,0 0 1,0 0 0,0 1-1,0-1 1,1 0 0,-1 0-1,0 0 1,0 0 0,0 0-1,0 0 1,0 0 0,1 0-1,-1 0 1,0 0 0,0 0-1,0 1 1,1-1 0,-1 0 0,0 0-1,0 0 1,0 0 0,0 0-1,1 0 1,-1-1 0,0 1-1,0 0 1,0 0 0,0 0-1,1 0 1,-1 0 0,0 0-1,0 0 1,0 0 0,0 0-1,1 0 1,-1 0 0,0-1-1,0 1 1,0 0 0,0 0-1,0 0 1,0 0 0,1 0-1,-1-1 1,0 1 0,0 0-1,0 0 1,0 0 0,0 0-1,0-1 1,0 1 0,0 0-1,0 0 1,0 0 0,0 0-1,0-1 1,0 1 0,0 0-1,0 0 1,10-14 191,40-95 217,-37 74-396,35-60 0,-47 94-25,-1-1 1,1 1 0,-1 0-1,1 0 1,0 0 0,-1 0-1,1 0 1,0 0 0,0 0-1,0 0 1,-1 1 0,1-1 0,0 0-1,0 0 1,0 1 0,0-1-1,0 1 1,1-1 0,-1 1-1,0-1 1,0 1 0,0-1-1,0 1 1,1 0 0,-1 0-1,0 0 1,0 0 0,0 0 0,3 0-1,-2 1-3,0 0 0,0 0-1,0 1 1,0-1-1,0 1 1,-1-1 0,1 1-1,0 0 1,-1 0 0,1-1-1,-1 1 1,0 0-1,1 0 1,0 3 0,4 8-124,0 0 1,-1 1-1,7 24 1,-9-3-77,-4-29 211,2 0 0,-1 0-1,1 0 1,-1 0 0,5 11 0,-5-17-2,0 1 0,1-1 1,-1 0-1,0 1 0,1-1 0,-1 0 1,0 0-1,1 1 0,-1-1 1,1 0-1,-1 0 0,0 0 0,1 1 1,-1-1-1,1 0 0,-1 0 1,1 0-1,-1 0 0,0 0 0,1 0 1,-1 0-1,1 0 0,-1 0 1,1 0-1,-1 0 0,1 0 0,-1 0 1,1-1-1,-1 1 0,0 0 1,1 0-1,-1 0 0,1-1 0,-1 1 1,0 0-1,1-1 0,-1 1 0,0 0 1,1 0-1,-1-1 0,0 0 1,16-12-146,4-8-78,-1-1 0,19-29 0,-37 50 184,-1 12-113,0 1 133,1-1 0,0 0 1,1 0-1,5 19 1,-7-28 27,1 0 1,0 1 0,0-1 0,0 0 0,0 0-1,0 0 1,1 0 0,-1 0 0,1 0 0,-1 0-1,1 0 1,-1-1 0,4 3 0,-4-4 4,0 1 1,1-1-1,-1 1 0,0-1 1,1 1-1,-1-1 1,1 0-1,-1 0 1,0 0-1,1 0 0,-1 0 1,1 0-1,-1 0 1,1 0-1,-1 0 0,0-1 1,1 1-1,-1-1 1,0 1-1,1-1 0,-1 1 1,0-1-1,1 0 1,1-1-1,4-4 118,-1 0 1,1 0 0,-1 0-1,0-1 1,-1 0-1,1 0 1,-2 0-1,1-1 1,-1 0-1,5-9 1,-1-2-25,-1 0 1,0 0-1,5-29 1,-8-6 532,-4 52-603,0 1-1,0-1 1,-1 1 0,1-1-1,0 1 1,-1-1 0,1 1-1,-1-1 1,1 1 0,-1-1 0,0 1-1,0 0 1,-1-3 0,1 4-18,0-1 0,1 1 0,-1-1 0,0 1 0,0 0 0,1 0 0,-1-1 0,0 1 0,0 0 0,0 0 0,1 0 0,-1 0 0,0 0 0,0 0 0,0 0 0,0 0 0,1 0 0,-1 0 0,0 0 0,0 1 0,1-1 0,-1 0 0,0 0 0,0 1 0,1-1 0,-1 1 0,0-1 1,0 1-1,-1 1-16,1-1 0,0 0 0,0 0 1,-1 1-1,1-1 0,0 1 0,1-1 1,-1 1-1,0-1 0,0 1 0,1-1 1,-1 1-1,0 0 0,1 0 0,0-1 1,-1 1-1,1 0 0,0 2 0,1 33-67,-1-37 67,0 1 0,0-1-1,1 1 1,-1-1 0,0 1 0,0-1 0,0 1 0,1-1 0,-1 1 0,0-1-1,0 1 1,1-1 0,-1 0 0,1 1 0,-1-1 0,0 1 0,1-1-1,-1 0 1,1 1 0,-1-1 0,1 0 0,-1 0 0,1 1 0,-1-1 0,1 0-1,-1 0 1,1 0 0,-1 0 0,1 0 0,-1 0 0,1 1 0,-1-1 0,1 0-1,-1 0 1,1-1 0,0 1 0,-1 0 0,1 0 0,-1 0 0,1 0-1,-1 0 1,1-1 0,-1 1 0,1 0 0,-1 0 0,1-1 0,-1 1 0,0 0-1,1-1 1,-1 1 0,1 0 0,-1-1 0,0 1 0,1-1 0,-1 1-1,0-1 1,1 0 0,23-23 168,20-64-733,-19 27-7862,-19 44 1150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10154,'0'0'14098,"2"9"-13719,17 66 25,-3 1 0,6 81 0,-21-151-382,4 34 36,-5-40-56,0 1 0,0 0 0,0 0-1,0 0 1,1 0 0,-1 0 0,0 0 0,0-1 0,1 1 0,-1 0 0,0 0 0,1 0 0,-1-1-1,1 1 1,-1 0 0,1-1 0,-1 1 0,1 0 0,0-1 0,-1 1 0,1-1 0,0 1-1,0-1 1,-1 1 0,1-1 0,0 1 0,0-1 0,0 0 0,-1 1 0,1-1 0,0 0-1,0 0 1,1 0 0,-1 0 8,0-1 0,0 1-1,0-1 1,0 0 0,0 0 0,0 0-1,0 1 1,0-1 0,0 0 0,-1 0-1,1 0 1,0 0 0,-1-1 0,1 1-1,-1 0 1,1 0 0,-1 0 0,1 0-1,-1 0 1,0-1 0,0 1 0,1-2-1,2-34 102,-3 32-99,1-18-202,-1-1 0,-1 0 0,-2 1 0,0-1-1,-1 1 1,-2 0 0,-8-24 0,24 52 212,-1-2 0,1 1 1,0-1-1,0-1 0,15 3 0,-18-5 22,-1 0 0,1-1 0,-1 1 0,1-1 0,-1 0-1,1-1 1,-1 1 0,0-1 0,0-1 0,0 1 0,0-1 0,0 0-1,8-6 1,-5 2 59,-1 0 0,1 0-1,-2-1 1,1 0 0,-1 0-1,0-1 1,9-15 0,-7 8 13,-1 0 1,-1-1-1,0 1 0,-1-1 1,0-1-1,-2 1 1,0-1-1,-1 0 1,1-30-1,-4 44-110,0 1 0,-1-1 0,1 0 0,-1 0 0,0 0 0,0 0 0,0 1 0,-2-7 0,2 10-10,1-1-1,-1 0 1,1 1-1,-1-1 1,1 1-1,-1-1 1,1 1-1,-1-1 1,1 1-1,-1-1 0,0 1 1,1 0-1,-1-1 1,0 1-1,1 0 1,-1-1-1,0 1 1,0 0-1,1 0 1,-1 0-1,0-1 1,0 1-1,1 0 1,-1 0-1,0 0 1,0 0-1,1 1 1,-1-1-1,0 0 1,0 0-1,1 0 1,-1 1-1,0-1 1,0 0-1,1 1 1,-1-1-1,0 0 1,1 1-1,-1-1 1,1 1-1,-1-1 1,1 1-1,-1-1 1,1 1-1,-1 0 1,1-1-1,-1 1 0,1 0 1,-1-1-1,1 2 1,-6 6-14,0 0 1,0 1 0,1-1-1,0 1 1,1 0-1,0 1 1,-5 16-1,-15 73-2,19-81 69,1 1 0,2 0 1,-1 0-1,2 0 1,1 0-1,0 0 0,4 28 1,-3-45-55,-1 0 1,1 0-1,-1-1 0,1 1 1,-1 0-1,1 0 0,0-1 1,0 1-1,0-1 0,0 1 1,0-1-1,0 1 1,0-1-1,0 1 0,1-1 1,-1 0-1,1 0 0,-1 0 1,1 0-1,-1 0 1,1 0-1,0 0 0,-1 0 1,1 0-1,0-1 0,0 1 1,-1-1-1,1 1 0,0-1 1,0 0-1,0 0 1,0 0-1,-1 0 0,1 0 1,0 0-1,0 0 0,0-1 1,0 1-1,-1-1 1,1 1-1,0-1 0,0 0 1,1-1-1,4-1-706,0 0 0,-1-1 0,1 0 0,-1 0 0,0 0 0,0-1 0,0 0 0,-1-1 0,6-6 0,5-9-5294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14734,'0'0'7207,"73"-39"-6406,-39 24-769,1 2-929,-4-2-1025,-4-1-1441,-2-1-2563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10 14510,'0'0'2146,"-8"9"133,7-7-2177,-4 3 274,0 0 0,1 0 1,0 1-1,0 0 0,0 0 1,1 0-1,0 0 1,0 0-1,1 1 0,-1-1 1,2 1-1,-1 0 0,-1 10 1,3 1 91,1 0 0,1 0 0,0 0 0,1 0 0,10 30 0,37 83-228,-50-131-232,0 0-1,0 0 1,0 0 0,0 0-1,0 0 1,0-1 0,0 1 0,0 0-1,0 0 1,0 0 0,1 0-1,-1 0 1,0 0 0,0 0-1,0 0 1,0 0 0,0 0 0,0 0-1,0 0 1,0 0 0,0 0-1,0-1 1,1 1 0,-1 0 0,0 0-1,0 0 1,0 0 0,0 0-1,0 0 1,0 0 0,0 0 0,0 0-1,0 0 1,1 0 0,-1 0-1,0 0 1,0 0 0,0 1-1,0-1 1,0 0 0,0 0 0,0 0-1,0 0 1,0 0 0,1 0-1,-1 0 1,0 0 0,0 0 0,0 0-1,0 0 1,0 0 0,0 0-1,0 0 1,0 0 0,0 1-1,0-1 1,0 0 0,0 0 0,0 0-1,0 0 1,0 0 0,0 0-1,0 0 1,0 1 0,4-16 274,-1-19-88,-2-232-856,0 265 658,-1 0 0,0 0 0,0 0 1,0 0-1,-1-1 0,1 1 0,0 0 0,0 0 0,-1 0 1,1 0-1,0 0 0,-1 0 0,1 0 0,-1 0 1,1 0-1,-1 0 0,0 0 0,1 0 0,-1 1 0,-1-2 1,2 2-1,-1 0 1,0 1 0,1-1 0,-1 0-1,1 1 1,-1-1 0,1 0 0,-1 1 0,1-1-1,0 1 1,-1-1 0,1 1 0,0-1-1,-1 1 1,1-1 0,0 1 0,-1 0-1,1-1 1,0 1 0,0-1 0,0 1 0,0 0-1,-1-1 1,1 1 0,0-1 0,0 1-1,0 0 1,0-1 0,0 1 0,1 0-1,-1-1 1,0 1 0,-1 6 6,1 0-1,0-1 1,0 1-1,1-1 1,0 1-1,0-1 1,0 1-1,1-1 1,0 0-1,0 0 1,1 0-1,-1 0 1,5 7 0,-4-10-95,-1-1 0,0 1 0,1-1 0,-1 0 1,1 0-1,-1 0 0,1 0 0,0 0 0,0 0 1,0-1-1,0 0 0,1 1 0,-1-1 0,0 0 1,0-1-1,1 1 0,-1 0 0,0-1 0,1 0 1,-1 0-1,0 0 0,1 0 0,-1 0 0,1-1 1,-1 0-1,0 1 0,0-1 0,4-2 1,-1 1-470,0-1 1,0 0-1,0 0 1,0-1 0,-1 0-1,1 0 1,-1 0-1,0 0 1,0-1 0,-1 0-1,1 0 1,5-10-1,2-1-2820,-2-2-1,18-35 1,-14 15-874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86 423 5958,'0'0'11974,"-8"9"-10154,-2 8-1255,-1 0 0,2 0-1,1 1 1,0 0 0,1 0 0,1 1 0,0 0-1,2 0 1,-4 30 0,8-41-369,-1 0 0,1 1 0,1-1 1,1 15-1,-1-22-193,-1 0 1,0 0 0,0 0 0,0 0-1,1 0 1,-1 0 0,0-1 0,1 1-1,-1 0 1,1 0 0,-1 0-1,1 0 1,0 0 0,-1 0 0,1-1-1,0 1 1,-1 0 0,1-1 0,0 1-1,0 0 1,0-1 0,0 1-1,0-1 1,-1 0 0,1 1 0,0-1-1,0 1 1,0-1 0,0 0 0,0 0-1,0 0 1,0 0 0,0 0-1,0 0 1,1 0 0,-1 0 0,0 0-1,0 0 1,0 0 0,0-1-1,0 1 1,-1 0 0,1-1 0,0 1-1,0 0 1,0-1 0,0 0 0,0 1-1,0-1 1,-1 1 0,2-2-1,5-3 13,-1 0-1,-1-1 1,1 0-1,-1 0 0,0 0 1,0 0-1,0-1 1,-1 1-1,0-1 0,-1 0 1,0-1-1,3-7 1,5-15 60,11-49 0,-13 2-850,-7 47 206,-3 24 355,-1 10 92,-4 26 115,1-1 1,2 1 0,1 0-1,2 44 1,0-72 13,0-1 0,0 1 0,0 0 0,0 0 0,0 0 0,0-1 0,1 1 0,-1 0 0,0 0 0,1-1 0,0 1 0,-1 0 0,1 0 0,0-1 0,0 1 0,0-1 0,0 1 0,0-1 0,0 0 0,1 1 0,-1-1 0,0 0 0,1 0 0,-1 1 0,1-1 0,-1-1 0,1 1 0,0 0 0,2 1 0,-2-2 20,0 0-1,1 0 0,-1 0 0,0-1 0,0 1 0,1 0 0,-1-1 1,0 0-1,0 1 0,0-1 0,0 0 0,1 0 0,-1 0 0,-1-1 1,1 1-1,0 0 0,0-1 0,0 1 0,-1-1 0,1 0 0,-1 1 1,3-5-1,15-20 169,-1-2 1,-1 0 0,-1-1-1,-2-1 1,13-37 0,-9 12-75,-3 0 1,10-64 0,-21 89-790,0-57-1,-16 98 487,0 17 431,1 0 1,2 1-1,0 0 0,2 1 1,1 0-1,2 0 1,1 0-1,1 0 0,1 1 1,5 35-1,-3-56-211,1 1 0,0-1 0,1 0 0,0 0 0,6 13 0,-8-20-34,0 1 1,1-1-1,0 0 1,0 1-1,0-1 0,0 0 1,0 0-1,0-1 1,1 1-1,0 0 0,-1-1 1,1 1-1,0-1 1,0 0-1,1 0 0,-1 0 1,0-1-1,5 3 1,-7-4-1,0 0 0,0 0 1,0 0-1,0 0 0,0 0 1,-1 0-1,1 0 0,0-1 1,0 1-1,0 0 1,0-1-1,0 1 0,0 0 1,-1-1-1,1 1 0,0-1 1,0 1-1,-1-1 0,1 1 1,0-1-1,-1 0 0,1 1 1,0-1-1,-1 0 0,1 1 1,-1-1-1,1 0 1,-1 0-1,0 0 0,1 1 1,-1-1-1,0 0 0,0 0 1,1 0-1,-1 0 0,0-1 1,6-39 106,-6 35-102,3-177-26,-2 186 13,-1 1 0,1-1 0,0 0 0,0 1-1,1-1 1,-1 0 0,1 0 0,0 0 0,-1 0 0,1 0 0,0-1 0,1 1 0,-1 0 0,0-1-1,1 0 1,0 1 0,-1-1 0,1 0 0,0 0 0,0-1 0,0 1 0,0-1 0,1 1 0,-1-1-1,0 0 1,0 0 0,1 0 0,-1-1 0,1 1 0,-1-1 0,5 0 0,1 1 12,-1 0 0,0-1-1,0 0 1,1-1 0,-1 0 0,0 0 0,0-1 0,0 0 0,0 0-1,0-1 1,0 0 0,10-5 0,-9 1 2,1 0 0,-1 0 1,0-1-1,-1 0 0,0 0 0,7-10 0,-11 13-4,-1 0-1,0 0 0,0 0 0,0 0 0,-1 0 1,0-1-1,0 1 0,0-1 0,-1 1 1,0-1-1,0 0 0,0 1 0,0-13 0,-1 17-4,0 0 0,-1-1-1,1 1 1,0-1-1,0 1 1,-1-1 0,1 1-1,-1 0 1,1-1 0,-1 1-1,1 0 1,-1 0-1,0-1 1,0 1 0,1 0-1,-1 0 1,0 0-1,0 0 1,0 0 0,-1 0-1,1 0 1,0 0-1,0 0 1,0 0 0,-1 1-1,1-1 1,0 1-1,-1-1 1,1 1 0,0-1-1,-1 1 1,1 0-1,-1-1 1,1 1 0,0 0-1,-1 0 1,1 0 0,-1 0-1,1 1 1,-1-1-1,1 0 1,0 0 0,-1 1-1,1-1 1,-3 2-1,-2 0-10,1 0-1,-1 0 0,1 0 1,-1 1-1,1 0 1,0 0-1,0 0 0,0 1 1,0-1-1,-5 7 0,0 4 18,0 0 0,0 1 0,1 0 0,1 1 0,1 0-1,0 0 1,1 1 0,1 0 0,1 0 0,0 0 0,1 1-1,1-1 1,0 1 0,2 22 0,0-38-49,-1 0 0,1 0 0,0 0 0,1 1 0,-1-1 0,0 0 0,1 0 0,-1 0 1,1 0-1,0 0 0,-1 0 0,1 0 0,0 0 0,0 0 0,0 0 0,1-1 0,-1 1 0,0 0 0,1-1 0,-1 1 0,1-1 1,-1 1-1,1-1 0,0 0 0,0 0 0,-1 1 0,1-1 0,0 0 0,0-1 0,0 1 0,0 0 0,0-1 0,0 1 0,0-1 1,1 1-1,-1-1 0,0 0 0,0 0 0,0 0 0,0 0 0,0-1 0,1 1 0,-1 0 0,0-1 0,0 0 0,0 1 0,2-2 1,6-1-646,0-1 1,-1 0 0,0 0 0,0-1 0,0 0 0,0-1 0,-1 0 0,13-11-1,0-7-1184,0 0 0,-1-2-1,-2 0 1,-1-1 0,18-38-1,12-45 812,-13 2 3352,-23 47 5966,-11 60-8186,0 1 0,0 0 0,0 0 0,-1 0 0,1-1 0,0 1 1,0 0-1,0 0 0,0-1 0,0 1 0,0 0 0,0 0 0,0 0 0,0-1 0,-1 1 0,1 0 1,0 0-1,0 0 0,0-1 0,0 1 0,-1 0 0,1 0 0,0 0 0,0 0 0,0 0 0,-1-1 1,1 1-1,0 0 0,0 0 0,0 0 0,-1 0 0,1 0 0,0 0 0,0 0 0,-1 0 0,1 0 1,0 0-1,0 0 0,-1 0 0,1 0 0,0 0 0,0 0 0,0 0 0,-1 0 0,1 0 1,0 0-1,0 1 0,-1-1 0,1 0 0,0 0 0,0 0 0,0 0 0,-1 0 0,1 0 0,0 1 1,0-1-1,0 0 0,0 0 0,0 0 0,-1 1 0,1-1 0,0 0 0,0 0 0,0 0 0,0 1 1,0-1-1,0 0 0,0 0 0,0 1 0,-14 13 362,-1 3 153,1 2 0,-15 25 0,26-40-516,1 1 1,-1-1-1,1 1 0,0 0 0,0-1 0,1 1 1,-1 0-1,1 0 0,0 0 0,0 0 0,1 0 1,0 0-1,0 0 0,0 0 0,0 1 1,1-1-1,1 6 0,-2-10-73,1 0 0,0 0 0,0 0 0,0 1 0,0-2 0,0 1 0,0 0 0,0 0 0,0 0 0,0 0 0,0-1 0,0 1 0,0 0 0,1-1 0,-1 1 0,0-1 0,0 1 0,1-1 0,-1 0 0,0 0 0,1 1 0,1-1 0,37 0-61,-26-1 24,1 0-40,-1 0 0,0-1-1,19-6 1,-22 5 36,1 0 0,-1 1-1,1 1 1,-1-1 0,1 2 0,13 0 0,-25 0 43,1 0 1,-1 0 0,1 0-1,-1 0 1,1 1 0,-1-1-1,1 0 1,-1 0 0,1 0-1,-1 1 1,0-1 0,1 0-1,-1 0 1,0 1 0,1-1-1,-1 0 1,1 1-1,-1-1 1,0 0 0,0 1-1,1-1 1,-1 0 0,0 1-1,0-1 1,1 1 0,-1-1-1,0 1 1,0-1 0,0 0-1,0 1 1,0-1 0,0 2-1,-4 19 235,-16 16 322,-58 54 1654,68-81-2105,0 0 1,-1-1-1,0 0 0,0-1 1,-1 0-1,-19 9 0,8-14-2778,22-4 1978,-1 1 0,1-1 0,0 1 1,0-1-1,0 1 0,-1-1 0,1 0 0,0 1 0,0-1 0,0 0 1,0 0-1,0 0 0,0 0 0,1 0 0,-2-2 0,-9-13-15343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14798,'0'0'6919,"-36"50"-5927,36-45-607,0 3-289,0-6-128,9-10-8552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64 13997,'0'0'6230,"1"-9"-3699,3-28-268,-4 37-2200,0-1 0,0 0 0,0 0 0,-1 0 0,1 0 0,0 1 0,0-1 0,-1 0 0,1 0-1,-1 1 1,1-1 0,-1 0 0,1 0 0,-1 1 0,1-1 0,-1 1 0,0-1 0,1 1 0,-1-1 0,0 1 0,0-1 0,1 1 0,-1-1 0,0 1 0,0 0 0,1-1 0,-1 1-1,0 0 1,0 0 0,0 0 0,0 0 0,0 0 0,1-1 0,-1 2 0,0-1 0,0 0 0,-1 0 0,-31 5 59,25-1-135,1 0 0,-1 1 0,1 0 0,0 0-1,0 1 1,1-1 0,-1 1 0,1 1-1,0-1 1,-7 13 0,3-5 5,1 1-1,0 0 1,1 1 0,-8 22 0,14-33-6,0 1 1,1-1-1,-1 1 1,1 0 0,0-1-1,1 1 1,-1 0-1,1 0 1,1 8 0,-1-13 16,1 1 1,-1-1-1,1 0 0,-1 1 1,1-1-1,0 0 1,0 1-1,-1-1 1,1 0-1,0 0 0,0 0 1,0 1-1,0-1 1,1 0-1,-1 0 1,0-1-1,0 1 0,1 0 1,-1 0-1,0-1 1,1 1-1,-1 0 1,0-1-1,1 0 0,-1 1 1,1-1-1,-1 0 1,1 0-1,-1 1 1,1-1-1,-1 0 0,1-1 1,-1 1-1,1 0 1,-1 0-1,1-1 1,-1 1-1,3-1 1,3-2 23,0 1 0,-1-1 0,1 0 1,-1 0-1,1-1 0,-1 0 1,0 0-1,-1-1 0,1 1 0,-1-1 1,0 0-1,0-1 0,6-8 1,0 0 18,-2 0 0,1 0 1,-2-1-1,11-25 0,-18 38-40,-2 5-40,0 0 0,0 1 0,-1-1 0,1 0 0,-1 0 0,0 0 1,0-1-1,-4 6 0,-1 2-40,-3 6 67,-19 35-57,28-48 57,0 0 0,-1 0 1,1 0-1,0 0 0,0 0 0,1 0 1,-1 1-1,1-1 0,0 0 0,-1 0 1,1 1-1,1-1 0,0 6 0,0-8 6,0 0-1,0 0 0,0 0 0,0 0 1,0-1-1,1 1 0,-1 0 0,0-1 1,0 1-1,1-1 0,-1 1 0,0-1 1,1 0-1,-1 1 0,1-1 0,-1 0 1,0 0-1,1 0 0,-1 0 0,1 0 1,2-1-1,32-2 94,-7-3-142,-1-2 0,37-13 0,-42 12-35,1 1 1,0 1 0,0 2 0,29-4-1,-52 8 79,0 1-1,0 0 0,0 0 1,0 0-1,0 0 0,1 0 1,-1 0-1,0 0 0,0 0 1,0 0-1,0 0 0,0 1 1,0-1-1,0 0 0,0 1 0,0-1 1,0 1-1,0-1 0,0 1 1,0 0-1,0-1 0,0 1 1,0 0-1,0 0 0,-1 0 1,1-1-1,1 2 0,-2 0 27,0 0 0,1 0 0,-1-1 0,0 1 1,0 0-1,0 0 0,0-1 0,0 1 0,0 0 0,-1 0 0,1-1 0,-1 1 0,1 0 0,-1-1 0,-1 3 0,-2 5 319,0-1 0,-1 0 0,0 0 0,-1 0 0,-9 10 0,37-72 1602,-14 32-1854,-2 9-72,-3 7-9,-1 0-1,1 0 1,-1 0-1,-1-1 1,1 1-1,1-12 1,34 16-2232,40-13-1639,-27-1-3016,-12 2-3326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9001,'0'0'16415,"-1"11"-15993,-8 53 280,-28 103 0,34-158-1273,4-14-3090,3-14-3857,2 1-3522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17 13261,'0'0'6544,"-2"12"-5529,-14 52 799,-24 67 1,-19 69-1152,73-240 235,32-109-563,-43 129-367,2-13 17,-3 28-231,0 16-310,-2-9 550,0 0 0,0 0 1,1 0-1,-1 0 0,0 0 0,1 1 0,0-1 1,-1 0-1,1 0 0,0 0 0,0-1 0,0 1 1,0 0-1,1 0 0,-1 0 0,0-1 0,1 1 0,-1-1 1,1 1-1,-1-1 0,1 0 0,0 1 0,0-1 1,0 0-1,-1 0 0,1 0 0,0 0 0,0-1 0,0 1 1,1 0-1,-1-1 0,0 0 0,0 1 0,0-1 1,0 0-1,0 0 0,0 0 0,1 0 0,3-1 0,1 0 45,0-1-1,-1 1 0,1-1 0,0 0 0,0 0 0,-1-1 0,0 0 0,1 0 0,-1-1 0,0 0 0,6-5 0,-2 1 51,-1-1 0,0-1 0,0 1 0,-1-2 0,0 1 0,0-1 0,-1 0 0,-1-1 0,0 1 0,-1-1 0,0-1 0,0 1 0,-2-1 0,4-17 0,-6 29-91,-1 1 0,0-1 0,0 1-1,0-1 1,1 1 0,-1-1 0,0 1 0,0-1 0,0 0 0,0 1 0,0-1 0,0 1-1,0-1 1,0 1 0,0-1 0,0 1 0,0-1 0,-1 0 0,1 1 0,0-1 0,0 1-1,0-1 1,-1 1 0,1-1 0,0 1 0,-1-1 0,1 1 0,0 0 0,-1-1-1,1 1 1,-1-1 0,1 1 0,0 0 0,-1-1 0,1 1 0,-1 0 0,0-1 0,-20 12-217,-19 29-112,27-22 336,-56 77 115,62-85-106,1 1 0,1-1-1,0 1 1,0 0 0,1 1 0,0-1-1,-2 18 1,5-28-14,1 0 0,0 0 0,0 0 0,0 1 0,0-1 0,0 0 0,0 0 0,0 0 0,0 1 0,0-1 0,1 0 0,-1 0 0,0 0 0,1 0-1,-1 0 1,1 0 0,-1 0 0,1 0 0,0 0 0,-1 0 0,1 0 0,0 0 0,0 0 0,-1 0 0,1 0 0,2 0 0,-1 1 11,1-1 0,0-1 0,-1 1 0,1 0 0,-1-1 0,1 1 0,0-1 0,-1 0 0,1 1 0,0-2 0,4 1 0,9-3 19,0 0-1,0 0 0,17-8 0,-27 9-69,10-3-33,-11 2-1,0 1 1,0 0-1,1 0 0,-1 0 1,1 1-1,-1 0 0,1 0 0,-1 0 1,1 1-1,0 0 0,-1 0 0,1 0 1,7 2-1,-12-1 48,0 0 0,-1 0 0,1 1 0,0-1 0,0 1 0,-1-1 0,1 0 0,0 1 0,-1-1 0,0 1 0,1-1 1,-1 1-1,0-1 0,0 1 0,0 0 0,0-1 0,0 1 0,0-1 0,0 1 0,0-1 0,-1 3 0,-8 34-17,-9 3-1385,8-23-4217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17969,'0'0'5840,"-4"9"-4986,0 1-605,-3 6 91,0 2 0,1-1 1,1 0-1,0 1 0,-2 30 0,7-47-340,0 0 0,0-1 0,0 1 0,0 0 0,0-1 0,0 1 0,0-1 0,0 1 0,1 0 0,-1-1 0,0 1 0,0-1 0,1 1 0,-1-1 0,0 1 0,1-1 0,-1 1 0,1-1 0,-1 1 0,0-1 0,1 1 0,-1-1 0,1 0 0,-1 1 0,1-1 0,0 0 0,-1 1 0,1-1 0,-1 0 0,1 0 0,0 1 0,27-3 146,23-18-3,12-32-456,1 0 289,-64 52 27,0 0-1,0 0 1,0 0-1,0-1 0,0 1 1,0 0-1,1 0 0,-1 0 1,0 0-1,0 0 1,0 0-1,0 0 0,0 0 1,1 0-1,-1 0 0,0 0 1,0 0-1,0 0 1,0 0-1,1 0 0,-1 0 1,0 0-1,0 0 0,0 0 1,0 0-1,1 0 1,-1 0-1,0 0 0,0 0 1,0 0-1,0 0 0,1 0 1,-1 0-1,0 0 1,0 0-1,0 0 0,0 1 1,0-1-1,1 0 0,-1 0 1,0 0-1,0 0 0,0 0 1,0 1-1,0-1 1,0 0-1,0 0 0,0 0 1,0 0-1,0 0 0,0 1 1,1-1-1,-1 0 1,0 0-1,0 0 0,0 0 1,0 1-1,-2 16 142,-8 18 146,10-35-282,-1 0 0,1 0 0,0 1 1,0-1-1,0 0 0,0 1 0,-1-1 1,1 0-1,0 0 0,0 1 1,0-1-1,0 0 0,0 1 0,0-1 1,0 0-1,0 1 0,0-1 0,0 0 1,0 1-1,0-1 0,0 0 0,0 1 1,0-1-1,0 0 0,1 0 0,-1 1 1,0-1-1,0 0 0,0 1 1,0-1-1,1 0 0,-1 0 0,0 0 1,0 1-1,0-1 0,1 0 0,-1 0 1,0 0-1,0 1 0,1-1 0,-1 0 1,18-1 196,30-18-92,-36 14-132,-3 1-86,1 1 0,-1 1 0,1-1 1,-1 1-1,1 1 0,0 0 0,11 0 0,-20 2 93,0 0 0,0-1-1,0 1 1,0 0-1,0 0 1,-1 0 0,1 0-1,0 0 1,0 0-1,-1 0 1,1 0 0,0 0-1,-1 0 1,1 0-1,-1 0 1,1 0 0,-1 1-1,0-1 1,1 0-1,-1 0 1,0 0 0,0 1-1,0-1 1,0 0-1,0 0 1,0 1 0,0-1-1,-1 0 1,0 2-1,-5 41 49,-7 4-137,14-48-328,1 0 1,-1 0-1,0 0 1,1-1-1,-1 1 1,0 0-1,1-1 1,-1 1-1,0 0 1,0-1 0,0 0-1,1 1 1,-1-1-1,0 0 1,0 0-1,0 1 1,0-1-1,1-2 1,12-13-6299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44 18770,'0'0'8023,"12"7"-7596,40 18-245,-48-24-175,0 0 1,1 0-1,-1-1 1,0 0-1,1 0 1,-1 0-1,0 0 1,1-1-1,-1 1 1,0-1-1,0 0 0,1-1 1,-1 1-1,0-1 1,0 1-1,4-4 1,-6 5-6,0-1 0,-1 0 0,1 0 0,0 0 0,-1 0 0,1 0 0,0 0 0,-1 0 0,1 0 1,-1-1-1,0 1 0,1 0 0,-1-1 0,0 1 0,0-1 0,0 0 0,0 1 0,0-1 0,0 0 0,-1 1 0,1-1 0,0 0 1,-1 0-1,0 0 0,1 0 0,-1 0 0,0 0 0,0 1 0,0-1 0,0 0 0,0 0 0,0 0 0,-1-2 0,-1 3-7,1 0 0,0 0-1,-1 0 1,1 0-1,-1 0 1,0 0 0,1 0-1,-1 0 1,0 1-1,1-1 1,-1 1 0,0-1-1,0 1 1,1 0-1,-1 0 1,0-1 0,0 1-1,0 1 1,-2-1-1,-36 4-126,32-2 173,0 1 0,1-1-1,0 2 1,0-1 0,0 1 0,0 0-1,0 1 1,1 0 0,-1 0-1,-8 9 1,11-10 61,0 0 0,0 0 0,1 1-1,-1-1 1,1 1 0,0 0 0,0 0 0,1 0-1,-1 1 1,1-1 0,1 1 0,-1-1-1,1 1 1,-1-1 0,1 8 0,1-12-96,0 0 1,0 1-1,0-1 1,0 0-1,1 0 1,-1 0 0,0 1-1,1-1 1,-1 0-1,1 0 1,0 0-1,-1 0 1,1 0-1,0 0 1,-1 0-1,1 0 1,0 0-1,0 0 1,0-1-1,0 1 1,0 0-1,2 1 1,33 9 196,43-11-3070,-73-1 1943,33-4-6491,0-11-7068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8488,'0'0'15230,"-6"12"-14899,-15 36-112,2 0 0,2 1 0,-21 99 0,93-251 2439,-45 83-2628,-10 20-33,0 0 0,0 0 0,0-1 1,0 1-1,0 0 0,0 0 0,0 0 0,0 0 0,0 0 0,0 0 0,1 0 0,-1 0 0,0 0 0,0-1 0,0 1 0,0 0 0,0 0 0,0 0 0,0 0 0,0 0 0,0 0 0,0 0 0,0 0 0,0 0 0,0 0 0,1 0 0,-1 0 0,0 0 0,0 0 0,0 0 0,0 0 0,0 0 0,0 0 0,0 0 0,0 0 0,1 0 0,-1 0 0,0 0 0,0 0 0,0 0 0,0 0 0,0 0 0,0 0 0,0 0 0,0 0 0,0 0 0,1 0 0,-1 0 0,0 0 0,0 0 0,0 0 0,0 0 0,0 0 0,0 0 0,0 0 0,0 0 0,0 0 0,0 1 0,0-1 0,0 0 0,0 0 0,0 0 0,1 0 0,-1 0 0,0 0 0,0 0 1,0 0-1,0 0 0,0 1 0,-1 32-483,0-6 627,0-25-133,1 0-1,0 0 1,0 1-1,0-1 1,1 0-1,-1 1 0,0-1 1,1 0-1,0 0 1,-1 1-1,1-1 1,0 0-1,0 0 1,0 0-1,0 0 0,1 0 1,-1 0-1,0-1 1,1 1-1,-1 0 1,1-1-1,3 4 1,-2-4 33,-1-1 0,1 1 1,0 0-1,0-1 0,-1 1 1,1-1-1,0 0 0,0 0 1,0 0-1,-1 0 0,1 0 1,0-1-1,0 1 0,-1-1 1,1 0-1,0 0 0,-1 0 1,1 0-1,2-2 1,11-6 78,0-1 1,-1-1-1,0 0 1,0-1-1,-1-1 1,23-26 0,-4 4-149,-31 59-954,-5-11 1022,-1 0-1,-1 0 1,0 0 0,-9 16 0,-13 31-749,21-20-2763,23-57-8161,-3-7 4640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12364,'0'0'4900,"3"58"-5092,8-41-2434,7-5-1955</inkml:trace>
  <inkml:trace contextRef="#ctx0" brushRef="#br0" timeOffset="1">227 159 15246,'0'0'8536,"-8"7"-7596,-5 3-619,-48 43 1295,56-49-1563,1 0-1,0 0 1,0 1-1,1 0 1,-1-1 0,1 1-1,0 0 1,1 1-1,-1-1 1,1 0-1,-3 10 1,5-14-53,0-1 0,0 1 0,0 0 0,0-1-1,0 1 1,0-1 0,0 1 0,1 0 0,-1-1 0,0 1 0,0-1 0,1 1 0,-1 0 0,0-1 0,0 1 0,1-1 0,-1 1-1,1-1 1,-1 1 0,0-1 0,1 0 0,-1 1 0,1-1 0,-1 1 0,1-1 0,-1 0 0,1 1 0,0-1 0,0 1 0,27 4 132,30-8-2,-56 3-145,14-2-723,0-1-1,0-1 1,21-7-1,16-14-6877,-32 11-733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5926,'0'0'13276,"11"2"-12123,-4 0-1070,12 3 553,1-1-1,28 1 1,-45-4-503,1-1 0,-1 1 0,1-1 0,0 0 0,-1 0-1,1-1 1,-1 1 0,1-1 0,-1 1 0,1-1 0,-1 0-1,1-1 1,-1 1 0,0-1 0,1 1 0,-1-1 0,0 0-1,0 0 1,0 0 0,-1 0 0,1-1 0,-1 1 0,3-4-1,-4 6-90,-1-1 1,0 1-1,1-1 0,-1 1 0,0-1 0,0 1 0,1-1 0,-1 0 0,0 1 0,0-1 0,0 1 0,0-1 0,0 1 0,0-1 0,0 1 0,0-1 0,0 0 0,0 1 0,0-1 0,0 1 0,0-1 0,0 1 0,-1-1 0,1 1 0,0-1 0,0 1 0,-1-1 0,1 1 0,0-1 0,-1 1 0,1-1 0,-1 0 0,-20-5 405,-27 9-460,41-1 5,0 0 1,0 0-1,0 1 1,0 0-1,1 0 0,-1 0 1,1 1-1,-7 5 1,10-7-2,1 0 1,-1 0-1,0 1 1,0-1-1,1 1 1,0 0-1,-1-1 1,1 1-1,0 0 1,0 0-1,1 1 1,-1-1-1,1 0 1,-1 1-1,1-1 1,0 0-1,0 1 1,0 4-1,1-7-7,0 1-1,1-1 0,-1 0 1,0 0-1,0 1 0,1-1 0,-1 0 1,1 0-1,-1 0 0,1 1 1,0-1-1,-1 0 0,1 0 1,0 0-1,0 0 0,0 0 1,0 0-1,-1 0 0,1-1 1,1 1-1,-1 0 0,0 0 0,0-1 1,0 1-1,0-1 0,0 1 1,1-1-1,-1 1 0,2 0 1,44 5-3255,-45-6 2857,32 1-5197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6342,'0'0'17878,"1"10"-17488,-3 138 539,2-147-928,0-1 0,0 1 0,1-1 1,-1 1-1,0-1 0,1 1 0,-1-1 1,0 0-1,1 1 0,-1-1 0,1 0 0,-1 1 1,1-1-1,-1 0 0,1 1 0,-1-1 0,1 0 1,-1 0-1,1 0 0,-1 0 0,1 1 1,-1-1-1,1 0 0,-1 0 0,1 0 0,-1 0 1,1 0-1,0 0 0,-1 0 0,1 0 0,-1-1 1,1 1-1,-1 0 0,1 0 0,0-1 1,22-5 226,-12 0-166,0-1 0,0-1 0,-1 1 0,-1-2 0,1 1 0,-1-1 0,11-14 0,-9 10-28,1 0 0,25-20 0,-37 34-49,1-1 0,-1 0 0,1 1 1,-1-1-1,1 1 0,-1-1 0,1 1 0,-1-1 0,1 1 1,-1-1-1,0 1 0,1-1 0,-1 1 0,0-1 0,0 1 1,1 0-1,-1-1 0,0 1 0,0 0 0,0-1 0,0 1 1,0-1-1,0 1 0,0 0 0,0-1 0,0 1 0,0 0 1,0-1-1,0 1 0,0 0 0,-1 0 0,1 26 79,-12 37 43,2-19 432,10-45-536,0 0-1,0 0 1,0 1 0,0-1 0,0 0-1,0 0 1,0 0 0,0 0 0,0 0-1,0 1 1,0-1 0,0 0 0,0 0-1,0 0 1,0 0 0,0 1 0,0-1-1,0 0 1,0 0 0,0 0 0,0 0-1,0 0 1,0 1 0,0-1 0,1 0-1,-1 0 1,0 0 0,0 0-1,0 0 1,0 0 0,0 0 0,0 1-1,1-1 1,-1 0 0,0 0 0,0 0-1,0 0 1,0 0 0,0 0 0,1 0-1,-1 0 1,0 0 0,0 0 0,0 0-1,0 0 1,0 0 0,1 0 0,-1 0-1,0 0 1,0 0 0,0 0 0,1 0-1,12-6 254,11-12 314,32-42-69,-42 43-501,0 1 1,1 0-1,27-21 0,-41 37-10,-1-1 0,1 1 0,-1-1 0,0 1 0,1-1 0,-1 1 0,1-1 0,0 1 0,-1 0 0,1-1 0,-1 1 0,1 0 0,-1-1 0,1 1 0,0 0 0,-1 0 0,1 0 0,0-1 0,-1 1 0,1 0 0,0 0 0,-1 0 0,1 0 0,0 0 0,-1 0 0,1 0 0,0 1 0,-1-1 0,1 0 0,0 0 0,-1 0 0,1 1 0,-1-1 0,1 0 0,0 1 0,-1-1 0,1 0 1,-1 1-1,1-1 0,-1 1 0,1-1 0,-1 1 0,1-1 0,-1 1 0,0-1 0,1 1 0,-1-1 0,0 1 0,1 0 0,-1-1 0,0 1 0,0 0 0,0-1 0,0 1 0,1 0 0,-1-1 0,0 2 0,0 47-51,-1-37 71,-9 43 54,7-46-60,0-1 0,1 1 1,1 0-1,-2 14 1,36-47-1879,5-19-8162,-18 17-2392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18610,'0'0'6470,"10"2"-5750,1-1-661,1-1-1,0 0 0,0-1 1,0 0-1,-1 0 0,1-1 0,-1-1 1,1 0-1,-1-1 0,0 0 0,14-7 1,-12 5-24,36-17-43,-47 22 7,1-1 0,-1 1-1,0 0 1,0-1 0,-1 1 0,1-1-1,0 0 1,0 1 0,-1-1 0,1 0 0,-1 0-1,0 0 1,1 0 0,-1 0 0,0 0 0,0-1-1,1-3 1,-3 5-7,1 1 0,-1-1 0,1 0 0,-1 1 0,0-1 0,0 0 0,1 1 0,-1-1 0,0 0 0,0 1 0,1-1-1,-1 1 1,0 0 0,0-1 0,0 1 0,0 0 0,0-1 0,0 1 0,0 0 0,0 0 0,0 0 0,0 0 0,0 0 0,0 0 0,0 0 0,1 0 0,-1 0 0,-2 1 0,-31 2-170,20 2 305,1 1 1,0 1-1,0 1 0,0-1 1,1 2-1,0 0 1,1 0-1,0 1 0,0 1 1,1 0-1,0 0 0,1 1 1,-11 18-1,19-29-127,1 0 0,-1-1 1,1 1-1,-1 0 0,1 0 0,-1 0 1,1 0-1,0 0 0,-1 0 0,1 0 1,0 0-1,0 0 0,-1 0 0,1 0 0,0 0 1,0 0-1,0 0 0,0 0 0,1 0 1,-1 0-1,0 0 0,0 0 0,1 0 0,-1 0 1,0 0-1,1 0 0,0 1 0,1-1-30,-1 0-1,0 0 0,1 0 0,-1-1 0,1 1 0,-1 0 0,1-1 0,-1 1 1,1-1-1,-1 0 0,1 0 0,0 1 0,-1-1 0,1 0 0,2-1 1,6 1-777,0-2 0,0 1 0,-1-1 0,16-6 0,34-21-8706,-32 11 1949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11915,'0'0'8083,"-1"8"-7432,-6 26-328,-1 0 0,-2-1-1,-14 34 1,-19 64 636,39-115-686,0 0-1,2 0 1,0 0 0,1 1-1,0-1 1,2 19-1,0-34-237,-1 0-1,0 0 0,0 1 0,0-1 0,1 0 0,-1 0 0,1 0 0,-1 1 0,1-1 0,-1 0 0,1 0 0,0 0 0,0 0 0,-1 0 0,1 0 0,0 0 1,0 0-1,0-1 0,0 1 0,0 0 0,0 0 0,0-1 0,0 1 0,0 0 0,1-1 0,0 1 0,2 0 32,0 0-1,0-1 1,0 1 0,-1-1-1,1 0 1,0 0 0,0 0-1,7-2 1,2-1 41,0 0 0,0-1-1,0-1 1,14-7 0,24-18-29,-39 21-69,0 1 0,0 1-1,1 0 1,1 1 0,-1 0-1,26-7 1,-38 13-15,-1 0 0,1 0 0,-1 0 1,1 0-1,0 0 0,-1 0 0,1 0 0,0 0 0,-1 0 1,1 0-1,-1 0 0,1 1 0,0-1 0,-1 0 0,1 0 1,-1 1-1,1-1 0,-1 0 0,1 1 0,-1-1 0,1 0 1,-1 1-1,1-1 0,-1 1 0,1-1 0,-1 1 1,0-1-1,1 1 0,-1-1 0,0 1 0,1-1 0,-1 1 1,0 1-1,2 28 9,-15 30 187,-8-8-102,14-38-79,1 1 0,0 0 0,1 0 0,-6 32 0,11-47-39,-1 0 1,1 1-1,0-1 1,0 0-1,0 0 1,0 1-1,0-1 1,0 0-1,0 0 1,0 1-1,0-1 1,0 0-1,0 0 1,0 1-1,0-1 1,0 0-1,0 0 1,0 1-1,0-1 1,0 0-1,1 0 1,-1 0-1,0 1 1,0-1-1,0 0 1,0 0-1,0 0 0,1 1 1,-1-1-1,0 0 1,0 0-1,0 0 1,1 0-1,-1 1 1,0-1-1,0 0 1,0 0-1,1 0 1,-1 0-1,0 0 1,0 0-1,1 0 1,11-5-1343,11-15-1389,-1-7-1446,2-4-3021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14574,'0'0'4868,"-9"5"-2908,-4-1-1504,8-2-277,0-1 0,0 1 0,1 0 1,-1 0-1,0 1 0,1 0 0,-7 4 0,10-6-176,1-1 0,-1 1-1,0-1 1,0 1-1,1-1 1,-1 1-1,1-1 1,-1 1 0,0-1-1,1 1 1,-1 0-1,1 0 1,-1-1 0,1 1-1,0 0 1,-1 0-1,1-1 1,0 1 0,-1 0-1,1 0 1,0 0-1,0 0 1,0-1-1,0 1 1,0 0 0,0 0-1,0 0 1,0 0-1,0 0 1,0-1 0,0 1-1,0 0 1,1 0-1,-1 0 1,0-1-1,1 1 1,-1 0 0,1 0-1,-1-1 1,1 1-1,-1 0 1,1-1 0,-1 1-1,2 1 1,0-1 32,0 1 1,1 0-1,-1-1 0,1 1 1,-1-1-1,1 0 1,-1 0-1,1 0 0,0 0 1,-1 0-1,1-1 1,5 1-1,38-1 128,60-8 1,-58 3 11,-45 11 571,-3-6-723,0 1 0,0-1 0,0 1 0,0-1 0,0 0 0,0 1 0,0-1 0,0 0 0,0 1 0,0-1 0,0 1 1,1-1-1,-1 0 0,0 1 0,0-1 0,0 0 0,0 1 0,0-1 0,1 0 0,-1 1 0,0-1 0,0 0 0,1 0 0,-1 1 0,0-1 0,0 0 0,1 0 0,-1 1 0,0-1 0,1 0 0,-1 0 0,0 0 0,1 1 0,-1-1 0,0 0 0,1 0 0,-1 0 0,1 0 0,-1 0 0,0 0 0,1 0 0,12-1-66,0-1 0,-1 0 0,0-1-1,1 0 1,-1-1 0,0-1 0,11-5 0,-12 4-30,0 2 1,1-1-1,-1 1 1,1 1-1,0 0 1,0 1-1,0 0 1,15 0-1,-26 2 54,-1 1-1,1-1 1,-1 0-1,1 1 1,-1-1-1,1 0 1,-1 1 0,1-1-1,-1 1 1,0-1-1,1 1 1,-1-1-1,1 1 1,-1-1 0,0 1-1,1-1 1,-1 1-1,0 0 1,0-1-1,0 1 1,1-1 0,-1 1-1,0 0 1,0-1-1,0 1 1,0 0-1,0-1 1,0 1 0,0-1-1,0 1 1,-1 0-1,1-1 1,0 1-1,0-1 1,0 1 0,-1 0-1,-6 24-110,-1-11-685,-2 5-5897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23510,'0'0'4292</inkml:trace>
  <inkml:trace contextRef="#ctx0" brushRef="#br0" timeOffset="1">2 180 13421,'0'0'14381,"26"-36"-31901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0 7847,'0'0'11846,"-9"11"-11355,-89 92 214,29-33 656,-70 93 1,138-162-1353,-1 1 0,1 0 0,-1 0 1,1 0-1,0 0 0,0 0 1,0 0-1,0 0 0,0 0 0,1 0 1,-1 1-1,1-1 0,-1 0 0,1 0 1,0 1-1,0-1 0,0 0 1,0 1-1,0 2 0,1-3-11,0-1 0,0 1 0,1-1 0,-1 1 0,0-1 0,0 0 0,1 0 0,-1 1 0,0-1 0,1 0 0,0 0 0,-1 0 0,1-1 0,-1 1 0,1 0 0,0-1 0,-1 1 0,1-1 0,0 1 0,0-1 0,0 0 0,-1 0 0,1 0 0,0 0 0,2 0 0,9 1-119,1-2 0,-1 1 0,0-2 0,0 1 0,0-2 0,0 0 0,0 0 0,17-8 0,-10 1-1348,0 0 0,-1-1 0,-1-1 0,23-18-1,3-6-5320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15022,'0'0'1207,"7"-9"-268,28-39-224,-1-1-1,-3-2 1,-1-2-1,-4 0 1,22-60-1,-90 255-74,35-115-1330,2 1 1,2 0-1,-2 36 0,5-61 445,0 0 0,0 0 1,0-1-1,1 1 1,-1 0-1,1-1 1,-1 1-1,1-1 1,0 1-1,2 3 0,-3-5 44,1 0-1,0-1 1,0 1 0,-1 0-1,1-1 1,0 1-1,0 0 1,0-1-1,0 1 1,0-1-1,-1 1 1,1-1 0,0 0-1,0 1 1,0-1-1,1 0 1,-1 0-1,0 0 1,0 0-1,0 0 1,0 0 0,0 0-1,0 0 1,0 0-1,0 0 1,0 0-1,0-1 1,0 1-1,1-1 1,26-10-4860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80 15086,'-18'31'584,"-18"28"880,-31 71-1,59-110-870,0 1 1,1 0-1,1 0 1,1 0-1,1 1 1,0 0-1,1 37 1,2-57-575,1 1 1,0-1 0,1 1-1,-1 0 1,0-1 0,1 1-1,-1-1 1,1 1 0,0-1-1,0 0 1,0 1-1,0-1 1,0 0 0,1 0-1,-1 1 1,0-1 0,1 0-1,0 0 1,0 0 0,-1-1-1,1 1 1,0 0 0,0-1-1,1 1 1,-1-1-1,0 0 1,0 0 0,1 0-1,-1 0 1,0 0 0,1 0-1,-1-1 1,1 1 0,-1-1-1,1 1 1,0-1 0,-1 0-1,6-1 1,1 1 1,0-1 1,-1 0 0,1-1-1,0 0 1,0-1-1,-1 1 1,0-2 0,1 1-1,-1-1 1,9-6-1,3-5 111,-1-1 0,-1-1 0,0 0 0,-2-1 0,0-1 0,-1-1 0,0 0 0,-2-1 0,-1 0 0,0-1 0,-2 0 0,0-1 0,-2-1-1,0 1 1,-2-1 0,0 0 0,-2-1 0,0 1 0,-2-1 0,-1-26 0,-1 49-104,0-1-1,0 0 1,0 1 0,0-1-1,-1 0 1,1 0 0,-1 1-1,0-1 1,0 1 0,0-1-1,0 1 1,0-1-1,0 1 1,-1 0 0,1-1-1,-1 1 1,0 0 0,1 0-1,-1 0 1,0 0 0,0 0-1,0 1 1,-1-1 0,1 1-1,0-1 1,-1 1 0,1 0-1,-1 0 1,1 0 0,-1 0-1,1 0 1,-1 0-1,0 1 1,1 0 0,-1-1-1,0 1 1,1 0 0,-1 0-1,0 0 1,0 1 0,1-1-1,-1 1 1,-5 1 0,-1 0-244,0 1 1,0 0 0,0 0 0,1 1-1,-1 1 1,1-1 0,0 1-1,0 0 1,0 1 0,1 0 0,-11 11-1,12-8-469,1 0-1114,2-6-4290,10-7-616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14830,'0'0'4869,"-21"86"-3876,1-36 0,-1 10-321,-2 2-480,1 3-160,2-4 32,3-8-64,4-6 32,4-14 33,6-9-33,1-13-64,7-20-1538,8-23-704,0-12-3620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15631,'-10'8'1665,"0"1"-1152,0 1-1,0-1 1,1 2-1,1-1 1,-15 23-1,22-31-454,-1 1 0,0-1-1,1 1 1,0-1 0,-1 1-1,1 0 1,0 0-1,1-1 1,-1 1 0,0 0-1,1 0 1,-1 0 0,1 0-1,0 0 1,0 0 0,0 0-1,1 0 1,-1 0 0,1-1-1,-1 1 1,1 0 0,0 0-1,0 0 1,0-1 0,0 1-1,1 0 1,-1-1 0,1 1-1,0-1 1,-1 0 0,1 0-1,0 1 1,0-1 0,1 0-1,-1-1 1,0 1-1,1 0 1,-1-1 0,6 3-1,-5-2-7,1 0 0,0 0 0,-1-1-1,1 0 1,0 1 0,0-1-1,-1-1 1,1 1 0,0 0 0,0-1-1,0 0 1,0 0 0,0 0-1,0-1 1,0 1 0,0-1 0,-1 0-1,1 0 1,0 0 0,0 0-1,-1-1 1,1 0 0,-1 0 0,1 0-1,-1 0 1,0 0 0,4-4-1,-3 2 45,1 0 0,-1-1-1,-1 0 1,1 0 0,-1 0-1,0 0 1,0 0 0,0-1-1,-1 1 1,1-1 0,-1 0-1,-1 0 1,1 0 0,-1 0-1,0 0 1,0-11 0,-1 15-69,0 1 0,0 0-1,0 0 1,0 0 0,0 0 0,-1 0 0,1 0 0,0-1 0,0 1 0,-1 0 0,1 0 0,-1 0 0,1 0 0,-1 0 0,1 0 0,-1 0 0,0 1 0,1-1 0,-1 0 0,0 0 0,0 0 0,0 1-1,1-1 1,-1 0 0,-2 0 0,1 0-10,0 0 0,-1 1 0,1-1 0,0 1 0,0 0 0,-1-1 0,1 1 0,0 0 0,-1 1 0,1-1 0,0 0 0,-3 1 0,-2 1-21,1 0-1,-1 0 1,1 0-1,-1 1 0,1 0 1,0 0-1,0 1 1,-6 5-1,3-2-21,1 1 0,1 1 0,0-1 0,0 1-1,0 0 1,1 1 0,1 0 0,0 0 0,0 0 0,1 0-1,0 1 1,1-1 0,0 1 0,0 0 0,1 0 0,1 0-1,0 15 1,0-24-84,1 0 0,1 1-1,-1-1 1,0 0 0,0 0-1,1 0 1,-1 0 0,1 0-1,0 0 1,0 0 0,-1 0-1,1 0 1,1 0 0,-1 0-1,0 0 1,0-1 0,1 1-1,-1 0 1,1-1 0,-1 1-1,1-1 1,0 0 0,-1 1 0,1-1-1,0 0 1,0 0 0,0 0-1,0 0 1,0-1 0,0 1-1,0-1 1,0 1 0,0-1-1,3 1 1,0-1-495,1 1 0,-1-1 0,1-1 0,-1 1 1,0-1-1,1 0 0,-1 0 0,1 0 0,-1-1 0,0 0 0,0 0 0,0 0 0,5-3 0,29-24-6722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10730,'-6'12'2248,"1"-2"-1685,-20 44 1601,23-49-1904,0-1 0,0 1-1,1 0 1,0 0 0,0 0-1,0 0 1,1 0 0,0 1-1,0-1 1,1 8 0,-1-12-229,1 1 0,0-1 0,0 0 0,0 1 0,0-1 0,0 0 0,0 0 0,0 0 0,0 0 0,0 0 0,0 0 0,1 0 0,-1 0 0,0-1 0,1 1 0,-1 0 0,1-1 0,-1 1 1,1-1-1,-1 1 0,1-1 0,-1 0 0,3 0 0,45 5 310,-29-4-322,7 11-160,-2-1 2956,-22-47 9,-2 13-2307,-2-62 92,1 82-607,0-1 0,-1 0 0,0 1 0,1-1 0,-1 0 0,0 1 0,-1-1 0,1 1 0,-1 0 0,0-1 0,1 1 0,-1 0 0,-1 0 0,1 0 0,0 0 0,-1 0 0,1 1 0,-5-4 0,6 5-7,-1 0-1,1 1 1,0-1-1,0 1 1,-1-1-1,1 1 1,0 0 0,-1-1-1,1 1 1,0 0-1,-1 0 1,1 0 0,0 0-1,-1 0 1,1 0-1,0 0 1,-1 0 0,1 1-1,0-1 1,-1 1-1,1-1 1,0 1-1,-2 0 1,0 1-9,1 0-1,-1 0 0,0 0 1,1 0-1,-1 1 1,1-1-1,0 1 1,0 0-1,-2 3 1,-2 5-119,0 0 0,0 1 0,1 0 0,-3 12 0,5-14-543,1-1-1,0 1 0,0 0 1,1 0-1,0 0 1,1 1-1,1 12 0,5-13-4058,7-9-2370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1411 173 6534,'0'0'9374,"-13"-8"-8108,3 1-1091,4 3-140,1-1-1,-1 2 0,0-1 1,0 1-1,0 0 0,0 0 1,-1 1-1,1 0 0,-1 0 1,0 0-1,1 1 0,-1 0 1,-10 0-1,-83 3 1,0 4 0,0 5 0,1 4 1,1 5-1,0 4 0,-161 62 0,225-73 15,1 3 1,0 0 0,1 2 0,1 2-1,1 0 1,0 2 0,-40 40-1,55-46-22,1 0-1,1 0 0,0 1 0,2 1 0,0 0 0,0 1 0,2 0 0,0 0 0,2 1 0,0 0 0,1 1 0,1-1 0,1 1 0,-2 30 0,5-10-87,1-1 0,3 1-1,1-1 1,2 0 0,2 0-1,1 0 1,2-2 0,2 1-1,1-1 1,3-1 0,0-1-1,3 0 1,1-1 0,40 52-1,-40-63-12,0-1-1,1 0 0,1-2 1,1 0-1,1-2 1,1-1-1,0 0 0,42 19 1,-44-27 41,0-1-1,0 0 1,1-2 0,0-1 0,0-1 0,0-1-1,1-2 1,-1 0 0,1-1 0,0-2 0,30-4-1,-22-2 2,1-1-1,-1-2 1,-1-1-1,0-1 1,0-2-1,-1-2 1,57-37-1,-29 11 237,-2-2 0,97-96 0,-98 81 383,-2-4 0,-3-1-1,-3-3 1,-3-2 0,-3-2 0,-3-1-1,-3-3 1,-3 0 0,-4-3-1,29-111 1,-52 157-404,0 0 0,-2-1 0,-2 1 0,-1-1 0,-3-53 0,0 77-121,-1-1-1,0 0 1,0 1 0,-1-1 0,0 1 0,0 0-1,-1 0 1,-1 0 0,-10-16 0,10 19-42,1 1-1,-1 0 1,-1 0 0,1 0 0,-1 1 0,1 0 0,-1 0 0,0 0 0,-1 1 0,1-1 0,-1 2-1,1-1 1,-1 1 0,0 0 0,-9-1 0,-9-1 6,-1 2 1,1 1-1,-1 1 0,1 1 1,-1 1-1,1 1 0,0 2 1,0 0-1,-34 13 0,-23 12-56,-106 54-1,30 3-568,-28 12-5355,133-79 396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18 11339,'0'0'12433,"-9"4"-12214,3-1-137,0 1 0,0 0 0,0 1 0,1-1 0,0 1 0,0 0 1,0 1-1,-8 11 0,11-14 5,-1 0 1,1 1 0,0 0-1,0-1 1,1 1-1,-1 0 1,1 0-1,0 0 1,0 0 0,0 0-1,0 0 1,1 1-1,-1-1 1,1 0 0,0 0-1,1 0 1,-1 1-1,1-1 1,0 0 0,1 5-1,-1-7-73,1 0 0,-1 0 1,0-1-1,1 1 0,-1 0 0,1-1 0,-1 1 0,1-1 1,0 0-1,0 1 0,0-1 0,0 0 0,0 0 0,0 0 0,0 0 1,0-1-1,0 1 0,0-1 0,0 1 0,0-1 0,1 1 1,-1-1-1,0 0 0,0 0 0,0 0 0,1-1 0,2 0 0,-1 1 5,1 0 0,0-1 1,0 0-1,-1 0 0,1-1 0,-1 1 0,1-1 0,-1 0 0,1 0 0,-1 0 0,7-6 0,-5 2 8,-1 0 0,0-1 0,0 1 0,-1-1 0,1 0 0,2-9 1,-5 13-13,0 0 1,-1 0 0,0-1 0,0 1 0,0 0 0,0-1 0,0 1-1,-1 0 1,1-1 0,-1 1 0,0-1 0,0 1 0,0-1-1,-1 1 1,1-1 0,-1 1 0,-1-5 0,1 7-16,0 0 0,-1 1 0,1-1 0,-1 0 0,1 0 0,-1 0 0,1 1 0,-1-1 0,1 1 0,-1-1 0,0 1 0,1 0 0,-1 0 0,1 0 0,-1 0 0,0 0 0,-2 0 0,1 0-104,12-3 26,15-2-60,-1 1 0,33-1-1,-50 5 132,0-1-1,-1 2 0,1-1 1,0 0-1,-1 1 0,1 0 1,0 1-1,-1-1 1,1 1-1,-1 0 0,0 0 1,0 1-1,0-1 1,0 1-1,0 1 0,5 3 1,-8-4-3,-1 0 0,1 0 0,0 1 0,-1-1 0,0 0 0,0 1 0,0 0 0,0-1 0,0 1-1,-1-1 1,0 1 0,0 0 0,0-1 0,0 1 0,0 0 0,-1-1 0,1 1 0,-1-1 0,0 1 0,0-1 0,-3 7 0,-3 28-52,7-37 62,1 0 1,0 0-1,0 0 0,0 0 1,0 0-1,0 0 1,0-1-1,0 1 0,0 0 1,1 0-1,-1-1 0,0 1 1,0-1-1,1 1 1,-1-1-1,0 0 0,1 1 1,-1-1-1,0 0 1,1 0-1,-1 0 0,0 0 1,1 0-1,-1 0 0,0 0 1,1 0-1,1-1 1,45-5 9,-24 0-54,0-2 1,-1 0-1,0-1 0,-1-2 0,0 0 1,0-1-1,-1-1 0,-1-1 0,26-24 0,-44 37 114,-4 3 79,-10 21-18,-23 48-61,33-66-58,1 1 0,-1-1 1,1 1-1,0 0 0,0 0 0,1 0 0,0-1 1,0 1-1,0 0 0,1 0 0,1 9 0,-1-13 3,0 0-1,0 1 1,0-1 0,0 0-1,0 0 1,1 0-1,-1 0 1,0 0-1,1-1 1,0 1-1,-1 0 1,1-1 0,0 1-1,0-1 1,0 1-1,0-1 1,0 0-1,0 0 1,0 0-1,1 0 1,-1 0 0,0-1-1,0 1 1,1-1-1,-1 1 1,1-1-1,-1 0 1,0 0-1,1 0 1,-1 0 0,0 0-1,1-1 1,2 0-1,1 1 36,0-1 0,0-1 0,-1 1 0,1-1-1,0 0 1,-1 0 0,1-1 0,-1 1 0,0-1-1,0-1 1,0 1 0,6-5 0,-5 0-15,-1 1 1,0-1-1,0 0 1,0 0-1,-1 0 1,0-1-1,-1 1 1,0-1-1,-1 0 1,1 0-1,-1 0 1,-1 0-1,0-1 1,0 1-1,-1 0 1,0 0-1,-1-1 1,0 1-1,-3-11 1,4 18-41,-1 0 1,0-1-1,0 1 1,0 0 0,-1 0-1,1 0 1,0 1-1,-1-1 1,1 0-1,-1 0 1,0 1-1,1-1 1,-1 1-1,0-1 1,0 1 0,0 0-1,0 0 1,0 0-1,0 0 1,-1 0-1,1 0 1,0 1-1,0-1 1,-1 1 0,1-1-1,0 1 1,-1 0-1,1 0 1,-3 0-1,4 0-53,1 1-1,-1-1 0,1 0 0,-1 1 0,1-1 1,-1 1-1,1-1 0,-1 1 0,1-1 0,0 1 1,-1-1-1,1 1 0,0-1 0,0 1 0,-1-1 1,1 1-1,0-1 0,0 1 0,0 0 0,0-1 1,0 1-1,0-1 0,0 1 0,0 0 0,0-1 1,0 1-1,0-1 0,0 1 0,0-1 0,0 1 1,1 0-1,6 12-5042,10-7-1006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17553,'0'0'5146,"-6"11"-3331,1-3-1530,-27 52 1670,30-57-1889,1 1-1,-1-1 1,1 0 0,0 1-1,0 0 1,0-1 0,1 1-1,-1-1 1,1 1 0,0 0-1,0-1 1,0 1 0,0 0-1,1-1 1,-1 1-1,1 0 1,2 5 0,0-6-59,-1-1 1,0 0 0,0-1 0,1 1-1,-1 0 1,1-1 0,0 1-1,0-1 1,-1 0 0,1 0-1,0 0 1,0 0 0,0 0-1,0-1 1,0 1 0,0-1-1,0 0 1,0 0 0,6-1 0,3 1-78,0-1 1,-1 0 0,24-6 0,41-26-823,-59 24 1008,1 1 0,29-9-1,-46 17-70,0 0 0,-1 0 0,1 0 0,-1 0 0,1 1 1,-1-1-1,1 0 0,0 0 0,-1 1 0,1-1 0,-1 0 0,1 1 0,-1-1 0,0 1 0,1-1 0,-1 0 0,1 1 0,-1-1 0,0 1 0,1-1 0,-1 1 0,0 0 0,1-1 0,-1 1 0,0-1 0,0 1 0,0-1 0,0 1 0,0 0 0,1-1 0,-1 1 0,0-1 0,0 1 0,0 0 0,0-1 0,-1 1 0,1 1 0,0 34 325,-1-26-27,2-9-330,0-1 0,-1 1 0,1-1 0,-1 1 0,1-1 0,-1 1 0,1-1 0,0 0 0,-1 1 0,1-1 0,0 0 0,-1 0 0,1 0 0,0 1-1,0-1 1,-1 0 0,1 0 0,0 0 0,-1 0 0,1 0 0,0 0 0,0 0 0,-1-1 0,1 1 0,0 0 0,-1 0 0,2-1 0,24-5 163,-13-1-192,0 0 0,-1-1 0,17-14 0,2-1-21,-31 23 37,0 0 0,0 0 0,0 0 0,1 0 0,-1 0 1,0 0-1,0 0 0,0 0 0,1 0 0,-1 0 0,0 0 0,0 0 0,0 0 1,1 0-1,-1 0 0,0 0 0,0 0 0,0 0 0,1 0 0,-1 0 0,0 0 0,0 0 1,0 0-1,0 0 0,1 0 0,-1 0 0,0 0 0,0 0 0,0 1 0,0-1 1,1 0-1,-1 0 0,0 0 0,0 0 0,0 0 0,0 1 0,0-1 0,0 0 0,0 0 1,1 0-1,-1 0 0,0 1 0,0-1 0,0 0 0,0 0 0,0 0 0,0 1 1,0-1-1,0 0 0,0 0 0,0 0 0,0 1 0,0-1 0,0 0 0,1 21 23,-1-19-16,0 0-1,0 0 1,0 1 0,0-1-1,0 0 1,1 0 0,-1 0 0,1 0-1,-1 0 1,1 1 0,0-1-1,-1 0 1,3 2 0,0-3 13,1 1 1,0-1-1,0 0 1,0 0-1,-1 0 1,1-1-1,0 1 1,0-1-1,0 0 1,0 0-1,0 0 0,0-1 1,0 1-1,0-1 1,0 0-1,6-3 1,0 1 25,0-1 0,-1 0 0,1-1 0,-1 0 0,9-7 0,-10 5-84,1 0-1,-1 0 1,0-1-1,11-15 1,-18 23-15,-12 34-241,11-33 309,-1 0 1,0 0-1,1 0 0,-1 1 0,1-1 1,0 0-1,-1 0 0,1 1 1,0-1-1,0 0 0,-1 0 0,1 1 1,0-1-1,0 0 0,1 1 1,-1-1-1,0 0 0,0 1 0,1-1 1,-1 0-1,0 0 0,1 1 1,-1-1-1,1 0 0,0 0 0,-1 0 1,1 0-1,0 0 0,0 0 1,0 0-1,0 0 0,0 0 0,0 0 1,0 0-1,0-1 0,2 2 1,3 0 26,0-1 0,0 0 1,0 0-1,0-1 0,0 1 1,12-2-1,-17 1-44,9-2-12,-1 0 0,0 0 0,0-1 0,0 0 0,-1-1 1,1 0-1,-1 0 0,0 0 0,0-1 0,0-1 0,-1 1 1,1-1-1,-1-1 0,-1 1 0,1-1 0,-1 0 0,-1 0 1,1-1-1,-1 0 0,0 0 0,5-13 0,-31 38-82,19-14 144,-1 0 0,1 1 0,0-1 0,0 1 0,0 0 0,0 0 0,1 0 0,-1 0 0,1 0 0,0 0 0,1 0 0,-1 0 0,0 0 1,1 0-1,0 1 0,0-1 0,1 0 0,-1 0 0,1 0 0,1 6 0,-1-8-117,0 1 0,0-1 0,1 0 0,-1 1 0,0-1 0,1 0 0,0 0 0,0 0 0,-1 0 0,1 0 0,0-1 0,0 1 0,4 1 0,-2-1-374,-1 0-1,1 0 1,0-1-1,0 1 0,0-1 1,1 0-1,-1 0 0,0-1 1,0 1-1,5-1 1,42-2-9353,-22-5 646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5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1315 229 6822,'0'0'1757,"-9"-7"-102,-48-40 1487,-65-53-177,112 92-2801,0 0 0,-1 0 1,0 1-1,0 1 0,-1 0 1,1 0-1,-1 1 0,-1 1 1,1 0-1,-1 0 0,-25-2 1,20 4 18,0 2 0,-1 0 1,1 1-1,-1 1 0,1 1 0,0 1 1,-28 9-1,-6 7-2,0 3 1,2 2-1,1 2 1,-68 50-1,97-63-160,-155 112 627,142-100-466,2 1 1,1 2-1,-30 37 1,46-47-183,0 1-1,2 1 1,0 1 0,2-1-1,0 2 1,2-1 0,0 1 0,2 0-1,-7 42 1,7-15-18,2-1 0,2 1 0,8 86 0,-4-118 1,0 0 0,2-1 0,0 1 0,1 0 0,1-1-1,0 0 1,1-1 0,1 1 0,1-1 0,0-1 0,1 0 0,1 0 0,0-1 0,1 0-1,21 18 1,-16-17 11,1-2-1,1 0 1,0-1 0,1-1-1,0-1 1,1 0-1,-1-2 1,2 0-1,-1-2 1,1 0-1,0-1 1,25 1-1,10-1 26,0-4 0,0-1 0,0-4 0,-1-1 0,1-3 0,-2-3 0,1-2-1,-1-2 1,-1-3 0,-1-2 0,92-49 0,-81 32 3,-1-2 0,-2-3 1,-3-3-1,-1-2 0,-2-3 1,-2-2-1,-3-3 0,70-97 1,-100 124 5,-2-2 0,-1 0 1,-1 0-1,12-34 1,-23 49 85,0 0-1,-1-1 1,0 0 0,-1 1-1,-1-1 1,-1 0 0,0 0 0,-1 0-1,0 0 1,-6-29 0,3 34-54,-1 0 1,0 1-1,0-1 0,-1 1 1,-1 0-1,0 1 0,0-1 1,-1 1-1,0 0 0,0 1 1,-1 0-1,0 0 0,-1 0 1,0 1-1,0 0 0,0 1 1,-11-5-1,-6-3-11,1 1 1,-2 2-1,0 1 1,0 1-1,-46-9 1,17 9 90,0 2 1,0 2 0,0 4 0,0 1 0,-1 3 0,-98 19 0,51 1-1470,1 5 0,-162 67 0,167-55-3422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88 262 11723,'0'0'7079,"2"-8"-4784,2 0-1651,-3 5-372,0 0 0,1 0 0,-1 0 0,0 0 0,-1 0 0,1 0 0,0 0 0,-1-1 0,0-3-1,-1 6-130,-1 1 0,0 0-1,0 0 1,0 0-1,1 0 1,-1 1 0,0-1-1,0 0 1,0 1-1,1-1 1,-1 1-1,0-1 1,1 1 0,-3 1-1,-1 1-27,0 0 0,-1 1 0,2 0 0,-1 0-1,0 0 1,1 0 0,0 1 0,0-1 0,0 1 0,0 0 0,1 0 0,0 1-1,0-1 1,1 1 0,-1 0 0,1-1 0,0 1 0,1 0 0,-1 0 0,0 10-1,3-14-92,-1 0 0,1 0-1,0-1 1,0 1 0,0 0 0,0-1-1,0 1 1,0-1 0,1 1-1,-1-1 1,0 1 0,1-1-1,-1 0 1,1 0 0,0 0-1,-1 0 1,1 0 0,0 0-1,0 0 1,-1 0 0,1-1 0,0 1-1,0-1 1,0 1 0,0-1-1,0 0 1,0 0 0,0 0-1,0 0 1,3 0 0,8 0 37,0 0 0,0 0 0,17-4 0,-16 1-50,0-1 0,-1-1 1,0 0-1,1-1 0,-2 0 1,1-1-1,-1 0 0,0-1 1,-1 0-1,1-1 0,-2-1 1,11-10-1,-7 5-28,0-1 1,-1 0-1,-1-1 1,-1 0-1,0-1 0,-1 0 1,12-31-1,-20 44 5,0 0-1,0 0 1,-1-1 0,0 1-1,0 0 1,0 0-1,-1-1 1,1 1 0,-1 0-1,-1-8 1,0 11 5,1 1 0,-1-1 0,0 1 1,0-1-1,0 1 0,0-1 0,0 1 0,0 0 0,0 0 0,0-1 0,0 1 1,-1 0-1,1 0 0,0 0 0,-1 0 0,1 1 0,-1-1 0,1 0 1,-1 1-1,1-1 0,-1 1 0,1-1 0,-1 1 0,0 0 0,1-1 1,-1 1-1,0 0 0,1 0 0,-1 0 0,1 0 0,-1 1 0,0-1 1,1 0-1,-1 1 0,-2 0 0,-6 1 21,-1 1 0,0 0 0,1 1 0,-1 0 0,1 0 0,0 1 0,1 1 0,-1 0 0,1 0 0,0 0 0,0 1-1,1 1 1,0-1 0,-7 10 0,14-16-9,0 0-1,0 0 1,0 0 0,0 0-1,0 0 1,0 0-1,0 0 1,1 0-1,-1 0 1,0 0-1,1 1 1,-1-1-1,1 0 1,0 0-1,-1 1 1,1-1-1,0 0 1,0 1 0,-1-1-1,1 0 1,0 1-1,0-1 1,1 0-1,-1 1 1,0-1-1,0 0 1,1 1-1,-1-1 1,0 0-1,1 0 1,0 0-1,-1 1 1,1-1 0,0 0-1,-1 0 1,1 0-1,0 0 1,0 0-1,0 0 1,0 0-1,0 0 1,0 0-1,0-1 1,0 1-1,0 0 1,0-1-1,1 1 1,-1-1 0,2 1-1,8 3-138,0-1 0,1 0 1,0-1-1,19 1 0,-11-1-225,-6 0 325,0 0 0,0 1 0,-1 1 0,1 0 0,-1 1-1,14 6 1,-24-9 53,-1-1 0,1 0 0,-1 1 0,0-1 0,1 1 0,-1 0 0,0 0 1,0-1-1,0 2 0,0-1 0,-1 0 0,1 0 0,0 0 0,-1 1 0,0-1 0,1 1 0,-1-1 0,0 1 0,0 0 0,-1-1 0,1 1 0,0 0 0,-1 0 0,0-1 0,0 1 0,0 0 0,0 0 0,0 0 0,0-1 0,-1 1 0,1 0 0,-1 0 0,0-1 1,0 1-1,0 0 0,0-1 0,-2 4 0,-16 19-674,1-14-7896,7-9-8971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8552,'0'0'8029,"1"9"-7153,2 26 448,-3-22-997,1-1 1,0 1-1,1 0 0,0-1 1,1 1-1,0-1 0,1 0 1,8 19-1,-9-29-292,-1 0-1,0 0 1,0 0-1,0 0 0,1 0 1,-1-1-1,1 1 1,0-1-1,-1 0 1,1 0-1,0 0 1,0 0-1,-1 0 1,1 0-1,0-1 0,0 0 1,0 1-1,0-1 1,0 0-1,0 0 1,0-1-1,0 1 1,0-1-1,0 1 1,3-2-1,8-2 121,0 0 0,0-2 0,20-9 0,-23 9-80,0 1-81,0-1 1,1 1 0,16-4 0,-26 8 30,-1 0 0,1 1 0,0-1-1,-1 1 1,1 0 0,0-1 0,0 1 0,0 0 0,-1 0 0,1 0 0,0 0 0,0 1 0,-1-1 0,1 0 0,0 1 0,0-1 0,-1 1 0,1 0 0,0-1 0,-1 1 0,1 0 0,-1 0 0,1 0 0,-1 0 0,0 0 0,1 1 0,-1-1 0,0 0 0,0 0 0,2 4 0,7 28 870,-8-25-764,0 0 1,0 0-1,0-1 0,1 0 1,5 10-1,-7-16-123,0 1 1,-1-1-1,1 0 1,0 0-1,0 0 1,0 0-1,0 0 1,0 0-1,0 0 1,1 0-1,-1-1 1,0 1-1,0 0 1,1-1-1,-1 1 1,0-1-1,1 1 1,-1-1-1,0 0 1,1 1-1,-1-1 1,0 0-1,1 0 1,-1 0-1,1 0 1,-1 0-1,1 0 1,-1-1-1,0 1 1,1 0-1,-1-1 1,0 1-1,1-1 1,1-1-1,11-6 79,-1 0 0,-1-1 0,1-1 0,-1 0 0,-1-1 0,19-22 0,20-18-39,-46 47-52,1-1 0,0 1 0,0 0 0,1 0 0,-1 0 0,1 1 1,0-1-1,0 2 0,0-1 0,0 0 0,0 1 0,1 1 0,-1-1 0,9-1 0,-13 4 2,-1-1 1,0 1-1,1 0 0,-1-1 0,0 1 0,0 0 1,0 0-1,1 0 0,-1 0 0,0 0 0,0 0 1,0 0-1,-1 0 0,1 0 0,0 1 0,0-1 1,-1 0-1,1 0 0,0 1 0,-1-1 0,1 0 1,-1 1-1,0-1 0,0 1 0,1-1 0,-1 0 1,0 1-1,0-1 0,0 1 0,-1 1 0,0 47-348,-6-40-2278,6-10 2263,0-1 0,1 1 1,-1 0-1,0 0 0,0 0 0,1 0 1,-1-1-1,0 1 0,1 0 1,-1-1-1,1 1 0,-1 0 1,0-1-1,1 1 0,-1-1 0,1 1 1,-1-1-1,1 1 0,-1-1 1,1 1-1,0-1 0,-1 0 1,1 1-1,0-1 0,-1 1 0,1-2 1,-8-19-9144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15663,'0'0'8264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 10314,'0'0'16346,"-3"-2"-16031,1 1-311,1 0 1,0 0-1,-1 1 0,1-1 1,-1 1-1,1-1 1,0 1-1,-1 0 0,1 0 1,-1-1-1,1 1 0,-1 0 1,1 0-1,-1 1 1,1-1-1,-1 0 0,1 0 1,-1 1-1,1-1 0,-3 2 1,-35 22 19,23-10 46,0 1 0,-18 23-1,0 11 649,32-46-660,0 0 1,1 1-1,-1-1 1,1 0 0,0 0-1,0 1 1,0-1-1,0 1 1,1-1 0,0 1-1,-1-1 1,1 1-1,0-1 1,1 7 0,0-9-54,0 0 0,0 0 0,0 0-1,-1 1 1,1-1 0,0 0 0,1 0 0,-1-1 0,0 1 0,0 0 0,0 0 0,0-1 0,1 1 0,-1 0 0,0-1 0,1 1 0,-1-1 0,0 0 0,1 1 0,-1-1 0,1 0 0,-1 0 0,0 0-1,1 0 1,2 0 0,39-4 0,-19-1-896,-1-1-1,0-1 1,0-1-1,32-16 1,83-53-10304,-101 53 7682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9225,'0'0'11018,"-9"4"-9320,-3 2-1134,0 1 1,1 0 0,0 0 0,-14 13-1,22-17-478,-1 0-1,1 0 1,1-1-1,-1 2 0,0-1 1,1 0-1,0 1 1,-1-1-1,1 1 1,1-1-1,-1 1 0,0 0 1,1 0-1,0 0 1,0 0-1,0 0 1,1 0-1,-1 0 1,1 0-1,0 0 0,0 8 1,1-11-79,0 1 0,0-1 0,0 1 1,0-1-1,0 1 0,0-1 0,0 0 0,0 1 1,0-1-1,1 0 0,-1 0 0,1 0 0,-1 0 1,1 0-1,-1 0 0,1 0 0,-1 0 0,1-1 1,0 1-1,-1-1 0,1 1 0,0-1 0,-1 0 1,1 0-1,0 1 0,0-1 0,1-1 0,51 0 144,-42-1-135,-1-1-1,1 0 1,-1-1-1,0 0 0,0-1 1,0 0-1,15-11 1,-12 8 20,0 0-1,1 1 1,16-5 0,-31 12 0,0 0 0,1-1 0,-1 1 0,1 0 1,-1 0-1,1 0 0,-1 0 0,1 0 0,-1 0 0,1 0 0,-1 0 0,1 0 0,-1 0 0,1 0 0,-1 0 0,1 0 1,-1 0-1,1 0 0,-1 0 0,0 1 0,1-1 0,-1 0 0,1 0 0,-1 0 0,1 1 0,-1-1 0,0 0 0,1 1 1,-1-1-1,0 0 0,1 1 0,-1-1 0,0 0 0,1 1 0,-1-1 0,0 1 0,0-1 0,0 1 0,1-1 0,-1 1 1,0-1-1,0 0 0,0 1 0,0-1 0,0 1 0,0-1 0,0 1 0,0 0 0,-4 31 863,2-18-507,3-13-377,1-1 1,-1 1-1,1-1 1,-1 0-1,1 0 0,-1 0 1,1 0-1,-1 0 1,1 0-1,0 0 0,-1 0 1,1 0-1,-1-1 0,1 1 1,-1 0-1,3-2 1,64-27 125,-57 23-195,0 0 0,1 1 0,-1 0 0,1 1-1,0 0 1,0 1 0,1 0 0,-1 1 0,0 0 0,25 1 0,-36 1 51,0 1 0,0-1 0,0 1 0,0-1 0,0 1-1,0 0 1,0 0 0,0 0 0,0-1 0,0 1 0,-1 0 0,1 0 0,0 0 0,-1 0 0,1 0 0,-1 0 0,1 0 0,-1 0 0,1 1 0,-1-1 0,0 0 0,1 0 0,-1 0-1,0 0 1,0 1 0,0-1 0,0 0 0,0 2 0,-1 44 153,1-34-110,1-13-30,0 0 0,0 1 1,0-1-1,1 0 0,-1 0 0,0 0 0,0 0 0,1 0 0,-1 0 0,0 0 0,0-1 0,1 1 0,-1 0 0,0-1 1,0 1-1,0-1 0,2 0 0,44-29-40,17-8-503,-59 36 509,-1 0-1,1 1 1,0-1-1,0 1 1,0 0-1,0 0 1,-1 1-1,1-1 1,0 1-1,0 0 1,0 0-1,7 2 1,-11-2 23,0 1-1,0 0 1,0-1 0,0 1 0,-1 0-1,1 0 1,0-1 0,-1 1 0,1 0-1,0 0 1,-1 0 0,1 0 0,-1 0-1,1 0 1,-1 0 0,0 0 0,1 0-1,-1 0 1,0 0 0,0 0 0,0 0-1,0 0 1,0 0 0,0 0 0,0 1-1,0 36 135,-1-27-110,1-10-568,8-5-6961,1-8-741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12043,'0'0'12663,"12"2"-11350,1-1-1137,0 1 1,0-2-1,0 0 0,0-1 0,0 0 0,0-1 0,0 0 1,0-1-1,-1 0 0,23-10 0,-26 9-150,52-29 40,-58 31-54,-1 1 0,1-1-1,-1 0 1,0 1 0,1-1-1,-1 0 1,0-1 0,0 1-1,0 0 1,-1 0 0,1-1-1,0 1 1,-1-1 0,0 0-1,1 1 1,-1-1 0,0 0-1,-1 0 1,2-4 0,-3 7 9,1-1 0,-1 1 0,1-1-1,-1 1 1,1-1 0,-1 1 0,0-1 0,1 1 0,-1 0 0,0-1 0,1 1 0,-1 0 0,0 0 0,0-1 0,1 1 0,-1 0 0,0 0 0,0 0-1,1 0 1,-1 0 0,0 0 0,0 0 0,0 0 0,-1 1 0,-22 0 59,12 2-62,-1 1 0,1 0 0,0 0 0,0 1 0,1 1 1,-1 0-1,1 1 0,0 0 0,1 0 0,0 1 0,0 0 0,1 1 0,0 0 0,0 1 0,1 0 0,0 0 1,-6 12-1,13-19 1,-1 0 0,1-1 0,0 1 0,-1 0 0,1 0 0,1-1 0,-1 1 0,0 0 0,1 0 0,0 0 0,-1 0 0,1 0 0,0 0 0,0 0 0,1 0 0,-1 0 0,1 0 1,0 0-1,-1 0 0,1 0 0,2 3 0,-1-3 28,1 0 1,-1 1-1,1-1 1,0 0-1,0-1 1,0 1-1,0-1 1,0 1-1,1-1 1,-1 0-1,1 0 1,0 0-1,6 2 1,2 0-365,1-1 0,-1 0 0,25 3 0,28-5-5062,-24-5-2639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7815,'0'0'17873,"8"53"-16688,-8-26-544,0-1-417,0-4-128,0-5-96,0-7 0,0-4 0,2-6-672,0 0-738,1-12-1088,-3-8-1570,0-9-3395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15214,'0'0'10634,"25"-4"-12619,7 4-994,2 0-801,5 3-1120,-4 3 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8552,'0'0'14408,"-11"10"-13377,-109 77 1547,120-87-2575,-1 1 0,1-1 0,-1 0 0,1 0 1,-1 0-1,1 1 0,-1-1 0,1 0 0,-1 0 0,1 1 0,0-1 0,-1 0 0,1 1 0,0-1 0,-1 1 0,1-1 1,0 0-1,-1 1 0,1-1 0,0 1 0,0-1 0,0 1 0,-1-1 0,1 1 0,0-1 0,0 1 0,0-1 0,0 1 1,0-1-1,0 1 0,0-1 0,0 1 0,0-1 0,0 2 0,19 6-174,47-4-632,-47-3 441,5 0 5,-1 1 0,1 1 1,-1 1-1,1 1 0,-1 2 0,28 10 0,-49-16 350,0 0-1,0 0 1,0-1-1,0 1 1,-1 1 0,1-1-1,0 0 1,0 0-1,-1 1 1,1-1 0,-1 1-1,0-1 1,1 1-1,-1-1 1,0 1 0,0 0-1,0 0 1,0 0-1,0 0 1,1 3 0,-2-4 37,0 1 1,0 0 0,-1-1-1,1 1 1,0 0 0,-1 0 0,1-1-1,-1 1 1,0-1 0,1 1-1,-1 0 1,0-1 0,0 0 0,0 1-1,0-1 1,0 1 0,0-1-1,0 0 1,-2 2 0,-5 3 226,1 0 1,-1-1 0,-1 0-1,1 0 1,-1-1-1,1 0 1,-13 4 0,5-3 46,0-1 0,-1-1 1,1 0-1,-1-1 0,-30-1 0,46-1-355,0 1-1,0-2 0,0 1 0,0 0 1,0 0-1,1 0 0,-1 0 0,0 0 1,0-1-1,0 1 0,0 0 0,1-1 1,-1 1-1,0 0 0,0-1 0,1 1 1,-1-1-1,0 0 0,1 1 0,-1-1 1,1 1-1,-1-1 0,1 0 0,-1 1 1,1-1-1,-1-1 0,-2-23-6813,3 22 5940,1-19-12239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123 216 5093,'0'0'7698,"0"-8"-3310,1 5-4097,-1 0 0,0 0 0,0 1 0,0-1-1,0 0 1,0 0 0,-1 0 0,1 1 0,-1-1 0,0 0 0,0 0 0,-1-2 0,1 3-184,0 1 0,-1 0 0,1 0 0,0 0 0,-1 0 0,1 0 0,0 0 0,-1 0 0,1 0 0,-1 1 0,0-1 0,1 0 0,-1 1 0,1 0 1,-1-1-1,0 1 0,1 0 0,-1 0 0,0 0 0,0 0 0,1 0 0,-1 0 0,0 0 0,1 0 0,-1 1 0,0-1 0,1 1 0,-3 1 0,0-1-51,0 1 0,1-1 0,-1 1-1,1 0 1,-1 1 0,1-1 0,0 0-1,0 1 1,0 0 0,0 0 0,1 0-1,-1 0 1,1 0 0,0 0-1,0 1 1,0-1 0,0 1 0,-2 6-1,1-3 45,1 0 0,-1 0-1,1 0 1,1 0 0,0 0-1,0 1 1,0-1-1,1 0 1,1 10 0,-1-16-90,0 0 0,1 1 1,-1-1-1,1 0 0,-1 0 1,1 0-1,-1 0 1,1 0-1,0 0 0,0 0 1,-1-1-1,1 1 0,0 0 1,0 0-1,0 0 0,0-1 1,0 1-1,0-1 0,0 1 1,0-1-1,0 1 1,0-1-1,1 1 0,-1-1 1,0 0-1,0 0 0,0 1 1,0-1-1,1 0 0,-1 0 1,0 0-1,0-1 0,0 1 1,1 0-1,-1 0 1,0-1-1,0 1 0,2-1 1,4-1 35,0 0 1,0 0-1,0 0 1,0-1-1,7-4 1,1-2-15,-1-1 1,0-1-1,0 0 0,-1-1 1,0 0-1,-1-1 0,0 0 1,15-25-1,-3-2-40,-1-2 0,17-44 0,-96 231-138,49-123 309,1 0-1,1 0 1,1 1 0,-2 43-1,6-64-154,0-1-1,0 1 0,0-1 0,0 1 1,0-1-1,0 1 0,0-1 1,1 1-1,-1-1 0,0 1 0,1-1 1,-1 1-1,1-1 0,0 1 1,0-1-1,-1 0 0,1 1 0,0-1 1,0 0-1,0 0 0,0 0 1,0 0-1,0 0 0,1 0 0,-1 0 1,0 0-1,0 0 0,1 0 1,-1-1-1,1 1 0,-1-1 0,0 1 1,1-1-1,-1 1 0,1-1 1,0 0-1,-1 0 0,1 1 0,-1-1 1,1 0-1,-1-1 0,1 1 0,-1 0 1,2-1-1,3 0 23,0 0 1,0-1-1,0 0 1,-1 0-1,1 0 0,-1-1 1,0 0-1,0 0 0,0 0 1,7-6-1,6-10-73,-1 0 1,-1-1-1,19-30 0,-43 72-37,5-16 75,0 0 0,1 1 0,0-1 0,0 0 0,0 1 0,1-1 0,0 1 0,0-1 0,0 1 1,1-1-1,0 1 0,0 0 0,2 8 0,-1-14 6,0 0 1,0 0 0,0 0-1,-1 0 1,1-1-1,0 1 1,0 0 0,0-1-1,1 1 1,-1-1-1,0 1 1,0-1-1,0 1 1,0-1 0,0 0-1,1 1 1,-1-1-1,0 0 1,0 0 0,0 0-1,1 0 1,-1 0-1,0 0 1,0 0-1,1-1 1,-1 1 0,0 0-1,0-1 1,0 1-1,0-1 1,1 0 0,36-17 219,-23 5-195,-1-1 0,0-1 0,-1 0 0,0-1 0,-1 0 0,-1-1 0,14-28 0,-41 118-469,11-52 449,1 0-1,1 0 0,1 0 1,1 28-1,1-47-10,1 0-1,-1-1 1,0 1-1,1-1 1,-1 1 0,1-1-1,0 1 1,0-1 0,-1 1-1,1-1 1,0 1-1,0-1 1,0 0 0,0 0-1,0 1 1,1-1-1,-1 0 1,0 0 0,1 0-1,-1 0 1,0 0 0,1-1-1,-1 1 1,1 0-1,-1-1 1,1 1 0,2 0-1,23 3-2239,-3-8-4077,-7-7-2246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1:3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5382 337 3908,'-81'1'3687,"-43"0"-1070,-238-28-1,-321-94-828,307 75-199,-5 31-518,31 3-592,-36-18 195,-306-10 137,501 41-742,1 9 0,-341 62 1,409-47-60,-229 57 111,301-66-110,1 1 0,0 3 0,2 2 0,-83 51 1,109-58 1,1 0 1,0 1-1,2 1 0,0 0 1,1 2-1,0 0 1,-21 35-1,28-38-19,1 0 0,1 1-1,0 0 1,1 0-1,1 1 1,1 0 0,1 0-1,0 0 1,1 1-1,0 34 1,3-22 1,2 0 0,1 0 0,1 0 1,2-1-1,1 0 0,17 46 0,-15-54 1,1-1 0,0-1 0,2 0 0,0 0 0,2-1 0,0 0-1,0-1 1,2-1 0,26 22 0,-4-10 7,1-2 0,1-1 0,2-2 0,0-2 0,2-2 0,0-2 0,49 13 0,332 66 27,-425-97-30,249 40 19,297 8 1,251-52-43,-195-7 74,-81 3-26,-4-32-294,-348 19 221,208-30 52,-6-31-152,-270 52 91,-2-4 0,138-69 0,-232 100 58,0 0 0,0 0 1,0-1-1,0 1 0,0-1 0,-1-1 0,1 1 0,-1-1 0,0 1 0,-1-1 0,1 0 0,-1 0 0,0-1 0,0 1 0,-1-1 0,1 0 0,-1 1 0,-1-1 0,1 0 0,-1 0 0,0 0 0,0 0 0,-1 0 0,0 0 0,0-1 0,0 1 0,-1 0 0,-1-10 0,-5-14 37,-1-1-1,-1 1 0,-2 1 0,-20-40 0,16 34-82,13 32 46,-28-70 37,-3 2 1,-3 1-1,-68-99 1,78 137-53,-2 0 1,-1 1-1,-1 2 0,-1 1 0,-1 2 1,-2 1-1,-1 1 0,0 3 1,-2 0-1,0 2 0,-1 2 0,-1 2 1,-55-15-1,-60-9-183,-1 6 0,-281-22 1,-320 42 241,-354 86-71,736-31 167,-394 95 1,723-127-237,1 2 1,0 2 0,1 2-1,0 2 1,-63 36 0,92-45 84,0 0-1,0 1 1,1 0-1,0 1 1,1 1-1,0 0 1,1 1 0,0 0-1,1 0 1,0 1-1,1 1 1,1-1 0,1 1-1,0 1 1,1-1-1,0 1 1,1 1 0,-4 23-1,6-13-15,0-1 0,2 1 0,0-1 0,2 1 0,1-1 0,2 1 0,0-1 0,1 0 0,2 0 0,1-1 0,1 0 0,1 0 0,1-1 0,1 0 0,1-1 0,1-1 0,1 0 0,1 0 0,1-2 0,1 0 0,0-1 0,38 29 0,28 14 27,2-3 0,3-4 0,3-4 0,117 46 0,-92-51-8,2-5 1,1-6-1,146 24 1,-87-35-69,2-7 0,223-8 1,366-51-276,-474 20 299,832-77-493,-832 58 288,515-141-1,-774 171 234,145-48 66,-148 46-44,-1-1 0,-1-2 0,38-24 0,-65 37 35,1-1 1,-1-1-1,1 1 0,-1-1 0,-1 1 0,1-1 0,-1-1 0,0 1 0,0-1 0,0 0 0,-1 0 0,0 0 0,0 0 0,0 0 0,-1-1 0,0 1 0,2-10 0,-3 8 7,-1-1 0,0 1-1,0 0 1,-1 0 0,0 0-1,0-1 1,-1 1-1,0 0 1,0 0 0,-1 1-1,0-1 1,0 0 0,-1 1-1,-5-8 1,-6-8-58,-1 1 0,-2 1 0,0 1 0,-1 0 0,0 1 0,-2 1 0,0 1 0,-2 1 0,1 1 0,-2 1 1,0 1-1,0 2 0,-1 0 0,-29-8 0,-41-9 91,0 5 1,-157-17 0,93 17-109,-12-14 133,3-7 1,-166-68 0,96 12 16,21 8-138,170 75 10,0 2 0,-88-15 0,19 19 229,-220 7-1,174 6-125,135-2-91,-437-17 53,302 1-113,-1 7 0,0 8 0,-237 27 0,-421 99-458,590-77-53,-339 117 0,562-162 444,-13 4 206,0 1 0,1 1 0,-38 22 1,55-28-161,-1-1 1,1 1 0,-1 0 0,1 0 0,0 0 0,0 0 0,1 1-1,-1-1 1,1 1 0,-1 0 0,-2 6 0,4-7-86,1-1-1,-1 1 1,1-1 0,-1 1-1,1 0 1,0-1 0,0 1-1,0-1 1,1 1 0,-1-1-1,1 1 1,-1 0 0,1-1-1,0 0 1,0 1 0,0-1-1,0 1 1,0-1 0,0 0-1,1 0 1,2 3 0,25 19-3048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14958,'0'0'7319,"12"6"-6411,-10-5-875,4 2 22,0 0 0,0 0-1,0 0 1,0-1 0,0 0 0,1 0 0,-1-1-1,0 0 1,1 0 0,-1 0 0,1-1 0,0 0-1,-1 0 1,1-1 0,-1 0 0,1 0-1,11-3 1,-10 0-11,0 0 0,0 0 0,0-1 0,-1 0 0,0 0-1,0-1 1,8-7 0,-12 10 52,0 0-1,0 0 1,-1 0 0,0 0-1,1-1 1,-1 1-1,-1 0 1,1-1 0,0 0-1,-1 1 1,0-1-1,1 0 1,-2 0 0,1 0-1,0 1 1,-1-1-1,0 0 1,0-8 0,0 11-73,-1-1 1,0 1 0,1-1-1,-1 1 1,0-1 0,0 1-1,0 0 1,0-1 0,0 1-1,0 0 1,0 0 0,-1 0-1,1 0 1,0 0 0,-1 0-1,1 0 1,-1 0 0,1 0-1,-1 1 1,1-1 0,-1 1-1,1-1 1,-1 1 0,0-1-1,1 1 1,-1 0 0,0 0-1,1 0 1,-1 0 0,0 0-1,1 0 1,-1 0 0,1 1-1,-1-1 1,-1 1 0,-5 0-38,1 0 1,0 1-1,0 0 1,0 0 0,0 0-1,-11 6 1,10-2 81,0-1 1,0 2 0,1-1-1,0 1 1,0 0-1,1 0 1,0 1 0,0-1-1,0 2 1,1-1 0,1 0-1,-1 1 1,2 0 0,-1 0-1,1 0 1,0 1-1,1-1 1,0 1 0,0-1-1,1 16 1,1-22-47,0 0 0,1 0 0,-1-1 1,1 1-1,0 0 0,0-1 0,0 1 0,0 0 0,1-1 1,-1 0-1,1 1 0,-1-1 0,1 0 0,0 1 0,0-1 0,0 0 1,0-1-1,0 1 0,0 0 0,1 0 0,-1-1 0,1 0 0,-1 1 1,1-1-1,-1 0 0,1 0 0,0 0 0,-1 0 0,1-1 0,5 1 1,11 2-9,0-1 1,0 0 0,30-2 0,-29-1-72,0 1-937,1-1-1,25-5 1,10-9-5654,-14-2-2988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21140,'0'0'785,"-10"10"304,2-2-790,0 1 0,1 0 0,0 0 0,0 0 0,1 1-1,0 0 1,1 0 0,0 1 0,0 0 0,-4 19 0,5-14 161,2 0 0,0 1 0,1-1 0,1 1-1,0 0 1,4 21 0,4 6 125,14 45-1,-26-100-1090,0-1-1,-1 1 0,-1 0 1,0 0-1,0 1 0,-9-12 1,7 12 529,0-1 1,-1 2-1,0-1 0,0 1 1,-1 1-1,0-1 1,0 2-1,-1-1 1,0 2-1,-17-9 1,26 15 312,16 0-42,224 14-2894,-190-13-198,-32 1 1555,0-1 1,0-1 0,0 0 0,0-2 0,0 1 0,22-7 0,-52 24 10886,-10 23-6347,21-35-3203,0 1 0,1-1 0,-1 1-1,1-1 1,0 1 0,1 0 0,-1 0 0,1 0-1,0 0 1,0 0 0,0 0 0,1 0 0,0 0 0,0 0-1,0 0 1,2 10 0,0-13-66,0 0 0,0 0 0,1 0 0,-1 0 0,0 0 0,1 0 0,-1-1-1,1 1 1,0-1 0,-1 0 0,1 1 0,0-1 0,0-1 0,0 1 0,0 0 0,0-1 0,0 1 0,0-1 0,0 0 0,0 0 0,3 0 0,1 0 81,-1 0 0,0 0 1,1-1-1,-1 0 0,0 0 1,0 0-1,1-1 0,-1 0 1,8-3-1,-12 4-43,0 0-1,0-1 1,0 1 0,0 0-1,0-1 1,0 0-1,0 1 1,0-1-1,-1 0 1,1 0 0,-1 0-1,1 0 1,-1 0-1,0 0 1,0-1 0,0 1-1,0 0 1,0-1-1,0 1 1,-1 0-1,1-1 1,-1 1 0,1-1-1,-1-3 1,-1 3-41,0 0 0,0 0-1,0 1 1,0-1 0,0 0 0,0 1 0,-1-1 0,1 1 0,-1 0 0,0-1-1,0 1 1,0 0 0,0 0 0,0 0 0,0 0 0,-1 0 0,1 1 0,-1-1 0,1 1-1,-5-2 1,-4-3-214,-31-14 312,16 14-3217,32 3-7716,8-1-1703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12139,'1'-1'5472,"-2"8"-3566,-4 12-517,0 0 0,-1-1-1,0 1 1,-15 25 0,13-28-1021,0 1 1,1 0 0,1 0-1,1 1 1,0 0-1,-2 19 1,6-31-329,0 0-1,1 1 1,0-1 0,0 0-1,1 0 1,0 0 0,0 0 0,0 1-1,1-1 1,0-1 0,0 1-1,0 0 1,1 0 0,5 9 0,-4-12-40,-1 1 0,0-1 1,1 0-1,0 0 0,-1 0 1,1-1-1,0 1 0,0-1 1,1 0-1,-1 0 1,0-1-1,1 1 0,-1-1 1,1 0-1,-1 0 0,1 0 1,0-1-1,-1 1 0,1-1 1,5-1-1,-3 1-320,0-1-1,0 0 1,0-1-1,-1 0 1,1 0 0,0 0-1,-1-1 1,0 1-1,1-2 1,10-7-1,54-47-11390,-44 33 3421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6374,'0'0'6390,"-8"1"-2957,0 1-3040,1-1 0,0 2 0,0-1 1,0 1-1,0 0 0,0 0 0,0 1 1,1 0-1,0 0 0,-6 5 0,8-6-246,1-1-1,0 0 1,1 1-1,-1 0 0,0 0 1,1 0-1,-1 0 1,1 0-1,0 0 1,0 1-1,0-1 0,1 1 1,-1-1-1,1 1 1,0 0-1,0 0 0,0-1 1,0 1-1,1 0 1,-1 0-1,1 0 1,0 0-1,0 0 0,1 4 1,0-7-119,0 1 0,0-1 0,0 0 0,0 1 0,0-1 0,0 0 1,0 0-1,0 0 0,1 0 0,-1 0 0,0 0 0,1 0 0,-1 0 0,1 0 0,-1-1 0,1 1 1,-1-1-1,1 1 0,-1-1 0,1 1 0,-1-1 0,1 0 0,0 0 0,-1 0 0,4 0 0,47-1 403,-47 0-364,4 0 10,-1 0 1,0-1 0,0 0-1,1-1 1,-2 0 0,1 0-1,0-1 1,0 1-1,-1-2 1,11-7 0,-14 9 81,0 0 0,0 0 0,-1-1 0,1 1 0,-1-1 0,1 0 0,-1 0 0,-1 0 1,1 0-1,-1 0 0,1-1 0,-1 1 0,0-1 0,-1 0 0,1 0 0,-1 1 0,0-1 0,0 0 0,0-6 1,-1 11-154,0 0 0,-1 0 0,1-1 0,0 1 1,0 0-1,-1 0 0,1-1 0,0 1 1,-1 0-1,1 0 0,0 0 0,-1 0 0,1-1 1,0 1-1,-1 0 0,1 0 0,0 0 1,-1 0-1,1 0 0,0 0 0,-1 0 1,1 0-1,-1 0 0,1 0 0,0 0 0,-1 0 1,1 0-1,0 0 0,-1 1 0,1-1 1,0 0-1,-1 0 0,1 0 0,0 0 0,-1 1 1,1-1-1,0 0 0,-1 1 0,-14 7-83,9-2 65,1 0 0,0 0 0,1 0-1,-1 1 1,1 0 0,1 0 0,-1 0 0,1 0 0,0 0 0,-2 10-1,5-14 8,-1 0-1,0 0 1,1 0-1,0 0 1,0 0-1,0 0 1,0 0-1,0 0 1,0 0-1,1 0 0,-1 0 1,3 5-1,-2-6-5,0-1 0,0 1 0,0-1 0,0 1 0,0-1 0,1 0 0,-1 1 0,0-1 0,1 0 0,-1 0 0,1 0 0,-1 0 0,1 0 0,0 0 0,-1 0 0,1-1 0,0 1 0,0 0 0,0-1 0,-1 0 0,1 1 0,3-1 0,2 1-410,1-1 1,-1-1 0,0 1-1,0-1 1,1 0-1,-1 0 1,0-1-1,0 0 1,0-1-1,0 1 1,-1-1-1,1-1 1,-1 1-1,12-9 1,1-3-2339,-1 0-1,-1-1 1,21-26-1,-3 1-4019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8584,'0'0'13293,"-8"4"-11051,-5 2-1619,0 1 1,1 1-1,0 1 1,-21 18-1,28-23-464,1 1 1,-1-1-1,1 1 0,0 0 0,0 0 0,1 0 0,-1 0 1,1 1-1,0-1 0,0 1 0,1 0 0,0 0 0,0 0 1,0 0-1,-1 12 0,3-17-156,1 0 1,-1 1-1,0-1 0,1 0 1,-1 0-1,1 0 1,0 1-1,-1-1 0,1 0 1,0 0-1,-1 0 1,1 0-1,0 0 0,0 0 1,0 0-1,0-1 1,0 1-1,0 0 0,0 0 1,0-1-1,0 1 1,0-1-1,1 1 0,-1-1 1,0 1-1,0-1 1,2 1-1,44 7-95,-28-5-109,0 1-70,-1 1 0,31 13 0,-44-16 285,0 0 0,0 0 0,0 1 0,0 0 0,0 0 0,-1 0 0,1 0 0,-1 1 0,0 0 0,0 0 0,-1 0 0,1 0 0,-1 1 0,3 4 0,-5-8 3,-1 0 1,0 0-1,1-1 0,-1 1 0,0 0 1,0 0-1,0 0 0,1-1 1,-1 1-1,0 0 0,0 0 0,0 0 1,-1 0-1,1-1 0,0 1 0,0 0 1,0 0-1,0 0 0,-1-1 0,1 1 1,0 0-1,-1 0 0,1-1 1,-1 1-1,1 0 0,-1-1 0,1 1 1,-1 0-1,1-1 0,-1 1 0,0-1 1,1 1-1,-1-1 0,0 1 1,1-1-1,-1 0 0,0 1 0,0-1 1,1 0-1,-3 1 0,-37 7 121,34-7-82,-29 4 49,-1-2 0,1-1 0,-1-2 0,0-1 0,-44-7 0,80 8-216,-1 0 0,1 0 0,-1 0 1,1 0-1,-1 0 0,1 0 0,-1 0 0,1 0 0,-1 0 0,1-1 0,-1 1 0,1 0 0,-1 0 0,1 0 0,-1-1 1,1 1-1,-1 0 0,1 0 0,0-1 0,-1 1 0,1 0 0,-1-1 0,1 1 0,0-1 0,-1 1 0,1 0 0,0-1 0,0 1 1,-1-1-1,1 0 0,15-7-3121,41-3-3579,-46 10 4560,30-6-6958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184 135 11435,'0'0'15631,"-2"-8"-13976,2 6-1606,0 0 0,-1 0 0,1 0 1,-1 0-1,1 0 0,-1 0 1,0 0-1,0 1 0,0-1 1,0 0-1,0 0 0,-1 1 1,1-1-1,0 1 0,-1-1 1,1 1-1,-1-1 0,0 1 1,1 0-1,-1 0 0,0 0 1,-2-1-1,1 1-23,0 0 1,-1 1 0,1-1-1,0 1 1,-1 0-1,1 0 1,-1 0-1,1 0 1,0 1-1,-1-1 1,1 1-1,0 0 1,0 0 0,-1 0-1,1 0 1,0 1-1,-4 2 1,-1 0 13,0 1 0,-1 0 0,2 1 1,-1 0-1,-13 13 0,18-16-23,1 1-1,-1-1 1,0 0 0,1 1-1,0-1 1,0 1-1,0 0 1,0-1 0,0 1-1,1 0 1,-1 0-1,1 0 1,0 1 0,1-1-1,-1 7 1,1-9-9,1-1-1,0 0 1,-1 0 0,1 0-1,0 1 1,0-1 0,0 0-1,0 0 1,0 0 0,0-1 0,0 1-1,0 0 1,1 0 0,-1-1-1,0 1 1,0 0 0,1-1-1,-1 1 1,0-1 0,1 0 0,-1 1-1,1-1 1,-1 0 0,0 0-1,1 0 1,-1 0 0,1 0-1,2-1 1,44-1 121,-43 1-119,1 0-1,-1-1 1,1 1-1,-1-1 1,1-1 0,-1 1-1,0-1 1,0 0-1,0 0 1,0 0-1,-1-1 1,5-3 0,3-6 38,0-1 1,16-21 0,3-5 0,-30 39-51,0 0-1,0 0 1,0 1-1,0-1 0,0 1 1,0-1-1,1 1 0,-1-1 1,0 1-1,0-1 0,0 1 1,1 0-1,-1 0 1,0 0-1,1 0 0,-1 0 1,0 0-1,0 0 0,1 0 1,-1 0-1,0 0 0,1 1 1,-1-1-1,0 1 1,0-1-1,0 1 0,0-1 1,1 1-1,-1 0 0,2 1 1,37 29-123,-31-23 113,27 36 134,-35-44-101,0 1 1,0-1-1,0 0 0,0 0 0,0 1 0,0-1 0,0 0 0,0 0 0,0 0 0,0 0 0,0 0 1,0 0-1,0 0 0,0 0 0,0-1 0,0 1 0,0 0 0,0-1 0,0 1 0,-1-1 0,1 1 0,0-1 1,0 1-1,0-1 0,0 1 0,-1-1 0,1 0 0,0 1 0,-1-1 0,2-1 0,23-21 51,-21 19-43,0-1 0,-1 1 0,1-1-1,-1 0 1,0 0 0,0 0 0,-1 0-1,0 0 1,0-1 0,3-10 0,-3 2 73,0-1 1,-1-29 0,33 42-103,69 11-930,-75-5-310,-1-1 0,43-1 0,-58-5-6746,-3-11-8269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78 9801,'-4'-21'9049,"-8"8"-6848,10 12-2228,0 0 1,0 0-1,-1 1 0,1-1 0,0 1 0,0 0 1,-1-1-1,1 1 0,0 0 0,0 0 0,-1 1 1,1-1-1,0 0 0,0 1 0,-1-1 0,-3 3 0,-3 1 427,0 0-1,0 0 0,0 2 0,0-1 0,1 1 0,0 0 0,0 0 0,1 1 0,0 0 1,0 1-1,0 0 0,1 0 0,0 0 0,1 0 0,0 1 0,0 0 0,1 0 0,0 1 1,1-1-1,-5 20 0,8-28-394,0 0 1,-1 0-1,1-1 1,0 1-1,0 0 1,0 0 0,0 0-1,1 0 1,-1-1-1,0 1 1,0 0-1,0 0 1,1 0-1,-1-1 1,0 1-1,1 0 1,-1 0-1,1-1 1,-1 1 0,1 0-1,-1-1 1,1 1-1,-1-1 1,1 1-1,0-1 1,-1 1-1,1-1 1,1 2-1,0-2 7,0 1 0,0-1 0,0 0-1,-1 1 1,1-1 0,0 0-1,0 0 1,0 0 0,0 0-1,0-1 1,4 0 0,2-1 27,1-1 0,-1 0 0,0 0 0,13-8 0,-5 0-10,0 0 0,-1-1 0,-1-1 0,25-27 0,-31 31-27,-1 0 0,0 0 0,-1-1 0,0 0 0,-1 0 0,1 0 0,-2-1 1,0 0-1,4-16 0,-9 16-13,-10 19-34,-8 19-27,-1 22 144,19-46-64,0 1 0,0-1 0,1 0 0,-1 0 0,1 0 0,0 1 0,-1-1 0,2 0 0,-1 0 0,0 1 0,1-1 0,-1 0 0,1 0 0,1 4 0,-1-6 6,0 1 1,1-1 0,-1-1 0,0 1-1,0 0 1,0 0 0,1 0-1,-1-1 1,0 1 0,1 0 0,-1-1-1,1 0 1,-1 1 0,1-1-1,-1 0 1,1 0 0,-1 1 0,1-1-1,-1 0 1,1 0 0,-1-1-1,1 1 1,-1 0 0,0-1-1,3 0 1,37-14 393,-21 2-364,-1-1 0,-1 0 0,22-24-1,-29 28-21,-11 10-22,0 0 0,0 0 0,0 0-1,1-1 1,-1 1 0,0 0-1,0 0 1,1 0 0,-1 0 0,0 0-1,0-1 1,1 1 0,-1 0-1,0 0 1,1 0 0,-1 0 0,0 0-1,1 0 1,-1 0 0,0 0 0,0 0-1,1 0 1,-1 0 0,0 0-1,1 0 1,-1 0 0,0 1 0,0-1-1,1 0 1,-1 0 0,0 0-1,0 0 1,1 0 0,-1 1 0,0-1-1,0 0 1,1 0 0,-1 0 0,0 1-1,0-1 1,0 0 0,0 0-1,1 1 1,-1-1 0,0 0 0,0 0-1,0 1 1,0-1 0,0 0 0,0 1-1,0-1 1,0 0 0,0 0-1,0 1 1,0-1 0,0 0 0,0 1-1,0-1 1,0 0 0,0 0-1,0 1 1,0-1 0,0 0 0,0 1-1,0-1 1,0 37 39,2-5-1,-2-31-33,1-1 0,-1 1 0,1 0 0,-1-1 0,1 0 0,0 1 0,-1-1 1,1 1-1,-1-1 0,1 0 0,0 1 0,-1-1 0,1 0 0,0 0 0,-1 1 0,1-1 0,0 0 0,0 0 0,-1 0 0,1 0 0,0 0 0,-1 0 0,1 0 0,0 0 0,0 0 0,-1 0 1,1-1-1,0 1 0,-1 0 0,1 0 0,0-1 0,-1 1 0,1 0 0,0-1 0,23-13 160,0-11-79,-21 20-85,0 1 0,1 0 0,-1 0 0,1 0 0,0 1 0,0-1 0,0 1 0,1 0 0,-1 0 0,1 0-1,0 1 1,-1-1 0,1 1 0,0 1 0,8-3 0,-12 4-4,0 1 0,-1-1 0,1 0 0,0 1 0,0-1 0,-1 1 0,1-1 0,-1 1 0,1-1 0,0 1 0,-1 0 0,1-1-1,-1 1 1,1 0 0,-1-1 0,1 1 0,-1 0 0,0 0 0,1 0 0,-1-1 0,0 1 0,0 0 0,0 0 0,0 0 0,1-1 0,-1 3 0,4 32 61,-3-19-55,7 3-274,-2-15-4194,2-11-7386,-1-4-1516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130 228 16816,'0'0'10132,"-9"-4"-9251,-28-13-417,35 17-456,1-1 0,-1 1-1,0 0 1,1-1 0,-1 1-1,0 0 1,1 0 0,-1 0-1,0 0 1,0 1-1,1-1 1,-1 0 0,0 1-1,1-1 1,-1 1 0,0-1-1,1 1 1,-1 0-1,1 0 1,-1 0 0,1 0-1,0 0 1,-1 0 0,1 0-1,0 0 1,0 0 0,0 1-1,-2 1 1,-23 43 311,22-39-59,3-5-218,1-1 1,-1 0-1,0 0 0,0 0 1,1 1-1,-1-1 0,1 0 1,-1 1-1,1-1 0,0 1 1,-1-1-1,1 0 0,0 1 0,0-1 1,0 1-1,0-1 0,0 0 1,0 1-1,0-1 0,1 1 1,-1-1-1,1 3 0,0-4-26,0 1 0,0-1 0,0 1 0,0-1 0,0 1 0,0-1 0,1 0 0,-1 0 0,0 1 0,0-1 0,0 0 0,0 0 0,0 0 0,0 0 0,1 0 0,-1 0 0,0-1 0,0 1 0,0 0 0,0-1 0,1 0 0,10-3 16,0 0 0,-1-2-1,18-10 1,-8 2-57,0-1 1,-2-1-1,1-1 0,-2 0 0,-1-1 1,0-1-1,-1-1 0,-1-1 0,-1 0 1,20-41-1,-34 62 25,10-28 26,-10 28-26,0-1 1,0 1-1,0 0 1,0-1-1,0 1 1,0-1-1,1 1 1,-1-1 0,0 1-1,-1 0 1,1-1-1,0 1 1,0-1-1,0 1 1,0 0-1,0-1 1,0 1-1,0 0 1,-1-1-1,1 1 1,0-1-1,0 1 1,0 0 0,-1 0-1,1-1 1,0 1-1,-1 0 1,1-1-1,0 1 1,-1 0-1,1 0 1,0-1-1,-1 1 1,1 0-1,0 0 1,-1 0-1,1 0 1,0 0-1,-1-1 1,1 1 0,-1 0-1,1 0 1,0 0-1,-1 0 1,1 0-1,-1 0 1,1 0-1,-1 0 1,1 0-1,0 1 1,-1-1-1,1 0 1,0 0-1,-1 0 1,1 0 0,-1 1-1,1-1 1,0 0-1,-1 0 1,1 0-1,0 1 1,-6 2 2,0 0 1,1 1 0,-1-1-1,1 1 1,0 1 0,0-1-1,1 0 1,-1 1-1,1 0 1,-7 11 0,2-2 10,0 0 0,1 1 0,-7 17 0,13-29 9,0 1 1,1 0-1,0 0 1,-1 0-1,1 0 1,1 0-1,-1 0 1,0 0-1,1 0 1,0 0-1,0 1 1,0-1-1,1 0 1,-1 0-1,1 0 1,0 0-1,0 0 1,1 0-1,-1 0 1,3 5-1,-2-7-229,0 1-1,0-1 0,0 0 0,0 0 0,0 0 0,1 0 0,-1 0 1,1 0-1,-1-1 0,1 1 0,4 1 0,-2-1-1049,0 0 0,0-1 0,1 0-1,-1 0 1,1 0 0,-1 0 0,7-1 0,15 0-15149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24 5221,'0'0'23067,"-9"-6"-22464,6 4-582,0 0-1,0 0 0,0 0 0,0 1 1,0-1-1,-1 1 0,1 0 0,0 0 1,-1 0-1,1 0 0,-8 0 0,7 1-1,-1 1 0,1 0 0,0 0 0,0 0 0,0 0 0,0 1-1,0 0 1,0-1 0,0 2 0,0-1 0,1 0 0,-1 1 0,-3 3-1,-4 3 140,0 0 0,0 1-1,-15 18 1,23-24-127,0 1 0,0-1 1,0 1-1,0-1 0,1 1 0,0 0 1,0 0-1,0 0 0,1 0 0,-1 0 0,1 1 1,0-1-1,0 6 0,2-10-34,-1 0 1,0 0-1,1 0 0,-1 0 0,1 0 1,-1 0-1,1 0 0,-1 0 0,1 0 1,0 0-1,0 0 0,-1-1 0,1 1 1,0 0-1,0 0 0,0-1 0,0 1 1,0 0-1,0-1 0,0 1 0,0-1 1,0 0-1,0 1 0,0-1 0,0 0 1,0 1-1,0-1 0,0 0 0,0 0 1,0 0-1,2 0 0,45 1-656,-37-1 274,12-1-1148,0 0 0,30-7 0,44-17-7502,-53 11 2111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63 10474,'0'0'13303,"-11"-4"-13047,4 0-225,5 3-22,-1-1-1,1 1 1,0 0-1,-1 0 0,0 0 1,1 0-1,-1 0 0,1 0 1,-1 1-1,0-1 0,0 1 1,1 0-1,-1 0 1,0 0-1,0 0 0,1 0 1,-1 0-1,0 1 0,0 0 1,1-1-1,-1 1 1,1 0-1,-1 0 0,-3 2 1,-61 51 1289,62-50-1101,1 1-1,-1 0 1,1-1-1,0 1 1,1 1-1,-1-1 1,1 1-1,0-1 1,0 1-1,1 0 1,-3 7-1,5-12-176,0 0-1,0 0 0,0 0 1,0 0-1,0 0 0,0 0 0,1 0 1,-1 0-1,0 0 0,1-1 1,-1 1-1,0 0 0,1 0 0,-1 0 1,1 0-1,-1-1 0,1 1 1,0 0-1,-1-1 0,1 1 1,0 0-1,-1-1 0,1 1 0,0-1 1,0 1-1,0-1 0,0 1 1,-1-1-1,1 0 0,0 1 0,0-1 1,0 0-1,0 0 0,0 0 1,0 1-1,0-1 0,0 0 0,0 0 1,0 0-1,0-1 0,-1 1 1,3 0-1,44-6 166,-30 2-185,0-2 1,0-1 0,-1 0 0,0 0 0,0-2-1,-1 0 1,0-1 0,-1-1 0,0 0-1,0 0 1,-1-2 0,-1 1 0,16-22-1,-27 32-6,0 0 0,1 0-1,-1-1 1,0 1 0,0 0-1,0-1 1,-1 1 0,1-1-1,0 1 1,-1-1-1,0 1 1,0-1 0,0-3-1,0 6 2,0 0-1,0-1 1,0 1 0,0 0-1,0 0 1,0 0-1,0-1 1,0 1-1,0 0 1,0 0 0,0 0-1,-1 0 1,1-1-1,0 1 1,0 0-1,0 0 1,0 0-1,0 0 1,0 0 0,-1-1-1,1 1 1,0 0-1,0 0 1,0 0-1,-1 0 1,1 0-1,0 0 1,0 0 0,0 0-1,-1 0 1,1 0-1,0 0 1,0 0-1,0 0 1,-1 0 0,1 0-1,0 0 1,0 0-1,0 0 1,-1 0-1,1 0 1,0 0-1,0 0 1,-1 0 0,-14 16-195,10-9-125,0 1 1,1-1-1,-1 2 1,2-1 0,-1 0-1,1 1 1,0-1-1,1 1 1,0 0-1,1 0 1,-1 0 0,1 17-1,2-18-2958,5-6-2520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3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9769,'0'0'7821,"9"5"-7501,15 4-116,0 0 0,1-2-1,0 0 1,0-2 0,1-1-1,-1-1 1,1-1 0,0-1-1,37-4 1,24-5-26,131-29-1,166-36-1,-270 57 312,160-1 1,-91 17-18,91 1 97,289-37 0,-307-1-518,488-40 81,-217 87 120,232-10 934,-712-4-1018,280-14 1012,-335 18-1389,8 0-34,-1 1-1,0-1 1,1 0-1,-1 0 0,0 0 1,0 0-1,1 0 1,-1 0-1,0-1 0,0 1 1,1 0-1,-1 0 1,0 0-1,1-1 1,-1 1-1,0 0 0,1-1 1,-1 1-1,0 0 1,1-1-1,-1 1 1,1-1-1,-1 1 0,1-1 1,-1 1-1,1-1 1,-1 0-1,1 1 1,-1-1-1,1 1 0,0-1 1,-1 0-1,1 1 1,0-1-1,0 0 0,0 0 1,-1 1-1,1-2 1,-7-20-11933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11499,'0'0'2472,"-12"12"31,-6 7-1392,1 0-1,0 1 0,2 1 1,0 1-1,2 0 1,0 1-1,-14 35 0,17-18-350,2 1 1,-5 70-1,8-61 195,-12 54 0,90-254 299,-30 35-2154,-26 65-212,3 2-1,38-72 0,-55 115 1109,0 1-1,0 0 1,1 0 0,-1 0 0,1 1-1,0-1 1,0 1 0,1 0 0,-1 0 0,1 0-1,-1 1 1,1-1 0,0 1 0,0 0-1,9-2 1,-5 2 3,-1 1-1,1-1 1,0 2 0,0-1-1,0 1 1,-1 0-1,1 1 1,13 3 0,-21-4 0,-1 0 1,1 0-1,-1 0 0,1 0 1,-1 1-1,1-1 1,-1 0-1,1 1 0,-1-1 1,1 0-1,-1 0 1,1 1-1,-1-1 0,0 1 1,1-1-1,-1 0 1,0 1-1,1-1 0,-1 1 1,0-1-1,1 1 1,-1-1-1,0 1 0,0-1 1,0 1-1,1 0 1,-1-1-1,0 1 0,0-1 1,0 1-1,0-1 1,0 1-1,0-1 0,0 1 1,0-1-1,0 1 1,-1 0-1,1-1 0,0 1 1,0-1-1,0 1 1,-1-1-1,1 1 0,0-1 1,0 1-1,-1-1 1,0 1-1,-16 22 163,-9-2 120,-1-2-1,-1 0 0,0-2 1,-2-1-1,1-2 1,-41 14-1,58-25-617,13-7-1880,17-10-3133,-14 12 4703,24-20-7863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17745,'0'0'5733,"-28"52"-4035,13-28-161,-1 3-352,4-2-256,5-3-320,6-5-449,1-5-128,0-5-64,12-7-1249,-1 0-2146,1-10-4229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70 9257,'0'0'12908,"-5"9"-11990,-6 12-447,1 0 0,0 0-1,2 1 1,1 0 0,0 0-1,-4 35 1,6-26 194,1 1 0,2 0 0,1-1 0,5 50 0,10-52-540,-14-29-139,0 1-1,1 0 0,-1-1 0,1 1 0,-1-1 0,1 1 0,-1-1 0,1 1 0,-1-1 1,1 1-1,-1-1 0,1 0 0,-1 1 0,1-1 0,0 0 0,-1 1 0,1-1 0,0 0 1,-1 0-1,1 1 0,0-1 0,0 0 0,-1 0 0,1 0 0,0 0 0,-1 0 0,1 0 1,0 0-1,0 0 0,-1-1 0,1 1 0,0 0 0,-1 0 0,1 0 0,0-1 1,-1 1-1,1 0 0,-1-1 0,2 0 0,-1-1-200,0 1 1,-1-1-1,1 0 1,0 0-1,-1 0 1,1 0-1,-1 1 1,0-1-1,1 0 0,-1 0 1,0 0-1,0 0 1,-1 0-1,1 0 1,0 0-1,-1-3 1,-9-31-2305,8 31 2277,-1 0 0,1 1 0,-1 0 1,0-1-1,-1 1 0,1 0 0,-1 0 0,1 1 0,-1-1 0,0 1 0,0 0 0,-1 0 1,1 0-1,-8-3 0,-42-13 2183,80 25-1466,1-1 0,-1-1 1,33 0-1,38-2-2999,-28-1-3990,-48 0 3724,8 1 1005,-12-4 5810,-17 2-3836,0-1 0,1 1 0,-1 0 0,0 0 0,0-1 0,1 1 0,-1 0 1,0 0-1,0-1 0,1 1 0,-1 0 0,0-1 0,0 1 0,0 0 0,0-1 0,1 1 0,-1 0 0,0-1 0,0 1 0,0 0 1,0-1-1,0 1 0,0 0 0,0-1 0,0 1 0,0-1 0,0 1 0,0 0 0,0-1 0,0 1 0,0 0 0,-1-1 0,1 1 1,0 0-1,0-1 0,0 1 0,0 0 0,-1-1 0,1 1 0,0 0 0,0 0 0,-1-1 0,1 1 0,0 0 0,0 0 0,-1-1 1,0 1-1,-14-12 1967,11 11-2034,0 0 1,0 1-1,0-1 0,0 1 1,0 0-1,0 0 0,0 1 1,0-1-1,0 1 0,-7 2 1,9-2-71,1 0-1,-1-1 1,0 1 0,1 0 0,-1 0 0,0 1 0,1-1 0,-1 0 0,1 0-1,0 1 1,-1-1 0,1 1 0,0-1 0,0 1 0,0 0 0,0-1-1,0 1 1,1 0 0,-1 0 0,0 0 0,1-1 0,-1 1 0,1 0 0,-1 2-1,2-3-39,-1 0 0,0 0 0,1 0 0,-1 0 0,1 0 0,-1 0-1,1 0 1,-1 0 0,1 0 0,0-1 0,-1 1 0,1 0 0,0 0-1,0-1 1,0 1 0,0 0 0,-1-1 0,1 1 0,0-1 0,0 1 0,0-1-1,0 0 1,0 1 0,0-1 0,0 0 0,0 0 0,0 1 0,0-1-1,1 0 1,-1 0 0,0 0 0,0 0 0,0-1 0,2 1 0,41-3 154,-34 0-150,-1-1-1,0 0 0,0 0 0,-1 0 0,1-1 1,-1 0-1,0-1 0,0 0 0,-1 0 0,8-9 1,24-17 46,-39 35-104,1 0 1,-1 0-1,1 0 1,-1 0-1,0 1 1,0-1-1,0 0 1,-2 5-1,1 0 45,-1 1 0,1 0 0,1 0 0,0-1 0,0 1 0,1 0 0,0 0 0,2 8 0,-2-14 0,0-1 0,0 1 0,1-1 0,-1 0 1,1 1-1,-1-1 0,1 0 0,0 0 0,0 0 0,0 0 0,0 0 0,0 0 1,1-1-1,-1 1 0,0-1 0,1 0 0,-1 1 0,1-1 0,0 0 0,-1-1 1,1 1-1,0 0 0,-1-1 0,1 1 0,0-1 0,0 0 0,-1 0 0,6 0 1,1 0 21,0-1 1,-1 1 0,1-1 0,0-1 0,0 0 0,-1 0-1,1 0 1,-1-1 0,0-1 0,1 1 0,-2-1-1,1-1 1,13-9 0,-10 5-12,-1 0 0,0-1-1,0-1 1,0 0 0,-2 0-1,1-1 1,-2 0 0,8-14-1,-5 5-3,0-1-1,-2-1 0,0 1 1,-1-2-1,-2 1 0,0 0 1,-2-1-1,0 0 0,-2 0 1,-1-25-1,0 48-11,0-1 0,0 0 0,0 1 0,0-1 0,0 1 0,0-1 0,0 1 0,-1-1 0,1 1 0,-1-1 0,1 1-1,-1-1 1,1 1 0,-1 0 0,0-1 0,0 1 0,0 0 0,0-1 0,0 1 0,0 0 0,0 0 0,0 0 0,0 0 0,0 0 0,-1 0 0,1 0 0,0 0 0,-1 1 0,1-1 0,0 1 0,-1-1 0,1 0 0,-1 1 0,1 0 0,-1-1 0,1 1 0,-1 0 0,0 0 0,1 0 0,-2 0 0,-2 1-13,1 0 1,0 0 0,0 1 0,0 0-1,-1-1 1,1 1 0,1 0-1,-1 1 1,0-1 0,1 1 0,-1 0-1,1 0 1,-4 4 0,-7 9 5,0 0 0,1 2-1,1-1 1,1 2 0,-17 37 0,22-43 38,1 1 0,1-1 1,0 1-1,1 0 0,0 0 0,2 0 1,-1 0-1,1 0 0,1 0 1,2 15-1,-1-24-14,0-1 1,1 1-1,-1-1 0,1 1 1,0-1-1,0 0 1,0 0-1,1 0 1,-1 0-1,1 0 0,0 0 1,0-1-1,0 1 1,1-1-1,-1 0 0,1 0 1,0 0-1,0 0 1,0-1-1,0 0 1,0 0-1,1 0 0,-1 0 1,9 2-1,4 0-310,0 0-1,1 0 1,0-2-1,-1 0 0,23-1 1,-39-1 21,0 0-1,1 0 1,-1 1 0,1-1-1,0 0 1,-1-1 0,1 1-1,-1 0 1,1 0 0,-1-1-1,0 1 1,1 0 0,-1-1-1,1 0 1,-1 1 0,0-1 0,1 0-1,-1 0 1,0 1 0,0-1-1,1 0 1,-1 0 0,0 0-1,0-1 1,1-1 0,4-15-8209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5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23158,'0'0'4869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15983,'0'0'4548,"55"0"-3715,-6-5-128,6-2-417,4 2-224,-1 0-32,-5 0 0,-5 2 0,-6 0-128,-3 2-576,-1-3-898,-8-2-992,-3-3-2147,-7-4-2337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12204,'0'0'5733,"14"-2"-5423,13-2-210,1 2 1,0 0 0,0 2-1,0 1 1,0 2 0,31 6-1,-50-7-98,67 19 72,-74-20-72,1 0 0,0 0 0,-1 1 0,1-1-1,0 0 1,-1 1 0,1-1 0,-1 1 0,0 0-1,0 0 1,0 0 0,0 0 0,0 0 0,0 1-1,0-1 1,-1 1 0,1-1 0,-1 1 0,1-1-1,-1 1 1,0 0 0,1 4 0,-2-4 24,-1-1 0,1 1 0,-1-1 0,1 1-1,-1-1 1,0 1 0,0-1 0,0 0 0,0 1 0,0-1 0,-1 0 0,1 0 0,-1 0 0,1 0 0,-1 0 0,0 0 0,0 0 0,0-1 0,-4 4 0,-49 29 429,41-26-431,-36 24-52,-23 13 100,24-26-4253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7655,'0'0'5109,"-9"7"-3374,-3 3-1441,0 2-1,1-1 1,1 1-1,-16 22 1,21-27-31,1 0 0,0 0 1,0 1-1,1 0 0,-1 0 0,2 0 1,-1 0-1,1 0 0,1 1 0,-1-1 1,1 0-1,1 12 0,0-18-215,0-1 1,0 1-1,0-1 1,0 0-1,1 1 0,-1-1 1,0 0-1,1 1 1,-1-1-1,1 0 0,0 1 1,-1-1-1,1 0 0,0 0 1,0 0-1,0 0 1,0 0-1,0 0 0,0 0 1,0 0-1,0 0 1,0 0-1,0 0 0,1-1 1,1 2-1,1-1 62,0 0 0,0 0 0,0 0 0,-1-1-1,1 1 1,0-1 0,0 0 0,0 0 0,6-1 0,3-1 72,-1-1 0,1 0 0,0-1 0,23-9 0,64-43-115,-92 51-87,0-1 0,0 1 0,-1-1 0,0-1 0,0 1 0,0-1 0,-1-1 0,0 1 0,9-17 0,-15 24 20,0 0 1,0 0-1,0 0 0,0 1 1,0-1-1,-1 0 1,1 0-1,0 0 1,0 0-1,0 0 1,-1 0-1,1 0 1,0 0-1,0 0 0,0 0 1,0 0-1,-1 0 1,1 0-1,0 0 1,0 0-1,0 0 1,-1 0-1,1 0 0,0 0 1,0 0-1,0 0 1,0 0-1,-1-1 1,1 1-1,0 0 1,0 0-1,0 0 1,0 0-1,0 0 0,-1 0 1,1-1-1,0 1 1,0 0-1,0 0 1,0 0-1,0 0 1,0-1-1,0 1 0,0 0 1,0 0-1,-1 0 1,1 0-1,0-1 1,0 1-1,0 0 1,0 0-1,0 0 1,0-1-1,0 1 0,0 0 1,0 0-1,0 0 1,1 0-1,-1-1 1,0 1-1,-15 9-43,8-3 65,1 1 0,0-1 0,0 1 1,1 1-1,0-1 0,0 1 0,-4 10 1,8-14 5,-1-1 1,1 1-1,0-1 1,0 1-1,0 0 1,0-1-1,1 1 1,-1 0-1,1 4 1,0-6-8,0-1 1,1 1-1,-1-1 0,0 0 1,1 1-1,-1-1 1,1 0-1,-1 1 0,1-1 1,0 0-1,-1 0 1,1 0-1,0 1 0,0-1 1,0 0-1,0 0 1,0 0-1,0 0 0,0-1 1,0 1-1,0 0 1,1 0-1,-1-1 0,2 2 1,6 1 125,-1-1-1,1 0 1,0-1 0,0 1-1,0-1 1,0-1 0,0 0-1,0 0 1,0-1 0,-1 0-1,1-1 1,0 0-1,0 0 1,-1-1 0,1 0-1,-1 0 1,12-7 0,-16 8-123,1 0 1,0-1-1,-1 0 1,0 0-1,0 0 0,0 0 1,0-1-1,0 1 1,-1-1-1,1 0 1,-1 0-1,0-1 0,0 1 1,-1-1-1,1 1 1,-1-1-1,0 0 1,0 0-1,-1 0 1,1 0-1,-1 0 0,0 0 1,-1 0-1,1 0 1,-1-1-1,0 1 1,0 0-1,-1 0 0,1 0 1,-1 0-1,-2-7 1,2 9-31,0 1 0,-1-1 0,1 1 0,0-1 0,-1 1 0,1 0 0,-1 0 1,0 0-1,0 0 0,0 0 0,0 0 0,0 1 0,0-1 0,0 1 0,-1-1 0,1 1 0,-1 0 0,1 0 1,-1 0-1,1 0 0,-1 0 0,1 0 0,-1 1 0,0-1 0,1 1 0,-1 0 0,-4 0 0,7 0-7,-1 0 0,1 1 1,-1-1-1,1 0 0,0 0 0,-1 0 0,1 1 0,-1-1 0,1 0 0,0 1 0,-1-1 0,1 0 0,0 1 0,-1-1 0,1 0 0,0 1 1,0-1-1,-1 0 0,1 1 0,0-1 0,0 1 0,0-1 0,-1 1 0,1-1 0,0 1 0,0-1 0,0 1 0,0-1 0,0 0 1,0 1-1,0-1 0,0 1 0,0-1 0,0 1 0,0-1 0,1 1 0,-1-1 0,0 1 0,0-1 0,0 0 0,1 1 0,-1-1 0,0 1 1,0-1-1,1 1 0,14 17-1774,-7-15 682,-1-1-1,1 0 0,0 0 1,0-1-1,0 0 1,0-1-1,0 1 0,14-2 1,13-2-4004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18 16047,'-9'2'1954,"-3"1"-1492,0 1-1,0 0 1,1 0-1,-1 1 1,-12 8-1,19-10-278,0-1-1,1 2 1,-1-1-1,1 0 1,-1 1 0,1 0-1,0 0 1,1 0 0,-1 0-1,1 1 1,-1 0-1,2-1 1,-1 1 0,0 0-1,-3 11 1,6-16-179,0 1-1,0-1 1,-1 1 0,1 0 0,0-1 0,0 1 0,0 0 0,0-1 0,0 1-1,0 0 1,1-1 0,-1 1 0,0-1 0,0 1 0,0 0 0,0-1 0,1 1-1,-1-1 1,0 1 0,1-1 0,-1 1 0,0-1 0,1 1 0,-1-1 0,1 1-1,-1-1 1,1 1 0,-1-1 0,1 0 0,-1 1 0,1-1 0,0 1 0,28 3 110,28-14 71,-43 4-209,-1 0 0,1 0-1,-1-2 1,23-16 0,-32 21 8,1 0 0,-2 0 1,1 0-1,0-1 0,-1 1 0,1-1 0,-1 0 0,0 0 0,0 0 1,-1-1-1,1 1 0,-1-1 0,0 1 0,0-1 0,0 0 1,-1 0-1,0 1 0,1-7 0,-2 11 18,0-1 0,0 1 0,0-1-1,0 1 1,-1 0 0,1-1 0,0 1 0,0 0 0,-1-1 0,1 1-1,0 0 1,0 0 0,-1-1 0,1 1 0,0 0 0,-1 0 0,1-1-1,0 1 1,-1 0 0,1 0 0,0 0 0,-1 0 0,1-1-1,-1 1 1,1 0 0,0 0 0,-1 0 0,1 0 0,-1 0 0,1 0-1,0 0 1,-1 0 0,1 0 0,-1 0 0,1 0 0,0 1 0,-1-1-1,1 0 1,-1 0 0,-17 6 31,12-1 5,0-1 1,0 1 0,1 1-1,0-1 1,0 1 0,0 0-1,0 0 1,1 0 0,0 1-1,0-1 1,1 1 0,0 0-1,0 0 1,1 0-1,0 0 1,0 1 0,0-1-1,1 1 1,0-1 0,1 15-1,1-19-31,0-1-1,0 0 1,0 0 0,0 0-1,0 0 1,0-1-1,1 1 1,-1 0-1,1 0 1,0-1 0,-1 1-1,1-1 1,0 0-1,0 1 1,0-1-1,0 0 1,0 0 0,0 0-1,0 0 1,0-1-1,0 1 1,1 0-1,-1-1 1,0 0 0,0 1-1,1-1 1,-1 0-1,4 0 1,7 0-538,0 1 0,0-2 1,21-3-1,3-8-2998,-3-11-2557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 4068,'0'0'15492,"-9"-2"-14921,6 1-513,0 0 1,0 1-1,0-1 0,-1 1 1,1 0-1,0 0 1,0 0-1,0 0 0,0 0 1,-1 1-1,1-1 0,0 1 1,0 0-1,0 0 0,0 0 1,0 1-1,0-1 0,1 1 1,-1-1-1,0 1 0,1 0 1,-1 0-1,1 0 1,0 0-1,-1 1 0,1-1 1,0 1-1,-2 3 0,1-3 128,-19 26 1017,21-28-1146,0 0-1,0 1 1,0-1 0,0 0 0,1 1-1,-1-1 1,0 0 0,1 1-1,0-1 1,-1 1 0,1-1 0,0 1-1,-1-1 1,1 1 0,0-1-1,0 1 1,0-1 0,1 3 0,2-3-18,1 0 0,-1-1 0,0 1 0,1-1 0,-1 0 0,1 0 0,-1 0 0,1 0 0,-1-1 0,1 0 0,-1 1 0,4-3 0,11-4-311,-1-1 0,-1-1 1,1 0-1,-2-1 0,1-1 1,-1-1-1,-1 0 0,25-28 1,-50 55 484,0 0 1,1 1-1,1 0 1,1 1-1,0-1 1,1 1 0,0 1-1,2 0 1,0 0-1,-4 30 1,2 93 469,8-104-614,-3 0 1,-1 0-1,-13 62 1,15-95 0,-1 0 0,1 1 0,-1-1 0,0 0 1,-1 0-1,1 0 0,-1 0 0,0 0 0,0 0 1,0-1-1,0 0 0,-1 1 0,1-1 0,-1-1 0,0 1 1,-6 3-1,8-5 8,0 1-1,-1-1 1,1 0 0,-1-1-1,0 1 1,1 0 0,-1-1-1,0 1 1,1-1 0,-1 0-1,0 0 1,1 0 0,-1 0-1,0-1 1,1 1 0,-1-1-1,0 1 1,1-1 0,-1 0-1,1 0 1,-1 0 0,1-1-1,-1 1 1,1 0 0,0-1-1,0 0 1,0 1 0,0-1-1,-4-4 1,1-1-36,-1-1 0,1 1 0,0-1 0,1 0 0,0 0 0,0-1-1,1 0 1,0 1 0,1-1 0,-3-14 0,3 6-168,0 1 1,1-1-1,0 1 0,2-1 0,2-17 0,-3 30 43,1 1 0,0-1 0,0 0 0,0 0 0,0 1 0,1-1 0,0 1 0,-1-1 0,1 1 0,0 0 0,1-1 0,-1 1 0,0 0 0,1 1 0,0-1 0,0 0 0,0 1 0,0-1 0,5-2 0,4-1-965,-1 1 1,1 0 0,0 1 0,20-4-1,18-7-5774,-21 3-919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70 4612,'0'0'18364,"1"1"-18305,1-1-1,-1 1 0,0 0 0,0 0 0,0 0 0,1-1 0,-1 1 0,0-1 1,1 1-1,-1-1 0,0 1 0,1-1 0,-1 0 0,1 0 0,-1 0 0,0 0 1,2 0-1,6-2-35,-1-1 1,-1 0-1,1 0 1,0-1-1,10-7 1,-15 9-15,0 0 0,0 0 0,0 0-1,-1 0 1,1 0 0,0-1 0,-1 1 0,0-1 0,1 0 0,-1 1-1,0-1 1,0 0 0,-1-1 0,1 1 0,1-4 0,-3 6-7,0 1 0,0 0 1,-1-1-1,1 1 0,0 0 1,0-1-1,0 1 0,-1 0 1,1-1-1,0 1 0,0 0 1,-1-1-1,1 1 0,0 0 0,-1 0 1,1 0-1,0-1 0,-1 1 1,1 0-1,0 0 0,-1 0 1,1 0-1,0 0 0,-1-1 1,1 1-1,0 0 0,-1 0 1,1 0-1,-1 0 0,1 0 1,0 0-1,-1 0 0,1 0 1,0 1-1,-1-1 0,-18 1 35,18 0-35,-8 1 88,-1 1 0,1 0 0,0 1 0,0 0 0,0 0 0,1 1 0,-1 0 0,1 1 0,0 0-1,1 0 1,-1 1 0,1 0 0,1 0 0,-1 1 0,1-1 0,0 1 0,1 1 0,0-1-1,0 1 1,1 0 0,0 0 0,1 0 0,0 0 0,-3 14 0,6-21-76,0 1 0,0-1 0,1 0 0,-1 0 0,1 0 0,-1-1 1,1 1-1,0 0 0,0 0 0,-1 0 0,1 0 0,0-1 0,1 1 0,-1 0 0,0-1 0,0 1 0,1-1 1,-1 1-1,1-1 0,-1 0 0,1 1 0,0-1 0,0 0 0,-1 0 0,1 0 0,0-1 0,0 1 1,0 0-1,0-1 0,0 1 0,0-1 0,0 1 0,0-1 0,2 0 0,13 2-171,1-1-1,-1 0 1,21-2-1,-15 0-810,30-4-3110,-18-8-2014,4-9-6234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5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123 157 10474,'-10'4'1036,"-1"-1"-689,1-1-42,1 1 0,0 0-1,0 0 1,0 1 0,0 0 0,1 1-1,0-1 1,-1 2 0,-8 7 0,16-13-298,1 0 0,0 1 1,-1-1-1,1 0 0,0 1 0,0-1 1,-1 0-1,1 1 0,0-1 0,0 0 1,0 1-1,-1-1 0,1 0 1,0 1-1,0-1 0,0 1 0,0-1 1,0 1-1,0-1 0,0 0 0,0 1 1,0-1-1,0 1 0,0-1 0,0 0 1,0 1-1,0-1 0,0 1 1,0-1-1,0 1 0,0-1 0,1 0 1,-1 1-1,0-1 0,1 1 0,17 6-29,31-5-140,-44-2 218,196-12 778,6 1-376,520-34 113,397-42 49,-244 49 193,175-2-249,-351 79-238,144 21 2700,-573-60-2583,-283-6-5588,-16-1 1498,-21 0-4617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10090,'0'0'10132,"-2"9"-8814,2-7-1289,-4 14 523,2 0 0,0 0 0,0 0 1,2 0-1,1 22 0,0-37-536,0 0-1,-1 0 0,1 0 1,0 0-1,0 0 0,0 0 1,0-1-1,-1 1 0,1 0 1,0-1-1,0 1 0,0 0 1,1-1-1,-1 1 0,0-1 1,0 0-1,0 1 0,0-1 1,0 0-1,1 0 0,-1 0 0,0 1 1,0-1-1,0 0 0,0-1 1,1 1-1,-1 0 0,0 0 1,0 0-1,2-2 1,38-9 362,-21 0-330,-1 0 0,29-23 0,-69 73 684,15-14-468,6-25-257,0 1 0,0-1-1,0 0 1,0 1 0,0-1 0,0 1 0,0-1-1,0 1 1,0-1 0,0 0 0,0 1 0,1-1 0,-1 1-1,0-1 1,0 0 0,0 1 0,1-1 0,-1 1-1,0-1 1,1 0 0,-1 1 0,0-1 0,1 0 0,-1 0-1,0 1 1,1-1 0,-1 0 0,0 0 0,1 0-1,-1 1 1,1-1 0,-1 0 0,0 0 0,1 0 0,-1 0-1,1 0 1,0 0 0,9 0 29,1-1 0,0 0 0,0-1-1,-1-1 1,1 1 0,-1-2 0,0 1 0,0-2 0,0 1-1,0-1 1,-1-1 0,0 1 0,11-10 0,-19 14-79,-5 5 33,0 0 0,0 1 0,1-1 0,0 1 0,0 0 0,0-1 0,-3 7 0,3-6-1829,4-14-3488,0-2 2489,-1-8-4358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14830,'0'0'5093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32 5285,'0'0'11344,"2"-5"-9940,6-16-43,-8 21-1269,0 0 0,0-1 0,0 1 0,0 0 0,-1-1 0,1 1 0,0 0 0,0-1 0,-1 1 0,1 0 0,0 0 0,0-1 0,-1 1 0,1 0 0,0 0 0,-1 0 0,1-1-1,0 1 1,-1 0 0,1 0 0,0 0 0,-1 0 0,1 0 0,0 0 0,-1 0 0,1 0 0,0 0 0,-1 0 0,1 0 0,0 0 0,-1 0 0,1 0 0,-1 0 0,1 0 0,0 0 0,-1 0 0,1 0-1,0 0 1,-1 1 0,1-1 0,0 0 0,0 0 0,-1 0 0,1 1 0,-20 4 890,9 1-469,0-1-1,1 2 1,-1-1 0,-12 12 0,20-16-466,1 0 0,-1 1 0,0-1 0,1 1 1,-1-1-1,1 1 0,0 0 0,0 0 0,0 0 0,0 0 1,0 0-1,1 1 0,0-1 0,-1 0 0,1 1 0,1-1 1,-1 1-1,0-1 0,0 7 0,2-9-48,0 1-1,0 0 1,0-1-1,0 1 0,0-1 1,0 1-1,0-1 1,0 0-1,1 1 1,-1-1-1,0 0 0,1 0 1,-1 0-1,1 0 1,-1 0-1,1 0 1,0-1-1,-1 1 1,1 0-1,0-1 0,0 1 1,-1-1-1,1 0 1,3 1-1,51 5-1598,-50-6 1045,40 2-3844,-15-3-1911,-11-2-416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22 9961,'0'0'10352,"-9"0"-9082,4 0-1040,-1 0 0,0 0 1,1 1-1,-1 0 0,1 0 0,-10 4 0,13-4-148,0 0-1,0 0 1,0 0-1,0 0 1,0 0-1,1 0 1,-1 0-1,1 1 1,-1-1-1,1 1 1,-1-1-1,1 1 1,0-1-1,0 1 1,-1 0-1,1 0 1,1 0-1,-1-1 1,0 1-1,0 0 1,1 0-1,-1 0 1,1 0-1,-1 0 1,1 1-1,0 3 1,1-6-56,-1 1 1,1 0-1,0-1 1,0 1-1,-1 0 1,1-1-1,0 1 1,0-1-1,0 0 1,0 1-1,0-1 1,0 0-1,0 1 1,0-1-1,0 0 1,0 0-1,0 0 1,0 0-1,0 0 1,0 0-1,0 0 1,0 0-1,1-1 1,28 0 250,-17-1-261,0-2 1,-1 1-1,1-1 1,-1-1 0,0 0-1,15-10 1,-10 7-16,-18 11 262,-9 11 472,10-14-726,0 1 0,0-1 1,0 0-1,0 1 0,0-1 1,0 0-1,0 1 0,0-1 1,0 1-1,0-1 0,0 0 1,0 1-1,0-1 0,1 0 1,-1 1-1,0-1 0,0 0 1,0 0-1,0 1 0,1-1 1,-1 0-1,0 1 0,0-1 1,1 0-1,-1 0 0,0 0 1,1 1-1,-1-1 0,0 0 1,1 0-1,-1 0 0,0 0 1,1 1-1,-1-1 0,0 0 0,1 0 1,-1 0-1,0 0 0,1 0 1,-1 0-1,0 0 0,1 0 1,-1 0-1,1 0 0,-1 0 1,0 0-1,1-1 0,-1 1 1,0 0-1,1 0 0,5-1 15,-1 1-1,1-1 1,-1 0-1,1 0 1,-1-1 0,1 0-1,-1 0 1,0 0-1,8-5 1,21-8-324,-34 15 268,1 1-6,-1 0 37,0-1 0,0 1-1,0 0 1,1 0 0,-1-1 0,0 1 0,1 0 0,-1 0 0,0-1 0,1 1-1,-1-1 1,1 1 0,-1 0 0,1-1 0,-1 1 0,1-1 0,0 1 0,-1-1-1,1 1 1,0-1 0,-1 0 0,1 1 0,0-1 0,-1 0 0,1 1 0,0-1-1,0 0 1,0 0 0,36 2 90,-31-2-114,-1 0 0,1-1 0,0 0 0,-1-1 0,1 1 0,-1-1 0,0 0 1,1 0-1,-1-1 0,9-5 0,-14 8 57,1 1-20,0 0 0,0 1 1,0-1-1,0 0 0,0 0 0,1 0 0,-1 0 1,0 0-1,0 0 0,1 0 0,-1 0 0,0 0 1,1-1-1,-1 1 0,1 0 0,-1-1 0,1 1 1,0-1-1,-1 0 0,1 1 0,-1-1 0,1 0 1,0 0-1,-1 0 0,1 0 0,-1-1 0,3 1 1,50-4 78,-53 4-92,0 0 0,0 0 1,0 0-1,0 0 1,0 0-1,0 0 1,0-1-1,0 1 1,0 0-1,0-1 1,0 1-1,0-1 1,0 1-1,0-1 0,0 1 1,0-1-1,0 0 1,-1 0-1,1 1 1,0-1-1,0 0 1,-1 0-1,1 0 1,0 0-1,-1 0 1,1 0-1,-1 0 1,1 0-1,-1 0 0,0 0 1,1 0-1,-1 0 1,0 0-1,0 0 1,0-1-1,0 1 6,-1 0 0,0 0 1,0 0-1,0 0 0,1 0 0,-1 1 0,0-1 0,0 0 0,0 1 0,0-1 1,0 0-1,0 1 0,-1 0 0,1-1 0,0 1 0,0-1 0,0 1 0,0 0 0,0 0 1,-1 0-1,1 0 0,0 0 0,0 0 0,0 0 0,-1 0 0,1 0 0,0 0 0,0 1 1,0-1-1,0 1 0,0-1 0,-2 1 0,2-1 2,0 1 0,1-1 0,-1 1 0,0-1 0,0 1 0,0-1 0,0 1 0,0-1 0,1 1 0,-1 0 0,0-1 0,1 1 0,-1 0 0,0-1 0,1 1 0,-1 0 0,1 0 0,-1 0 0,1 0 0,0 0 0,-1 0 0,1 0 0,0 0 0,-1-1 0,1 1 0,0 0 0,0 0 0,0 0 0,0 0 0,0 0 0,0 0 0,0 0 0,0 0 0,1 0 0,-1 0 0,0 0 0,0 0 0,1 0 0,-1 0 0,1 0 0,-1 0 0,2 1 0,0 3-52,0-1 0,1 1-1,0-1 1,0 1 0,0-1-1,6 5 1,1-1-1608,-3-5-2977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14990,'-9'0'2531,"4"-2"1024,8 0-2018,15 1-512,10-1-64,7-1-480,8-3-353,4-1-128,4-2-128,-3-3-961,-1 1-769,-7-2-1345,-9 1-2466,-10 0-1634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13229,'0'0'9043,"10"0"-8541,7 1-321,0 1 0,0 0 0,0 1 1,0 1-1,-1 1 0,28 11 1,-39-14-170,0 1 1,0 0-1,0 0 1,0 0-1,-1 0 1,1 1-1,-1 0 1,0-1-1,0 2 1,0-1-1,5 8 1,-8-9-5,1 0 1,-1 1-1,0-1 1,0 0-1,0 1 0,0-1 1,0 1-1,-1 0 1,0-1-1,1 1 0,-1-1 1,-1 1-1,1 0 1,0-1-1,-1 1 1,0-1-1,0 1 0,0-1 1,0 1-1,-3 3 1,1 0-37,-2-1 0,1 1 1,-1-1-1,0 0 0,-1 0 0,1-1 1,-1 0-1,0 0 0,0 0 1,-1-1-1,-9 6 0,11-7-613,-1 0 0,1-1 0,-1 1 0,0-1 0,0 0 0,1-1 0,-1 1 0,0-1 0,-7 0 0,1-1-6288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23 12396,'0'-1'195,"0"0"0,1 0 0,-1 0 0,0 0 0,-1 0 0,1 1 0,0-1 0,0 0-1,0 0 1,0 0 0,-1 0 0,1 1 0,0-1 0,-1 0 0,1 0 0,-1 1 0,1-1 0,-1 0 0,1 0 0,-1 1 0,1-1 0,-1 1 0,0-1 0,1 1 0,-1-1 0,-1 0 0,0 0-87,1 1 1,-1 0-1,1 0 0,-1 0 1,1-1-1,-1 1 0,1 1 1,-1-1-1,1 0 0,-1 0 1,1 0-1,-1 1 0,-2 0 0,-2 2-114,1-1 0,-1 1 0,1 0 0,0 0 0,0 1 0,0-1 0,-5 6-1,-11 13 550,-34 48-1,48-60-279,1 0 0,0 1 0,1-1-1,-1 1 1,2 0 0,0 0 0,-5 23-1,9-33-253,0 1 0,0-1-1,0 0 1,0 0 0,0 0-1,0 0 1,1 0 0,-1 0-1,0 0 1,1 0 0,-1 0-1,1 0 1,-1 0 0,1 0-1,-1 0 1,1-1-1,0 1 1,-1 0 0,1 0-1,0 0 1,0-1 0,-1 1-1,1 0 1,0-1 0,0 1-1,0-1 1,0 1 0,0-1-1,0 1 1,0-1 0,0 0-1,0 0 1,0 1-1,0-1 1,0 0 0,0 0-1,0 0 1,0 0 0,1 0-1,-1 0 1,0 0 0,1-1-1,52-7 149,-34 3-507,-1-1 0,0-1 0,29-15 0,18-16-3636,-12 1-2837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 14542,'-12'5'2605,"-5"1"-2083,-60 28 1506,69-31-1659,1 1 0,0 0 0,0 1 0,0-1 0,1 1 1,-1 1-1,1-1 0,-8 11 0,14-16-360,-1 1 1,1-1-1,0 1 0,-1-1 1,1 1-1,0-1 0,-1 1 1,1-1-1,0 1 0,0-1 0,-1 1 1,1 0-1,0-1 0,0 1 1,0-1-1,0 1 0,0 0 1,0-1-1,0 1 0,0-1 1,0 1-1,0 0 0,0-1 0,0 1 1,1-1-1,-1 1 0,0 0 1,0-1-1,1 1 0,-1-1 1,0 1-1,1-1 0,-1 1 0,0-1 1,1 1-1,-1-1 0,1 1 1,-1-1-1,1 0 0,-1 1 1,1-1-1,-1 0 0,1 1 1,-1-1-1,1 0 0,-1 0 0,1 1 1,0-1-1,-1 0 0,1 0 1,-1 0-1,1 0 0,0 0 1,-1 0-1,1 0 0,0 0 0,-1 0 1,1 0-1,-1 0 0,2-1 1,44-1 78,-44 2-45,11-2-203,1-1 0,-2 0 0,1-1 0,0 0 0,-1-1 0,0-1-1,0 0 1,0 0 0,-1-2 0,0 1 0,17-16 0,-26 21 166,0 0-1,0 0 1,0 0 0,-1 0 0,0-1 0,1 1 0,-1 0 0,0-1 0,0 1 0,0-1 0,0 0 0,0 1 0,-1-1 0,1 0 0,-1 1 0,0-1-1,0-4 1,-20 47-257,13-23 254,5-13-16,0 0 0,1 0 0,0 0 0,-1 1 0,1-1 0,1 0 0,-2 5 0,3-8-47,-1-1-1,1 1 1,-1-1 0,1 0-1,-1 1 1,1-1 0,-1 0 0,0 1-1,1-1 1,0 0 0,-1 0-1,1 0 1,-1 0 0,1 1-1,-1-1 1,1 0 0,-1 0-1,1 0 1,0 0 0,-1 0-1,1 0 1,-1 0 0,1 0 0,-1-1-1,1 1 1,-1 0 0,1 0-1,-1 0 1,1-1 0,-1 1-1,2 0 1,19-7-1112,6-8-1650,-1-1 0,-1-1 0,26-23 0,-47 36 2302,23-18-4295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 4164,'-2'-2'9208,"-6"6"-6538,-9 8-1672,-19 26 13,2 1 1,2 2-1,1 2 0,2 1 0,2 1 1,-27 62-1,47-92-887,0 1-15,-1-1 0,0 0 1,-1 0-1,0 0 0,-14 13 0,37-61 1471,56-66-3939,156-169-1,-220 261 2353,33-31 7,-37 35-3,1 1 0,0 0 0,-1 0 0,1 1 0,0-1 0,0 1 0,0-1 0,0 1 1,0 0-1,0 0 0,1 0 0,-1 0 0,4 0 0,-7 2 3,1-1 0,-1 0 0,1 0 0,-1 1 0,1-1 0,-1 0 0,0 1 0,1-1-1,-1 0 1,0 1 0,1-1 0,-1 1 0,0-1 0,0 0 0,1 1 0,-1-1 0,0 1 0,0-1 0,0 1 0,1-1-1,-1 1 1,0-1 0,0 1 0,0-1 0,0 1 0,0-1 0,0 1 0,0-1 0,0 1 0,0-1 0,0 1 0,-1-1-1,1 1 1,0-1 0,0 1 0,0-1 0,-1 1 0,1-1 0,0 0 0,-1 2 0,-9 21 169,3-13-53,0-1 0,-1 0 1,1-1-1,-2 0 0,1 0 1,-1 0-1,0-1 0,-1-1 1,0 0-1,0 0 0,0-1 1,0 0-1,-1 0 0,0-1 1,0-1-1,0 0 0,-1 0 0,-11 0 1,58-19-9582,-8 6 4580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15727,'0'0'3395,"-70"16"-2018,42 3-352,3 2-192,-1 4-416,7-1-129,6-3-96,6 0-96,7-7-64,0-3-32,10-7 0,10-4 32,5 0-640,5-6-1282,-3-8-1313,3-4-2787,-5-3-2658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5:3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4901,'0'0'5279,"10"0"-5337,54-1 304,-16 0 878,0 1-1,1 2 1,86 16-1,-45-1-464,1-4-1,0-4 1,94-4-1,-177-4-644,241 22 455,20 1-191,140-47 186,-55 1-378,446 48-27,-535-10 208,0-12 0,397-44 0,364-44-113,-979 82-252,1 0-252,-1-1-1,1-3 1,81-21-1,-84 8-2579,-11-5-2243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14830,'0'0'2344,"-8"5"-679,-5 5-1332,1 1 0,0 0 1,0 0-1,2 1 0,-1 1 0,2-1 0,-1 2 0,2-1 0,-14 29 0,-12 55-41,26-71-213,-1 1 0,-23 44 0,38-109-2284,12 2 398,10-23-3378,-21 20 7880,-12 56 842,4-16-3521,0 0 0,1 0 1,-1 0-1,0 0 0,1 0 1,-1 0-1,1 1 1,-1-1-1,1 0 0,-1 0 1,1 1-1,0-1 0,0 0 1,0 1-1,0-1 0,0 0 1,0 1-1,0-1 1,0 0-1,0 1 0,1-1 1,-1 0-1,0 0 0,1 1 1,-1-1-1,1 0 1,-1 0-1,1 0 0,0 0 1,0 1-1,-1-1 0,1 0 1,0 0-1,0-1 0,0 1 1,1 1-1,4 0-189,-1 0 0,1 0-1,-1 0 1,1-1 0,0 0-1,-1 0 1,1 0 0,0-1 0,0 0-1,0 0 1,-1 0 0,1-1-1,0 0 1,0 0 0,9-4-1,-5 2-1220,-1 0 0,1-1-1,0 0 1,-1-1 0,0 0-1,0 0 1,16-14-1,-18 9 2179,-13 8 2947,-17 9 830,17-3-4186,1-1 0,-1 1 0,1 0 1,0 0-1,0 0 0,1 1 0,-1-1 1,1 1-1,0 0 0,0 1 0,1-1 1,-1 1-1,1-1 0,0 1 0,1 0 1,-4 12-1,6-17-352,1-1 1,-1 1-1,0-1 1,1 1-1,-1-1 1,1 1-1,-1-1 1,1 1-1,-1-1 0,1 1 1,-1-1-1,1 1 1,-1-1-1,1 0 1,0 1-1,-1-1 1,1 0-1,-1 0 0,1 1 1,0-1-1,-1 0 1,1 0-1,0 0 1,0 0-1,-1 0 1,1 0-1,0 0 0,-1 0 1,1 0-1,0 0 1,-1 0-1,1-1 1,0 1-1,0-1 1,28-5 201,-15 0-311,-1 0 0,-1-1 1,1-1-1,-1 0 0,-1-1 0,0 0 0,0-1 0,0 0 0,12-15 0,-23 24-21,-8 15-112,-2 2 275,6-10 27,-1 0 1,2 0-1,-1 1 0,1-1 0,0 1 1,0 0-1,0 0 0,1 0 0,0 0 1,-1 12-1,4-18-14,1-1 1,-1 1 0,1-1-1,-1 1 1,0-1 0,1 0-1,-1 1 1,1-1 0,-1 0-1,1 0 1,-1 0 0,1 0-1,-1 0 1,1 0 0,-1 0-1,0-1 1,1 1 0,-1-1-1,1 1 1,1-2 0,14-5 22,-1-1 0,-1-1 1,1-1-1,-1 0 1,-1-1-1,17-16 0,-3 0-338,45-57 0,-68 79 227,0-1 0,-1 0 0,0-1-1,0 1 1,0-1 0,0 0 0,-1 0 0,0 0-1,1-8 1,-4 14 20,0 1 0,0-1 0,0 1 0,0 0 0,0-1 0,0 1 0,0-1 0,0 1 0,-1 0 0,1-1 0,0 1 0,0 0 0,0-1 0,-1 1 0,1 0 0,0-1 0,0 1 0,-1 0 0,1-1 0,0 1 0,-1 0 0,1 0 0,0-1 0,-1 1 0,1 0 0,0 0 0,-1 0 0,1 0 0,-1-1 0,1 1 0,0 0 0,-1 0 0,1 0-1,-1 0 1,1 0 0,0 0 0,-1 0 0,1 0 0,-1 0 0,1 0 0,0 0 0,-1 1 0,1-1 0,-1 0 0,1 0 0,0 0 0,-1 0 0,1 1 0,-23 6 58,13-2-14,1 1 1,-1 1-1,1-1 1,1 1-1,-1 1 1,1 0-1,1 0 1,0 0-1,0 1 1,0 0-1,-5 12 1,8-16-10,0 2 0,1-1 0,0 0 0,1 1-1,-1-1 1,1 1 0,0 0 0,1-1 0,-1 1 0,1 0 0,1 0 0,-1 0 0,1 0 0,1 0 0,-1 0 0,1 0 0,0 0 0,1 0 0,2 7 0,0-7-16,0 0 0,1 0 0,0-1 0,0 0-1,1 0 1,6 6 0,9-1-4157,-23-14-123,-10-12-2312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16624,'0'0'2274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17168,'0'0'5872,"-9"6"-4905,9-6-961,-10 7 244,1 1 0,-1 0-1,-14 17 1,22-22-235,-1 0 0,1 0 1,0 0-1,0 0 0,0 1 0,0-1 0,0 1 0,1 0 0,0-1 0,-1 1 1,1 0-1,1 0 0,-1 0 0,1 0 0,-1 0 0,1 0 0,0 0 0,1 0 1,0 4-1,-1-7-7,1-1 0,0 1 1,-1 0-1,1 0 1,0 0-1,0-1 1,0 1-1,-1 0 0,1-1 1,0 1-1,0-1 1,0 1-1,0-1 1,0 1-1,0-1 1,1 0-1,-1 0 0,0 1 1,0-1-1,0 0 1,0 0-1,0 0 1,0 0-1,0 0 0,0 0 1,0 0-1,2-1 1,33-7 182,-16-2-170,-1-1 0,-1-1 1,0 0-1,29-27 0,-49 41 9,-1 1-1,1 0 0,-1 0 0,1 0 0,0 0 1,0 1-1,0-1 0,1 1 0,-1-1 0,1 1 0,0-1 1,0 1-1,0 0 0,0 5 0,2-8-10,1 0 1,0 0-1,1-1 0,-1 1 0,0-1 1,0 0-1,0 1 0,0-1 0,0 0 0,0 0 1,0 0-1,0-1 0,1 1 0,2-1 0,4-2 3,0 1-1,0-2 0,0 1 0,-1-1 0,1-1 1,7-5-1,-6 5-24,-1-1 1,1 1 0,20-7-1,-30 15 5,0 1 0,0-1 0,0 0 0,-1 0 0,0 0 0,1 0 0,-1 0 0,0 0 0,0 0 0,-3 5 0,-2 15-147,4-16-3167,1-22-2584,0-4-1845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16720,'0'0'6822,"67"15"-13868,-46-2-834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4837,'0'0'19309,"-9"5"-19027,0 1-184,0 0 0,0 0 0,1 1 0,-13 13 0,18-17-50,1-1-1,-1 1 0,1 0 1,0 0-1,0 1 1,0-1-1,0 0 0,0 1 1,1-1-1,0 1 0,-1 0 1,1-1-1,1 1 0,-1 0 1,0 0-1,1-1 0,0 1 1,0 0-1,0 0 0,1 5 1,0-8-52,0 0 1,0 0 0,0-1 0,0 1 0,1-1 0,-1 1-1,0-1 1,0 1 0,0-1 0,1 0 0,-1 1 0,0-1 0,0 0-1,1 0 1,-1 0 0,0 0 0,0 0 0,1 0 0,0 0 0,28-2-1050,-20 0-77,0 0 1,0-1-1,0 0 1,16-8-1,-24 11 771,1-1 0,0 0 0,-1-1-1,1 1 1,-1 0 0,1-1 0,-1 1 0,0-1 0,1 0 0,-1 0-1,0 0 1,0 0 0,0 0 0,-1 0 0,1-1 0,0 1 0,-1-1 0,0 1-1,1-1 1,-1 1 0,1-4 0,-6 5 1263,0 1 0,0 0 1,1 0-1,-1 1 0,0-1 0,1 1 0,-7 2 0,6-2-476,0 1 0,1-1 0,-1 1 0,1 0-1,-1 0 1,1 0 0,0 1 0,0-1 0,0 1-1,0 0 1,0 0 0,1 0 0,-1 0-1,-2 4 1,39-4-241,-20-4-260,-1-1-1,1 0 1,-1-1-1,1 0 1,21-9-1,6-2 189,-38 29 771,1 9-496,0-22-364,0-1 0,0 1 0,0-1 0,0 0 0,1 0 0,-1-1 0,0 1 0,0-1 0,0 0 1,1 0-1,-1 0 0,0-1 0,0 1 0,5-2 0,2-1-285,1 0-1,-1-1 1,20-8 0,-27 10 254,-3 2 80,-14 31 346,55-30-1561,-27-3-3545,-3-2-5606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 9641,'0'0'13383,"-10"1"-12891,3-1-333,0 1 0,1 0 0,-1 0 0,0 1 0,1 0 0,-1 0 0,1 0 0,0 1 0,-1 0 0,1 0 0,0 1 0,1-1 0,-1 1 0,1 0 0,0 1 0,0 0 0,0 0 0,-4 5 0,8-10-153,1 1 1,-1-1-1,1 1 0,-1-1 1,1 1-1,-1-1 0,1 1 1,0-1-1,-1 1 0,1 0 1,0-1-1,-1 1 0,1-1 1,0 1-1,0 0 0,-1-1 0,1 1 1,0 0-1,0-1 0,0 1 1,0 0-1,0-1 0,0 1 1,0 0-1,0-1 0,0 1 1,0 0-1,1-1 0,-1 1 1,0 0-1,0-1 0,1 1 0,-1-1 1,0 1-1,1 0 0,-1-1 1,1 1-1,1 0 8,0 0 0,0 0 0,0-1 0,0 1 0,0-1 0,0 0 0,0 0 0,1 0 0,-1 0 0,0 0 0,0 0 0,2 0 0,6-2 24,0 0 1,-1 0-1,1 0 1,15-7-1,-21 6-28,31-20-12,-34 23 7,0-1 1,0 0 0,0 1 0,0-1 0,-1 0-1,1 0 1,0 0 0,0 0 0,-1 0 0,1 0 0,0 0-1,-1 0 1,1 0 0,-1 0 0,1 0 0,-1 0-1,0 0 1,1-1 0,-1 1 0,0 0 0,0 0-1,0 0 1,0-1 0,0 1 0,0 0 0,0 0 0,0 0-1,-1-3 1,-2 2 113,6-7 200,-2 8-315,0 0 1,0 1-1,0-1 1,0 0-1,0 0 0,0 0 1,-1 0-1,1 0 0,0 0 1,-1 0-1,1 0 1,-1 0-1,1 0 0,-1 0 1,0-1-1,1 1 1,-1 0-1,0 0 0,0 0 1,0-1-1,0 1 1,0 0-1,0 0 0,0 0 1,0-1-1,-1-1 1,0 2-10,-1 1 0,1-1 1,0 0-1,-1 1 0,1-1 1,0 1-1,-1 0 1,1-1-1,-1 1 0,1 0 1,0 0-1,-1 0 1,1 0-1,-1 0 0,1 0 1,-1 1-1,1-1 0,-2 1 1,-10 2 188,0 0 1,0 1-1,-20 9 1,31-12-140,1-1-1,-1 1 1,0 0 0,0 0 0,1 0 0,-1 0 0,1 0-1,-1 0 1,1 0 0,-1 0 0,1 1 0,0-1 0,0 0-1,-1 1 1,1-1 0,0 1 0,0 0 0,1-1 0,-1 1-1,0 0 1,0 2 0,1-2-31,0-1 0,0 1-1,1-1 1,-1 1 0,1-1 0,-1 0-1,1 1 1,0-1 0,0 0 0,-1 0-1,1 1 1,0-1 0,0 0-1,0 0 1,0 0 0,0 0 0,1 0-1,-1 0 1,0 0 0,2 1 0,8 3-19,-1 0 1,1 0 0,-1-1-1,1 0 1,17 3 0,26 2-1906,-19-9-3328,-17-4-613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15599,'0'0'1089,"-66"45"-1057,43-20 0,-3-1 0,6 2 96,5-2 160,7-1-64,8-2-127,0-5-65,15-3 0,3-4-385,-1-5-1024,-1-4-865,-7 0-513,-4-4-1313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8072,'0'0'6544,"10"-6"-5161,91-33 875,-53 22-1246,52-25 0,-60 19-946,-24 13-51,0 0-1,1 2 1,0 0 0,1 0 0,24-5-1,-41 12-12,0 1-1,1 0 1,-1 0-1,0 0 1,0 0-1,1 0 1,-1 1-1,0-1 0,0 0 1,1 1-1,-1-1 1,0 0-1,0 1 1,0 0-1,0-1 1,0 1-1,0 0 1,0-1-1,0 1 0,0 0 1,0 0-1,0 0 1,0 0-1,0 0 1,-1 0-1,1 0 1,0 0-1,-1 0 1,1 0-1,-1 0 0,1 0 1,-1 1-1,1-1 1,-1 0-1,0 0 1,0 1-1,0-1 1,1 2-1,0 62 125,-2-47-74,1 10 64,1 0 0,7 40 0,-7-62-232,0 1 1,0-1 0,1 0-1,0 0 1,0 0 0,1 0 0,0 0-1,0 0 1,0 0 0,0-1 0,1 0-1,0 0 1,0 0 0,1 0 0,-1 0-1,10 6 1,20 2-5202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7623,'0'0'16117,"0"13"-15792,1 48-51,1-18 73,-2 1-1,-1-1 1,-3 1 0,-18 82 0,13-95-129,4-11-17,-1-1 1,0 1 0,-14 24 0,23-101 1533,18-21-2215,4 2 1,4 0 0,42-80 0,-66 145 451,22-37 25,-26 47-6,0-1 0,1 0 0,-1 0 0,1 1 0,0-1 1,-1 1-1,1-1 0,0 1 0,0 0 0,0-1 0,0 1 1,0 0-1,0 0 0,0 1 0,0-1 0,1 0 0,-1 1 1,0-1-1,4 1 0,-4 0 3,-1 1 0,1 0 1,0-1-1,-1 1 0,1 0 0,-1 0 0,1 0 1,-1 0-1,0 0 0,1 1 0,-1-1 0,0 0 1,0 1-1,0-1 0,0 0 0,0 1 1,0-1-1,0 1 0,-1 0 0,1-1 0,0 1 1,-1 0-1,0-1 0,1 1 0,-1 0 0,0 0 1,0-1-1,0 1 0,0 0 0,0 0 0,0 1 1,0 4 12,0-1 0,0 1 0,0-1 0,-1 1 0,0-1 1,0 1-1,-3 10 0,0-12 36,0 1 0,0 0 0,0-1 1,-1 1-1,1-1 0,-1 0 0,-1-1 0,1 1 0,-1-1 1,1 0-1,-1-1 0,0 1 0,-1-1 0,1 0 0,0-1 1,-1 0-1,0 0 0,1 0 0,-1 0 0,0-1 0,0-1 1,-14 1-1,20-1-117,0 0 0,0 0-1,0 0 1,0-1 0,0 1 0,0 0 0,0 0 0,0-1 0,0 1 0,1-1-1,-1 1 1,0-1 0,0 1 0,0-1 0,0 0 0,1 1 0,-1-1 0,0 0-1,0 1 1,1-1 0,-1 0 0,1 0 0,-1 0 0,1 0 0,-1 0 0,1 1-1,-1-1 1,1 0 0,0 0 0,0 0 0,-1 0 0,1 0 0,0 0 0,0 0 0,0 0-1,0 0 1,0-2 0,1 0-697,-1 0 1,0 1-1,1-1 0,-1 0 0,1 0 0,0 1 1,0-1-1,0 1 0,0-1 0,0 1 1,1-1-1,-1 1 0,3-4 0,11-9-4994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14894,'0'0'8189,"-4"10"-7340,0 1-567,-7 15 217,1 1 1,1 0-1,2 0 0,1 1 0,-4 30 1,11-63-369,0 1 0,0 0 0,1-1 0,-1 1 0,1 0 0,0 0 0,3-6 0,7-16-101,-7 8-6,-2-1 1,0 0-1,-1-1 0,-1-36 1,-1 46-24,0 10-5,-1 1-1,1-1 1,0 0-1,0 0 1,0 0 0,0 0-1,0 0 1,0 0 0,-1 0-1,1 0 1,0 0-1,0 0 1,0 0 0,0 0-1,0 0 1,-1 0 0,1 0-1,0 0 1,0 0 0,0 0-1,0 0 1,0 0-1,-1 0 1,1 0 0,0 0-1,0 0 1,0 0 0,0-1-1,0 1 1,0 0 0,0 0-1,-1 0 1,1 0-1,0 0 1,0 0 0,0 0-1,0 0 1,0-1 0,0 1-1,0 0 1,0 0-1,0 0 1,0 0 0,-5 15-221,5-13 182,0 0 0,0 0-1,1 0 1,-1 0 0,1 0-1,-1 0 1,1 0 0,0 0-1,0 0 1,0-1-1,0 1 1,0 0 0,0-1-1,1 1 1,-1-1 0,0 1-1,1-1 1,-1 1 0,1-1-1,-1 0 1,1 0-1,0 0 1,0 0 0,-1 0-1,1 0 1,0-1 0,0 1-1,0 0 1,0-1 0,0 0-1,0 1 1,3-1-1,10 2-883,0-1-1,0 0 1,21-2-1,-13 0-737,-5 1-1076,0-1 0,0-1-1,34-8 1,-25 3-2197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2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19 108 9449,'-19'15'2802,"33"-13"-2065,46-15-1221,-49 11 808,45-6 232,0 3 1,0 2-1,1 2 0,75 10 0,43-1-139,757-19 1142,385-12-1365,-1146 18-191,564-29 56,-293 11-27,953 9 64,-207 30-99,-173-8 33,842 74 359,2000-1-260,-1520-51-1016,-2184-24 1002,1696 43 1639,-1284-52-1528,970 22-52,-1381-10 346,1 7-1,298 72 1,-447-86-782,49 11 142,-21-13-6689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33 8616,'0'0'6598,"-9"-1"-4233,4 1-2114,-1-1-1,1 1 0,-1 0 1,0 0-1,1 1 1,-1 0-1,1 0 0,-1 0 1,1 1-1,-1-1 1,1 1-1,0 0 0,0 1 1,0 0-1,0-1 1,1 1-1,-1 1 0,1-1 1,-1 1-1,-4 5 1,4-5-87,0 1 0,1 0 0,-1-1 0,1 2 0,0-1 0,0 0 0,1 1 0,0 0 0,0 0 0,0 0 0,0 0 0,1 0 0,0 0 0,1 1 0,-1-1 0,1 1 0,0 9 0,1-14-147,1 0 1,0-1 0,0 1-1,0-1 1,0 1 0,0-1 0,1 0-1,-1 1 1,0-1 0,1 0-1,-1 0 1,1 0 0,-1 0-1,1 0 1,-1 0 0,1 0-1,0-1 1,-1 1 0,1 0 0,0-1-1,-1 0 1,1 1 0,0-1-1,0 0 1,0 0 0,-1 0-1,1 0 1,3 0 0,56-4 440,-55 3-432,0-1-1,-1-1 0,1 1 0,-1-1 1,0 0-1,0 0 0,0-1 0,0 1 1,0-1-1,-1 0 0,1 0 0,-1-1 1,0 1-1,0-1 0,-1 0 0,0 0 1,0 0-1,0-1 0,0 1 0,2-7 1,-4 9-12,1-1 1,-1 1-1,0-1 1,0 0-1,0 1 1,-1-1-1,1 0 1,-1 0-1,0 0 1,0 1-1,0-1 1,-1 0-1,1 0 1,-1 1-1,0-1 1,0 0-1,0 1 1,0-1-1,-1 1 1,1-1-1,-1 1 1,0 0-1,0 0 1,0-1-1,-1 2 1,1-1-1,-1 0 1,0 0-1,1 1 1,-1-1-1,0 1 1,-5-3-1,6 4-52,0 1 0,0-1-1,1 0 1,-1 1-1,0-1 1,0 1 0,0 0-1,-1 0 1,1 0 0,0 0-1,0 0 1,0 0 0,0 0-1,0 1 1,0-1 0,-2 2-1,3-2-62,0 0 0,1 0-1,-1 0 1,1 1 0,-1-1-1,1 0 1,-1 1 0,1-1-1,-1 0 1,1 1 0,0-1-1,-1 1 1,1-1 0,-1 0-1,1 1 1,0-1 0,-1 1-1,1-1 1,0 1 0,0 0-1,-1-1 1,1 1 0,0-1 0,0 1-1,0-1 1,0 1 0,0 0-1,0-1 1,0 1 0,0-1-1,0 1 1,0 0 0,0-1-1,0 1 1,0-1 0,0 1-1,0-1 1,1 1 0,-1-1-1,0 1 1,0 0 0,1-1-1,-1 0 1,0 1 0,1-1-1,-1 1 1,1-1 0,-1 1-1,1-1 1,-1 0 0,0 1 0,1-1-1,-1 0 1,1 1 0,0-1-1,1 2-478,1-1-1,-1 0 0,0 0 0,0 0 1,1-1-1,-1 1 0,0 0 0,1-1 1,-1 1-1,1-1 0,-1 0 0,1 0 1,2 0-1,19 0-5238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 13677,'0'0'7762,"-8"3"-6769,4-1-915,1-1-1,-1 1 1,1 0 0,-1 1-1,1-1 1,0 0 0,0 1 0,0 0-1,0 0 1,0 0 0,0 0-1,1 0 1,-3 5 0,1-1 49,1 0 1,0 1 0,0-1-1,1 1 1,0 0-1,0-1 1,-1 12 0,-7 121 1600,9-94-1135,-3 0 0,-15 75 0,31-172-992,-2-1 1,3-69-1,-13 124 389,-1 1 1,1-1-1,1 0 1,-1 1-1,0-1 1,1 0-1,0 0 0,-1 0 1,1 1-1,0-1 1,1 0-1,-1 0 0,1 0 1,-1-1-1,4 5 1,-3-5 21,0-1 1,1 1-1,-1-1 1,0 0-1,1 0 1,-1 0 0,1 0-1,-1 0 1,1-1-1,-1 1 1,1-1-1,-1 1 1,1-1-1,0 0 1,-1 0 0,1 0-1,0-1 1,-1 1-1,1-1 1,-1 1-1,4-2 1,2-1 15,1 0 0,-1-1 1,0 0-1,0-1 0,0 1 1,0-2-1,-1 1 0,0-1 0,0 0 1,-1 0-1,1-1 0,-2 0 1,1 0-1,-1 0 0,0-1 1,0 0-1,-1 0 0,0 0 0,5-13 1,-24 62 296,12-34-278,-1 0 1,2 0-1,-1 0 1,1 0-1,0 1 1,1-1-1,-2 14 0,3-20-41,1-1 0,-1 1 0,0 0 1,1-1-1,-1 1 0,1-1 0,-1 1 0,0-1 0,1 1 0,-1-1 0,1 1 0,0-1 0,-1 1 0,1-1 0,-1 0 0,1 1 0,0-1 0,-1 0 0,1 1 0,0-1 0,-1 0 0,1 0 0,0 0 0,-1 0 0,1 0 0,0 0 0,-1 0 0,1 0 0,0 0 0,0 0 1,-1 0-1,1 0 0,0 0 0,-1 0 0,1-1 0,0 1 0,-1 0 0,2-1 0,29-10 191,-19 3-465,-2 0 1,1-1-1,-1-1 1,0 0-1,-1 0 0,-1 0 1,1-1-1,-1-1 1,-1 0-1,10-22 1,-9 17-9,-1 1 1,-1-2-1,-1 1 1,0 0 0,-2-1-1,0 0 1,1-33 0,-13 56 1289,1 4-815,0 0 1,0 1-1,1 0 0,1 0 1,-1 1-1,2 0 0,0 0 1,0 0-1,1 1 1,0 0-1,-2 13 0,0 5-15,1 0 0,2 1 0,0 39 0,3-65-179,0 0 0,1 0 0,-1 0 0,1-1 0,0 1 0,0 0 0,1-1 0,-1 1 0,1-1 0,0 1 0,0-1 0,0 0 0,4 5 0,-6-9 11,-9-15 85,0-6-313,1 0 0,0 0 0,-6-32 0,-8-21-56,16 61 584,3 13 191,3 1-495,0 1 0,1-1-1,0 0 1,-1 0 0,1 0 0,-1 0-1,1 0 1,0 0 0,0 0 0,0 0-1,0 0 1,0 0 0,0 0 0,0-1 0,0 1-1,0 0 1,0-1 0,2 2 0,9 3-148,1 0-1,0 0 1,0-2 0,0 1 0,1-2 0,-1 0 0,1 0 0,-1-1-1,20-2 1,-32 1 18,0 0-1,0 0 1,0 0-1,0 0 1,0 0-1,0 0 1,-1-1-1,1 1 1,0 0-1,0 0 1,0-1-1,0 1 1,-1-1-1,1 1 1,0-1-1,0 1 1,-1-1-1,1 1 1,1-2-1,-2 1-238,1 0-1,-1 0 1,1-1-1,-1 1 1,1 0 0,-1 0-1,0 0 1,0-1-1,1 1 1,-1 0-1,0 0 1,0-1 0,0 1-1,0 0 1,-1 0-1,1-1 1,0 1-1,0 0 1,-1 0 0,1-1-1,-2-1 1,-9-14-5879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8264,'0'0'14061,"62"-4"-15598,-41 4-3396,-2 0-4740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13677,'0'0'8915,"-8"0"-7372,3 0-1106,-10-1-141,1 2 0,-1 0 0,-23 4 1,35-5-294,1 1 0,-1 0 0,1 0 0,-1 0 0,1 0 1,0 0-1,-1 0 0,1 0 0,0 1 0,0-1 1,0 1-1,-4 3 0,5-3-12,1-1 0,-1 0 0,0 1 0,1-1 0,-1 0 0,1 1 0,0-1 0,-1 0 0,1 1 1,0-1-1,0 1 0,0-1 0,0 1 0,0-1 0,0 1 0,0-1 0,1 0 0,-1 1 0,0-1 0,1 1 0,-1-1 0,1 0 0,-1 0 0,1 1 0,1 1 1,1 0-8,-1 0 1,1-1-1,0 1 1,0-1-1,0 0 1,0 1-1,0-1 1,0-1-1,1 1 1,-1 0-1,0-1 1,1 0-1,0 0 1,5 1-1,56 11-1394,-60-12 1189,89 9-606,-93-10 841,-1 0-1,0 0 1,1 0 0,-1 0 0,0 0-1,1 0 1,-1 0 0,0 0 0,0 0-1,1 0 1,-1 1 0,0-1 0,1 0 0,-1 0-1,0 0 1,0 0 0,1 0 0,-1 1-1,0-1 1,0 0 0,1 0 0,-1 1-1,0-1 1,0 0 0,0 0 0,1 1-1,-1-1 1,0 0 0,0 0 0,0 1-1,0-1 1,0 0 0,0 1 0,0-1-1,0 0 1,0 1 0,0-1 0,0 0-1,0 0 1,0 1 0,0-1 0,0 0-1,0 1 1,0-1 0,0 0 0,0 1-1,0-1 1,0 0 0,0 0 0,0 1-1,-1-1 1,1 0 0,0 1 0,0-1-1,0 0 1,-1 0 0,1 0 0,0 1-1,0-1 1,-1 0 0,1 0 0,0 0-1,0 1 1,-1-1 0,1 0 0,0 0-1,-1 0 1,-17 12 1042,12-8-847,-107 49 2776,99-47-2732,1-1 0,-1-1 0,0 0 0,-1-1 0,1 0 0,-21 0 0,39-4-792,0 0 0,0 0 0,0-1 0,0 0 0,-1 0-1,1 0 1,-1 0 0,6-4 0,4-3-2473,17-8-5502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97 201 12556,'0'0'3705,"-9"1"-2114,5-1-1493,1 0 0,-1 0 0,0 0 0,1 1 1,-1 0-1,1 0 0,-1-1 0,1 2 1,0-1-1,-1 0 0,1 1 0,0 0 0,0-1 1,0 1-1,0 1 0,0-1 0,1 0 1,-1 1-1,0-1 0,1 1 0,0 0 1,0 0-1,0-1 0,0 2 0,0-1 0,0 0 1,1 0-1,0 0 0,-1 1 0,1-1 1,1 1-1,-1-1 0,0 1 0,1 3 0,-1-5-18,1 0 0,0 0-1,0-1 1,0 1-1,0 0 1,0 0-1,0 0 1,0-1-1,0 1 1,1 0-1,-1 0 1,1-1-1,-1 1 1,1 0-1,0-1 1,0 1-1,0 0 1,0-1-1,0 1 1,0-1-1,0 0 1,0 1-1,1-1 1,-1 0 0,0 0-1,1 0 1,-1 0-1,3 2 1,1-2 104,0 0 0,0 0 0,0 0 0,0 0 1,0-1-1,0 0 0,0 0 0,0 0 0,8-2 0,-7 0-159,1 0 0,-1 0 0,-1-1-1,1 1 1,0-1 0,-1-1 0,1 1-1,-1-1 1,0 0 0,0 0 0,0 0-1,-1-1 1,0 0 0,0 0 0,0 0-1,0 0 1,-1 0 0,0-1 0,0 0-1,0 1 1,-1-1 0,1 0 0,-2-1-1,1 1 1,-1 0 0,0 0 0,0-1-1,0 1 1,-1 0 0,0-1 0,0 1-1,-2-8 1,2 13-7,-1 0 0,1 0-1,0 1 1,-1-1 0,1 0-1,0 0 1,-1 1 0,1-1-1,-1 0 1,1 1 0,-1-1 0,0 1-1,1-1 1,-1 0 0,1 1-1,-1 0 1,0-1 0,1 1-1,-1-1 1,0 1 0,0 0 0,1-1-1,-1 1 1,0 0 0,0 0-1,0 0 1,1 0 0,-1-1-1,0 1 1,0 0 0,0 0-1,1 1 1,-1-1 0,0 0 0,0 0-1,0 0 1,-1 1 0,1-1-4,0 1 0,-1-1 1,1 1-1,0 0 1,0-1-1,0 1 0,0 0 1,0-1-1,0 1 1,0 0-1,0 0 0,0 0 1,0 0-1,0 0 1,0 0-1,1 0 0,-1 1 1,0-1-1,1 0 1,-1 0-1,1 0 0,-1 3 1,1-3-9,0 0 0,0-1 0,0 1 0,0 0 0,0 0 0,0 0 0,0-1 0,0 1 1,0 0-1,1 0 0,-1 0 0,0-1 0,0 1 0,1 0 0,-1-1 0,1 1 0,-1 0 0,1-1 0,-1 1 0,1 0 1,-1-1-1,1 1 0,-1-1 0,1 1 0,0-1 0,-1 1 0,1-1 0,0 1 0,0-1 0,31 5 152,-23-5-123,1-1-1,-1 0 1,0 0-1,16-6 0,-14 2-43,-1 0 0,0-1-1,0 0 1,-1 0 0,0-1-1,0 0 1,0-1 0,-1 0-1,0 0 1,-1-1 0,0 0-1,0 0 1,-1-1-1,0 0 1,-1 0 0,0 0-1,0-1 1,-1 0 0,3-14-1,-6 25 10,-1-1-1,0 1 0,0 0 0,0 0 1,0 0-1,0-1 0,0 1 0,0 0 0,0 0 1,0 0-1,0 0 0,0-1 0,0 1 1,0 0-1,0 0 0,0 0 0,0-1 1,0 1-1,0 0 0,0 0 0,0 0 0,0-1 1,0 1-1,0 0 0,0 0 0,-1 0 1,1 0-1,0-1 0,0 1 0,0 0 1,0 0-1,0 0 0,0 0 0,-1 0 0,1 0 1,0-1-1,0 1 0,0 0 0,0 0 1,-1 0-1,1 0 0,0 0 0,0 0 0,0 0 1,-1 0-1,1 0 0,0 0 0,-11 6-70,-8 13-29,11-7 160,2 0 0,-1 0 0,2 1-1,-1 0 1,2-1 0,0 2 0,0-1 0,2 0-1,-1 1 1,2 0 0,0-1 0,0 18 0,4 11 294,2 0 1,17 67 0,-10-54-264,-8-35-75,-2 0 0,0 0 0,-2 36 0,0-55-15,0 0 0,0 0 1,0 1-1,0-1 0,0 0 0,-1 0 1,1 1-1,0-1 0,-1 0 1,1 0-1,-1 0 0,1 1 0,-1-1 1,1 0-1,-1 0 0,0 0 0,-1 2 1,1-3 26,0 0 0,1 0 1,-1 1-1,1-1 1,-1 0-1,0 0 0,1 0 1,-1 0-1,0 1 0,1-1 1,-1 0-1,0 0 1,1-1-1,-1 1 0,0 0 1,1 0-1,-1 0 1,0 0-1,1 0 0,-1-1 1,0 1-1,1 0 0,-2-1 1,-1-1 62,1 0 0,-1 0 1,0 0-1,1 0 0,-1-1 0,1 1 1,0-1-1,0 1 0,0-1 0,0 0 1,-2-3-1,-8-18-52,1 0 1,1-1 0,2 0-1,0 0 1,1-1 0,-6-52-1,14 76-40,-1 0 0,0 1 0,1-1 0,-1 0 0,1 0 0,0 0 0,0 1 0,0-1 0,0 0 0,0 1 0,0-1 0,0 1 0,0-1 0,0 1 0,1-1 0,-1 1 0,1 0 0,-1 0 0,1-1 0,-1 1 0,1 0 0,0 1 0,-1-1 0,1 0 0,0 0 0,0 1 0,2-1 0,61-12-564,-50 11 27,48-12-4112,-23-1-4361,-12 0-5979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11659,'0'0'10052,"12"-1"-8349,-2 0-1585,-1-1 0,0 1 0,0-2 0,1 1-1,-1-1 1,-1-1 0,1 0 0,0 0 0,-1-1 0,0 0 0,0 0-1,13-12 1,-10 7-96,0-1-1,-1 0 1,-1-1 0,14-21-1,-20 28-9,0 0 0,-1 0 0,1 0 0,-1 0 0,0-1 0,0 1 0,-1-1 0,1 0 0,-1 0 0,-1 1 0,1-1 0,-1 0 0,0 0 1,-2-11-1,2 17-12,0-1 1,0 0-1,-1 0 1,1 0-1,-1 0 1,1 0-1,0 1 1,-1-1-1,0 0 1,1 1 0,-1-1-1,1 0 1,-1 1-1,0-1 1,0 0-1,1 1 1,-1-1-1,0 1 1,0-1-1,1 1 1,-1 0-1,0-1 1,0 1 0,0 0-1,0 0 1,0 0-1,0-1 1,0 1-1,0 0 1,1 0-1,-1 0 1,0 0-1,0 1 1,0-1 0,0 0-1,0 0 1,0 0-1,0 1 1,-1 0-1,-2 0-7,1 0-1,-1 1 0,0-1 0,1 1 1,-1 0-1,1 0 0,0 0 0,-5 4 0,-1 4 85,0 0 0,0 0 0,1 1-1,1 0 1,0 1 0,0-1 0,1 1-1,0 1 1,1-1 0,1 1 0,0 0-1,1 0 1,0 0 0,1 0 0,-1 18-1,3-30-62,0 0 0,0 0 0,0 1 0,0-1-1,0 0 1,0 0 0,0 0 0,0 0 0,1 0-1,-1 0 1,0 0 0,1 0 0,-1 0 0,1 0-1,-1 0 1,1 0 0,-1-1 0,1 1 0,-1 0-1,1 0 1,0 0 0,0-1 0,0 1 0,-1 0-1,1-1 1,0 1 0,0-1 0,0 1 0,0-1-1,1 1 1,1 0 18,0-1-1,-1 0 0,1 0 0,0 0 1,0 0-1,0 0 0,-1-1 1,1 1-1,0-1 0,0 1 1,3-3-1,7-2 63,-1 0 0,1-2 0,18-12 0,3-7-31,-27 19-58,0 1 0,0 0 0,1 0 0,0 0-1,0 1 1,1 1 0,-1-1 0,1 2 0,10-5 0,-18 8-3,-1 0-1,1 0 1,0 1-1,0-1 1,-1 0-1,1 0 1,0 0-1,-1 0 1,1 1-1,0-1 1,-1 0-1,1 1 1,0-1-1,-1 0 1,1 1-1,-1-1 1,1 1-1,-1-1 0,1 1 1,-1-1-1,1 1 1,-1-1-1,1 1 1,-1 0-1,0-1 1,1 1-1,-1 0 1,0-1-1,0 1 1,1 0-1,-1-1 1,0 1-1,0 0 1,0-1-1,0 1 1,0 0-1,0 0 1,0 1-1,0 43 333,1-6-69,0-38-245,0 0 0,-1-1 0,1 1 0,0 0 0,0-1 0,0 1 0,0 0 0,0-1 0,0 1 0,0-1 0,0 1 0,0-1 0,0 0 0,0 1 0,0-1 0,0 0 0,0 0 0,0 0 0,0 0 0,0 1 0,0-2 0,1 1 0,-1 0 0,0 0 0,0 0 0,0 0 0,0-1 0,0 1 0,0-1 0,0 1 0,2-1 0,34-16 434,12-15-310,31-19-113,-74 48-45,2-1 0,-1 1 0,0 0 0,1 0 0,-1 1 0,1 0-1,0 1 1,14-2 0,-22 3 9,1 1 0,-1-1 0,1 0 0,-1 1 0,1-1-1,-1 1 1,1-1 0,-1 1 0,1-1 0,-1 1 0,1-1 0,-1 1-1,0 0 1,1-1 0,-1 1 0,0-1 0,0 1 0,0 0 0,1-1 0,-1 1-1,0 0 1,0-1 0,0 1 0,0 0 0,0-1 0,0 1 0,0 0-1,0-1 1,0 1 0,0 0 0,-1-1 0,1 1 0,0 0 0,0-1-1,-1 2 1,-7 25 25,-15 15-323,21-39-291,3-5-223,14-22-1510,8-13-4376,20-43 1,-20 32-836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9865,'0'0'9113,"-9"13"-7592,-64 117 2007,62-110-2904,2 2 0,0-1 0,1 2 0,2-1-1,-6 30 1,9 18-143,7-66-160,5-10-137,6-10-75,-12 7-96,0 0 0,0 0 1,-1-1-1,-1 1 0,1 0 1,-1-1-1,-1 1 0,-1-14 1,1 18-28,27 7-343,-11 0 380,0 0 0,0-2-1,-1 0 1,19-2 0,-27 1-12,0 0 0,0-1 0,0 0 0,0 0 0,0 0 0,-1-1 0,1 0 0,-1 0 0,1-1-1,-1 1 1,7-7 0,-9 4 49,-15 8-103,-16 12-32,24-11 80,-1 1 0,1-1 0,0 0 0,0 1 0,0 0 0,0-1 0,0 1 0,1 0 0,0 1 0,0-1 0,0 0 0,0 1 0,1-1 0,-1 1 0,1-1 0,-1 8 0,4-11 6,-1 0 1,1 0-1,0 0 0,-1 0 1,1-1-1,0 1 0,-1-1 1,1 1-1,0-1 1,-1 0-1,1 1 0,0-1 1,0 0-1,0 0 0,-1 0 1,1-1-1,0 1 0,2-1 1,2 1 34,84-8 127,-68 5-191,1 0 0,-1 2 0,34 2 0,-55-1 53,1 0 0,-1 1 1,0-1-1,0 1 0,1-1 0,-1 1 1,0-1-1,0 1 0,0 0 0,0 0 0,0-1 1,1 1-1,-2 0 0,1 0 0,2 2 1,-1-2 958,-4-7-238,1 1-625,-5-15-54,-1 1-1,-15-31 1,6 14-286,15 35-138,19 1-2722,74 9-10603,-67-9 5483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11787,'0'0'4629,"-2"8"-2457,-6 37 169,1 1 0,2 0 0,2 58 0,3-84-1957,-1 1 1,-1-1-1,-1 1 0,0-1 1,-2 0-1,-7 20 0,22-114 492,4 18-842,-6 20-417,1 0 0,23-53 1,-29 81 291,0 1 1,1 0 0,0 0 0,0 0-1,1 0 1,0 1 0,0-1 0,0 1-1,1 0 1,0 1 0,0-1 0,0 1-1,1 1 1,0-1 0,0 1 0,0 0-1,10-3 1,-16 6 74,1 0 0,-1 1 0,1-1 0,-1 0 0,1 1 0,0 0 0,-1-1 0,1 1 0,0 0 0,0 0 0,-1 0-1,1 0 1,0 0 0,-1 0 0,1 1 0,0-1 0,-1 1 0,1-1 0,-1 1 0,1-1 0,0 1 0,-1 0 0,1 0 0,-1 0 0,3 2 0,-4-2 10,1 0 1,-1 1-1,0-1 1,0 1-1,0-1 1,0 0-1,0 1 1,0-1-1,0 1 1,0-1-1,-1 0 1,1 1 0,0-1-1,-1 1 1,1-1-1,-1 0 1,1 0-1,-1 1 1,0-1-1,0 0 1,0 0-1,1 0 1,-1 0-1,0 0 1,0 0-1,-1 0 1,1 0 0,0 0-1,0 0 1,0 0-1,-2 0 1,-15 13 60,0-1 0,0-1 1,-2-1-1,1-1 1,-2 0-1,1-1 0,-29 7 1,48-18-1301,9-5-137,11-8-1303,39-22-6700,-25 20 1890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58 5862,'0'0'18721,"1"7"-18085,-13 99 581,14-107-1148,0 1 0,0-1 0,0 0 0,0 1 0,0-1 0,0 0 0,0 0 0,0 0 0,0-1 0,-1 1 0,1 0 0,1-2 0,49-63 29,-48 61-38,-1-1 1,1 0-1,-1 0 1,-1 0-1,1-1 1,-1 1-1,0 0 0,-1-1 1,1 0-1,0-8 1,-2 14 377,-14 38-305,14-36-121,0-1-1,0 1 1,1 0-1,-1-1 1,0 1 0,0-1-1,0 1 1,1 0-1,-1-1 1,0 1 0,1-1-1,-1 1 1,0-1-1,1 1 1,-1-1-1,1 1 1,-1-1 0,1 0-1,-1 1 1,1-1-1,-1 0 1,1 1 0,-1-1-1,1 0 1,0 0-1,-1 1 1,1-1-1,0 0 1,30 5 138,-24-5-98,1 0-1,0 0 1,-1-1-1,1 0 1,11-3 0,-16 2 10,1-1 1,-1 1 0,0 0 0,-1-1-1,1 0 1,0 1 0,-1-1 0,0 0 0,1 0-1,-1-1 1,3-6 0,4-11-133,-13 29 65,0 1-1,0 0 1,0 0-1,1 1 1,1-1 0,0 1-1,0-1 1,1 1 0,0 0-1,0 0 1,2 12 0,-1-22 6,0 1 1,0-1 0,0 1-1,0-1 1,0 1 0,0-1 0,0 1-1,1-1 1,-1 1 0,0-1-1,0 0 1,0 1 0,1-1-1,-1 1 1,0-1 0,1 1-1,-1-1 1,0 0 0,1 1-1,-1-1 1,0 0 0,1 1-1,-1-1 1,1 0 0,-1 0-1,1 1 1,-1-1 0,0 0-1,1 0 1,-1 0 0,1 1-1,-1-1 1,1 0 0,-1 0-1,1 0 1,-1 0 0,1 0-1,0 0 1,-1 0 0,1 0-1,-1 0 1,1-1 0,-1 1 0,1 0-1,-1 0 1,0 0 0,1-1-1,-1 1 1,1 0 0,-1 0-1,1-1 1,-1 1 0,0 0-1,1-1 1,19-20-2550,-17 14 472,-1 0 0,-1 0 0,0-1-1,0 1 1,0-1 0,-1-14 0,0 22 1902,0-31-10343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7623,'0'0'19859,"33"10"-27963,-17-5-640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1170 3972,'0'0'4238,"-8"8"-3469,-23 23-288,32-30-426,-1-1 0,1 1 0,-1-1 0,1 1 0,-1 0 1,1-1-1,-1 0 0,1 1 0,-1-1 0,1 1 1,0-1-1,-1 0 0,1 1 0,0-1 0,0 0 0,-1 0 1,1 1-1,0-1 0,-1 0 0,1 0 0,0 0 0,0 0 1,-1 0-1,1 0 0,0 0 0,0 0 0,-1 0 0,1 0 1,0-1-1,0 1 0,32 1 578,-27 0-301,-1 0 0,1 0 0,-1 1 0,1 0 0,-1 0 0,0 1 0,0-1 0,0 1 0,0 0 0,-1 0 0,1 1 0,7 7 0,27 16 685,-16-16-937,-1-1 1,2-2-1,-1 0 0,1-2 1,0 0-1,33 2 0,155 2-20,-20-2 210,-119 1-192,-1-4 1,1-4 0,0-2 0,-1-3-1,1-4 1,-1-3 0,71-20 0,-84 14-80,-1-3 1,-1-2 0,86-46-1,-107 47 2,-1-2 0,-1-1 0,-2-1 0,0-2 0,-2-1 0,34-41 0,-35 35 13,-2-1-1,-2-2 1,23-42 0,-38 59-6,-1 0 1,-1 0 0,-1 0 0,-1-1-1,0 0 1,-2 0 0,0-1 0,1-29-1,-5 32 13,0-1 1,-1 0-1,-1 1 0,-1-1 0,-1 1 0,-1 0 0,0 0 0,-2 0 0,0 1 0,0 0 0,-2 0 0,-1 1 0,0 0 0,-1 1 0,0 0 0,-22-22 0,11 16-3,-1 1-1,0 0 1,-2 2-1,0 1 1,-1 2-1,-1 0 1,0 1-1,-1 2 1,-1 1-1,0 1 1,-1 2-1,-55-11 1,0 7-131,1 5 0,-2 3 0,-122 8 0,115 2 36,0 4-1,1 5 1,0 3 0,1 5 0,-109 40-1,133-36 60,0 3 0,2 4 0,2 2 0,1 2 0,2 4 0,1 2-1,-68 65 1,57-39 15,-105 136 1,138-155 3,2 2 0,3 2 1,-48 106-1,71-139 37,2 0 0,0 1 0,1 0 0,1 0 0,1 1 0,-2 35 0,6-48-19,0 0 1,1-1 0,0 1-1,0-1 1,1 1 0,1-1-1,-1 0 1,1 0 0,1 0-1,0 0 1,0 0 0,1-1-1,0 0 1,0 0 0,1 0-1,0-1 1,14 14 0,-4-8-30,0-1 1,1 0-1,1-2 1,-1 0-1,2 0 1,0-2-1,0 0 1,0-2-1,1 0 1,37 6 0,0-4-243,2-2 0,91-4 0,-82-6-492,0-2-1,131-31 1,126-65-6066,-180 45-2228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14189,'0'0'10037,"-8"5"-8735,6-5-1244,-42 28 721,42-27-765,0 0 0,1 0 0,-1 0-1,1 0 1,-1 0 0,1 0 0,-1 0-1,1 1 1,0-1 0,0 1 0,-1-1-1,1 1 1,0-1 0,0 1 0,1 0 0,-1-1-1,0 1 1,0 0 0,1 0 0,-1-1-1,1 1 1,0 0 0,-1 0 0,1 0-1,0 0 1,0 0 0,1 2 0,0-3-32,0 0 0,0 1 0,0-1 0,1 0 1,-1 0-1,0-1 0,1 1 0,-1 0 0,1 0 0,-1-1 1,1 1-1,-1 0 0,1-1 0,-1 0 0,1 1 1,0-1-1,-1 0 0,3 0 0,38 2-563,-26-2 374,-10 1 192,-1-1 0,1 1 0,-1 0 0,0 1 0,1-1 0,8 5 0,-13-6 13,-1 0 1,1 1-1,0-1 0,-1 1 1,1-1-1,-1 0 0,1 1 1,-1-1-1,1 1 0,-1-1 1,1 1-1,-1 0 0,0-1 1,1 1-1,-1-1 0,0 1 1,1 0-1,-1-1 0,0 1 1,0 0-1,1-1 0,-1 1 1,0 1-1,0-1 5,-1 1 0,1-1 0,-1 1 0,0-1 0,1 0-1,-1 1 1,0-1 0,1 0 0,-1 0 0,0 1 0,0-1 0,0 0 0,0 0-1,0 0 1,-1 0 0,-1 1 0,-6 6 224,-1 0-1,-1-1 1,1 0-1,-1 0 1,-1-1-1,1-1 1,-1 0-1,0 0 1,0-2-1,0 1 1,-1-1-1,1-1 1,-22 2-1,34-5-242,0 1 0,0 0 0,-1 0 0,1 0 0,0 0 0,0-1 0,-1 1 0,1 0 0,0 0 0,0-1 0,0 1 0,0 0 0,-1 0 0,1-1 0,0 1 0,0 0 0,0 0 0,0-1 0,0 1 1,0 0-1,0 0 0,0-1 0,0 1 0,0 0 0,0-1 0,0 1 0,0 0 0,0 0 0,0-1 0,0 1 0,0 0 0,0-1 0,0 1 0,0 0 0,0 0 0,1-1 0,-1 1 0,0 0 0,0 0 0,0-1 0,1 1 0,5-12-1640,0 7 275,1 1 1,-1-1-1,1 1 0,-1 1 1,1-1-1,0 1 1,0 1-1,8-3 1,0 0-2029,8-3-1844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50 192 9673,'0'0'18711,"-3"5"-18545,-6 14-62,3-8-165,0 1-1,0 0 1,2 0-1,-1 0 1,1 1 0,-3 19-1,19-37-12392,-6-3 6709</inkml:trace>
  <inkml:trace contextRef="#ctx0" brushRef="#br0" timeOffset="1">65 14 17585,'0'0'9000,"-2"-14"-11562,6 14-2115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8840,'32'-4'8616,"3"-6"-4233,-24 6-4319,1-1 1,-1 0-1,0-1 1,-1 0-1,1-1 1,-1 0-1,-1-1 1,1 0-1,-1 0 1,-1-1-1,1 0 1,10-16-1,-19 25-55,0 0 0,1-1 0,-1 1 0,0 0 0,1-1 0,-1 1 0,0-1-1,0 1 1,1 0 0,-1-1 0,0 1 0,0-1 0,0 1 0,1-1-1,-1 1 1,0 0 0,0-1 0,0 1 0,0-1 0,0 1 0,0-1-1,0 1 1,0-1 0,0 1 0,0-1 0,0 1 0,0-1 0,-1 1-1,1 0 1,0-1 0,0 1 0,0-1 0,0 1 0,-1-1 0,1 1 0,0 0-1,-1-1 1,1 1 0,0 0 0,-1-1 0,1 1 0,0 0 0,-1-1-1,1 1 1,0 0 0,-1 0 0,1 0 0,-1-1 0,1 1 0,-1 0-1,1 0 1,-1 0 0,1 0 0,0 0 0,-1 0 0,1 0 0,-1 0 0,1 0-1,-1 0 1,1 0 0,-1 0 0,1 0 0,-1 0 0,1 0 0,-1 0-1,1 0 1,0 1 0,-2-1 0,-33 11 175,19-1-58,1 0 1,0 1-1,-14 13 1,23-20 14,1 1 0,0 0 0,1 0 0,-1 0 0,1 1 1,0 0-1,0-1 0,1 1 0,0 1 0,0-1 0,-3 9 0,6-14-125,0 0-1,0 0 1,-1 0-1,1 0 1,0 0-1,0 0 1,0 0-1,1 0 1,-1 0-1,0 0 1,0 0-1,0 0 1,1 0-1,-1 0 1,0 0-1,1 0 0,-1-1 1,1 1-1,-1 0 1,1 0-1,0 0 1,-1-1-1,1 1 1,0 0-1,0 0 1,29 10 324,48-9-763,-61-3-260,-10 1 63,0-1 1,0 0-1,0 0 0,-1 0 0,1-1 1,0 0-1,9-4 0,-11 4-764,-1 0 1,1-1-1,-1 0 1,0 0-1,1 0 1,4-6-1,6-9-7168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7655,'0'0'13480,"-9"1"-12749,7-1-690,0 0 3,-1 0 1,1 0-1,0 0 1,-1 0 0,1 0-1,0 1 1,-1-1-1,1 1 1,0 0-1,0-1 1,0 1-1,-1 0 1,1 0-1,0 0 1,0 1-1,0-1 1,1 0 0,-1 1-1,0-1 1,0 1-1,1 0 1,-1 0-1,1-1 1,0 1-1,-1 0 1,1 0-1,0 0 1,0 0-1,0 1 1,0-1 0,1 0-1,-1 0 1,0 0-1,1 1 1,-1 3-1,2-6-23,-1 1 0,1 0 1,-1 0-1,1 0 0,-1-1 0,1 1 0,0 0 0,-1-1 0,1 1 0,0 0 0,-1-1 0,1 1 1,0-1-1,0 1 0,0-1 0,0 1 0,-1-1 0,1 0 0,0 1 0,0-1 0,0 0 0,0 0 1,0 0-1,0 0 0,0 0 0,1 0 0,34 3 86,-28-3-52,13 2-33,-6-2-14,-1 1 0,1 0 0,-1 1-1,1 1 1,25 8 0,-39-11 3,-1 1 1,1-1-1,0 0 0,0 0 0,-1 0 1,1 1-1,0-1 0,0 1 1,-1-1-1,1 0 0,0 1 1,-1-1-1,1 1 0,0-1 0,-1 1 1,1 0-1,-1-1 0,1 1 1,-1 0-1,1-1 0,-1 1 0,1 0 1,-1 0-1,0-1 0,1 1 1,-1 0-1,0 0 0,0 0 1,0-1-1,0 1 0,0 0 0,0 0 1,0 0-1,0 0 0,-1 1 59,0 0 0,0 0-1,0 0 1,-1-1-1,1 1 1,0-1 0,-1 1-1,0-1 1,1 1-1,-1-1 1,0 0 0,-3 2-1,-58 25 1582,62-28-1639,-23 8 499,-1 0 1,-1-2 0,1-1-1,-1-2 1,-46 2-1,109-17-7380,-16 4 2928,12-3-3388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2506 162 6951,'0'0'1041,"-9"-7"-742,-1-1-406,0-1 569,0 0 1,-1 1-1,0 0 0,0 1 0,0 0 1,-1 1-1,-1 0 0,1 1 0,-23-6 1,-122-17 864,-67-7-1170,34 27 74,1 8 1,-240 32-1,361-26-140,0 4-1,0 3 1,1 2 0,1 4 0,-123 52-1,94-26 384,2 4-1,-103 74 0,181-111-388,1 0-1,0 1 0,1 0 1,0 1-1,-18 28 0,-44 84 209,15-21-221,58-102-61,0 0 0,0 1 0,0-1 0,1 0 0,-1 1 0,1-1 0,0 1 0,0-1 0,0 1 0,0 0 0,1-1 0,-1 1 0,1 0 0,0-1 0,0 1 0,0 0 0,1-1 0,0 1 0,-1 0 0,1-1 0,0 1 0,0-1 0,1 1 0,-1-1 0,1 0 0,0 1 0,0-1 0,0 0 0,0 0 0,4 4 0,7 6 3,0-1-1,1-1 1,1 0-1,-1-1 0,20 10 1,-26-15 1,28 15 7,0-1 0,1-2-1,1-2 1,1-1-1,71 15 1,-44-17 42,1-4-1,117 1 1,511 16 0,-554-11 645,188-4 0,-270-13-439,1-2 0,-1-3 0,-1-3 0,0-2-1,106-38 1,172-101 1624,-267 115-1605,-2-3-1,105-83 1,-164 117-246,-1-1 0,1 0 1,-1-1-1,-1 0 0,1 0 0,-2 0 0,1-1 1,-1 1-1,0-1 0,4-11 0,-8 15-31,1 1 0,-1-1 0,0 0-1,0 0 1,0 0 0,-1 0 0,0 0 0,0 0 0,0 0 0,0 0-1,-1 1 1,0-1 0,0 0 0,0 0 0,0 0 0,-1 1-1,0-1 1,0 1 0,0-1 0,-1 1 0,1 0 0,-6-6 0,-6-6-6,-1 1 0,-1 0 0,0 1 0,-1 1 0,0 1 1,-1 0-1,-36-16 0,-149-52-72,129 53 45,28 11-63,21 8-469,-1-1 0,1-1-1,1-1 1,-41-26-1,63 36 107,0-1-1,0 0 1,0 0-1,1 0 1,-1 0-1,0 0 1,1 0-1,-1 0 1,1-1-1,0 1 1,-1-3-1,-5-11-5205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5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2481 225 3716,'0'0'1425,"-2"-10"-1297,1 2 45,-1-1 1,0 1-1,-1 0 1,1 0-1,-2 0 1,1 1-1,-1-1 1,0 1-1,0 0 1,-1 0-1,0 0 1,0 1-1,-1 0 1,0 0-1,-11-9 1,-1 4-21,0 1 1,0 1-1,-1 1 1,0 0-1,-1 2 1,1 0-1,-1 1 1,-23-3-1,-170-9 964,183 15-1090,-31 2-21,0 2 0,0 3 1,0 3-1,1 2 0,-97 30 0,106-27 93,-65 6-1,63-12 199,-59 16-1,-118 53-166,133-41-80,-167 37 0,218-63-46,1 2 1,1 2-1,-76 32 0,96-33-2,0 0-1,1 2 0,0 0 0,1 2 0,1 0 0,1 2 1,-35 36-1,44-39-5,1 0 1,0 0-1,2 1 1,-1 1-1,2-1 1,0 1-1,1 0 1,-6 28-1,-1 17 20,-4 67-1,17-126-14,-4 27 15,2 0 1,1 0-1,1 1 1,6 41-1,-4-61 4,0-1-1,1 1 1,0-1-1,1 0 1,0 0 0,0 0-1,1 0 1,1-1-1,0 0 1,0 0-1,0 0 1,1-1-1,1 0 1,-1 0-1,16 11 1,30 17 104,2-3 0,117 52 0,-62-32-16,-34-18-1,1-4 0,1-2-1,1-4 1,2-4 0,0-3 0,1-4 0,0-3-1,103 0 1,-70-8-43,423 4 796,-492-10-842,1-3 0,-1-1 0,-1-2 0,0-2 0,0-2 0,82-36 0,-70 22-56,-2-2 0,-2-2 0,0-3 0,80-69 0,-101 74 140,-1-1 1,-2-2 0,-1-1 0,-1-1-1,-2-1 1,-2-1 0,-1-2 0,-2 0-1,-1-1 1,-3-1 0,-1 0 0,-1-1 0,-3-1-1,-1 0 1,-3-1 0,-1 1 0,-2-1-1,-2-1 1,-5-65 0,1 91-48,0-1 1,-2 1-1,0 1 1,-1-1-1,-1 1 0,-1 0 1,0 0-1,-1 1 1,-1-1-1,-1 2 1,0 0-1,0 0 0,-2 1 1,0 0-1,-1 0 1,0 2-1,-23-18 1,14 15-105,-1 0 1,0 2-1,-1 0 1,-1 2-1,0 1 1,0 1 0,-1 0-1,0 3 1,-1 0-1,1 1 1,-36-1-1,-2 4-3050,-115 13 0,93-4-2175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7:4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2091 376 5349,'0'0'187,"8"-3"91,25-10-311,-32 13 88,0 0-1,0-1 0,0 1 0,-1-1 0,1 1 1,0-1-1,0 1 0,0-1 0,0 0 0,-1 0 0,1 1 1,0-1-1,-1 0 0,1 0 0,0 0 0,-1 0 1,1 1-1,-1-1 0,1 0 0,-1 0 0,1-2 0,8-10 2326,79-18-1953,-87 31-387,-1 0 1,1 0-1,-1-1 0,0 1 1,1 0-1,-1 0 0,0 0 1,1-1-1,-1 1 0,0 0 1,1 0-1,-1-1 1,0 1-1,1 0 0,-1-1 1,0 1-1,0 0 0,0-1 1,1 1-1,-1-1 0,0 1 1,0 0-1,0-1 0,0 1 1,0-1-1,0 1 1,1 0-1,-1-1 0,0 1 1,0-1-1,0 1 0,-1 0 1,1-2-1,-12-8 611,-24-4-353,34 13-276,-435-131 1217,329 98-885,-1 5 0,-155-22 0,179 42 1488,-160 3 0,208 9-1573,1 1 0,0 2 0,-57 17 0,-103 45 614,172-58-867,-21 6-16,0 3 0,2 2 0,0 2 0,1 1 0,-71 56 0,95-64 0,0 0 0,2 0 0,0 2 0,1 0 0,1 1 0,0 1 0,2 0 0,0 0 0,2 1 0,0 1 0,1 0 0,1 0 0,1 1 0,-4 24 0,7-26 5,1 0 0,1 0 0,1 0 0,0 1 0,2-1 0,0 0 0,6 25 0,-5-35-1,2-1-1,-1 1 1,1 0-1,0-1 1,1 0-1,1 0 1,-1-1-1,2 1 1,-1-1-1,1 0 1,0-1-1,1 0 1,0 0-1,0 0 1,12 7-1,18 9 57,2-3 1,0 0-1,1-3 0,45 14 1,19 8 16,-49-16-103,168 66 279,-179-75-127,2-2 0,-1-2 0,52 5 0,523 5 944,-511-21-1040,-58-2-35,-1-1-1,1-3 0,-1-2 1,0-2-1,-1-3 0,0-1 1,-1-3-1,-1-2 0,-1-2 1,-1-2-1,0-2 1,-2-2-1,-1-2 0,-1-2 1,-2-1-1,-1-3 0,56-63 1,-81 82 12,-1-1 0,-1-1 0,-1 1 1,0-2-1,-1 0 0,-1 0 0,-1-1 0,0 0 1,-2 0-1,5-24 0,-9 34-8,-1 0 1,0-1-1,-1 1 0,0-1 1,0 1-1,-1 0 0,0-1 1,-1 1-1,0 0 0,-1-1 1,0 1-1,-1 1 0,0-1 1,0 0-1,-1 1 0,0 0 1,-1 0-1,0 1 0,0-1 1,-1 1-1,0 0 0,-9-7 1,-6-3-7,-1 1 1,-1 1-1,-1 1 1,0 1-1,-41-16 0,-143-41-25,131 47-72,-2-1-598,-91-31-4880,127 37 837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1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3040 128 4612,'0'0'337,"-9"-5"84,-8-3-96,-1 1 0,1 1 0,-1 0 0,0 1 0,0 1 0,0 1 0,-33-1 0,-411 23 1939,-41 11-1352,235-17-879,101-1-5,62-2-25,1-5 0,-144-12 0,108-13 946,93 11-684,0 2 0,0 2 0,0 2 0,-59 5 0,80-1-101,0-1-1,-41-5 1,50 3-37,1 0 0,0 1 0,0 1 0,-1 0 0,1 1 0,0 1 0,0 0 0,-27 8 0,18 0-98,0 0 0,0 1 0,-27 18 0,40-21-73,1 0 1,0 1-1,1 0 0,0 0 0,1 1 0,0 1 1,0 0-1,-9 15 0,12-16 96,0 0-1,0 0 1,1 0 0,1 1-1,0-1 1,0 1 0,1 0-1,0 0 1,1 1 0,0-1-1,1 0 1,0 1 0,1-1-1,0 1 1,1-1 0,0 0 0,1 1-1,0-1 1,1 0 0,0 0-1,1 0 1,0 0 0,1-1-1,11 19 1,-2-8 26,-4-5-54,1-1 0,1 0 0,14 14 0,-22-25-31,1 0-1,0 0 0,0-1 0,0 1 0,0-1 0,1 0 0,-1 0 0,1-1 0,0 0 1,0 0-1,0 0 0,0-1 0,9 2 0,41-1 97,1-2-1,89-11 1,36 0-3,837 11 838,-968 2-875,54 10-1,25 1 4,195 12 295,-295-23-43,1-2-1,-1-2 1,1 0 0,-1-2-1,0-1 1,29-9-1,-11 3 4,59-5 0,-42 12-274,1 4 1,0 2-1,94 17 0,-122-16 8,1-1 0,70-6 0,-70 1-6,1 2 1,58 6 0,-12 14-22,-67-13-6,1-1 0,0-1-1,0 0 1,21-1 0,-2-3 390,74-12 0,-89 9-364,0 1 1,0 2-1,1 0 0,-1 2 1,0 0-1,-1 2 1,1 0-1,29 11 0,-16-6-12,-1-2-1,1-1 1,54 1-1,116-10 60,-66-1-55,-125 3 71,0-1 0,1-1 0,-1-1 0,28-9 0,6-2 53,-34 11-76,-7 2 109,-1 0 0,0 0 0,0-1 0,0 0 0,8-4 1,-13 6-142,-1-1 1,0 0-1,0 1 1,0-1-1,0 0 1,0 0-1,0 0 1,-1 0-1,1 0 1,-1 0-1,1 0 1,-1-1 0,0 1-1,0-1 1,0 1-1,0-1 1,0 1-1,0-1 1,-1 1-1,1-5 1,5-38 94,-2 27-113,-2-1-1,0 0 0,-1 1 1,-1-1-1,-3-28 0,2 42 24,-1 0 0,0 0-1,0 0 1,0 1-1,-1-1 1,0 1 0,0-1-1,0 1 1,0 0-1,-5-4 1,-45-42 136,25 26-206,-6-7-22,0 1 0,-2 2 1,-49-30-1,64 46 4,-1 1 1,-1 1 0,0 1 0,0 0-1,-1 2 1,0 1 0,-42-5-1,-182-26 185,153 19-328,-1 5 0,-1 4 0,-133 4 0,-15 42 173,163-21-90,-100 7-1,159-22-289,-8 1 304,0-1 0,0-1 1,-50-7-1,71 5-205,0-1 0,1 1 1,0-2-1,-1 1 0,1-1 1,-12-8-1,14 8-318,1-1 1,1 1-1,-1-1 0,1 0 0,-1-1 0,2 1 1,-1-1-1,1 0 0,-7-11 0,-6-22-7178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3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1162 325 5637,'6'-10'-534,"1"-3"1406,-1-2 0,0 1-1,0-1 1,5-27-1,-10 36-635,1-1-1,-1 1 0,-1-1 0,1 0 0,-1 1 0,0-1 0,-1 1 0,1-1 0,-1 0 0,-1 1 0,1 0 1,-1-1-1,0 1 0,-1 0 0,0 0 0,-5-9 0,3 8-201,-1 1 0,0 1-1,0-1 1,0 1 0,-1 0 0,0 0-1,0 1 1,0 0 0,-1 0 0,1 1-1,-1 0 1,0 0 0,0 1 0,0-1 0,0 2-1,0 0 1,-11-1 0,-17 0 101,1 1-1,-59 8 1,89-7-138,-105 16 788,-121 32 1,87-15 286,114-27-836,1 1 1,-50 20 0,67-22-125,0 1 0,0 1 0,1 0 0,0 0 0,1 1 0,-1 1 0,2 0 0,-17 18 0,7-4 4,1 2 0,2-1 0,0 2 0,-22 50 0,32-63-118,1 1-1,0 0 1,0 1-1,2 0 1,0-1-1,1 1 1,0 0-1,1 0 1,1 0-1,0 0 1,4 23-1,-2-31-2,1 1 0,0 0 0,0-1 0,1 0 0,0 0 0,1 0 0,-1 0 0,1-1 0,1 1 0,-1-1 0,1-1 0,0 1 0,0-1 0,1 0 0,-1 0 0,1-1 0,0 0 0,0 0 0,1-1 0,15 6 0,10 2 33,1-1-1,0-2 1,52 6 0,432 38 95,-191-24-92,-267-22 64,205 14-505,-227-20 350,0-2 1,0-1-1,-1-2 1,1-2-1,36-11 1,388-147 427,-455 162-268,1-1 0,-1 1 0,-1-1-1,1-1 1,0 1 0,-1-1 0,0 0 0,0 0 0,-1-1-1,1 0 1,-1 0 0,6-10 0,-9 12-12,0 0 1,0 0 0,-1 0-1,0 0 1,0 0-1,0 0 1,0 0 0,-1 0-1,1-1 1,-1 1-1,0 0 1,0 0 0,-1-1-1,1 1 1,-1 0-1,0 0 1,0 0 0,-1 0-1,1 0 1,-1 0-1,0 0 1,0 0 0,0 0-1,-5-5 1,-19-26 24,-1 1 1,-2 1-1,-1 1 0,-67-52 1,41 42-59,-1 3-1,-86-43 1,105 64 9,-1 1 0,-1 3 0,0 1 0,-1 2 1,0 1-1,-1 3 0,0 1 0,0 2 0,-46 2 0,-155 2-2424,239 0 2076,2 0 4,1 1 1,-1-1-1,0 0 1,0 0 0,1 0-1,-1 0 1,0 0-1,1 0 1,-1-1-1,0 1 1,1 0-1,-1-1 1,0 0-1,1 1 1,-1-1 0,1 0-1,-1 0 1,1 1-1,-1-1 1,1-1-1,0 1 1,-1 0-1,1 0 1,-2-3-1,-2-21-9339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110 837 3972,'0'0'149,"-9"6"65,-38 26 1786,-6 12 4509,156-135-2948,139-143-2312,440-328 0,-672 555-1165,-7 4-78,0 0 0,0 1 0,1-1 0,0 1 0,-1-1 0,1 1 0,0 0 0,0 1 0,5-2 0,-22 21-2915,-6-3-326,-11 1-1500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8072,'0'0'2279,"8"0"-2172,38 2 121,-1-3 0,0-1 1,87-17-1,-46 4-126,0 3 0,94 0 0,176 14 126,-121 2-196,90-7-30,373 8 561,-494 2 377,386-40 0,428-32-207,3 59-534,-888 6-85,606 23-129,-217-4 14,-2-3 280,532 6 846,-415-53-1029,183 10 198,-567 22-236,-244-2 2853,-15-3-2251,-18-2-1594,17 6 417,5 0 163,1 0 0,-1 1 1,0-1-1,1 0 1,-1 0-1,0-1 1,0 1-1,1 0 1,-1 0-1,0-1 1,1 1-1,-1-1 1,0 0-1,1 1 1,-1-1-1,1 0 1,-3-2-1,-6-18-7189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54 11787,'0'0'1207,"5"-8"-252,16-25 49,-10 21-65,-7 17-569,-6 17-152,-4-1-77,0-1 1,-1 0-1,-1 0 1,-20 35-1,-51 72 372,76-123-474,-107 145 751,60-85-173,-46 77 0,74-89-477,22-50-143,-1-1-1,1 0 0,-1 1 1,1-1-1,0 1 0,-1-1 1,1 1-1,0-1 0,0 1 1,0-1-1,0 0 0,0 1 1,0-1-1,1 1 0,-1-1 1,1 1-1,-1-1 0,0 1 1,1-1-1,0 0 0,-1 1 1,1-1-1,0 0 0,0 0 1,0 0-1,0 1 0,0-1 1,0 0-1,0 0 0,0 0 1,0-1-1,0 1 0,3 1 1,5 1 12,1-1 0,-1 0 0,1-1 0,0 0 0,0 0 0,-1-1 0,1 0 0,0-1 1,0 0-1,-1-1 0,11-2 0,18-7 84,51-20 0,-60 20-63,152-50-535,-58 27-3666,-64 19-207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17008,'0'0'609,"-1"11"394,-16 120-4,5-43-271,-1 96 1,-1-211-1594,7-4 299,1 0 0,1-1 1,2 0-1,1 1 0,3-40 0,0 65 689,0 1 0,0-1 1,0 1-1,0 0 0,1 0 0,0 0 0,0 0 1,1 0-1,-1 0 0,1 0 0,0 1 1,0-1-1,1 1 0,-1 0 0,1 0 0,0 0 1,0 1-1,0-1 0,0 1 0,1 0 1,0 0-1,-1 0 0,9-2 0,-6 1-6,0 1-1,1 1 1,-1 0-1,1 0 1,-1 0-1,1 1 1,0 0-1,0 0 1,0 1-1,-1 0 1,1 0-1,0 1 1,0 0-1,-1 1 1,1 0-1,7 2 1,-13-3-106,-1-1-1,1 0 1,0 1 0,-1 0 0,1-1-1,-1 1 1,0 0 0,1 0 0,-1 0-1,0 0 1,1 0 0,-1 0 0,0 0-1,0 0 1,0 0 0,0 1-1,0-1 1,0 0 0,0 1 0,-1-1-1,1 1 1,0-1 0,-1 1 0,1 1-1,-1-1 85,0 0-1,0 0 1,-1 0-1,1 0 0,-1 0 1,0-1-1,1 1 0,-1 0 1,0 0-1,0-1 0,0 1 1,0-1-1,0 1 1,-1-1-1,1 1 0,0-1 1,-2 2-1,-5 3 315,-1 1 0,0-1 0,1 0-1,-2-1 1,-17 9 0,17-11-256,1 1 1,-1-2-1,0 1 0,0-1 0,0-1 0,0 0 1,0 0-1,0-1 0,-12-1 0,15-7-1765,11-3-5888,10 5-844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20115,'0'0'2109,"-8"10"-1586,-3 5-299,1 0 0,-15 29 1,21-37-205,1-1 1,1 1-1,-1-1 1,1 1-1,0 0 1,1 0-1,0 0 1,0 0-1,0 0 1,1 0-1,0 0 1,2 12-1,-2-18-2,0-1-1,0 0 0,1 1 0,-1-1 0,0 0 0,1 1 0,-1-1 1,0 0-1,1 0 0,-1 1 0,1-1 0,-1 0 0,0 0 0,1 0 1,-1 1-1,1-1 0,-1 0 0,0 0 0,1 0 0,-1 0 0,1 0 1,-1 0-1,1 0 0,-1 0 0,0 0 0,1 0 0,-1 0 1,1 0-1,-1-1 0,1 1 0,-1 0 0,0 0 0,1 0 0,-1 0 1,1-1-1,-1 1 0,0 0 0,1-1 0,-1 1 0,0 0 0,1 0 1,-1-1-1,0 0 0,17-11 1017,-12 7-909,0-1 1,-1 1 0,1-1-1,-1 0 1,-1 0 0,1 0-1,-1 0 1,0 0-1,0-1 1,-1 0 0,0 1-1,0-1 1,-1 0 0,2-13-1,-3 20-119,0-1-1,-1 1 0,1-1 1,0 1-1,0 0 0,0-1 1,-1 1-1,1-1 0,0 1 1,0-1-1,-1 1 0,1 0 1,0-1-1,-1 1 0,1 0 1,-1-1-1,1 1 0,0 0 1,-1 0-1,1-1 0,-1 1 1,1 0-1,-1 0 0,1 0 1,0 0-1,-1-1 0,1 1 1,-1 0-1,1 0 1,-1 0-1,1 0 0,-1 0 1,1 0-1,-1 0 0,1 0 1,-1 1-1,1-1 0,-1 0 1,1 0-1,-1 0 0,1 0 1,-1 1-1,1-1 0,0 0 1,-1 0-1,1 1 0,-1 0 1,-3 5-337,20-4 138,1-5-1359,-1 0 0,-1-1-1,22-7 1,-13 3-2515,6-1-2756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13389,'0'0'5669,"-7"11"-5199,-26 35-43,31-43-358,0 0 0,0 0 1,0 1-1,1-1 0,-1 0 0,1 1 1,0-1-1,0 1 0,0-1 0,0 1 1,1 0-1,-1-1 0,1 1 0,0-1 1,0 1-1,1 5 0,0-7-14,-1 0 0,1 0 1,0 0-1,0 0 0,0 0 0,0 0 1,1-1-1,-1 1 0,0 0 0,1-1 0,-1 1 1,1-1-1,0 1 0,-1-1 0,1 0 0,0 1 1,0-1-1,0 0 0,0 0 0,2 0 1,1 1 117,-1-1 1,0 0 0,1 0-1,0 0 1,-1-1 0,1 0-1,-1 1 1,1-2 0,0 1-1,-1-1 1,1 1 0,-1-1-1,1 0 1,-1-1 0,1 1-1,-1-1 1,0 0 0,0 0-1,0 0 1,0-1 0,0 1 0,4-4-1,-3 1 84,-1-1 0,1 1-1,-1-1 1,0 0 0,-1-1 0,1 1-1,-1 0 1,2-8 0,-4 11-206,1-1 0,-1 1 0,0-1 0,0 1 0,-1-1 0,1 1 0,-1-1 0,0 1 0,0-1 0,0 0 0,0 1 1,0-1-1,-1 0 0,0 1 0,0-1 0,0 1 0,-3-7 0,3 9-95,0-1 0,0 1-1,-1 0 1,1 0 0,-1 0 0,1 0 0,-1 0-1,1 0 1,-1 1 0,1-1 0,-1 0-1,0 1 1,0-1 0,1 1 0,-1 0 0,0-1-1,0 1 1,1 0 0,-1 0 0,0 0 0,0 0-1,1 1 1,-4 0 0,3-1-129,1 0 0,0 0 0,-1 0 0,1 1 0,0-1 0,-1 1 0,1-1 1,0 1-1,-1-1 0,1 1 0,0 0 0,0 0 0,0-1 0,0 1 0,0 0 0,-1 0 0,2 0 0,-1 0 0,0 0 0,0 1 0,0-1 0,0 0 0,1 0 0,-1 0 1,1 1-1,-1-1 0,1 0 0,-1 1 0,1-1 0,-1 2 0,2-2 1,-1 0 0,0-1 0,0 1 0,1-1 0,-1 1 0,1-1 0,-1 1 0,0-1 0,1 0 0,-1 1 0,1-1 0,-1 1 0,1-1 0,-1 0 0,1 1 0,-1-1 0,1 0 0,-1 0 0,1 0 0,-1 1 0,1-1 0,0 0 0,-1 0 0,1 0 0,-1 0 0,1 0 0,0 0 0,-1 0 0,2 0 0,24 0-2833,-20 0 1614,21 0-2730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11979,'0'0'9519,"-9"7"-9327,3-3-201,0 1 0,0-1 1,1 1-1,-1 1 0,1-1 1,0 1-1,1 0 0,-1 0 0,1 0 1,0 1-1,1 0 0,0-1 1,0 1-1,0 1 0,1-1 0,0 0 1,0 0-1,0 14 0,2-20 12,0 0-1,1-1 0,-1 1 1,1 0-1,-1-1 0,1 1 1,-1 0-1,1-1 0,0 1 1,-1-1-1,1 1 0,0-1 1,-1 0-1,1 1 0,0-1 1,0 0-1,0 1 0,-1-1 1,1 0-1,0 0 0,0 0 1,0 1-1,-1-1 0,1 0 1,0 0-1,0 0 0,0 0 1,0-1-1,-1 1 0,1 0 1,0 0-1,1-1 0,31-6 268,-23 2-145,-1-1-1,0 0 1,0-1-1,0 0 1,0 0-1,-1-1 1,-1 0-1,1 0 0,7-12 1,-3 2 805,0 0 0,-1-1 0,15-36 0,-26 55-910,13-37 889,-11 25-622,-12 21-350,-9 16-15,-25 46-1,40-65 65,0 1 0,1 0-1,0 1 1,0-1 0,1 0 0,0 1 0,0 0-1,0-1 1,1 1 0,1 0 0,-1 0 0,2 12-1,-1-19 13,1 1-1,-1-1 1,0 0-1,1 0 1,-1 1-1,1-1 1,0 0-1,-1 0 0,1 0 1,0 0-1,0 0 1,0 0-1,0 0 1,0 0-1,0 0 1,0 0-1,0-1 1,0 1-1,0 0 0,0-1 1,1 1-1,0 0 1,38 5 30,-32-7-10,0 1-1,1-2 0,-1 1 0,0-1 1,0 0-1,16-6 0,18-23 94,-39 29-75,-1 0-1,0 0 0,0-1 0,1 1 1,-1 0-1,-1-1 0,1 1 1,0-1-1,-1 0 0,1 1 1,-1-1-1,0 0 0,0 0 1,2-5-1,-23 26-62,19-16 20,-1 0 0,1 0 0,0 1 0,0-1-1,0 1 1,0-1 0,0 1 0,0-1 0,1 1 0,-1-1-1,1 1 1,0 0 0,0-1 0,0 1 0,0-1 0,0 1 0,1 2-1,0-3 6,-1-1 0,1 1 0,0-1 0,0 0 0,0 0 0,0 1 0,0-1 0,0 0 0,0 0 0,1 0 0,-1 0 0,0 0-1,1 0 1,-1-1 0,0 1 0,1 0 0,-1-1 0,1 1 0,-1-1 0,1 1 0,0-1 0,-1 0 0,1 1 0,-1-1 0,1 0-1,-1 0 1,3-1 0,4 1 50,-1 0-1,1-1 1,-1 0-1,1 0 1,-1-1-1,0 0 1,1 0-1,-1 0 1,0-1-1,0-1 1,-1 1-1,1-1 1,-1 0-1,0 0 1,0-1-1,0 0 1,0 0 0,-1 0-1,7-8 1,-12 12 234,-11 23-308,8-17-130,1 0 0,-1 0 0,1 1 0,0-1 1,1 1-1,-1 0 0,1-1 0,-1 9 0,2-13 88,1 0 0,-1 1-1,0-1 1,1 1 0,-1-1-1,1 0 1,0 0 0,-1 1-1,1-1 1,0 0 0,0 0-1,-1 0 1,1 0 0,0 0-1,0 0 1,0 0 0,0 0 0,1 0-1,-1 0 1,0 0 0,0-1-1,0 1 1,1 0 0,-1-1-1,0 1 1,1-1 0,-1 0-1,0 1 1,1-1 0,-1 0 0,1 0-1,-1 0 1,0 0 0,1 0-1,-1 0 1,1 0 0,2-1-1,41-4-8323,-18-6-229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 13997,'0'0'13693,"-10"-2"-13736,10 2 43,-3-1-3,0 0-1,0 1 0,0-1 0,0 0 1,0 1-1,0 0 0,0 0 1,0 0-1,0 0 0,0 0 0,0 0 1,0 1-1,0 0 0,1-1 1,-1 1-1,0 0 0,0 0 0,0 1 1,1-1-1,-1 1 0,1-1 1,-1 1-1,1 0 0,-1 0 0,1 0 1,0 0-1,0 0 0,0 0 1,0 1-1,0-1 0,1 1 0,-2 2 1,1-2-18,0 0 0,1-1 1,0 1-1,-1 0 1,1 0-1,0 0 0,1 0 1,-1 1-1,0-1 0,1 0 1,0 0-1,-1 4 0,2-6 0,-1 1 0,1-1-1,-1 0 1,1 0-1,0 0 1,-1 0-1,1 0 1,0 0-1,0 0 1,0 0-1,0 0 1,-1 0-1,1-1 1,0 1-1,1 0 1,-1-1-1,0 1 1,0-1-1,0 1 1,0-1-1,0 1 1,1-1 0,-1 0-1,0 1 1,0-1-1,0 0 1,1 0-1,-1 0 1,0 0-1,0 0 1,1 0-1,1-1 1,5 1-787,1 0 0,-1-1 0,0 0 0,0-1 0,0 1 0,0-2 0,0 1 0,0-1 0,-1 0 0,1-1 0,-1 0 0,0 0 0,10-7 0,14-12-3954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6662,'0'0'13106,"-10"9"-12028,0-1-861,1 1-1,1 1 1,-1 0-1,2 0 1,-1 0-1,1 1 1,1 0-1,0 0 0,1 1 1,-7 21-1,1 4-177,2-10 345,1 1 0,2 1 0,-4 39 0,10-68-376,-1 1 0,1-1 0,0 0 0,0 0 1,0 1-1,0-1 0,0 0 0,0 0 0,0 1 0,0-1 0,0 0 0,0 0 0,0 1 0,0-1 0,0 0 1,0 0-1,0 1 0,0-1 0,0 0 0,0 0 0,1 1 0,-1-1 0,0 0 0,0 0 0,0 1 0,0-1 1,0 0-1,1 0 0,-1 0 0,0 1 0,0-1 0,0 0 0,1 0 0,-1 0 0,0 0 0,0 1 0,1-1 1,-1 0-1,0 0 0,0 0 0,1 0 0,-1 0 0,1 0 0,11-8 335,9-20-177,-16 18-145,-1 0 0,-1 0-1,1 0 1,-2-1 0,1 1 0,-2-1 0,1 1 0,-1-1-1,-1-13 1,0 24-18,0 0 0,0 1-1,0-1 1,0 0 0,0 0 0,0 0-1,0 0 1,0 0 0,-1 0 0,1 0-1,0 1 1,0-1 0,0 0 0,0 0 0,0 0-1,0 0 1,0 0 0,0 0 0,0 0-1,0 0 1,-1 0 0,1 0 0,0 0-1,0 0 1,0 0 0,0 1 0,0-1-1,0 0 1,0 0 0,-1 0 0,1 0-1,0 0 1,0 0 0,0 0 0,0 0-1,0 0 1,0 0 0,0 0 0,-1 0-1,1-1 1,0 1 0,0 0 0,0 0-1,0 0 1,0 0 0,0 0 0,0 0 0,-1 0-1,1 0 1,-4 15-221,4-14 220,0 1 0,0-1-1,0 0 1,0 1 0,0-1-1,1 0 1,-1 1 0,0-1 0,1 0-1,-1 0 1,1 0 0,0 1-1,-1-1 1,1 0 0,0 0 0,0 0-1,-1 0 1,1 0 0,0 0 0,0 0-1,0 0 1,0-1 0,1 1-1,0 1 1,1-1 35,1 0-1,-1 1 1,0-2 0,0 1-1,1 0 1,-1-1-1,1 1 1,-1-1 0,6 0-1,0-1 41,-1 1-1,1-2 0,0 1 0,-1-1 1,1-1-1,-1 1 0,8-5 1,-3-1-7,-10 6-63,0 0-1,0 0 0,1 0 1,-1 0-1,0 1 1,0-1-1,1 1 0,6-2 1,-10 41-141,-1-22 291,0-11-26,0 1 0,1-1 0,0 0 0,0 1 0,1-1 1,1 7-1,-2-11-109,0 0 1,1 0-1,-1 1 1,1-1-1,0 0 1,-1 0-1,1 0 1,0 0-1,0 0 1,-1 0-1,1 0 1,0 0-1,0-1 1,0 1-1,0 0 1,0 0-1,1-1 1,-1 1-1,0-1 1,0 1 0,0-1-1,0 1 1,1-1-1,-1 0 1,0 1-1,0-1 1,1 0-1,-1 0 1,0 0-1,3 0 1,3-1 11,-1 0 1,1 1 0,-1-2-1,1 1 1,-1-1-1,1 0 1,-1-1 0,0 1-1,0-1 1,0 0 0,6-5-1,37-15-519,-49 23 304,-1 2-36,0 0 1,0 0-1,-1 0 0,1 0 1,-1 0-1,0-1 0,0 1 1,0 0-1,1-1 0,-5 3 1,-10 4-7902,11-8 1178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21076,'0'0'5541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15375,'0'0'6427,"-8"10"-6021,-3 1-258,7-8-88,1 1 0,-1 0 1,0 0-1,1 0 1,0 1-1,0-1 1,0 1-1,1-1 1,-4 9-1,6-12-10,-1 0 1,1 0-1,-1-1 0,1 1 0,0 0 0,-1 0 0,1 0 0,0-1 0,0 1 0,0 0 1,-1 0-1,1 0 0,0 0 0,0 0 0,0 0 0,0-1 0,1 1 0,-1 0 0,0 0 1,0 0-1,0 0 0,1 0 0,-1-1 0,0 1 0,1 0 0,-1 0 0,1-1 0,-1 1 1,1 0-1,-1 0 0,1-1 0,-1 1 0,1-1 0,0 1 0,-1 0 0,1-1 0,0 1 1,0-1-1,-1 0 0,1 1 0,0-1 0,0 0 0,0 1 0,0-1 0,-1 0 0,1 0 1,0 0-1,0 0 0,0 0 0,0 0 0,0 0 0,0 0 0,-1 0 0,1 0 0,0 0 1,0 0-1,1-1 0,13-1 49,-1 0 0,0-2 0,15-4 0,4 0-70,-31 7 10,0 1 1,0-1 0,1 1 0,-1 0 0,1 0-1,-1 0 1,0 0 0,1 0 0,-1 1 0,0-1-1,1 1 1,-1-1 0,0 1 0,0 0 0,0 0-1,1 0 1,-1 0 0,0 0 0,0 1 0,3 2-1,-1-1 28,2-1 11,1-1 0,-1 1 1,1-1-1,-1-1 0,1 1 0,-1-1 1,1 0-1,-1 0 0,13-3 0,0 2 26,-6 0-115,-8 0-24,0 0 1,0 1 0,0-1 0,0 1 0,1 1 0,-1-1 0,0 0 0,0 1-1,0 0 1,0 1 0,0-1 0,0 1 0,0 0 0,0 0 0,-1 0-1,1 1 1,-1-1 0,0 1 0,7 6 0,3-4-4605,-6-5-2926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9257,'0'0'15476,"-7"9"-15540,-17 29 10,24-37 56,-1 0 0,1 0 0,0 0 0,0 0 0,0 0 0,1 0 0,-1 0 0,0 0 0,0 0 0,0 0 0,1 0 0,-1 0 0,1 0-1,-1 0 1,1 0 0,-1 0 0,1 0 0,-1 0 0,1-1 0,0 1 0,-1 0 0,1 0 0,0-1 0,0 1 0,0 0 0,-1-1 0,1 1 0,0-1 0,0 1-1,0-1 1,0 1 0,0-1 0,0 0 0,0 0 0,2 1 0,35 8 227,-25-8 231,-1-1-1,1 1 0,-1-2 1,24-3-1,-30 3-353,-1-1 0,0 1 0,1-1 0,-1 0 0,0-1 0,0 1-1,0-1 1,0 0 0,-1 0 0,1 0 0,-1-1 0,0 1 0,5-7 0,-8 10-93,0-1 0,-1 1 0,1-1 0,-1 1 0,1-1 0,-1 0 0,1 1 0,-1-1 0,1 1 0,-1-1 0,0 0 0,1 0 0,-1 1 0,0-1 0,0 0 0,1 1 1,-1-1-1,0 0 0,0 0 0,0 1 0,0-1 0,0 0 0,0 0 0,0 0 0,0 1 0,0-1 0,0 0 0,-1-1 0,0 1 2,1 1-1,-1-1 1,0 1 0,0 0 0,1-1-1,-1 1 1,0-1 0,0 1 0,1 0-1,-1 0 1,0-1 0,0 1 0,0 0-1,0 0 1,1 0 0,-1 0-1,0 0 1,0 0 0,0 0 0,-1 0-1,2 0-68,-1 0 0,0 0 1,0 0-1,1 0 0,-1 0 0,0 0 0,0 0 0,0 0 0,1 0 0,-1 1 0,0-1 0,0 0 0,1 0 0,-1 1 0,0-1 0,1 0 0,-1 1 0,0-1 0,1 1 0,-1-1 0,0 0 0,1 1 0,-1 0 0,1-1 0,-1 1 0,1-1 0,-1 1 0,1 0 0,0-1 0,-1 1 0,1 0 0,0-1 0,-1 1 0,1 0 1,0 0-1,0-1 0,0 1 0,0 0 0,0 0 0,0 0 0,0-1 0,0 1 0,0 0 0,0 0 0,0-1 0,0 1 0,0 0 0,1 0 0,-1-1 0,0 1 0,1 0 0,0 0 0,1 0-679,0 0 1,0 0-1,0 0 0,1-1 0,-1 1 0,0-1 1,1 0-1,-1 0 0,0 1 0,1-2 0,-1 1 1,0 0-1,1 0 0,3-2 0,18-5-7365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4365 1666,'37'-35'630,"0"-1"1,43-58 0,3-3 423,33-38-803,-5-5-1,-6-5 1,165-306-1,166-516 1978,-353 751-1458,59-236 1,-112 326-211,-5 0-1,-6-1 1,4-189 0,-23 296-556,3-52 425,-4 1 0,-3 0-1,-21-109 1,20 158-144,-1 0 0,-2 0 0,0 0-1,-1 1 1,-1 1 0,-18-26 0,19 32-12,-2 0 0,0 2 0,0-1 0,-2 1 0,1 1 0,-1 0 0,-1 1 0,0 0 0,-25-12 0,13 10 129,-1 2 0,-54-14 0,53 17-414,1-1-1,-45-20 1,65 24-553,0-1 0,0 1 1,1-1-1,0 0 0,0-1 0,1 1 0,-1-1 0,-7-11 0,6 8-730,-19-20-3649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97 202 17905,'0'0'6289,"-8"4"-6124,-1 1-185,1 0 0,0 1 0,0 0-1,0 0 1,-12 13 0,18-16 3,-1-1-1,1 1 1,0-1-1,-1 1 1,1 0-1,0 0 1,1 0 0,-1 0-1,0 0 1,1 1-1,0-1 1,0 0 0,0 1-1,0-1 1,0 1-1,1-1 1,0 1-1,-1-1 1,1 1 0,0-1-1,1 1 1,-1-1-1,2 5 1,-2-7 19,1-1-1,-1 1 1,1-1 0,0 1 0,0-1-1,-1 1 1,1-1 0,0 1 0,0-1 0,-1 0-1,1 0 1,0 1 0,0-1 0,0 0-1,-1 0 1,1 0 0,0 0 0,0 0-1,0 0 1,0 0 0,-1 0 0,1 0 0,0 0-1,0 0 1,1-1 0,22-5 315,-12-1-108,-1-1 0,0 0 1,0-1-1,-1 0 0,0 0 0,0-1 1,-1-1-1,-1 0 0,0 0 1,0 0-1,-1-1 0,-1 0 0,0 0 1,5-16-1,-10 26-86,-2 13-566,-4 13 300,1-6 114,1-1 0,-1 31 0,4-47 33,0 0-1,0 1 1,1-1 0,-1 0-1,1 0 1,-1 0 0,1 0-1,-1 0 1,1 0 0,0 1-1,-1-1 1,1-1 0,0 1 0,0 0-1,0 0 1,0 0 0,0 0-1,0-1 1,0 1 0,0 0-1,0-1 1,0 1 0,0-1-1,1 1 1,-1-1 0,0 1-1,0-1 1,0 0 0,1 0-1,-1 0 1,0 0 0,0 0-1,1 0 1,-1 0 0,0 0-1,0 0 1,1 0 0,1-1-1,4 0 113,1 0 0,-1-1 0,1 1 0,-1-1-1,11-5 1,0-3-51,0-1 0,-1 0-1,0-1 1,-1-1 0,0-1-1,-1 0 1,0-1 0,-2-1 0,1 0-1,-2-1 1,0 0 0,-2-1 0,0 0-1,0-1 1,10-31 0,-20 49-41,1 1 1,-1-1 0,0 1 0,0-1-1,1 1 1,-1-1 0,0 0-1,0 1 1,0-1 0,0 1 0,0-1-1,0 0 1,0 1 0,0-1-1,0 0 1,0 1 0,0-1 0,0 1-1,0-1 1,0 0 0,-1 1-1,1-1 1,0 1 0,0-1-1,-1 1 1,1-1 0,0 0 0,-1 1-1,0-1 1,-17 4 49,-26 23-321,42-24 282,-23 15-53,1 2 1,1 0-1,-35 39 1,52-53 3,2 1 1,-1 0 0,0 0 0,1 0 0,0 0 0,1 1 0,0-1 0,0 1 0,0 0 0,1 0 0,-1 0 0,2 0 0,-1 1 0,1-1 0,0 0 0,1 1 0,0-1 0,0 0 0,0 1-1,1-1 1,2 9 0,-2-12 13,0 0-1,1 0 0,-1-1 0,1 1 1,0-1-1,0 1 0,0-1 0,1 0 0,-1 1 1,1-1-1,0 0 0,0-1 0,0 1 1,0 0-1,0-1 0,1 0 0,-1 0 1,1 0-1,-1 0 0,1 0 0,0-1 1,0 0-1,-1 1 0,1-2 0,0 1 0,8 1 1,-6-2 73,0 0 0,1 0-1,-1-1 1,0 0 0,0 0 0,0 0 0,0-1 0,0 1 0,-1-1 0,1-1 0,0 1 0,-1-1 0,1 0 0,-1 0-1,0-1 1,0 0 0,5-5 0,6-10 132,0 0-1,-1-2 0,-1 0 1,-1-1-1,-1 0 1,18-44-1,-52 111-890,17-37 671,0 0 1,1 0-1,0 1 1,0-1-1,1 1 0,0 0 1,0 0-1,1 1 1,1-1-1,-1 0 1,1 1-1,1 15 0,1-23 12,-1-1 0,1 0-1,0 0 1,-1 0 0,1 0-1,0 0 1,0 0 0,0-1-1,0 1 1,0 0 0,0 0-1,0 0 1,0-1 0,0 1-1,0-1 1,0 1 0,0-1-1,1 1 1,-1-1 0,0 0-1,0 1 1,0-1 0,1 0-1,-1 0 1,0 0 0,0 0-1,1 0 1,-1 0 0,2-1-1,39-6 201,-33 2-169,-1 1 1,1-1 0,-1-1 0,0 1-1,0-1 1,0-1 0,12-13 0,42-59 181,-52 65-202,-14 22-52,0 0-1,0 0 1,1 1 0,0 0-1,0-1 1,1 1 0,0 0-1,0 0 1,0 15 0,3-23 79,-1 0 1,1 0 0,-1 0-1,1 0 1,-1-1-1,1 1 1,0 0 0,-1 0-1,1-1 1,0 1-1,-1 0 1,1-1 0,0 1-1,0-1 1,0 1-1,0-1 1,-1 1 0,1-1-1,0 0 1,0 1-1,0-1 1,0 0 0,0 0-1,2 0 1,10 4-2046,-1-1-9597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16400,'0'0'6587,"9"5"-6208,-4-2-189,0-1-1,-1 1 1,1-1-1,0 1 1,0-2-1,0 1 1,1 0-1,-1-1 1,0 0-1,1 0 1,-1-1-1,1 1 1,-1-1-1,0 0 1,1-1-1,-1 1 1,1-1-1,-1 0 1,0-1-1,1 1 1,-1-1-1,0 0 1,0 0-1,0-1 1,8-5-1,-10 6-96,1 0 0,-1-1 0,1 0-1,-1 0 1,0 0 0,0 0-1,-1-1 1,1 1 0,0-1-1,-1 1 1,0-1 0,0 0-1,0 0 1,0 0 0,-1 0 0,0 0-1,0-1 1,0 1 0,0 0-1,0 0 1,-1-6 0,-1 9-94,1 1 0,-1-1 0,0 0 0,0 0 0,0 1 0,0-1 0,0 0 0,0 1 0,0-1 1,0 1-1,0 0 0,0-1 0,0 1 0,0 0 0,0-1 0,0 1 0,0 0 0,0 0 0,-1 0 0,1 0 0,0 0 1,0 0-1,0 1 0,0-1 0,0 0 0,0 0 0,0 1 0,0-1 0,-2 1 0,-34 12-217,23-5 183,0 1-1,1 1 1,0 0 0,-15 16 0,24-22 44,-1 1 0,0 0 0,1 0 0,0 1 0,0-1 1,1 1-1,0 0 0,0 0 0,0 0 0,0 0 1,1 0-1,0 1 0,-1 7 0,3-12-2,0 0-1,1-1 1,-1 1-1,0 0 1,1 0-1,-1-1 1,1 1-1,-1 0 1,1-1-1,0 1 1,0-1-1,0 1 1,0-1-1,0 1 1,0-1-1,0 0 1,0 1-1,1-1 1,-1 0-1,0 0 1,1 0-1,-1 0 1,1 0-1,-1 0 1,1-1-1,0 1 1,-1 0-1,1-1 1,0 1-1,-1-1 1,4 1-1,8 1-23,-1 0 0,1 0 0,16-1 0,-20 0-112,71-1-5338,-41-2-1307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4740,'0'0'20788,"9"-6"-19822,1 0-910,-1 0-1,1 2 0,0-1 0,0 1 0,0 0 0,1 1 1,-1 1-1,1-1 0,0 2 0,0-1 0,19 1 0,-24 1-68,1 0-1,-1 0 1,0 1-1,1-1 1,-1 1-1,0 1 0,7 1 1,-11-2 16,0 1 0,0-1 0,0 0 0,0 1 1,0 0-1,0-1 0,-1 1 0,1 0 0,0 0 0,-1 0 0,1 0 0,-1 0 1,0 0-1,0 0 0,0 1 0,0-1 0,0 0 0,0 1 0,-1-1 1,2 5-1,-2-6 33,0 0 0,0 0 1,1 0-1,-1 0 0,0 0 1,1 0-1,-1 0 0,1 0 1,-1 0-1,1 0 0,-1-1 0,1 1 1,0 0-1,-1 0 0,1-1 1,0 1-1,0 0 0,-1-1 1,1 1-1,0-1 0,0 1 1,0-1-1,0 1 0,0-1 1,0 0-1,1 1 0,1-1 119,-1 1 0,1-1 1,0 0-1,0-1 0,-1 1 0,1 0 0,0-1 0,-1 1 0,6-3 0,6-2 573,-1-2 0,24-14 0,-30 17-767,6-5 247,-11 6-182,1 1 0,0 0 0,0 0 0,0 0 1,0 0-1,0 0 0,1 1 0,3-2 0,-3 7-1287,2 2-2294,1-8-4772,0-9-3172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14510,'5'-10'2872,"0"-2"-2339,1 1 1,1 0-1,0 0 0,0 1 1,1-1-1,0 2 1,1-1-1,0 1 1,0 1-1,1 0 0,0 0 1,13-7-1,-14 10-465,0 1 0,1 1 0,-1-1-1,1 2 1,0-1 0,-1 1 0,1 1-1,0 0 1,0 0 0,0 1 0,0 0-1,18 3 1,-27-3-64,1 1-1,-1-1 1,0 0-1,1 1 1,-1-1-1,0 1 1,1 0 0,-1-1-1,0 1 1,0 0-1,0 0 1,0 0-1,1 0 1,-1 0-1,0 0 1,-1 0 0,1 0-1,0 0 1,0 0-1,0 1 1,-1-1-1,1 0 1,-1 1-1,2 1 1,-2 1 15,0-1 0,0 0 0,0 0 0,0 0 0,0 0 0,0 1 0,-1-1 0,0 0 0,1 0 0,-3 5 0,-2 3 53,0-1 0,0 0 1,-1-1-1,0 1 0,-9 11 1,-10 4 184,-43 36 0,43-41 184,1 2-1,-26 30 1,48-50-390,0 0-1,1 0 1,-1 0 0,1 0 0,0 0-1,-1 0 1,1 0 0,0 0 0,0 1 0,0-1-1,1 0 1,-1 1 0,1-1 0,-1 0-1,1 1 1,0-1 0,0 5 0,0-6-35,1 1 0,0-1 0,-1 1 0,1-1 0,0 0 1,0 1-1,0-1 0,1 0 0,-1 1 0,0-1 1,0 0-1,0 0 0,1 0 0,-1 0 0,1 0 1,-1-1-1,1 1 0,-1 0 0,1-1 0,-1 1 1,1-1-1,0 1 0,-1-1 0,1 0 0,3 0 1,30 6-249,0-3 1,47 0-1,19-10-6617,-58-2-784,-1-3-6034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15855,'0'0'5942,"-8"9"-5563,-27 28-406,-139 143 4635,95-109-5047,79-78-6495,4-11 330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12492,'0'0'13549,"62"41"-12428,-31-28-577,2 1-384,2 1-128,-4 1-160,-1-3-1569,-7 1-2083,-3-7-4836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88 4869,'0'-8'13554,"0"3"-13049,0 0-1,-1 1 1,1-1 0,-1 1 0,0-1-1,0 1 1,-1 0 0,1-1 0,-1 1-1,-4-7 1,5 9-470,-1 0-1,1 0 1,-1 0-1,1 1 1,-1-1 0,0 1-1,0-1 1,0 1-1,0 0 1,0 0 0,0 0-1,0 0 1,0 0-1,0 0 1,0 0 0,-1 1-1,1-1 1,0 1-1,0 0 1,-1-1 0,1 1-1,0 0 1,-1 0-1,1 1 1,0-1 0,-1 0-1,1 1 1,-3 0-1,-4 2-55,1 1 0,0 0-1,0 0 1,0 0-1,0 1 1,0 0 0,1 1-1,0 0 1,0 0 0,-9 11-1,-10 12-13,-22 35 1,42-56 29,-18 25 99,-25 47 1,43-68-11,0 0 0,1 1-1,0-1 1,1 1 0,0 1 0,1-1-1,-2 24 1,5-34-81,0-1-1,0 1 1,0 0 0,0 0 0,0-1-1,1 1 1,-1 0 0,1 0-1,0-1 1,0 1 0,0-1-1,0 1 1,0-1 0,1 1-1,-1-1 1,1 0 0,-1 1-1,1-1 1,0 0 0,0 0-1,0 0 1,3 2 0,1-1 14,-1 0 0,0-1 0,1 1 0,0-1 0,-1 0 0,1 0 1,0-1-1,0 0 0,0 0 0,7 0 0,1 0 28,0-1 0,0-1 1,0 0-1,0 0 0,0-2 0,0 0 0,0 0 1,19-9-1,-24 8 230,0-2 0,0 1 0,0-1 1,15-13-1,-23 18-177,1-1 0,0 1 1,-1-1-1,1 1 0,-1-1 0,1 0 1,-1 1-1,0-1 0,0 0 1,1 0-1,-2 0 0,1 0 0,0 0 1,0 0-1,0 0 0,-1 0 0,1-1 1,-1 1-1,0 0 0,0 0 0,0 0 1,0-1-1,0 1 0,0 0 1,0 0-1,-1 0 0,1-1 0,-1 1 1,-1-3-1,0 3-82,1 1 0,-1 0 1,0 0-1,0-1 0,1 1 0,-1 1 1,0-1-1,0 0 0,0 0 0,0 1 1,0-1-1,0 1 0,0 0 0,-1-1 1,1 1-1,0 0 0,0 0 0,0 0 1,-3 1-1,-43 7-192,38-4 150,1 0-1,0 1 0,0 0 1,0 0-1,1 1 0,0 0 0,0 1 1,0 0-1,-13 15 0,33-23-10,15-11 94,-1-2-1,0-1 0,-1-1 1,24-19-1,23-16-333,-71 50 242,1 0 0,-1 1 0,0-1-1,0 0 1,1 1 0,-1-1 0,1 0 0,-1 1-1,0-1 1,1 1 0,-1 0 0,1 0-1,-1-1 1,1 1 0,-1 0 0,4 1 0,-5-1 13,1 0 1,0 1 0,-1-1-1,1 1 1,0-1 0,-1 0-1,1 1 1,-1 0 0,1-1-1,-1 1 1,1-1 0,-1 1 0,1 0-1,-1-1 1,1 1 0,-1 0-1,0-1 1,1 1 0,-1 0-1,0 0 1,0-1 0,1 3 0,-1 4-12,1 0 1,-1 0 0,0 0 0,-1 0 0,-2 12 0,-9 20 31,10-33-35,-1 1 0,1-1 0,0 0 0,1 1 0,-1 0 0,1-1 0,1 1 0,-1 11 0,12-21-6210,5-8-150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22742,'0'0'3555,"-11"62"-3299,5-27 193,-1 7-353,1 0-64,2-3 0,1-3-128,1-5-449,0-6-576,1-5-897,-3-6-769,-3-9-544,-4-5-2498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17168,'0'0'2370,"13"-7"-186,4-1-1620,1 0 1,1 1-1,-1 1 0,1 0 1,0 1-1,22-2 0,-27 6-407,25-3 126,54 2 0,-83 2-315,-1 0 0,0 1 1,0 0-1,0 1 0,0 0 0,0 1 1,0 0-1,-1 0 0,1 1 0,-1 0 1,14 8-1,-19-9 6,0 0 0,0 0-1,0 0 1,-1 0 0,1 0 0,-1 1 0,0-1-1,0 1 1,0-1 0,0 1 0,-1 0 0,1 0 0,-1 0-1,0 0 1,0 0 0,-1 0 0,1 0 0,-1 0-1,0 0 1,0 0 0,0 0 0,0 0 0,-1 0 0,0 0-1,0 0 1,0 0 0,0 0 0,0 0 0,-3 5-1,-2 3 226,0 1 0,-1-1 0,0 0 0,-1-1 0,0 0 0,0 0 0,-15 13 0,8-10 320,0-2 0,0 1 0,-2-2 0,1 0 0,-1-1 0,-32 13 1,39-19-425,-1 0 1,0 0 0,1-1 0,-1-1 0,-1 0 0,1-1-1,0 0 1,0 0 0,0-1 0,-1-1 0,1 0 0,0 0 0,-15-4-1,21 3-171,0 0 0,0 0 0,0-1 0,0 0 0,0 0-1,1 0 1,-1 0 0,1 0 0,0-1 0,0 0 0,0 0-1,-4-6 1,6 7-274,1 1-1,-1-1 1,0 0 0,1 1-1,0-1 1,0 0 0,0 0-1,0 0 1,0 0-1,1 0 1,-1 0 0,1 0-1,0 0 1,0-5 0,1 6 5,-1 1 1,1 0 0,0-1 0,0 1 0,0 0 0,1 0 0,-1 0 0,0 0 0,0 0-1,1 0 1,-1 1 0,0-1 0,1 0 0,-1 1 0,1-1 0,-1 1 0,0-1 0,1 1 0,0-1-1,-1 1 1,1 0 0,-1 0 0,1 0 0,-1 0 0,1 0 0,-1 0 0,1 1 0,1-1 0,3 0-1107,26 0-4693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16624,'0'0'4196,"-13"77"-2595,1-36-448,0 6 32,4-2-448,4-1-449,1-4-159,3-6-65,2-4-32,5-6-673,5-6-1153,1-7-928,-3-9-4133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1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0 431 17040,'0'0'1228,"9"1"-1762,2-2 488,0 0 0,0 0 0,0-1 1,0 0-1,0-1 0,-1 0 0,1-1 0,-1 0 0,0 0 0,0-1 0,0-1 0,-1 0 0,0 0 1,0-1-1,14-13 0,19-19-1335,66-81 0,-80 87 1049,-4 5 279,-4 3 326,43-41-1,-58 62-146,0-1 1,1 1-1,-1 0 0,1 0 1,0 0-1,0 1 0,1 0 1,-1 0-1,0 1 0,1-1 0,0 1 1,0 1-1,0-1 0,8 1 1,-10 1-70,-1 1 0,0 0 0,0 0 0,1 0 0,-1 1 0,0-1 0,0 1 0,0 0 0,-1 0 0,1 1 0,0-1 0,-1 1 0,1 0 0,-1 0 0,0 0 0,0 0 0,2 4 0,11 13 132,24 39-1,-22-30-75,20 26-30,2-2 0,2-2 0,60 57 0,-75-82-74,2-2-1,1-1 1,1-2-1,1 0 1,1-3-1,1 0 1,46 16-1,-24-17-445,2-2 0,0-3 0,0-2 0,1-3 0,1-3 0,84-3 0,37-7-5008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16335,'0'0'3390,"1"-9"-203,-1 6-3062,0-1 0,0 1-1,1 0 1,-1 0-1,1 0 1,0 0 0,0 0-1,0 0 1,0 0 0,0 0-1,1 0 1,-1 0-1,1 1 1,0-1 0,0 1-1,0-1 1,0 1-1,0 0 1,1 0 0,-1 0-1,0 0 1,1 0 0,0 0-1,-1 1 1,1-1-1,0 1 1,0-1 0,0 1-1,0 0 1,0 1-1,6-2 1,15-4-101,1 0 0,0 2-1,0 1 1,0 1 0,1 1 0,-1 1 0,1 2-1,-1 0 1,0 2 0,40 10 0,-60-12 38,1 1 0,0-1 1,-1 1-1,0 0 0,1 1 1,-1-1-1,-1 1 1,1 0-1,0 1 0,-1-1 1,0 1-1,0-1 0,-1 1 1,1 1-1,-1-1 0,0 0 1,5 12-1,-7-13-10,0 0 0,0 0 0,0 0 0,0 1 0,-1-1 0,0 0 0,1 1 0,-2-1 0,1 0 0,0 0 0,-1 1-1,0-1 1,0 0 0,0 0 0,0 0 0,-1 0 0,0 0 0,0 0 0,0 0 0,0-1 0,0 1 0,-1-1 0,1 1 0,-1-1 0,0 0 0,-6 4 0,2 0 47,-1-1-1,-1 0 1,1-1 0,-1 0 0,0-1-1,0 1 1,0-2 0,0 1 0,-1-1-1,0-1 1,1 0 0,-1 0 0,0-1-1,0 0 1,0 0 0,0-1 0,-17-3-1,27 3-209,-1 0 0,0 0 1,1 0-1,-1 0 0,1-1 0,-1 1 0,0 0 0,1 0 0,-1-1 0,1 1 0,-1 0 0,1-1 0,-1 1 0,1-1 0,0 1 0,-1 0 0,1-1 0,-1 1 0,1-1 0,0 1 0,-1-1 0,1 0 0,0 1 0,0-1 0,-1 1 0,1-1 0,0 1 0,0-2 0,0-12-7342,3 2-4884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3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6790,'0'0'8520,"14"11"-6059,4-5-2149,0 0-1,0-2 0,0 0 0,1-1 1,-1-1-1,1-1 0,35-1 0,-30 0-206,380-12 1357,-195 2-858,234-21 1397,24-1-1055,-231 23 991,136-3-1824,-205 19-63,-99-2 168,135-8-1,-53-5-87,265 18-1,-184 1-46,-37 11-22,-133-13-17,94 4 1,-111-13-45,510-23 133,-441 15-3048,-128 2-11370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1734 9385,'0'0'7885,"8"-12"-7117,329-551 4506,-48-39-5006,-247 501 671,-4-2 1,40-173-1,-61 214-825,-13 47-2737,-7 23 1717,0-1-1,-1 0 0,0 0 1,0 0-1,-7 7 0,-16 21-5178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9769,'1'-10'1068,"16"-57"2005,-16 63-2766,1 0-1,-1 0 1,1 1 0,0-1 0,0 0 0,0 1-1,0-1 1,1 1 0,0 0 0,-1-1-1,1 1 1,0 1 0,0-1 0,1 0-1,-1 1 1,1 0 0,5-4 0,-9 6-285,1 0 0,-1 0 0,1 0 0,-1 0 0,1 0 0,-1 0 0,1 0 0,-1 0 0,1 0 0,0 0 0,-1 0 0,1 0 1,-1 0-1,1 1 0,-1-1 0,1 0 0,-1 0 0,0 0 0,1 1 0,-1-1 0,1 0 0,-1 1 0,1-1 0,-1 0 0,0 1 0,1-1 0,-1 0 1,0 1-1,1-1 0,-1 1 0,0-1 0,0 1 0,1-1 0,-1 1 0,0-1 0,0 1 0,0-1 0,0 1 0,0-1 0,1 1 0,-1-1 0,0 2 0,1 27 297,-1-22-177,-4 52 275,-1-1 0,-25 103-1,17-103-272,2-1 0,-4 105 0,15-161-133,0-1 1,0 1-1,0-1 1,0 1-1,0-1 1,0 1 0,0-1-1,0 1 1,0-1-1,0 1 1,0-1-1,1 1 1,-1-1 0,0 1-1,0-1 1,0 0-1,1 1 1,-1-1-1,0 1 1,1-1-1,-1 0 1,0 1 0,1-1-1,-1 0 1,1 1-1,-1-1 1,0 0-1,1 1 1,-1-1 0,1 0-1,-1 0 1,1 0-1,-1 0 1,1 1-1,-1-1 1,1 0 0,-1 0-1,1 0 1,-1 0-1,1 0 1,-1 0-1,1 0 1,-1 0-1,1 0 1,-1-1 0,1 1-1,-1 0 1,1 0-1,-1 0 1,1-1-1,-1 1 1,0 0 0,1 0-1,-1-1 1,1 1-1,-1 0 1,0-1-1,1 0 1,29-20 336,90-88 926,52-42 708,-78 85-4657,-64 48-1016,44-19 0,-54 28-9890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4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 7687,'0'0'3913,"-4"12"-3603,-28 96 767,-28 179 0,33-142-861,24-127-228,-14 61 3,4 2 1,-5 123 0,17-201 6,1 0 0,0-1 1,0 1-1,0 0 0,0 0 0,1 0 0,-1 0 1,1 0-1,0 0 0,0-1 0,0 1 1,0 0-1,0-1 0,1 1 0,-1-1 1,1 1-1,-1-1 0,1 0 0,0 1 1,0-1-1,0 0 0,0 0 0,1 0 1,-1-1-1,1 1 0,-1 0 0,1-1 1,-1 0-1,1 0 0,0 1 0,3-1 1,7 2 61,0-2 0,1 1 1,-1-2-1,1 0 1,24-3-1,-25 1 100,0 1 0,0 0 0,0 1-1,0 1 1,15 2 0,-15 2-117,0 1 1,0 0-1,-1 0 0,0 2 1,12 8-1,42 23 33,-37-28-69,0-2 0,1 0 0,1-2 0,-1-1-1,1-2 1,55 2 0,-32-7 24,-1-2 0,1-2-1,56-13 1,-47 5 6,33-8 38,0 4 0,114-5 0,76 22 1127,40-2 740,-187-10-1561,28 0 75,-141 12-366,0 1 0,0 2 0,0 0 0,40 11 0,22 19 23,13 4-126,-90-35 148,0 1 0,-1-1 0,1-1 0,0 0 0,0 0-1,0-1 1,17-2 0,-17-2 43,-1 1-1,1-2 0,-1 0 0,0 0 0,0 0 0,-1-1 0,1-1 0,-1 0 1,-1 0-1,13-13 0,-18 14 11,0 0 0,0 0-1,0 0 1,-1-1 0,0 1 0,3-14 0,-1 1-131,10-35-45,-2 0 0,-3-1 0,-2 0 0,0-78 0,-8 95-20,-1 0 0,-2 0-1,-1 1 1,-3-1 0,0 1 0,-3 0 0,-19-47 0,25 76 9,0 0 0,0 1 0,-1-1 0,0 1 0,0 1 0,0-1 0,-1 1 0,0 0 0,0 1 0,-1 0 1,0 0-1,-16-8 0,-3 0-168,-2 2 0,-44-14 1,21 13 22,-1 2 0,0 2 0,-61-2 0,-165 10 184,125 2-65,121-2 24,-481-9 46,381-1-27,-245-49 0,335 49-60,0 1-1,-1 3 1,0 2 0,-55 0-1,82 5-67,0 1 0,0 0-1,1 1 1,-1 0 0,1 1-1,-1 2 1,2-1 0,-1 2-1,0 0 1,1 1 0,1 0 0,-1 1-1,-24 21 1,21-13-1392,-29 38 0,14-17-4046,22-27-1558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4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10826,'0'0'4559,"3"10"-4719,27 106 865,46 149 226,-59-215-854,3 0 0,2-2-1,33 56 1,-52-100-200,-1 0 0,0 0 0,0 1-1,0-1 1,-1 0 0,1 1 0,-1 0-1,0-1 1,0 1 0,-1 0 0,1 8 0,-1-13 32,0 0 0,0 1 0,0-1 0,0 0 0,0 0 0,-1 1 0,1-1 0,0 0 0,0 0 0,0 1 0,0-1 0,0 0 0,0 0 0,-1 1 0,1-1 0,0 0 0,0 0 0,0 0 0,-1 0 0,1 1 1,0-1-1,0 0 0,-1 0 0,1 0 0,0 0 0,0 0 0,-1 0 0,1 1 0,0-1 0,0 0 0,-1 0 0,1 0 0,0 0 0,0 0 0,-1 0 0,1 0 0,0 0 0,-1 0 0,1 0 0,0 0 1,0-1-1,-1 1 0,1 0 0,0 0 0,-1 0 0,0 0-375,-11-3-2919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87 322 8136,'-9'11'3187,"5"-6"-3056,-4 3 111,1 0 0,0 1 0,0 0 0,1 0 0,0 1 0,1 0-1,0 0 1,0 0 0,1 1 0,1-1 0,0 1 0,0 0 0,-2 18 0,5-25-183,0 0 0,1 0 0,-1 1 0,1-1 0,0 0 0,0 0 0,0 0 0,0 0 0,1 0 0,0 0 0,0 0 0,0-1 0,0 1 0,0 0 0,1-1 0,5 6 1,-3-4 2,0-1 0,1 0 0,-1 0 0,1-1 1,0 1-1,0-1 0,0 0 0,1-1 1,-1 0-1,7 2 0,-2-1 52,1-1 0,-1 0 0,0-1 0,1-1 0,-1 1 0,1-2 0,-1 0 0,0 0 1,1-1-1,-1 0 0,0-1 0,20-8 0,-15 2 40,0-1 0,0 0 1,-1-1-1,-1-1 0,0-1 1,0 0-1,-2 0 0,1-1 1,-2-1-1,0 0 0,14-25 1,-3-1 113,-2-2 0,-2 0 1,19-63-1,-11 20-1728,-8 29-6257,-6 18 409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1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2398 7 6983,'0'0'1590,"-8"0"-1125,-35-2 51,20-1 329,1 2 0,-1 0 1,-43 6-1,30 1 169,0-2 1,-45 0-1,48-3-938,0 1 0,0 1 0,-38 10 0,26-1-66,0-1 0,-1-3 0,-1-1 0,1-3 0,-1-2 1,1-1-1,-1-3 0,-65-11 0,-9-3 287,-216-2-1,184 14-131,114 2-160,-1 2 1,0 2-1,1 2 0,0 1 1,0 2-1,-50 16 0,-5 7 399,2 4 0,-144 74 0,224-97-459,-6 3-769,7-13-4751,1-11-2956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7847,'0'0'13629,"2"8"-12940,19 109 1037,-17-87-1348,0 0 1,2 0 0,1-1 0,22 55-1,-29-82-332,1 0 0,0-1-1,0 1 1,-1 0-1,1-1 1,0 1-1,1 0 1,-1-1 0,0 1-1,0-1 1,1 0-1,-1 1 1,1-1-1,-1 0 1,1 0 0,0 0-1,-1 0 1,1 0-1,0 0 1,0 0 0,-1-1-1,1 1 1,0-1-1,0 1 1,3-1-1,-1 0 41,-1-1 0,0 0 0,0 0-1,1 0 1,-1 0 0,0 0 0,0-1-1,0 1 1,-1-1 0,1 0-1,0 0 1,-1 0 0,5-4 0,4-6 167,0-1 1,0 1 0,-2-2 0,0 1-1,8-16 1,-8 10-75,-1 0 0,0-1 0,6-27 0,-12 37-104,1 1-1,-2-1 1,0 0 0,0 0-1,-1 0 1,0 0 0,0 0-1,-1 0 1,-3-12 0,4 21-81,-1-1 0,1 1 0,-1 0-1,0-1 1,1 1 0,-1 0 0,0-1 0,0 1 0,0 0 0,0 0 0,0 0 0,0 0 0,0 0 0,0 0 0,-1 0-1,1 0 1,0 0 0,0 1 0,-1-1 0,1 0 0,-1 1 0,1-1 0,0 1 0,-1 0 0,1-1 0,-3 1 0,4 0-133,-1 0 0,0 0 1,1 0-1,-1 0 0,0 0 1,0 1-1,1-1 1,-1 0-1,0 0 0,1 1 1,-1-1-1,0 0 1,1 1-1,-1-1 0,0 0 1,1 1-1,-1-1 1,1 1-1,-1-1 0,1 1 1,-1 0-1,1-1 1,-1 1-1,1-1 0,0 1 1,-1 0-1,1-1 1,0 1-1,-1 0 0,1 0 1,0-1-1,0 1 0,0 0 1,0-1-1,0 1 1,0 0-1,0 0 0,0-1 1,0 1-1,0 0 1,0 0-1,0-1 0,0 1 1,1 0-1,-1-1 1,0 1-1,0 0 0,1-1 1,0 2-1,-1-1-145,1-1 0,-1 1-1,0-1 1,1 1 0,-1-1 0,0 0-1,1 1 1,-1-1 0,1 0 0,-1 1-1,1-1 1,-1 0 0,1 1 0,-1-1-1,1 0 1,-1 0 0,1 0 0,-1 0-1,1 1 1,0-1 0,-1 0-1,1 0 1,-1 0 0,1 0 0,-1 0-1,1 0 1,0 0 0,0-1 0,2 1-943,15 0-6637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58 15054,'0'0'6801,"-11"2"-6470,7-1-311,-1 0-1,0 1 1,0-1 0,1 1-1,-1 0 1,0 0-1,1 1 1,0-1-1,0 1 1,0 0 0,0 0-1,0 0 1,0 1-1,1-1 1,0 1 0,-1 0-1,2 0 1,-1 0-1,0 0 1,1 1-1,0-1 1,0 1 0,0-1-1,0 1 1,1 0-1,-2 9 1,1-6 106,0 1 1,1-1 0,0 1 0,0-1-1,1 1 1,0 0 0,0-1-1,3 11 1,-3-17-99,1 0 0,0 0 0,0 0 0,-1 0 0,1 0 0,1 0 1,-1 0-1,0 0 0,0-1 0,1 1 0,-1 0 0,1-1 0,-1 1 0,1-1 0,0 1 0,0-1 0,0 0 1,-1 0-1,1 0 0,0 0 0,0 0 0,1 0 0,-1 0 0,0-1 0,0 1 0,0-1 0,0 1 0,1-1 1,-1 0-1,0 0 0,0 0 0,0 0 0,1-1 0,-1 1 0,4-1 0,1-1 92,-1 1 0,1-1 0,-1-1-1,1 1 1,-1-1 0,0 0 0,0 0 0,0-1-1,0 0 1,-1 0 0,1 0 0,-1-1 0,0 0-1,-1 0 1,1 0 0,-1 0 0,0-1 0,0 1 0,-1-1-1,1 0 1,-1 0 0,2-8 0,1-2 139,0 0 1,-1-1-1,-1 1 1,-1-1-1,0 0 1,-1 0-1,0-29 0,-2 45-251,0 1-1,0-1 0,0 1 0,0-1 0,0 1 0,0-1 0,0 1 0,0-1 0,0 1 0,0 0 1,0-1-1,0 1 0,0-1 0,0 1 0,0-1 0,0 1 0,-1-1 0,1 1 0,0-1 1,0 1-1,0 0 0,-1-1 0,1 1 0,0-1 0,-1 1 0,1 0 0,0-1 0,-1 1 0,1 0 1,0 0-1,-1-1 0,1 1 0,-1 0 0,1 0 0,-1 0 0,1-1 0,0 1 0,-1 0 0,1 0 1,-2 0-1,2 0-14,-1 1 0,0-1 0,0 1 1,0-1-1,1 1 0,-1-1 0,0 1 1,0-1-1,1 1 0,-1 0 0,1 0 1,-1-1-1,0 1 0,1 0 0,0 0 1,-1 0-1,1-1 0,-1 1 0,1 0 1,0 1-1,-4 15-23,1 1 1,1-1 0,0 1-1,2 29 1,0-36 16,0-9 6,0-1 1,0 1-1,0-1 1,0 1 0,1-1-1,-1 0 1,0 1-1,1-1 1,-1 0-1,1 1 1,0-1-1,-1 0 1,1 1-1,0-1 1,0 0 0,0 0-1,-1 0 1,1 0-1,1 0 1,-1 0-1,0 0 1,2 1-1,32 12 220,-31-13-451,0 0 0,0 0 0,-1 0 0,1 0 0,0 1 0,-1-1-1,1 1 1,-1 0 0,0 0 0,0 0 0,1 1 0,-1-1 0,-1 1 0,4 3-1,-1 2-1165,5 10-2037,0-11-2753,-1-6-1547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3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6118,'0'0'3390,"8"0"-2355,175-3 1007,97-7 502,-136-5-1291,577-35 115,-499 50-1346,649-21 116,20-8 503,-788 39-113,0 3-1,143 39 1,-35-6-195,-171-39-165,0-2-1,52 0 0,-91-5-188,-1 0 0,1 0 0,-1 0 0,1 0 0,-1 0 0,1 0-1,-1 0 1,1 0 0,0 0 0,-1 0 0,1 0 0,-1 0 0,1 0 0,-1-1 0,0 1 0,1 0-1,-1 0 1,1-1 0,-1 1 0,1 0 0,-1-1 0,0 1 0,1 0 0,-1-1 0,0 1 0,1-1-1,-1 1 1,0-1 0,1 1 0,-1 0 0,0-1 0,0 1 0,0-1 0,1 1 0,-1-1 0,0 1 0,0-1-1,0 0 1,0 1 0,0-1 0,0 1 0,0-1 0,0 1 0,0-1 0,0 1 0,-1-1 0,1-1-185,-1-1 0,0 1 0,0 0 0,1 0 0,-1 0 0,-1 0 0,1 0 0,0 1 1,0-1-1,-4-3 0,-28-16-4396,-15 2-3000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20211,'0'0'5349,"0"9"-4569,2 80 650,19 124 1,-16-157-1428,6 31 106,-10-80-169,1 0 0,0 0 1,0 0-1,1 0 0,-1 0 0,1 0 0,1-1 0,7 11 0,0-9-1994,-10-8 1804,-1 0 0,1 1 1,0-1-1,-1 0 0,1 0 1,-1 0-1,1 0 0,0 0 1,-1 0-1,1 0 1,0 0-1,-1 0 0,1 0 1,0 0-1,-1-1 0,1 1 1,-1 0-1,1 0 0,0-1 1,-1 1-1,1 0 1,-1-1-1,1 1 0,-1-1 1,1 1-1,-1 0 0,1-1 1,-1 1-1,0-1 0,1 1 1,-1-1-1,1-1 0,5-14-5515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9417,'0'0'16431,"2"8"-15961,4 53 945,-6-45-1114,1-1-1,0 1 0,1-1 0,1 0 0,1 1 1,0-1-1,12 27 0,-14-39-271,0-1 0,0 0 0,0 0 0,0 0 0,0 0 0,1 0 0,-1-1 0,1 1 0,-1-1 0,1 0 0,-1 1 0,1-1 0,0 0 0,0-1 0,0 1 0,-1 0-1,1-1 1,0 0 0,0 1 0,0-1 0,0 0 0,0-1 0,0 1 0,0 0 0,0-1 0,-1 0 0,1 1 0,0-1 0,3-2 0,-3 3-40,0-1 0,0-1 0,0 1 1,0 0-1,0-1 0,0 1 0,0-1 0,0 0 0,-1 0 1,1 0-1,-1-1 0,1 1 0,-1 0 0,0-1 1,0 0-1,0 1 0,0-1 0,-1 0 0,1 0 0,-1 0 1,1 0-1,-1 0 0,0 0 0,0-1 0,0-5 0,2-197 27,-3 206-17,0 1 0,0-1-1,0 1 1,0-1-1,0 0 1,0 1-1,0-1 1,0 0-1,-1 1 1,1-1 0,0 0-1,0 1 1,0-1-1,0 0 1,-1 0-1,1 1 1,0-1-1,0 0 1,-1 1 0,1-1-1,0 0 1,0 0-1,-1 0 1,1 1-1,0-1 1,-1 0-1,1 0 1,0 0 0,-1 0-1,1 0 1,0 1-1,-1-1 1,1 0-1,0 0 1,-1 0 0,1 0-1,0 0 1,-1 0-1,1 0 1,0 0-1,-1 0 1,1 0-1,0-1 1,-1 1 0,1 0-1,0 0 1,-1 0-1,1 0 1,0 0-1,-1-1 1,1 1-1,0 0 1,-1 0 0,1 0-1,0-1 1,0 1-1,0 0 1,-1-1-1,1 1 1,0 0-1,0 0 1,-1-1 0,6 134-296,-3-115-1819,1 1-1,8 28 0,-11-46 1852,0 0-1,1 0 1,-1 0-1,0 0 0,1 0 1,-1-1-1,0 1 0,1 0 1,-1 0-1,1-1 1,-1 1-1,1 0 0,0-1 1,-1 1-1,1 0 0,0-1 1,-1 1-1,1-1 1,0 1-1,0-1 0,-1 0 1,1 1-1,0-1 0,0 0 1,0 1-1,0-1 1,0 0-1,-1 0 0,1 0 1,0 0-1,0 0 0,1 0 1,8 0-4753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17232,'0'0'7949,"9"2"-6716,-4-1-1157,0 0 0,0-1 1,0 1-1,1-1 0,-1 0 0,0 0 0,0 0 0,0-1 0,0 0 0,0 0 0,0 0 0,0-1 0,0 1 0,0-1 0,-1 0 0,1-1 1,-1 1-1,1-1 0,-1 0 0,0 0 0,0 0 0,0-1 0,6-6 0,-7 7-1,-1 1 1,1-1-1,0 0 0,-1 0 1,0-1-1,0 1 0,0 0 1,0-1-1,0 1 0,-1-1 1,1 0-1,-1 1 0,0-1 1,0 0-1,-1 0 0,1 0 1,-1-6-1,0 10-60,0-1 0,-1 1 0,1-1 0,-1 1 0,1 0 0,0-1 0,-1 1 0,1 0 0,-1-1-1,1 1 1,-1 0 0,1 0 0,-1 0 0,1-1 0,-1 1 0,0 0 0,1 0 0,-1 0 0,1 0 0,-1 0 0,1 0 0,-1 0 0,0 0 0,1 0 0,-1 0 0,1 0 0,-1 1 0,1-1 0,-1 0-1,1 0 1,-2 1 0,-18 7-77,10-1 42,-1 1-1,1 1 1,0 0-1,1 0 1,0 1-1,1 0 0,-15 22 1,18-24 59,0 0 0,1 0 0,0 0 0,0 0 0,0 1-1,1 0 1,1 0 0,-1 0 0,1 0 0,1 0 0,0 0 0,0 11 0,1-17-27,1-1-1,0 0 0,0 1 1,0-1-1,1 0 1,-1 0-1,0 0 1,1 0-1,0 0 1,-1 0-1,1 0 1,0-1-1,0 1 1,0 0-1,0-1 1,0 0-1,0 1 1,0-1-1,1 0 0,-1 0 1,0 0-1,1 0 1,-1-1-1,0 1 1,1-1-1,-1 1 1,1-1-1,-1 0 1,4 0-1,12 1 20,-1 0 0,31-3 0,-46 2-30,8-1-235,0 0 1,0-1-1,0-1 1,0 0-1,16-6 0,19-19-8192,-24 8-4498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145 271 17264,'0'0'7506,"-8"-3"-6764,5 2-710,1 0-1,0 1 1,-1-1 0,1 1-1,-1-1 1,1 1 0,-1 0-1,1 0 1,-1 0-1,1 0 1,-1 0 0,1 1-1,-1-1 1,1 1 0,0 0-1,-4 1 1,2 0 2,0 1-1,0 0 1,1 0-1,-1 1 1,1-1 0,0 1-1,0-1 1,0 1-1,0 0 1,-3 7 0,-2 1 107,1 1 0,1 0 0,0 0 1,1 1-1,0 0 0,1 0 0,1 0 0,0 0 1,1 1-1,-1 26 0,3-40-135,0 1-1,0-1 0,0 0 1,0 0-1,1 0 1,-1 0-1,0 0 0,0 0 1,1 0-1,-1 0 1,0 0-1,1 0 0,-1 0 1,1 0-1,0 0 1,-1 0-1,1-1 0,0 1 1,-1 0-1,1 0 1,0 0-1,0-1 1,0 1-1,0 0 0,-1-1 1,1 1-1,0-1 1,0 1-1,0-1 0,0 0 1,0 1-1,0-1 1,1 0-1,-1 0 0,0 0 1,0 0-1,0 1 1,0-2-1,0 1 0,0 0 1,0 0-1,0 0 1,2-1-1,2 0 88,0 0 0,0 0-1,-1-1 1,1 0 0,0 0 0,-1 0 0,0-1-1,9-5 1,5-8 101,0-2 0,-1 1 0,0-2 0,-2 0 0,0-1 0,-2-1 0,0 0-1,-1-1 1,11-27 0,-12 20 0,0 0-1,-2-1 0,-2 0 1,0 0-1,-2-1 0,-1 1 1,-1-33-1,-13 162-344,1-17 30,9-73-114,-1 8 341,0-1 0,1 1 0,1 0 0,1-1 0,4 22 0,-5-35-186,0 0 1,0 0 0,0 0 0,1 0 0,-1 0 0,1-1-1,0 1 1,0 0 0,-1-1 0,2 1 0,-1-1-1,0 0 1,0 1 0,4 1 0,-3-2-216,0-1-1,0 0 1,0 0 0,0 0 0,0 0-1,0 0 1,0-1 0,1 1 0,-1-1-1,0 0 1,0 0 0,0 0-1,1 0 1,-1-1 0,0 1 0,0-1-1,4-1 1,12-8-4851,-3-8-3086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14798,'0'0'2306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269 141 8072,'0'0'18316,"-11"-6"-18076,-36-18-128,45 24-107,0-1-1,0 1 1,0 0-1,-1 0 1,1 0 0,0 0-1,0 0 1,0 0 0,-1 1-1,1-1 1,0 1-1,0 0 1,0-1 0,0 1-1,0 0 1,0 0 0,-3 2-1,-27 24 12,26-21-19,-10 8 36,2 2 0,0 0 1,1 0-1,-21 34 0,28-40 6,0 1-1,1 0 0,1 0 1,-1 0-1,2 1 0,0 0 1,0-1-1,1 1 1,-2 22-1,4-33-39,0 0 1,0-1-1,0 1 1,1-1-1,-1 1 1,0-1-1,0 1 0,0-1 1,0 1-1,0-1 1,1 1-1,-1-1 1,0 1-1,0-1 1,1 1-1,-1-1 0,0 1 1,1-1-1,-1 1 1,0-1-1,1 0 1,-1 1-1,1-1 1,-1 0-1,1 1 0,-1-1 1,1 0-1,-1 0 1,1 1-1,-1-1 1,2 0-1,21-1 78,21-19 323,-26 5-176,-1-1 1,0 0-1,-2-1 0,1-1 1,-2-1-1,-1 0 1,13-24-1,-10 14-99,-1-2-1,-2 0 1,-1 0 0,11-45-1,-17 47-19,-6 27-131,-1 6-33,-14 43-201,2 8 272,3 0 0,1 1 0,0 104 0,8-159-4,1 0-1,0 0 1,0 0-1,-1 0 0,1 0 1,0 0-1,0 0 1,0 1-1,1-1 1,-1 0-1,0 0 1,0 0-1,1 0 1,-1 0-1,0 0 1,1 0-1,-1 0 1,1 0-1,-1 0 0,1 0 1,0 0-1,-1 0 1,1-1-1,0 1 1,0 0-1,-1 0 1,1 0-1,0-1 1,0 1-1,0-1 1,0 1-1,0-1 1,0 1-1,0-1 0,0 1 1,0-1-1,0 0 1,0 0-1,0 1 1,0-1-1,1 0 1,-1 0-1,0 0 1,0 0-1,0 0 1,0-1-1,0 1 1,0 0-1,0 0 0,0-1 1,0 1-1,2-1 1,2-1-118,-1 0 0,1-1 0,0 1 0,-1-1 0,0 0 0,1 0 0,-1-1 0,0 1-1,6-9 1,9-16-3175,-4-3-3679,-6 11-1103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123 299 16976,'0'0'6630,"-10"3"-6368,7-2-263,-1 0 0,0 0 0,1 1 0,-1-1 0,1 1 0,0 0 0,0 0 0,-1 0 0,1 0 0,1 1 0,-1-1 0,0 1 0,-4 6 1,1-1-2,1 1 1,0 0 0,1 1-1,-1-1 1,-2 13 0,0-4 269,1 1 0,1 0 1,0 0-1,2 1 1,0-1-1,0 35 1,3-53-241,0 0 0,0 0 0,1 0 1,-1 1-1,0-1 0,0 0 0,1 0 0,-1 0 1,0 0-1,1 0 0,-1 0 0,1 0 0,0-1 1,-1 1-1,1 0 0,-1 0 0,1 0 1,0 0-1,0-1 0,0 1 0,-1 0 0,1-1 1,0 1-1,0-1 0,0 1 0,0-1 1,0 1-1,0-1 0,0 0 0,0 1 0,0-1 1,0 0-1,0 0 0,0 0 0,0 0 0,1 0 1,-1 0-1,0 0 0,0 0 0,0 0 1,0 0-1,0-1 0,0 1 0,0 0 0,0-1 1,1 0-1,4-1 117,-1 0 0,1 0 0,-1-1 1,0 1-1,0-1 0,0-1 0,7-4 0,5-9 14,-1-1 0,-1 0 0,0-1 0,-1-1 0,-1 0 0,-1-1 0,-1 0 0,-1-1 0,0 0 0,10-41 0,-8 16 2,-2 0-1,-2 0 1,-3 0 0,0-69-1,-7 135-227,-1 1 1,-1-1-1,0 0 0,-2 0 1,-11 26-1,-2 12 264,14-43-102,-3 12 223,1 0-1,-7 52 0,13-70-316,1-1 0,0 1-1,0-1 1,0 0-1,1 1 1,0-1 0,1 0-1,0 1 1,0-1 0,0 0-1,1 0 1,0-1-1,0 1 1,1-1 0,7 11-1,-4-8-500,21 25-3297,-7-16-5487,-12-15-298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90 341 18610,'0'0'4585,"-9"6"-4841,2 0 391,0 0 0,1 0 0,0 1 1,0-1-1,0 1 0,1 0 0,0 1 0,0 0 0,1-1 0,0 1 1,0 1-1,1-1 0,0 0 0,1 1 0,-1 0 0,2 0 0,-1-1 1,0 16-1,2-23-127,0-1 0,0 1 0,0-1 0,0 1 0,0-1 0,1 1 0,-1-1 0,0 1 0,0-1 0,0 1 1,0-1-1,1 1 0,-1-1 0,0 1 0,0-1 0,1 1 0,-1-1 0,0 1 0,1-1 0,-1 0 0,0 1 0,1-1 0,-1 0 0,1 1 1,-1-1-1,1 0 0,-1 0 0,1 1 0,-1-1 0,0 0 0,1 0 0,0 0 0,-1 0 0,1 1 0,0-1 0,23-7 358,18-21 408,-25 11-487,-2 0 0,-1-2 0,0 1 0,-1-2 0,-1 0 0,-1 0 0,-1-1 0,-1-1-1,9-30 1,-5 9-3,-3-1 0,-1-1 0,5-83-1,-20 153-503,-1-1 1,-14 31-1,-8 28 356,26-72-118,-24 95 347,25-95-332,1 1 1,0-1-1,0 0 1,1 0 0,0 0-1,1 0 1,4 19-1,-3-26-289,-1-1-1,0 1 1,1-1-1,0 0 1,-1 0-1,1 0 1,1 0-1,-1 0 1,0 0-1,1 0 0,3 3 1,-3-3-525,1 0 0,0-1 0,0 1 0,0-1 0,0 1 0,0-1 0,0-1-1,1 1 1,-1 0 0,1-1 0,-1 0 0,1 0 0,8 0 0,0-1-11470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63 129 20307,'0'0'6961,"9"-2"-6165,-8 1-803,12-1 217,-1-2 0,0 1 0,0-2-1,23-11 1,-32 14-129,1 0 0,-1 0 0,0-1 0,0 1 0,0-1 0,0 0 0,0 0 0,-1 0 0,1 0 0,-1 0-1,0-1 1,0 1 0,0-1 0,0 1 0,0-1 0,-1 0 0,0 0 0,0 0 0,0 1 0,0-1 0,0 0 0,-1-8 0,0 11-80,0 1 1,0-1-1,0 0 1,0 1-1,0-1 1,-1 1-1,1-1 1,0 0-1,0 1 0,-1-1 1,1 1-1,0-1 1,-1 1-1,1-1 1,-1 1-1,1-1 1,-1 1-1,1-1 0,-1 1 1,1 0-1,-1-1 1,1 1-1,-1 0 1,1-1-1,-1 1 1,1 0-1,-1 0 0,0 0 1,1-1-1,-1 1 1,1 0-1,-1 0 1,0 0-1,1 0 1,-1 0-1,0 0 1,1 0-1,-1 0 0,0 0 1,1 1-1,-1-1 1,1 0-1,-1 0 1,1 0-1,-1 1 1,0-1-1,1 0 0,-1 1 1,1-1-1,-1 1 1,0 0-1,-31 19-103,13 0 83,1 2 0,1 0-1,1 1 1,1 0 0,1 1-1,1 1 1,-16 45-1,28-68 21,0-1-1,0 0 0,1 1 0,-1-1 0,0 1 1,1-1-1,0 1 0,-1-1 0,1 1 1,0-1-1,0 1 0,0-1 0,0 1 0,0 0 1,0-1-1,0 1 0,0-1 0,1 1 0,-1-1 1,1 1-1,-1-1 0,1 1 0,-1-1 0,1 0 1,0 1-1,0-1 0,0 0 0,0 1 0,0-1 1,0 0-1,0 0 0,0 0 0,0 0 0,2 1 1,3 0 17,-1-1 0,1 1 0,-1-1 1,1-1-1,0 1 0,0-1 0,10-1 1,-2 1-2,-4 0-525,0 0 1,0-1-1,0 0 0,0-1 0,-1 0 0,17-6 1,-19 5-1408,0 0 0,-1-1 0,0 1 0,1-1 1,10-10-1,1-4-9675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144 249 17296,'0'0'10357,"-11"4"-10373,3-1 27,0 1 1,0 0 0,0 0-1,1 1 1,0-1-1,0 2 1,0-1-1,0 1 1,1 0-1,0 0 1,0 1 0,1 0-1,0 0 1,0 0-1,1 0 1,0 1-1,-7 16 1,9-19 71,-1 1-1,1 0 1,1 0 0,-1 0-1,1 0 1,0 0 0,0 12 0,1-17-68,0 0 0,0 0 1,0 0-1,0 0 1,1 0-1,-1 0 1,0 0-1,1 0 1,-1 0-1,1 0 1,-1 0-1,1 0 1,0 0-1,-1 0 1,1 0-1,0-1 0,-1 1 1,1 0-1,0-1 1,1 2-1,0-1 21,0-1 0,0 1-1,0 0 1,0-1 0,0 0-1,0 1 1,0-1 0,0 0-1,0 0 1,0 0 0,0 0-1,0 0 1,0-1 0,3 0-1,5-2 72,-1 0-1,0-1 1,0 0-1,0-1 1,0 0-1,-1 0 1,1-1-1,-1 0 0,-1 0 1,1-1-1,6-7 1,5-6-63,-2-1 0,29-44 0,-32 44-5,-2-2 0,0 1 0,-1-2 0,-1 1 0,-1-2 0,-1 1 0,-2-1 0,0 0 0,4-42-1,-11 72-63,0 0 0,-1 0-1,1 0 1,-1 0-1,0 0 1,0 0-1,-3 4 1,-6 15 36,-2 11 195,1 2 1,-12 70-1,22-93-188,1-1 0,0 1 1,1-1-1,0 1 0,1-1 1,1 1-1,0-1 0,1 0 1,0 1-1,1-1 0,10 21 0,-9-24-662,18 34-1683,-14-31-1685,1-2-3397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3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12139,'9'6'216,"1"0"0,-1 0 0,1-1 0,1 0 0,-1-1 0,0 0 0,1 0 0,0-1 0,0-1 0,17 2 0,9-1-73,1-2 0,0-2 0,0-1 0,0-2-1,49-11 1,182-63 1136,20-3-548,-217 69-729,0 4 1,88 1-1,145 17-66,35-1-257,-276-11 131,0-3 1,-1-2-1,83-22 0,-28-5-2955,-7-5-2268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 16303,'0'0'1191,"-11"-1"165,7 1-1256,-4-1 80,-1 1 0,1 0 0,-1 0 0,1 1-1,-1 0 1,1 0 0,-1 1 0,1 0-1,0 1 1,0-1 0,0 2 0,0-1 0,1 1-1,-10 6 1,-7 11-139,1 2 0,1 0-1,1 1 1,1 1 0,2 1 0,0 1-1,2 0 1,0 2 0,2-1 0,2 2-1,0 0 1,2 0 0,2 1 0,0 0-1,2 0 1,2 1 0,0 0-1,3 61 1,1-91-4,-1 1 1,2-1-1,-1 1 0,0-1 0,0 0 0,1 1 1,-1-1-1,1 0 0,0 1 0,0-1 0,0 0 0,0 0 1,0 1-1,0-1 0,0 0 0,1 0 0,-1 0 1,1-1-1,0 1 0,-1 0 0,1-1 0,0 1 0,0-1 1,0 1-1,0-1 0,0 0 0,0 0 0,0 0 1,1 0-1,-1 0 0,0 0 0,1-1 0,-1 1 0,0-1 1,1 0-1,-1 0 0,1 1 0,-1-2 0,0 1 1,1 0-1,-1 0 0,4-1 0,3-2 106,0 1 1,0-1-1,0-1 0,-1 1 1,1-2-1,-1 1 0,0-1 1,0 0-1,12-11 0,-12 9-121,-1 1 0,0-1-1,0 0 1,-1-1 0,0 0-1,0 0 1,-1 0-1,0-1 1,0 1 0,-1-1-1,0-1 1,-1 1-1,0 0 1,0-1 0,-1 1-1,0-1 1,-1 0 0,0 0-1,0-14 1,-1 22-16,0 1-1,0-1 1,0 1 0,0-1 0,0 1 0,0-1 0,-1 1-1,1-1 1,0 1 0,-1 0 0,1-1 0,-1 1-1,1 0 1,-1-1 0,0 1 0,0 0 0,1 0-1,-1-1 1,0 1 0,0 0 0,0 0 0,0 0 0,-1 0-1,1 0 1,0 0 0,0 1 0,0-1 0,-1 0-1,1 1 1,0-1 0,-1 1 0,1-1 0,-1 1-1,1-1 1,-1 1 0,1 0 0,0 0 0,-1 0 0,1 0-1,-1 0 1,1 0 0,-4 1 0,2 0-14,-1 0 1,0 1 0,0-1-1,1 1 1,-1 0-1,0 0 1,1 0-1,0 1 1,0-1 0,0 1-1,0 0 1,0 0-1,0 0 1,-3 6 0,1-3 10,2 0 0,-1 1 0,1-1 0,0 1 0,0 0 0,1 0 0,0 0 0,0 1 0,0-1 0,1 0 0,1 1 0,-1-1 0,1 9 0,1-16-2,-1 1 0,0 0-1,1 0 1,-1-1 0,1 1-1,-1 0 1,1-1 0,0 1-1,-1 0 1,1-1 0,0 1-1,-1-1 1,1 1-1,0-1 1,0 1 0,-1-1-1,1 0 1,0 1 0,0-1-1,0 0 1,-1 0 0,1 0-1,0 1 1,0-1 0,0 0-1,0 0 1,0 0 0,0 0-1,-1-1 1,1 1 0,0 0-1,0 0 1,0 0 0,0-1-1,1 0 1,31-11 77,-13-2-40,-1 1 0,0-2 0,27-28 0,-29 27-12,1 0 0,0 1 0,34-22 0,-52 37-26,0 0-1,1-1 1,-1 1 0,1 0 0,-1-1-1,0 1 1,1 0 0,-1 0 0,1 0-1,-1 0 1,1-1 0,-1 1 0,0 0-1,1 0 1,-1 0 0,1 0 0,-1 0-1,1 0 1,-1 0 0,1 0-1,-1 0 1,1 0 0,-1 1 0,0-1-1,1 0 1,-1 0 0,1 0 0,-1 0-1,1 1 1,-1-1 0,0 0 0,1 1-1,-1-1 1,0 0 0,1 0 0,-1 1-1,0-1 1,1 1 0,-1-1-1,0 0 1,0 1 0,1 0 0,2 27-20,-12 35 46,1-27 46,2-11-50,0 0 0,2 0 0,-1 32 0,5-56-24,0-1 0,0 0-1,0 0 1,0 1 0,0-1 0,0 0 0,0 1 0,0-1-1,0 0 1,0 0 0,0 1 0,0-1 0,0 0 0,0 0 0,0 1-1,0-1 1,0 0 0,0 0 0,0 1 0,1-1 0,-1 0 0,0 0-1,0 1 1,0-1 0,0 0 0,1 0 0,-1 0 0,0 1 0,0-1-1,0 0 1,1 0 0,-1 0 0,0 0 0,0 1 0,1-1 0,-1 0-1,0 0 1,0 0 0,1 0 0,-1 0 0,0 0 0,0 0 0,1 0-1,12-8-612,10-18-2156,-7-4-1580,-2-6-2129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12684,'0'0'8947,"-4"10"-7618,-2 11-1139,1 1-1,1-1 1,1 1-1,1-1 1,0 1-1,2 0 1,3 26-1,6 136 3831,0-236-3609,-3 0 0,1-100 0,28 151-907,-22 1 158,1-1 0,-1 0 0,0-2 0,0 1 0,0-2 0,17-6 0,37-19-7603,-34 14-463,-18 9-2118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41 8968,'0'0'10869,"-10"-1"-9433,6 1-1396,1-1-1,-1 1 0,0-1 0,0 1 0,0 1 0,1-1 0,-1 0 1,0 1-1,0 0 0,1 0 0,-1 0 0,0 0 0,1 1 1,0-1-1,-1 1 0,1 0 0,0 0 0,0 0 0,-1 0 0,2 1 1,-1-1-1,0 1 0,0 0 0,1 0 0,0 0 0,-3 4 0,-3 6 162,0 1-1,1 0 0,0 0 0,1 1 0,1 0 1,0 0-1,1 0 0,1 1 0,1-1 0,0 1 1,0 20-1,2-34-173,0 0 1,0 0-1,0 0 1,0 0-1,0-1 0,1 1 1,-1 0-1,1 0 1,-1 0-1,1 0 1,0 0-1,-1-1 1,1 1-1,0 0 0,0 0 1,1-1-1,-1 1 1,0-1-1,0 1 1,1-1-1,-1 0 1,1 1-1,-1-1 0,1 0 1,0 0-1,-1 0 1,1 0-1,0 0 1,0-1-1,0 1 1,0-1-1,-1 1 0,1-1 1,0 1-1,0-1 1,0 0-1,0 0 1,0 0-1,0 0 1,3-1-1,2 1 92,1-1-1,0-1 1,-1 1 0,1-1-1,-1-1 1,0 1-1,0-1 1,0 0 0,9-6-1,-1-1 103,-2 0-1,1-1 0,-1-1 1,-1 0-1,0 0 1,-1-1-1,15-21 0,-21 26-105,0 0 0,0-1 0,-1 1 0,0-1 0,-1 1 0,0-1 0,0 0 0,-1 0 1,0-1-1,-1 1 0,0 0 0,0-1 0,-1 1 0,0-1 0,-3-13 0,3 22-116,0 0 1,0-1-1,0 1 1,0 0-1,-1 0 1,1-1 0,0 1-1,-1 0 1,1 0-1,-1 0 1,1 0-1,-1 0 1,0-1 0,1 1-1,-1 0 1,0 1-1,0-1 1,0 0-1,0 0 1,0 0 0,0 0-1,0 1 1,0-1-1,0 0 1,0 1-1,0-1 1,0 1-1,0-1 1,0 1 0,-1 0-1,1-1 1,0 1-1,0 0 1,-1 0-1,1 0 1,0 0 0,0 0-1,-1 0 1,1 0-1,0 0 1,0 1-1,-1-1 1,1 0-1,0 1 1,0-1 0,0 1-1,0 0 1,0-1-1,0 1 1,0 0-1,-2 0 1,-4 4-49,0 0 1,0 0-1,0 0 0,0 1 0,-10 12 1,3 5-1255,14-23 1151,0 0 1,0 1-1,0-1 0,0 0 0,-1 1 1,1-1-1,0 0 0,0 1 0,0-1 1,0 0-1,0 0 0,1 1 0,-1-1 0,0 0 1,0 1-1,0-1 0,0 0 0,0 0 1,0 1-1,0-1 0,0 0 0,1 0 1,-1 1-1,0-1 0,0 0 0,0 0 0,1 1 1,-1-1-1,0 0 0,0 0 0,1 0 1,-1 0-1,0 1 0,0-1 0,1 0 1,-1 0-1,0 0 0,1 0 0,2 0-697,0 0 0,0 0 0,-1-1 1,1 1-1,0-1 0,0 0 0,0 0 0,-1 0 0,1 0 0,0-1 0,-1 1 0,1 0 1,2-4-1,20-12-6919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14221,'0'0'9626,"-10"2"-8553,-6 4-788,0 0-1,0 1 1,1 0 0,-26 18 0,34-21-253,0 0 0,0 1 0,1 0 1,0 1-1,0-1 0,0 1 0,1 0 0,0 1 0,0-1 0,0 1 0,1 0 0,0 0 0,0 0 0,-2 9 0,6-16-33,0 1-1,-1-1 0,1 1 0,0-1 0,0 1 0,0-1 0,0 0 0,0 1 1,0-1-1,0 1 0,0-1 0,0 1 0,1-1 0,-1 1 0,0-1 0,0 0 1,0 1-1,0-1 0,1 1 0,-1-1 0,0 0 0,0 1 0,1-1 0,-1 0 1,0 1-1,1-1 0,-1 0 0,0 0 0,1 1 0,-1-1 0,0 0 0,2 1 0,17 2 22,24-10 92,-1-4-80,-23 6-80,0 0 0,0 1 0,0 1 0,36-1 0,-53 4 37,-1 1 1,1-1-1,-1 0 1,1 1 0,-1-1-1,1 1 1,-1-1 0,0 1-1,1 0 1,-1-1 0,1 1-1,-1 0 1,0 0-1,0 0 1,0 0 0,1 0-1,-1 1 1,0-1 0,0 0-1,-1 0 1,1 1-1,0-1 1,0 0 0,-1 1-1,1-1 1,0 1 0,-1-1-1,0 1 1,1-1-1,-1 1 1,0-1 0,0 1-1,0 0 1,0-1 0,0 1-1,0-1 1,0 1-1,-1 2 1,1 1 22,-1 1-1,0-1 1,0 1-1,0-1 1,-1 0-1,0 1 1,0-1-1,0 0 1,-1 0-1,-2 5 1,-8 5 674,0 0 0,-1-1 0,-27 22 0,33-30-527,0 0 0,0 0 0,-1-1 0,0 0 0,0 0 0,-1-1 0,1-1 0,-21 6 0,30-9-172,-1 1 0,0-1 0,1 0 0,-1 0 1,0 0-1,0 0 0,1 0 0,-1 0 0,0 0 1,0 0-1,1 0 0,-1 0 0,0 0 0,1 0 1,-1 0-1,0 0 0,0-1 0,1 1 0,-1 0 0,0-1 1,1 1-1,-1 0 0,1-1 0,-1 1 0,0-1 1,1 1-1,-1-1 0,1 1 0,-1-1 0,1 1 1,-1-2-1,1 0-143,-1 1-1,1-1 1,0 0 0,0 1 0,1-1 0,-1 1-1,0-1 1,0 1 0,1-1 0,-1 0-1,1 1 1,-1 0 0,2-4 0,2-2-1162,1-1 0,-1 1-1,1 0 1,11-12 0,5 0-3289,2-1-1868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16528,'0'0'7965,"-11"8"-7037,-10 6-618,1 1 0,1 1-1,0 0 1,2 2 0,0 0-1,0 1 1,-17 28-1,34-47-290,-1 1 1,1-1-1,0 0 0,0 1 0,0-1 0,-1 1 0,1-1 0,0 0 0,0 1 0,0-1 0,0 1 0,0-1 0,0 1 1,0-1-1,0 1 0,0-1 0,0 0 0,0 1 0,0-1 0,0 1 0,0-1 0,0 1 0,0-1 0,0 1 0,0-1 1,1 0-1,-1 1 0,0-1 0,0 1 0,1-1 0,-1 0 0,0 1 0,0-1 0,1 0 0,-1 1 0,1-1 0,-1 0 1,0 0-1,1 1 0,-1-1 0,1 0 0,26 5 216,33-12-129,3-8-67,-50 10-64,0 1-1,0 1 1,1 0 0,-1 0 0,1 2-1,0 0 1,0 0 0,-1 1 0,20 3-1,-32-2 18,1-1-1,-1 1 1,0 0-1,0 0 1,1 0-1,-1 0 1,0 0-1,0 0 0,0 0 1,0 0-1,0 0 1,-1 0-1,1 0 1,0 1-1,-1-1 1,1 0-1,0 1 1,-1-1-1,1 0 1,-1 1-1,0-1 0,0 1 1,1-1-1,-1 1 1,0-1-1,0 1 1,0-1-1,-1 3 1,1 1 26,0 1-1,-1-1 1,0 1 0,0-1 0,0 1 0,-4 6-1,-2 2 204,0-2-1,-1 1 0,0-1 0,-1 0 1,-1-1-1,0 0 0,0-1 0,-17 13 0,-7 4 775,-59 34 0,84-55-993,1-1 1,-1 1-1,0-2 0,-1 1 0,1-1 1,-1-1-1,0 1 0,0-2 0,0 1 0,0-1 1,-15 0-1,24-2-91,0 0-1,1-1 1,-1 1-1,0 0 1,1-1-1,-1 1 1,0 0-1,1-1 1,-1 1 0,1-1-1,-1 1 1,1-1-1,-1 1 1,1-1-1,-1 0 1,1 1 0,0-1-1,-1 0 1,1 1-1,0-1 1,-1 0-1,1 1 1,0-1 0,0 0-1,0 0 1,-1 1-1,1-1 1,0 0-1,0 0 1,0 1 0,0-1-1,0 0 1,1 0-1,-1 1 1,0-2-1,8-28-5995,3 9 111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13901,'0'0'5162,"-2"11"-4959,-7 61 235,0 88 1,2-26-147,-10 65 601,-11 252 697,28-444-1561,0 0 0,0 1 0,1-1 0,0 0 0,0 0 0,1 0 0,0 0 0,5 12 0,-6-17-47,1 0 0,-1 0-1,0 0 1,1 0 0,-1 0 0,1-1-1,0 1 1,-1-1 0,1 1 0,0-1-1,0 1 1,0-1 0,0 0 0,0 0-1,1 0 1,-1 0 0,0-1 0,0 1-1,1 0 1,-1-1 0,0 0 0,1 1-1,-1-1 1,0 0 0,1 0 0,-1 0-1,0-1 1,1 1 0,-1-1 0,2 0-1,21-10-2436,-4-11-2457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 13357,'-49'0'32,"3"0"-2082,5-1 480,5-3-7142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1616 3011,'0'0'5205,"-8"2"-2376,-26 6-122,49-9 1940,22 3-2854,6 0-973,149-11-1319,325-59 1,72-6 1506,-576 73-952,852-73 2172,-696 47-2165,422-59-78,6 40 181,125 47 211,100-3 1098,-801 0-1081,0-1-1,34-9 1,-35 7-385,0 1 0,0 1 0,27-1 1,-41-32 860,-1-9-880,2 0 1,1 0 0,3 1 0,19-53-1,80-168-178,-31 86 124,-11 30 145,7-16 30,-73 160-104,0 1 0,0-1 0,-1 0 0,0 0 0,0 0 0,0-1 0,0 1 0,-1 0 0,0 0 0,0 0 0,0-1 0,-1 1 0,-1-10 0,0 12 0,1 0 0,-1 0 0,0 1 1,0-1-1,0 0 0,0 0 0,0 1 0,0 0 1,-1-1-1,0 1 0,1 0 0,-1 0 0,0 0 1,0 1-1,0-1 0,0 0 0,0 1 0,0 0 1,0 0-1,0 0 0,-7-1 0,-14 0 103,-11-4-33,28 4-121,0 1 1,1 0-1,-1 1 1,0 0-1,1 0 1,-1 0-1,0 1 1,1 0-1,-1 0 1,1 0-1,-1 1 1,-7 3-1,-6 0 17,-65 10-58,-1-4 0,-110-1-1,-11 2 1,22 5-370,-822 64-831,-993-20 571,1491-39 985,-729 124-1,1183-136-338,-36 6-310,-173 9 0,225-29-2589,15-16-3129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2052 95 8904,'-162'-10'1059,"-555"-12"738,658 27-1616,1 2 0,0 3-1,0 2 1,1 3 0,-101 42-1,86-25 67,1 3 0,1 3 0,-116 87 0,156-102-227,1 1 0,1 2 0,2 0 0,0 2 1,-37 54-1,47-56-27,1 0-1,1 1 1,1 0 0,2 1 0,0 1 0,2 0 0,-8 49 0,10-41 43,2 0 0,1 1 0,2-1 0,2 1 0,7 58 0,-5-82-7,0-1 0,2 1 0,0 0 1,0-1-1,1 1 0,1-1 0,0-1 1,1 1-1,0-1 0,1 0 0,0-1 1,1 0-1,0 0 0,1-1 0,0 0 0,1 0 1,21 14-1,-9-11-30,0-1-1,0-2 1,1 0 0,0-1 0,1-1 0,0-2-1,0 0 1,38 3 0,27-2 2,97-6 0,-97-2-3,455 18 152,-301-7-134,0-10 0,347-46 0,-70-17 54,999-95 20,-667 67-119,-15-89 287,-584 94-139,-220 71-11,0-1 0,0-2 1,-2-2-1,-1 0 1,31-27-1,-54 39-83,0 1 1,-1-1-1,0 0 0,0-1 1,-1 1-1,0-1 0,0-1 0,-1 1 1,-1-1-1,1 0 0,-2 0 1,1 0-1,-1 0 0,-1-1 0,0 1 1,-1-1-1,0 0 0,0 0 1,-1 1-1,0-1 0,-1 0 0,0 0 1,-1 1-1,0-1 0,-1 1 1,0 0-1,-1-1 0,0 2 0,0-1 1,-1 0-1,0 1 0,-1 0 1,0 0-1,-1 0 0,0 1 0,0 0 1,-14-12-1,2 4-4,-1 1 0,0 1-1,-2 1 1,1 1 0,-2 0 0,1 2 0,-2 1 0,-39-11-1,-21 0 123,-99-10 0,148 25-71,-882-102 419,694 84-497,-551-15-24,-2 55 24,28-1 64,149-50 1,368 14-225,-327 12 0,325 43-2026,114-13-799,25-9-1317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1876 111 4452,'0'0'4452,"-8"-4"-4233,-39-14 2314,1 2 0,-51-10-1,8 10-2240,-288-12 648,237 26-959,-173 6 1944,268 1-1862,0 2 1,1 1 0,0 3-1,0 1 1,2 2-1,-1 2 1,2 2-1,0 2 1,2 1 0,-48 34-1,44-24 37,-48 44-1,78-64-80,2 1-1,-1 1 0,1 0 0,1 0 0,1 1 1,0 0-1,0 0 0,-7 19 0,15-30-21,-1 0 0,1 0 0,0 0 0,0-1 0,0 1 0,0 0 0,1 1 0,-1-1 0,1 0-1,0 0 1,0 0 0,0 0 0,0 0 0,0 0 0,1 0 0,-1 0 0,1 0 0,0 0 0,0 0 0,0 0 0,0 0 0,1 0 0,-1 0 0,1-1-1,-1 1 1,1 0 0,0-1 0,0 0 0,0 1 0,1-1 0,-1 0 0,0 0 0,1 0 0,0-1 0,-1 1 0,1-1 0,0 1 0,0-1 0,-1 0-1,6 2 1,11 2 62,1-1-1,0 0 0,0-1 0,0-1 0,22-1 0,-26-1-67,381 5 110,119 5-15,-450-5 18,36 3-106,0-5 0,104-9 0,-178 3 117,1 0-1,-1-2 0,0-2 1,-1 0-1,0-1 1,0-2-1,0-1 0,-2-1 1,1-1-1,-1-1 0,-1-2 1,24-19-1,-44 31 25,0 1 0,0-1 0,0 0 0,-1 0 0,0 0 0,0-1-1,0 1 1,0-1 0,-1 1 0,0-1 0,0 0 0,3-10 0,-4 12-66,-1 0-1,0 0 1,0-1-1,0 1 1,0 0-1,0 0 1,-1 0 0,1 0-1,-1 0 1,0 0-1,0 0 1,0 0 0,0 0-1,-1 0 1,1 0-1,-1 0 1,1 1-1,-1-1 1,0 1 0,0-1-1,-1 1 1,-4-4-1,-7-6-52,-1 1-1,-1 0 0,0 2 0,0-1 0,-1 2 1,-19-7-1,-115-32-102,41 14-2558,106 32 2083,0 0 0,1 0 1,0-1-1,-1 1 0,1-1 0,0 0 0,0 0 0,0 0 0,0 0 1,0-1-1,-4-4 0,0-10-7156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61 229 5765,'0'0'-218,"-8"-2"554,2 1-24,4 1-198,-1 0 0,1-1 0,-1 1 0,1-1 0,-1 1 0,1-1 0,0 0 0,-1 0 0,1 0 0,0 0 0,0 0-1,0-1 1,-1 1 0,1-1 0,-3-2 0,4 3-52,1 0 1,-1 1-1,1-1 0,-1 0 0,1 0 0,-1 0 1,1 1-1,-1-1 0,1 0 0,0 0 0,0 0 0,-1 0 1,1 0-1,0 0 0,0 1 0,0-1 0,0 0 1,0 0-1,0 0 0,0 0 0,0 0 0,0 0 0,0 0 1,1 0-1,-1 0 0,0 1 0,1-1 0,-1 0 1,1 0-1,-1 0 0,1 0 0,1-1-22,0 1 0,0-1 0,0 1 0,0-1 0,0 1 0,1 0 0,-1 0 1,0 0-1,1 0 0,-1 0 0,4 0 0,62-6-44,247-6 1575,1 0-217,252 15-834,629-6 481,-779-9-409,310-4-244,-545 18-262,549-25 303,-364-31 481,-352 50 1464,15-2-3974,28 3-2897,-29-2 965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259 115 7687,'0'0'705,"-3"11"-246,-35 201 770,29-139 175,-4-1-1,-35 114 1,-8-57-931,39-95-157,2 0 0,1 1 0,1 0 1,2 1-1,-8 53 0,18-84-292,0 0 1,1-1 0,-1 1 1,1 0-1,0 0 0,0 0 0,1 0 1,1 6-1,-2-10-15,1 0 1,0 0 0,-1 0-1,1 0 1,0 0 0,0 0-1,0 0 1,0 0-1,0 0 1,0 0 0,0 0-1,0 0 1,0-1 0,0 1-1,0 0 1,1-1-1,-1 1 1,0-1 0,0 1-1,1-1 1,-1 0 0,0 1-1,1-1 1,-1 0-1,0 0 1,1 0 0,-1 0-1,3-1 1,120 2 922,176-3-777,-258-2-137,54-12 0,-68 10-47,1 1-1,0 1 0,0 2 1,0 1-1,31 2 1,-48 2-29,0 1 1,0-1 0,0 2 0,-1 0 0,0 0-1,0 1 1,20 14 0,-16-11 30,0 0-1,32 14 1,-30-18 27,0 0-1,0-2 1,0 0-1,0 0 1,1-2-1,32-1 1,0-4 7,51-12 1,6 0-3,2 15 8,-79 2 1,0-1-1,59-7 1,-82 6-13,1-1 0,-1 0 1,1 0-1,-1 0 0,0-1 0,0 0 0,0-1 1,0 0-1,0 0 0,-1 0 0,0-1 1,0 1-1,0-2 0,-1 1 0,1-1 1,4-6-1,3-9 286,-1 0 1,14-38-1,-13 29-230,-3 7-46,-2 0 1,-1-1-1,-1 0 0,6-48 0,-2-105 16,-6 74-106,-2 68 30,-1-1-1,-6-52 1,2 70 28,-1 0 0,0 0 1,-1 1-1,-1-1 0,0 1 1,-16-28-1,2 7 79,4 8 69,-1 0 0,-24-30 0,39 58-112,0 0 0,0 1 0,-1-1 0,1 1 0,-1-1 0,1 1-1,-1 0 1,0 0 0,1 0 0,-1 0 0,0 0 0,0 1 0,-4-1 0,-46-4-16,30 4 49,-45-6 186,-124-7-32,20 18-176,-205 33 0,60 21 38,177-31-40,118-24 77,0-2 0,-1 0 0,1-1 0,0-1 1,0-2-1,0 0 0,0-1 0,-25-9 0,37 11-113,-52-6-144,94 10-9160,-4-9 2188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5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4356,'0'0'15759,"9"5"-15337,17 7-110,1-1-1,51 13 1,-41-14-139,70 31 0,-93-34-166,1 1 1,-1 1-1,0 0 1,21 19-1,-32-25 15,0 1 0,0-1 0,0 1 0,0-1 0,0 1 0,-1 0 0,0 0 0,0 0 0,3 8 0,-4-10 16,-1 1 1,1-1 0,-1 0 0,0 1-1,0-1 1,0 1 0,0-1-1,0 1 1,0-1 0,-1 0-1,1 1 1,-1-1 0,0 0-1,0 1 1,0-1 0,0 0-1,0 0 1,0 0 0,-3 4-1,-25 28 361,-2-1-1,-1-2 1,-1-1-1,-40 28 1,14-11 123,27-20-208,15-11-7,0-2 0,-1 0 0,-31 18 0,58-38-1374,0-2-1,-1 1 1,0-1-1,0 0 1,7-10-1,-14 17 806,21-25-7164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1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3683,'-10'8'1591,"1"0"-835,-105 86 5556,36-27-2909,-109 121 1,186-187-3400,-3 4 17,-1-1 0,1 1 0,1 1-1,-1-1 1,1 1 0,-5 9-1,8-15-24,0 0 1,0 0-1,0 0 0,0 1 0,0-1 0,0 0 0,0 0 0,0 0 0,0 1 1,0-1-1,0 0 0,0 0 0,0 0 0,0 1 0,0-1 0,0 0 0,0 0 1,0 0-1,0 0 0,0 1 0,0-1 0,0 0 0,0 0 0,0 0 0,0 0 1,0 1-1,0-1 0,1 0 0,-1 0 0,0 0 0,0 0 0,0 0 0,0 1 1,0-1-1,0 0 0,1 0 0,-1 0 0,0 0 0,0 0 0,0 0 0,0 0 1,1 0-1,-1 0 0,0 0 0,0 1 0,0-1 0,1 0 0,-1 0 0,0 0 1,0 0-1,0 0 0,1-1 0,15-3-63,17-12 88,220-172-246,7-4 274,-259 191-46,0 0-1,0 1 1,1-1 0,-1 0-1,0 0 1,0 1-1,0-1 1,1 1 0,-1-1-1,0 1 1,1-1-1,-1 1 1,0 0 0,1 0-1,-1 0 1,3 0-1,-4 0 2,0 0 0,1 1-1,-1-1 1,0 1-1,0-1 1,1 1 0,-1-1-1,0 1 1,0-1-1,0 1 1,0-1 0,0 1-1,0-1 1,0 1-1,0-1 1,0 1 0,0-1-1,0 1 1,0-1-1,0 1 1,0-1 0,0 1-1,0-1 1,-1 1-1,1-1 1,0 1 0,0-1-1,-1 1 1,-25 46 306,-259 319 169,211-276-72,58-66-294,21-22-127,13-10-63,40-31 77,78-69 1,-90 68-74,2 3-1,93-56 1,-90 71 108,-50 22-38,0-1-1,0 1 1,0-1-1,0 1 1,0-1-1,0 1 1,0 0-1,0 0 1,0-1-1,0 1 1,0 0-1,0 0 1,0 0 0,0 0-1,0 0 1,0 1-1,0-1 1,0 0-1,0 0 1,0 1-1,0-1 1,0 0-1,0 1 1,0-1-1,0 1 1,0-1-1,0 1 1,0 0-1,-1-1 1,1 1-1,0 0 1,0-1-1,-1 1 1,1 0 0,-1 0-1,1 0 1,0 0-1,-1 0 1,0 0-1,1 0 1,-1 0-1,1 0 1,-1 0-1,0 0 1,0 0-1,0 1 1,0 8 24,-2 0 0,0 0 1,0 0-1,0-1 0,-1 1 0,-1-1 0,0 0 1,0 0-1,-1 0 0,-5 9 0,-67 90 407,53-77-256,-152 198 1381,166-218-1484,12-19-17,15-20 19,273-366-1918,-266 367 1917,-56 80-76,-23 16 280,-4-3 0,-97 86 0,150-146-205,0-1-1,0 0 0,-1 0 0,0-1 0,0 1 1,0-1-1,0-1 0,-14 5 0,20-8-44,0 0 0,0 0-1,0 0 1,0 0 0,0 0-1,0 0 1,0 0 0,0 0-1,0-1 1,0 1 0,0-1 0,0 1-1,0 0 1,0-1 0,0 0-1,0 1 1,0-1 0,0 1-1,0-1 1,1 0 0,-1 0-1,0 1 1,1-1 0,-1 0-1,0 0 1,1 0 0,-1 0-1,1 0 1,-1 0 0,1 0 0,0 0-1,-1 0 1,1 0 0,0 0-1,0 0 1,0 0 0,0 0-1,0 0 1,0 0 0,0 0-1,0-2 1,1-52 93,-1 52-108,8-46-105,3 1-1,1 1 0,31-79 0,15-51-760,-56 151 1001,-2 26-143,0-1 1,0 1 0,0 0-1,0 0 1,0 0 0,0-1-1,-1 1 1,1 0 0,0 0-1,0 0 1,0 0 0,0 0-1,0-1 1,-1 1 0,1 0-1,0 0 1,0 0 0,0 0-1,-1 0 1,1 0 0,0 0-1,0 0 1,0 0 0,-1 0-1,1 0 1,0 0 0,0 0-1,0 0 1,-1 0 0,1 0-1,0 0 1,0 0 0,-1 0-1,1 0 1,0 0 0,0 0-1,0 0 1,0 0 0,-1 0-1,1 0 1,0 0 0,0 1-1,0-1 1,-1 0 0,1 0-1,0 0 1,0 0 0,0 1-1,-31 31 8,30-30-13,-54 68-39,33-39 141,-2-1 1,0 0-1,-3-2 0,-50 42 0,77-69-114,-1 0-1,1-1 1,0 1-1,-1-1 0,1 1 1,-1-1-1,0 0 0,1 1 1,-1-1-1,1 1 1,-1-1-1,0 0 0,1 1 1,-1-1-1,0 0 1,1 0-1,-1 0 0,0 1 1,1-1-1,-1 0 0,0 0 1,1 0-1,-1 0 1,0 0-1,0 0 0,1-1 1,-1 1-1,0 0 0,1 0 1,-1 0-1,0-1 1,1 1-1,-2-1 0,-1-21-7660,3 13-384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2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1 833,'0'0'3651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2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4504 258 5125,'0'0'651,"-8"-2"-720,-22-4 1412,0 3 0,0 0-1,-47 3 1,42 0-981,0 0-1,0-3 0,-40-7 1,-6-3-178,0 3 1,-1 4 0,-104 5-1,-12-1 856,-45-27-432,27 1-159,-74 16 363,-254-27 837,-79-39-1472,485 69-144,-1 6 1,-210 23-1,202-4 65,-296 49 2,407-56-57,0 1 1,0 2-1,-61 28 1,83-32-41,-1 0 0,1 0-1,0 1 1,1 1 0,0 1 0,1 0 0,0 0 0,1 1-1,0 0 1,0 1 0,-8 16 0,15-24-11,1 1-1,0 0 1,1 0 0,-1 0 0,1 1-1,0-1 1,0 1 0,1-1 0,0 1-1,0 0 1,1-1 0,0 1 0,0 0-1,0-1 1,1 1 0,3 11 0,-1-9-3,0 0 1,1 0 0,1 0-1,-1-1 1,1 0 0,1 0 0,-1-1-1,1 1 1,1-1 0,11 10-1,12 7 19,2-1 0,0-2-1,2-1 1,53 23 0,-86-42-7,97 43 78,2-5 0,192 50 0,-126-55 72,181 15 0,395 10-560,3-64-14,-273-21 520,230-19-359,-9-54-476,-413 29 646,-234 55 134,0-2 0,-1-2-1,80-46 1,-116 60-13,0-2-1,-1 1 1,1-1-1,-1-1 1,-1 1-1,1-1 1,-1-1-1,-1 1 1,8-14 0,-12 19-11,0-1 1,0 1 0,-1-1-1,1 1 1,-1-1 0,0 0-1,0 0 1,0 1 0,-1-1-1,1 0 1,-1 0 0,0 0 0,0 0-1,-1 0 1,1 0 0,-1 0-1,1 1 1,-1-1 0,-1 0-1,1 0 1,0 1 0,-1-1 0,0 1-1,0-1 1,0 1 0,0 0-1,0 0 1,-5-5 0,-7-6 7,-1 2 0,0 0 0,0 1 0,-1 0 0,0 1 0,-1 1 0,0 1 1,-21-7-1,-153-43 250,160 50-232,-124-28 147,-255-25 1,-162 26-874,348 17-5276,121 0-1563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1866 109 5125,'0'0'6705,"-8"-6"-5856,-1 0-973,-4-4 1015,-1 0 0,0 2 0,0-1 0,-1 2-1,0 0 1,-25-8 0,-46 1-183,0 4 0,-1 4-1,-101 5 1,114 2-581,-265 15 759,183-26 1154,147 9-2062,-26-1 19,0 2 0,0 1 1,0 2-1,0 1 0,1 1 1,-39 12-1,23-2-6,0 2 1,1 3-1,-66 36 0,97-47 9,1 1 0,1 1 0,0 0 0,-20 18 0,32-24 0,-1 0 0,1 0 0,-1 0 0,1 0 0,1 1 0,-1-1 0,1 1 0,0 0 0,0 0 0,1 0 0,0 0 0,0 1 0,0-1 0,1 0 0,0 1 0,0 11 0,1-12 2,0 0 0,0 0 0,1 0 0,0 0 0,1 0 0,-1 0 0,1-1 0,0 1 0,1 0 0,-1-1 0,1 0 0,0 1 0,1-1 0,-1 0 0,7 7 0,-2-5 5,0 1 1,0-2 0,1 1 0,0-1-1,1 0 1,-1-1 0,1 0-1,10 4 1,17 3 18,1-1-1,0-2 1,65 7-1,-102-16-25,354 34 130,-195-22-78,396 9 209,-509-23-243,0-2 0,0-2 0,58-15 0,134-47 92,-181 49-68,-1-2 1,105-55 0,-159 74-30,1 0 1,-1 1 0,0-2-1,0 1 1,-1 0-1,1 0 1,0-1-1,-1 0 1,0 1 0,1-1-1,-1 0 1,0 0-1,0 0 1,-1-1 0,1 1-1,-1 0 1,0-1-1,2-6 1,-2 5 4,-1 1 1,0-1-1,0 0 0,-1 0 1,0 1-1,1-1 0,-2 0 1,1 1-1,0-1 1,-1 1-1,0 0 0,-4-8 1,-7-8 12,0 1 1,-2 1 0,0 0-1,-29-26 1,38 38-47,-4-3 57,-1 0 0,0 1 0,0 0 0,-1 0 0,0 2 0,0-1-1,0 1 1,-1 1 0,-24-7 0,5 5-1303,0 1 1,-65-2-1,95 8 867,1 0 0,-1 0 0,1 0 0,0 0 0,-1-1-1,1 1 1,-1 0 0,1-1 0,-1 1 0,1-1 0,0 1-1,-1-1 1,1 0 0,0 1 0,0-1 0,-1 0 0,-1-2 0,-5-9-8041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 205 6246,'0'0'1692,"-13"-32"2819,11 29-4435,1 1 0,-1-1 0,1 1 0,-1 0 0,0-1 0,0 1 0,0 0 0,0 0 0,-1 0 0,1 0 0,0 0 0,-1 1 0,0-1-1,1 1 1,-1 0 0,0-1 0,1 1 0,-1 0 0,0 1 0,-4-2 0,-64-9 847,66 11-846,-39-7 471,1-1 0,-61-20 0,44 11 12,-232-38 225,246 51-766,0 1 1,-1 2-1,1 2 0,-54 8 1,-181 43 43,226-40-63,27-6 42,0 1-1,1 1 1,0 2 0,1 0-1,0 2 1,-40 25-1,59-33-25,0 0-1,1 1 0,-1 0 1,1 0-1,0 1 0,1 0 1,-1 0-1,1 0 1,0 1-1,1-1 0,0 1 1,0 0-1,0 1 0,1-1 1,0 1-1,0-1 0,1 1 1,0 0-1,0 0 1,1 0-1,0 0 0,1 0 1,-1 0-1,2 0 0,-1 0 1,1 0-1,0 0 1,3 9-1,-1-9-14,0 0-1,1 0 1,0 0 0,0 0-1,1-1 1,0 0 0,0 0-1,1 0 1,0 0 0,0-1 0,0 0-1,1 0 1,0-1 0,0 0-1,0 0 1,12 5 0,3 1 17,0-1 0,1 0 0,0-2-1,40 9 1,12-5 28,1-4-1,0-3 0,142-10 1,-55-6-11,0-7 1,219-54 0,-341 63-20,0-2 0,0-2 0,-1-2 0,-1-1 0,48-28 0,-84 43 0,0-1 0,0 0 1,0 0-1,0 0 0,-1 0 1,1-1-1,-1 1 0,1-1 1,-1 1-1,0-1 0,0 0 1,0 0-1,-1 0 0,1 0 1,-1 0-1,1 0 0,-1 0 1,2-7-1,-3 6 36,0 1-1,-1-1 1,1 1 0,-1 0-1,1-1 1,-1 1 0,0 0-1,0-1 1,0 1 0,-1 0-1,1 0 1,-1 0 0,0 0-1,0 0 1,-3-4 0,-6-4 76,0 0 0,0 1 0,-1 0 0,-1 1 0,1 0 1,-28-13-1,-50-14-104,57 24-1089,31 11 526,0 1 0,0-1 0,0 0 1,0 0-1,0 0 0,0-1 0,0 1 1,1 0-1,-1-1 0,0 1 0,1-1 0,-3-3 1,-7-12-8447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1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124 6470,'0'0'5974,"6"-4"-5894,19-12-11,-18 12-5,-37 2 502,-330-48 4954,-16 27-4280,171 16 40,-385 1 497,117 6-1312,307-6-453,-366 1-19,473 8 15,-257 26-30,281-24 30,0 3-1,1 0 0,0 3 1,0 0-1,1 3 0,-57 31 1,80-39 9,-1 1 0,1 1 0,1 0 0,0 0 1,0 0-1,0 2 0,1-1 0,-8 12 1,14-18-21,0 1 1,-1 0 0,2-1 0,-1 1 0,0 0-1,1 0 1,0 0 0,0 0 0,0 0 0,0 1 0,1-1-1,-1 0 1,1 0 0,0 0 0,1 1 0,-1-1-1,1 0 1,-1 0 0,1 0 0,1 0 0,-1 0 0,0 0-1,1 0 1,0 0 0,0 0 0,4 5 0,2 2 13,0-1 0,0 0 0,1 0 0,0-1 0,1 0 0,0-1 0,0 0 0,1-1 0,0 0 0,15 7 0,0-4 15,1 0-1,-1-2 1,50 8 0,49 10 19,-35-6-9,144 12 0,-188-29-33,483 40 32,-278-19 10,428-13 0,-103-78 9,-401 38 336,289-10-1,-339 39-149,-125-1-229,1 1-1,0-1 0,-1 1 0,1-1 0,0 1 0,-1-1 0,1 1 0,-1-1 0,1 0 1,-1 1-1,1-1 0,-1 0 0,1 1 0,-1-1 0,0 0 0,1 0 0,-1 0 0,0 1 1,0-1-1,1 0 0,-1 0 0,0 0 0,0 0 0,0 1 0,0-1 0,0 0 0,0 0 0,0 0 1,-1 0-1,1 1 0,0-2 0,-6-28 72,1 20-80,0 1-1,-1 0 0,0 0 1,0 0-1,-1 1 1,0 0-1,-1 0 0,0 0 1,0 1-1,0 1 1,-1-1-1,0 1 0,0 1 1,-20-9-1,2 2-7,0 2-1,-2 0 1,1 2 0,-36-5 0,25 8-1030,0 2 1,-46 3-1,44 0-3625,13 0-2967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3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8902 373 5509,'-9'-1'553,"0"-1"-1,0 0 0,0-1 1,0 0-1,0-1 0,-13-7 0,-30-11-291,-2 10-9,0 2 0,-72-3 0,-39-6-90,128 13-155,-668-101 1075,-97 64-624,-1 41 183,307 4-694,-128-30 790,150 3 1836,-1009-2-2306,793 10-838,342 6 576,150 5-6,-581 9 61,663 5-59,-243 32-20,323-33 14,0 1-1,1 2 1,0 2 0,0 1 0,1 2 0,1 1 0,-51 33 0,70-38 1,0 0 0,1 0-1,0 1 1,1 1 0,0 0-1,-9 15 1,17-23-22,0 1 1,0 0-1,1 0 0,0 0 1,0 0-1,0 1 0,1-1 1,0 1-1,0-1 0,1 1 1,0 0-1,0 0 0,1 0 1,0 0-1,0-1 0,0 1 1,1 0-1,2 9 0,0-8 14,0-1-1,1 0 1,-1-1-1,2 1 1,-1-1-1,1 0 1,0 0-1,0 0 1,1 0-1,-1-1 1,1 0-1,11 7 1,1 0-17,0-1 0,1 0 0,27 10 1,-16-10 47,1-2 0,0 0 0,1-3 0,54 6-1,133-5 149,-77-6-103,299 37 120,68 2-101,174-55-51,-526 12 45,1 6-1,185 27 1,161 1 328,3-43-271,-49-1 117,603-48-150,-437 17-30,-77 6-40,418-2 1,-665 43-50,244-4 26,-5-37 34,-522 36-50,19-2 26,1-1 0,-1-2 1,0-1-1,0-2 0,36-16 0,-71 26-15,0 0 0,0-1-1,0 1 1,0-1-1,0 1 1,0-1 0,0 1-1,0-1 1,-1 1 0,1-1-1,0 0 1,0 1-1,0-1 1,-1 0 0,1 0-1,0 0 1,-1 0-1,1 0 1,-1 1 0,1-1-1,-1 0 1,1 0 0,-1 0-1,0 0 1,0-1-1,1 1 1,-1 0 0,0 0-1,0 0 1,0 0 0,0 0-1,0 0 1,0 0-1,0 0 1,0 0 0,-1 0-1,1 0 1,0 0-1,-1 0 1,1 0 0,-1 0-1,1 0 1,-1 0 0,1 0-1,-1 0 1,0 0-1,1 0 1,-1 1 0,0-1-1,0 0 1,0 1 0,1-1-1,-1 0 1,0 1-1,0-1 1,-1 0 0,-5-4 16,1 1 1,-1-1-1,0 1 1,-1 1 0,-13-6-1,-56-12 324,-142-19 1,-84 12 79,-76-12-844,211 11 46,29 3 346,-226-12 1,5 40-455,-101-3-1885,164-27 2372,-14 0-8,-534 22 237,668 7-258,-1433 85-108,1210-46 168,-258 19 60,464-51-91,-273-23 0,67-12-202,133 26-3597,155 5-321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2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 8104,'0'0'16949,"1"1"-16919,-1-1 1,1 0-1,-1 0 0,1 1 0,0-1 1,-1 1-1,1-1 0,-1 0 0,1 1 1,-1-1-1,1 1 0,-1-1 0,1 1 1,-1-1-1,0 1 0,1 0 0,-1-1 1,0 1-1,1-1 0,-1 1 0,0 0 1,0-1-1,0 2 0,1 9 129,-1-1-1,0 0 1,-1 1 0,-1-1 0,0 0-1,0 0 1,-4 12 0,-4 20 141,7-28-183,2-9-46,-1 1 1,1-1-1,0 0 0,1 0 1,-1 0-1,1 1 0,0-1 1,0 0-1,1 1 0,1 5 1,0-14-12,1 1 0,-1-1 0,0 1 0,1-1 1,-1 0-1,-1 0 0,1 0 0,0-1 0,-1 1 1,2-5-1,16-39 327,23-90 0,-73 267 355,79-302-315,-126 394-465,74-218 176,4-17-12,4-24-400,-4 34 98,2 48-11083,-2-21 4186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1256 240 4805,'-14'0'373,"-4"1"-81,-1 0 0,1 2 0,-1 0 1,1 1-1,0 0 0,-27 12 0,-144 53 3720,134-52-3607,1 2 0,1 3 0,1 2 0,-72 44 1,71-30-294,0 2 0,3 3 1,2 1-1,1 3 1,-63 83-1,85-96 66,2 1 1,1 1-1,2 1 0,2 1 0,1 1 0,1 0 0,3 1 0,1 1 0,-11 76 0,18-68-162,1 0 0,3 0-1,2 0 1,2 0 0,2 0-1,3-1 1,21 78 0,-22-103-16,1 0 1,1 0 0,1-1 0,1 0-1,1-1 1,1 0 0,1-1 0,0-1-1,2 0 1,0 0 0,1-2 0,1 0-1,0-1 1,1-1 0,1-1 0,0 0-1,26 11 1,-14-12 9,-1-1 1,1-2-1,1-1 0,0-1 0,0-2 1,49 2-1,204-9 78,-214-4 19,0-3 1,0-3-1,-1-4 0,-1-2 0,0-4 0,-2-2 0,-1-4 1,0-2-1,-3-3 0,0-3 0,-3-3 0,59-46 0,-17 3-94,-2-4-1,-5-4 0,-4-4 0,-3-4 0,-5-4 1,97-153-1,-152 205-185,-1-2 0,-3-1-1,34-100 1,-50 120 113,0 0 0,-2 0 0,-2-1 0,-1 0 0,-1 0 0,-2-1 0,-2 1 0,-4-35 0,2 51 89,-1 0 0,0 0-1,-1 1 1,-1-1 0,-1 1 0,0 1 0,-2-1 0,1 1 0,-2 0 0,0 1 0,0 0 0,-1 1 0,-1 0 0,-1 1-1,1 0 1,-2 1 0,-20-13 0,9 8 34,-2 1 1,0 1-1,0 1 0,-1 2 1,-1 1-1,1 1 0,-2 1 0,1 2 1,-39-4-1,-13 5 61,0 4 0,0 3 0,1 3 0,-1 4 0,-94 24 0,-389 129-1651,421-116-301,-6 0-2213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2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96 9513,'0'0'16063,"-9"-32"-14990,7 7-588,-3 34 103,-2 41-230,7-49-355,0-1-1,0 1 1,0-1 0,0 1 0,1-1 0,-1 1-1,0-1 1,0 1 0,0-1 0,1 1-1,-1-1 1,0 0 0,1 1 0,-1-1 0,0 1-1,1-1 1,-1 0 0,1 1 0,-1-1-1,0 0 1,1 0 0,-1 1 0,1-1 0,-1 0-1,1 0 1,-1 0 0,1 0 0,-1 1-1,1-1 1,-1 0 0,1 0 0,-1 0 0,1 0-1,-1 0 1,1 0 0,-1 0 0,1-1 0,-1 1-1,1 0 1,-1 0 0,1 0 0,-1 0-1,1-1 1,-1 1 0,1 0 0,-1 0 0,0-1-1,2 0 1,22-13 315,-19 10-271,-1 0 0,0-1 1,0 0-1,-1 0 1,1 0-1,-1 0 0,0 0 1,0 0-1,-1-1 0,0 1 1,0-1-1,0 0 1,0 0-1,-1 0 0,1-6 1,-21 28-155,16-12 39,1 1-1,0 0 1,0 0-1,0 0 1,1 0 0,-2 10-1,2 4-3274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73 5733,'-1'0'47,"1"0"-1,-1 0 1,1 0-1,-1 0 1,1 0 0,-1 0-1,1 0 1,0 0-1,-1 0 1,1-1-1,-1 1 1,1 0-1,-1 0 1,1 0-1,0-1 1,-1 1-1,1 0 1,-1-1-1,1 1 1,0 0-1,-1-1 1,1 1-1,0 0 1,0-1-1,-1 1 1,1 0-1,0-1 1,0 1-1,-1-1 1,1 1-1,0-1 1,0 1 0,0-1-1,0-20 1080,-1-7 38,1 27-1118,0 1 0,-1-1 0,1 0 0,-1 0 0,1 1 0,0-1 0,-1 0 0,0 1 0,1-1-1,-1 0 1,1 1 0,-1-1 0,0 1 0,1-1 0,-1 1 0,0-1 0,1 1 0,-1 0 0,0-1 0,0 1 0,0 0 0,1-1 0,-1 1 0,0 0-1,0 0 1,0 0 0,0 0 0,1 0 0,-1 0 0,-1 0 0,-26 0 209,2-2 60,1 2-1,0 1 1,-1 1-1,1 1 1,0 1-1,0 1 1,0 1-1,-35 14 1,35-9-218,1 2 1,0 0-1,-28 23 0,42-29-64,1 1-1,0 0 1,1 1-1,0 0 1,0 0-1,1 1 1,0 0 0,1 0-1,0 1 1,-5 10-1,9-15-35,0 1 0,0-1 0,0 0 0,1 0 0,0 1 0,0-1 0,1 0 0,0 1 0,0-1-1,0 1 1,1-1 0,0 1 0,0-1 0,1 0 0,-1 0 0,1 1 0,1-1 0,-1 0 0,1-1 0,0 1 0,0 0 0,1-1 0,4 6 0,-2-4 4,1 0-1,-1-1 1,1 1 0,0-1 0,1-1 0,0 1 0,0-1 0,0-1 0,0 1 0,1-1 0,-1-1 0,1 0 0,0 0 0,0-1-1,11 2 1,225 16 491,-166-17-470,-1 4 1,0 3 0,121 31-1,-140-25 8,0-3 0,95 10 0,125-7 102,-72-6-87,-104-3-16,-1-3-1,205-22 1,236-41 542,-179 26 512,-28 4-1045,-254 14 195,139-42-1,-53 10 98,-119 32-254,-1-2 0,69-35 0,-78 33 54,-35 18-95,0-2 0,0 1 1,0 0-1,0-1 0,0 0 0,-1 0 0,1 0 1,-1 0-1,0 0 0,3-5 0,-5 7-8,-1 0 1,1 0-1,-1 1 0,1-1 0,-1 0 0,0 0 1,0 0-1,1 1 0,-1-1 0,0 0 0,0 0 0,0 0 1,0 0-1,0 0 0,0 1 0,0-1 0,0 0 1,0 0-1,0 0 0,-1 0 0,1 0 0,0 0 0,-1-1-4,-1 1-1,1 0 1,0 0-1,0 0 0,0 0 1,0 0-1,-1 0 1,1 0-1,-1 0 0,1 0 1,-1 0-1,1 1 1,-1-1-1,1 1 0,-1-1 1,-1 0-1,-178-43 28,-2 7 0,-189-13 0,-441 11 67,-23 47-277,483 7 145,-88 1-317,420-16-229,-70 2-1639,32 6-3137,19 1-1208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1739 232 4869,'0'0'160,"1"0"1,-1-1 0,1 1 0,-1-1 0,0 1-1,1 0 1,-1-1 0,0 1 0,0-1 0,1 1-1,-1-1 1,0 1 0,0-1 0,0 1 0,0-1-1,1 1 1,-1-1 0,0 1 0,0-1 0,0 1-1,0-1 1,0 0 0,0 1 0,0-1 0,-1 1-1,1-1 1,0 1 0,0-1 0,0 1 0,0-1-1,-1 0 1,-16-13 2358,-33-6-653,44 18-1318,-87-27 950,-1 4-1,-2 5 1,-170-15-1,-295 22-13,521 14-1421,1 1 0,0 3-1,1 1 1,-69 20 0,85-19-47,0 1 1,0 1 0,1 1-1,1 1 1,0 1 0,0 1 0,1 0-1,1 1 1,-25 25 0,36-30-2,-1 0 0,2 0 1,-1 0-1,1 1 1,1 0-1,0 1 0,0-1 1,1 1-1,1 0 1,0 0-1,0 0 0,1 0 1,0 1-1,1-1 1,0 0-1,1 1 0,2 20 1,-1-22-12,1-1 0,0 1 0,0-1 0,1 1 1,0-1-1,0 0 0,1 0 0,1 0 0,-1-1 0,1 1 0,1-1 1,0 0-1,0-1 0,0 0 0,1 1 0,0-2 0,0 1 0,1-1 1,0 0-1,0-1 0,10 5 0,11 3 24,1-2 0,0-1 0,1-1 0,0-2 0,1-1 1,38 3-1,199-3 44,-180-7-63,71 0 77,193-27 0,-288 19-66,0-3-1,-1-4 0,0-1 0,-2-4 1,107-51-1,-146 60-9,0-1 0,-1-1 0,38-32 1,-55 42 12,0 0-1,-1 0 1,1-1 0,-1 1 0,0-1 0,0 0 0,0-1 0,-1 1 0,0-1 0,0 1-1,0-1 1,-1 0 0,0 0 0,0 0 0,0 0 0,-1-1 0,0 1 0,0 0 0,-1-1 0,1 1-1,-2-10 1,-1 11 18,0 0 0,0-1-1,0 1 1,-1 0 0,0 0 0,0 1-1,0-1 1,-1 1 0,1-1-1,-1 1 1,0 0 0,0 1-1,-1-1 1,1 1 0,-1-1-1,-6-2 1,-12-8 91,-49-19 1,67 31-118,-176-59 138,-1-1-658,180 61 407,-32-17-1611,18-1-2816,11 6-1267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38 160 4484,'0'0'11520,"-7"-8"-9443,-18-28-630,24 34-1377,0 1-1,1-1 1,-1 1 0,0-1 0,1 0 0,-1 1 0,1-1 0,0 0-1,0 1 1,0-1 0,0 0 0,0 0 0,0 1 0,0-1-1,0 0 1,1 0 0,-1 1 0,1-1 0,-1 1 0,1-1-1,-1 0 1,1 1 0,1-2 0,25-30 701,-21 26-432,28-21 636,-33 27-968,-1 1 1,1-1-1,-1 0 0,1 1 1,0 0-1,0-1 1,-1 1-1,1-1 1,0 1-1,0 0 1,-1 0-1,1-1 1,0 1-1,0 0 1,0 0-1,0 0 1,-1 0-1,1 0 1,0 0-1,0 0 1,0 0-1,-1 0 1,1 0-1,0 1 1,0-1-1,0 0 1,-1 1-1,1-1 1,0 0-1,0 1 1,-1-1-1,1 1 1,0-1-1,-1 1 1,1-1-1,0 1 1,-1-1-1,1 1 1,-1 0-1,1-1 1,-1 1-1,0 0 1,1 0-1,-1-1 0,0 1 1,1 0-1,-1 0 1,0 0-1,0-1 1,1 2-1,1 12 65,0 1-1,-1-1 1,0 1-1,-3 26 0,1-26-56,0 0-1,1-1 0,1 1 1,0-1-1,3 16 0,-3-28-15,-1-1 0,1 1 0,-1 0 0,1-1 0,0 1 0,-1 0 0,1-1 0,0 1 0,0-1 0,0 1 0,0-1 0,0 1 0,0-1-1,1 0 1,-1 0 0,0 0 0,1 0 0,-1 1 0,1-2 0,-1 1 0,1 0 0,-1 0 0,1 0 0,2 0 0,0-1 37,-1 1 1,1-1-1,0 0 1,-1 0-1,1-1 1,-1 1-1,1-1 0,-1 0 1,1 1-1,-1-2 1,5-1-1,6-3 229,0-1 0,-1-1 0,0 0 0,17-15-1,-1-1 301,-1-2 0,-2-1-1,31-40 1,-56 66-384,2 40-1201,-2-38 772,0 0-1,0-1 0,0 1 0,1-1 0,-1 0 1,0 1-1,0-1 0,1 0 0,-1 0 0,0 0 1,1 0-1,-1 0 0,0 0 0,0 0 0,1 0 1,-1 0-1,0-1 0,1 1 0,-1 0 0,0-1 1,0 1-1,0-1 0,0 0 0,1 1 0,-1-1 1,0 0-1,0 0 0,0 1 0,0-1 0,-1 0 1,1 0-1,1-2 0,17-18-5196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36 158 8552,'0'0'7159,"8"-11"-5387,3-5-1143,1 2 1,0-1-1,1 2 0,1-1 1,0 2-1,0 0 0,21-12 0,-33 23-576,3-3 65,0 1 1,1 0 0,0 0 0,-1 0-1,1 1 1,0 0 0,0 0 0,11-1-1,-17 3-111,1 0 0,-1 0-1,1 0 1,-1 0 0,0 0 0,1 0-1,-1 1 1,0-1 0,0 0-1,1 0 1,-1 0 0,0 0 0,1 1-1,-1-1 1,0 0 0,0 0-1,1 1 1,-1-1 0,0 0 0,0 1-1,0-1 1,1 0 0,-1 1-1,0-1 1,0 0 0,0 1 0,0-1-1,0 0 1,0 1 0,0-1-1,0 0 1,0 1 0,0-1 0,0 0-1,0 1 1,0-1 0,0 0-1,0 1 1,0-1 0,0 0 0,0 1-1,0-1 1,0 0 0,-1 1-1,-6 17 312,-6 1-18,-1 0-1,-1-2 1,-1 0 0,-32 27 0,31-30 26,0 1 0,2 0-1,-1 2 1,2 0 0,-21 31 0,34-46-318,-1 1 1,1-1-1,0 1 1,0-1-1,0 1 1,0-1-1,0 1 1,0 0-1,1 0 1,-1-1-1,1 1 1,0 0-1,0 0 1,0 0-1,0 0 1,1 3-1,-1-5-11,1 0-1,0 1 1,0-1-1,0 1 1,0-1-1,0 0 1,0 0 0,1 0-1,-1 1 1,0-1-1,0 0 1,1-1-1,-1 1 1,1 0-1,-1 0 1,1-1 0,-1 1-1,1 0 1,-1-1-1,1 0 1,0 1-1,-1-1 1,1 0-1,0 0 1,-1 0 0,1 0-1,2 0 1,9 0-367,1-1-1,-1-1 1,0 0 0,1 0 0,-1-1 0,14-6 0,77-34-6445,-97 39 6110,47-21-5701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6726,'0'0'11024,"-9"0"-9369,4 0-1594,1 0-1,-1 1 1,1 0-1,0 0 1,-1 0-1,1 0 1,0 1-1,0 0 1,0 0-1,0 0 1,0 0-1,0 0 1,0 1-1,1 0 1,-1 0-1,1 0 1,0 0-1,0 0 1,0 1-1,1-1 1,-1 1-1,1 0 1,-1 0-1,1 0 1,0 0-1,-1 4 1,-6 11 28,1 0 0,-9 28 1,16-42-5,-1 1 0,1-1 1,0 0-1,0 1 0,0-1 1,1 1-1,0-1 0,0 1 1,0-1-1,1 0 0,-1 1 1,1-1-1,1 1 0,2 7 1,-3-11-51,1-1 0,-1 1 0,1 0 0,-1-1 1,1 0-1,-1 1 0,1-1 0,0 0 0,0 0 0,0 0 1,0 0-1,0 0 0,0 0 0,0 0 0,0-1 0,0 1 1,0-1-1,0 0 0,0 1 0,0-1 0,0 0 0,1 0 1,-1 0-1,0-1 0,3 0 0,1 1 151,1-2 0,0 1 0,-1-1 0,0 0 0,1 0 0,-1-1 0,7-3 0,0-2 45,-1-1 0,-1 0 0,1 0 0,-1-1 0,-1 0 0,16-21 0,-21 25-89,-1 0 0,1 0 1,-2-1-1,1 1 1,-1-1-1,0 0 1,0 0-1,0-1 0,-1 1 1,-1-1-1,1 1 1,-1-1-1,0 1 0,-1-14 1,0 18-133,0 1 0,-1 0 0,1-1 0,-1 1 0,0-1 0,1 1 1,-1 0-1,0 0 0,-1-1 0,1 1 0,0 0 0,0 0 0,-1 0 0,1 0 0,-1 1 0,0-1 1,0 0-1,0 1 0,1-1 0,-1 1 0,-1-1 0,-2-1 0,1 2 43,0-1 1,-1 1-1,1 0 0,0 0 1,-1 0-1,1 0 0,-1 1 1,1 0-1,-1 0 0,1 0 0,-1 0 1,-4 2-1,4-1-155,-1 0-1,1 0 1,0 1-1,0 0 1,0 0-1,0 0 1,0 1 0,1 0-1,-1-1 1,-5 6-1,8-6-158,0 0-1,0 0 1,0 0 0,0 0-1,0 0 1,1 1 0,-1-1-1,1 1 1,-1-1-1,1 1 1,0 0 0,0-1-1,0 1 1,0 0 0,1 0-1,-1 0 1,1-1-1,0 1 1,-1 4 0,2-7 67,-1 0 0,0 1 1,0-1-1,0 0 0,0 1 0,0-1 1,0 1-1,1-1 0,-1 0 1,0 1-1,0-1 0,0 0 0,1 0 1,-1 1-1,0-1 0,0 0 1,1 1-1,-1-1 0,0 0 0,1 0 1,-1 0-1,0 1 0,1-1 1,-1 0-1,0 0 0,1 0 0,-1 0 1,1 0-1,-1 0 0,0 0 1,1 0-1,-1 0 0,1 0 0,-1 0 1,0 0-1,1 0 0,-1 0 1,0 0-1,1 0 0,-1 0 0,1 0 1,3-1-1894,18 1-8120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8808,'0'0'6470,"-10"61"-4452,1-33-865,-1 7-288,-2 0-352,-1 0-225,-1 0 64,-2 0 513,0-4 192,0-6-288,6-3-385,-3-7-224,9-7-96,4-5-192,0-15-4676,4-13-1891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54 12876,'-9'7'2125,"8"-6"-2059,-8 6 502,1-1-1,0 1 0,1 1 1,-9 9-1,14-14-443,-1 0-1,1 1 0,0-1 1,0 1-1,0-1 0,1 1 1,-1-1-1,1 1 1,0 0-1,0 0 0,0-1 1,1 1-1,-1 0 1,1 0-1,0 0 0,0 0 1,0 0-1,2 4 0,-2-6-119,1-1-1,-1 1 1,1-1-1,0 0 0,0 1 1,0-1-1,0 0 1,0 0-1,0 0 0,0 1 1,0-1-1,0 0 0,1-1 1,-1 1-1,0 0 1,1 0-1,-1 0 0,1-1 1,-1 1-1,0-1 1,1 1-1,0-1 0,-1 0 1,1 1-1,-1-1 0,1 0 1,-1 0-1,1 0 1,-1 0-1,1 0 0,0-1 1,2 0-1,1 1 100,1-1 1,-1 0-1,1 0 0,-1-1 0,0 0 1,1 0-1,-1 0 0,6-4 0,-4 2 60,0-1-1,-1 0 0,0 0 1,0 0-1,0-1 0,-1 0 1,0 0-1,0-1 0,-1 1 1,1-1-1,-1 0 0,-1 0 1,1 0-1,-1-1 0,-1 1 1,1-1-1,-1 1 1,0-1-1,-1 0 0,0 0 1,0-13-1,-1 19-157,0 1 1,0 0 0,0 0-1,0 0 1,0 0 0,-1 0-1,1 0 1,0 0-1,-1 0 1,1 0 0,-1 0-1,1 0 1,-1 0 0,1 0-1,-1 0 1,0 0-1,1 0 1,-1 0 0,0 1-1,0-1 1,1 0 0,-1 1-1,0-1 1,0 0-1,0 1 1,-2-1 0,1 0 7,0 1 1,0-1 0,-1 1-1,1 0 1,0 0 0,0 0-1,-1 0 1,1 1 0,0-1-1,0 0 1,-1 1 0,-2 1 0,-2 0 12,0 1 0,0 0 0,1 1 0,-1 0 0,1 0 1,-1 0-1,-5 6 0,0 3-219,0 1 0,0 0 0,2 0 0,-16 28 0,22-36 64,1 2 0,-1-1 0,1 0 0,1 1 0,-1-1 0,1 1 0,1 0 0,-1 0 0,1-1 0,1 1 0,-1 0 0,1 0 0,2 10 0,-2-16-173,1 0 0,0 0 0,0 0 0,0 0 0,1 0 0,-1-1 0,0 1 0,1 0 0,-1 0 0,1-1 0,-1 1 0,1-1 0,0 0 0,0 1 0,0-1 0,0 0 0,0 0 0,0 0-1,0 0 1,0 0 0,0-1 0,0 1 0,0-1 0,1 1 0,-1-1 0,0 0 0,0 0 0,1 0 0,-1 0 0,4-1 0,26 2-5020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10826,'0'11'1543,"0"3"-1185,-1-3 186,1 0 0,0 0 1,1 0-1,0-1 0,5 19 1,-5-26-426,0 0 0,1 0 0,-1 0 0,1 0 0,-1 0 1,1 0-1,0 0 0,0 0 0,0-1 0,1 1 0,-1-1 0,1 1 0,-1-1 1,1 0-1,0 0 0,0 0 0,-1-1 0,2 1 0,-1-1 0,0 1 0,0-1 1,0 0-1,0 0 0,1 0 0,3 0 0,-2-1 199,1 1 0,0-1 0,0 0 0,0 0 0,0 0 0,0-1 0,0 0 0,0 0 0,0-1 0,-1 1 0,1-1 0,0-1 0,-1 1 0,8-5 0,-10 5-125,0 0 0,-1 0 0,1-1 1,-1 1-1,1 0 0,-1-1 0,0 1 1,0-1-1,0 0 0,0 0 0,-1 0 1,1 0-1,-1 0 0,0 0 0,1 0 1,-1 0-1,-1-1 0,1 1 0,0 0 0,-1 0 1,0-1-1,0 1 0,0-1 0,0 1 1,0 0-1,-1-1 0,-1-4 0,1 5-151,0 1-1,0 0 1,-1 0 0,1-1-1,-1 1 1,0 0-1,1 1 1,-1-1-1,0 0 1,0 0 0,0 1-1,0-1 1,-1 1-1,1 0 1,0 0-1,-1-1 1,1 1 0,0 1-1,-1-1 1,1 0-1,-1 1 1,1-1-1,-1 1 1,-3 0-1,-5-2-67,0 1 0,0 1-1,0 0 1,-16 2 0,25-1-88,0-1 1,1 1 0,-1-1-1,0 1 1,1 0-1,-1 0 1,1 0-1,-1-1 1,1 2-1,0-1 1,-1 0-1,1 0 1,0 0 0,0 0-1,0 1 1,0-1-1,0 1 1,-2 2-1,-2 7-3481,2 0-3984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 7719,'0'0'16741,"-11"-2"-15812,7 1-871,0 0-43,1 0 0,0 0-1,-1 0 1,1 0 0,-1 1 0,1 0-1,-1 0 1,1 0 0,0 0 0,-1 0 0,1 1-1,-1-1 1,1 1 0,0 0 0,-1 0-1,1 0 1,0 0 0,0 1 0,0 0 0,0-1-1,0 1 1,0 0 0,0 0 0,-3 4-1,-26 28 104,2 1 0,-51 76-1,69-92 41,0 1 0,2 1 1,0 0-1,1 0 0,2 1 0,0 0 0,-7 43 0,13-60-149,0 0 0,1 0-1,-1 0 1,1 0 0,0 0 0,1 0-1,-1 0 1,1-1 0,0 1 0,0 0 0,1 0-1,-1 0 1,1-1 0,0 1 0,1-1-1,-1 1 1,5 5 0,-3-6-6,0-1 0,0 0 0,0 0 0,0 0 0,1-1 0,-1 1 1,1-1-1,-1 0 0,1-1 0,0 1 0,0-1 0,0 0 0,0 0 0,0 0 0,0-1 0,0 0 0,5 0 0,-1 0 45,0-1 0,-1 0 0,1-1-1,0 0 1,-1 0 0,0 0-1,1-1 1,-1-1 0,-1 0-1,1 0 1,0 0 0,10-8-1,-14 9 22,0 0-1,0-1 0,0 1 0,0 0 1,-1-1-1,0 0 0,0 0 0,0 0 1,0 0-1,0-1 0,-1 1 0,0-1 1,0 1-1,0-1 0,0 0 1,-1 0-1,0 1 0,0-1 0,0 0 1,-1 0-1,1 0 0,-1-1 0,-1-5 1,1 10-52,0-1 0,-1 1 1,1-1-1,-1 0 1,0 1-1,1-1 1,-1 1-1,0 0 0,0-1 1,0 1-1,0 0 1,0-1-1,0 1 0,0 0 1,0 0-1,-1 0 1,1 0-1,0 0 0,-1 0 1,1 0-1,-2 0 1,-1-1-6,0 1 1,-1-1-1,1 1 1,0 0-1,-1 1 0,1-1 1,0 1-1,-5 0 1,1 0-17,0 1 0,1-1-1,-1 1 1,1 1 0,-1 0 0,1 0 0,0 0 0,0 1 0,-8 4-1,9-3-4,1 1 0,0 0 0,0 0 0,1 0 0,0 1-1,-6 9 1,8-13 5,1 0 1,1 0-1,-1-1 0,0 1 0,0 0 0,1 0 1,-1 0-1,1 0 0,0 0 0,-1 0 0,1 0 0,0 3 1,0-5-2,1 1 1,-1 0-1,0 0 1,1 0 0,-1 0-1,0-1 1,1 1-1,-1 0 1,1-1 0,-1 1-1,1 0 1,0-1 0,-1 1-1,1 0 1,0-1-1,-1 1 1,1-1 0,0 0-1,0 1 1,-1-1-1,1 1 1,0-1 0,0 0-1,0 0 1,0 1-1,-1-1 1,1 0 0,0 0-1,1 0 1,8 1 1,0-1 0,0 1-1,1-2 1,-1 0 0,0 0 0,0-1 0,-1 0 0,1 0 0,0-1 0,13-6 0,10-7 0,50-31 0,10-5 5,-93 52-2,0 0 0,0-1 0,0 1 0,0 0 0,0 0 0,1 0 0,-1 0 0,0 0 0,0-1 0,0 1 0,0 0 0,1 0 0,-1 0 0,0 0 0,0 0 0,0 0 0,1 0 0,-1 0 0,0 0 0,0 0 0,1 0 0,-1 0 0,0 0 0,0 0 0,0 0 0,1 0 0,-1 0 0,0 0 0,0 0 0,0 0 0,1 0 0,-1 0 0,0 0 0,0 0 0,0 0 0,1 1 0,-1-1 0,0 0 0,0 0 0,0 0 0,0 0 0,1 0 0,-1 1 0,0-1 0,0 0 0,0 0 0,0 0 0,0 0 0,0 1 0,0-1 0,0 0 0,1 0 0,-1 1 0,0-1 0,0 0 0,0 0 0,0 0 0,0 1 0,0-1 0,0 0 0,0 0 0,0 1 0,-4 10 0,4-11 0,-42 74 4,34-62-19,0 0 0,1 0-1,0 1 1,1-1 0,0 1-1,1 1 1,0-1 0,2 1-1,-5 22 1,8-36-24,0 1 0,0-1 1,0 1-1,0-1 0,0 0 0,0 1 0,1-1 1,-1 1-1,0-1 0,0 0 0,0 1 0,0-1 1,1 1-1,-1-1 0,0 0 0,0 1 0,0-1 0,1 0 1,-1 1-1,0-1 0,1 0 0,-1 0 0,0 1 1,1-1-1,-1 0 0,0 0 0,1 1 0,-1-1 1,1 0-1,-1 0 0,0 0 0,1 0 0,-1 0 1,1 0-1,-1 0 0,0 0 0,1 1 0,-1-2 1,1 1-1,-1 0 0,1 0 0,-1 0 0,0 0 1,1 0-1,-1 0 0,1 0 0,-1-1 0,23-8-2048,-14 2 375,0 0 1,0-1-1,-1 0 1,15-19-1,8-13-6258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1357 144 3491,'-65'-3'673,"-9"-1"1742,-1 3-1,-130 16 1,72 3-1281,85-13-1020,1 1 1,0 3-1,1 1 1,0 3-1,-61 25 1,21 4 550,3 4 1,-132 96-1,209-137-638,-1 0 1,1 0-1,1 1 1,-1 0-1,1 0 0,0 0 1,0 1-1,1 0 1,0-1-1,0 2 1,1-1-1,-1 0 0,2 1 1,-4 9-1,3 0 10,1 0-1,0 0 1,2 0-1,-1 0 1,5 29-1,-1-19-42,1 0-1,1-1 1,1 0-1,2 0 1,1 0-1,0-1 1,2 0 0,1-1-1,1 0 1,18 24-1,-9-19-15,1-1 0,2-1 0,0-1 0,2-2 0,0 0 0,56 35-1,-28-26-15,2-2 0,1-3 0,71 24 0,-28-18 5,108 20 1,7-13 55,1-11 1,2-8-1,0-11 1,256-18-1,407-93 79,-675 65-85,-2-10 0,-2-8 1,326-131-1,-503 173-15,-1 0-1,-1-2 0,0 0 1,39-30-1,-53 34 54,-1 0-1,0 0 1,0 0-1,-1-1 1,0-1-1,-1 1 1,0-1-1,-1 0 1,0-1-1,-1 0 1,0 0-1,4-17 1,-2 5 24,-1-1 1,-1 0 0,-2-1 0,-1 1 0,0-1 0,-2 1-1,-1-1 1,-5-29 0,3 39-46,-1 0 0,0 0 0,-1 1 1,-1-1-1,-1 1 0,0 0 0,-1 1 0,0-1 0,-1 2 0,-1-1 0,0 1 0,-1 1 0,-21-19 0,5 9-7,-1 1-1,-1 2 0,-1 0 0,-1 3 0,-1 0 0,-34-11 1,-207-58 124,266 83-144,-242-57 107,-1 11 0,-371-24 0,-515 51-563,513 50-6341,408-15 1019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13805,'0'0'8296,"-16"63"-8008,12-28-256,-3 3 0,1 4-384,-1 1-481,0-5-416,-1-5 128,3-8 224,2-9-833,0-12-992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12236,'0'0'7810,"10"-9"-6593,1 0-932,1 1 1,0 1 0,0-1-1,1 2 1,-1 0-1,1 0 1,1 1 0,-1 1-1,19-4 1,1 3 276,58-4 0,-82 9-552,-1 0 0,0 0 0,0 1 0,0 0 0,0 0 0,0 1 0,0 0 0,0 1 0,0-1 0,-1 2 0,0-1 0,15 9 0,-20-10 12,1 1-1,-1 0 1,0-1-1,1 1 1,-1 0-1,0 0 0,-1 0 1,1 0-1,0 0 1,-1 1-1,0-1 1,0 0-1,0 1 1,0-1-1,0 1 0,-1-1 1,1 1-1,-1 0 1,0-1-1,0 1 1,-1-1-1,1 1 1,-1-1-1,1 1 0,-1-1 1,0 1-1,-2 2 1,-2 8 281,-1 0 0,0-1 0,-1 0 0,0 0 0,-10 13 0,-1-1 41,-1-1 1,-1-2-1,-1 0 1,0-1 0,-2-1-1,-1-1 1,0-1 0,-36 20-1,55-35-323,-1 0 0,1-1-1,-1 1 1,0-1-1,0-1 1,0 1 0,0-1-1,0 0 1,-6 0 0,10-1-44,0 0 0,0 0 0,1 0 0,-1-1 0,0 1-1,0-1 1,1 1 0,-1-1 0,0 1 0,1-1 0,-1 0 0,0 0 0,1 0 0,-1 0 0,1 0 0,0 0 0,-1 0 0,1-1 0,0 1 0,0 0 0,-1-1 0,1 1 0,0-1 0,1 1 0,-1-1 0,0 0 0,0 1 0,1-1 0,-1 0 0,1 0 0,-1 1 0,1-1 0,0-3 0,-2-4-617,1 0 0,1 0 0,0 0 0,0 0 1,0 1-1,1-1 0,1 0 0,-1 0 0,6-13 1,-4 14-916,0 0 0,1 1 1,0-1-1,1 1 1,-1 0-1,7-8 0,12-11-8214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13613,'0'0'7522,"7"8"-5974,-2-1-1380,-1 0 0,1 0 0,-1 0 0,0 0 0,-1 1 0,0-1 0,0 1 0,-1 0 0,0 0 0,0 0 0,-1 0 0,0 0 0,0 0 0,-1 14 0,-2 15 13,-1 1 0,-2-1 0,-1 0 0,-17 52 1,-2 11-400,21-86-1638,2-13-1324,-2-23-3656,1 1 4796,-9-19-2220</inkml:trace>
  <inkml:trace contextRef="#ctx0" brushRef="#br0" timeOffset="1">1 97 8008,'0'0'6646,"7"-8"-4014,-2 1-2340,1 1 0,-1 1 0,1-1 0,0 1 1,1 0-1,-1 1 0,1-1 0,0 1 0,0 1 1,1-1-1,-1 1 0,1 1 0,-1-1 0,12-1 1,23-4 535,1 2 1,57-2 0,-82 8-775,1 0 0,-1 1 0,0 1 0,0 1 1,0 0-1,-1 2 0,1 0 0,19 8 0,-34-12-19,0 1 0,0-1-1,-1 0 1,1 1 0,0 0 0,-1-1 0,1 1-1,-1 0 1,0 0 0,1 1 0,-1-1-1,0 0 1,-1 1 0,1-1 0,0 1 0,-1 0-1,1-1 1,-1 1 0,0 0 0,0 0 0,1 4-1,-1-3 79,-1 0 0,-1 0-1,1 0 1,-1 0-1,1 0 1,-1 0 0,0-1-1,-1 1 1,1 0 0,-1 0-1,1-1 1,-1 1-1,0-1 1,-4 5 0,-5 6 284,0-2 1,0 1-1,-2-1 1,1-1-1,-2 0 0,-21 13 1,25-17-302,0-1 0,-1 0 0,1-1 0,-1 0 0,0-1 0,0 0 1,-1 0-1,0-1 0,1-1 0,-14 1 0,24-3-150,-1 0 0,1 0 0,0 0 0,0 0 0,-1 0 0,1 0 0,0-1 0,0 1 0,0 0 0,0-1 0,-1 1 0,1-1 0,0 0 0,0 1 0,0-1 0,0 0 0,0 1 0,0-1 0,0 0 0,1 0 0,-1 0 0,0 0 0,0 0 0,1 0 0,-1 0 0,0 0 0,1 0 0,-1 0 0,0-2 0,-3-39-7138,4 37 5717,0-30-9661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8616,'0'0'-1537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5285,'0'0'1708,"2"-10"107,2-2-1209,-2 7-296,0 0 1,-1 0 0,0 0 0,0 0-1,0 0 1,-1 0 0,1-8-1,24 15 256,333 48 1391,-175-30-1896,-11 3 28,72 10 75,276 3-1,-308-37-79,0-9 0,285-49-1,-379 36-108,79-16 726,204-13 1,120 40-605,-192 9-45,-162-7-46,-92 4-11,0 2-1,77 8 0,-98 11-1067,-47-12 718,-1-1 0,1 1-1,-1-1 1,1-1 0,0 1 0,0-1-1,0-1 1,12 1 0,3-5-2784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1057,'0'0'4004,"51"-11"-4325,-42 11 257,1 0-288,-3 4 256,4 0 288,-2 0-64,1-2-160,-2 0 32,0-2 192,-2 0-192,0 0-32,-1 0-832,-3 0-2211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3235,'0'0'7079,"-21"4"-6311,23-4-3202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130 6278,'-14'13'722,"-14"-3"6596,-15 5-4856,34-11-2217,-1-1 1,0 1-1,1-2 0,-1 0 1,0 0-1,-18 1 1,-165-19 3151,181 15-3218,-97-2 189,89 4-357,0-1 0,-1 0 0,1-2-1,0 0 1,0-1 0,-39-12-1,40 8 78,-2 2-1,1 0 1,-1 0-1,1 2 1,-1 1 0,-41 0-1,-125 22 24,127-11-67,-81 2 0,64-13 322,52 0-365,0 1 0,0 1 0,0 1 0,0 1 0,0 1 0,1 2 0,-33 10-1,55-15 2,-27 10-4,1 1 0,1 1-1,-51 30 1,71-37-13,0 0 1,1 0-1,-1 1 0,1 0 0,0 0 0,1 0 1,0 1-1,0 0 0,0 0 0,1 0 0,0 0 1,0 1-1,1 0 0,0 0 0,0 0 1,1 0-1,0 0 0,-2 16 0,3-12-4,0 1-1,0-1 1,2 1-1,-1-1 1,2 1 0,4 20-1,-4-25-8,1-1-1,0 0 1,0 0-1,1 0 0,0-1 1,0 1-1,1-1 1,0 0-1,0 0 1,0 0-1,1-1 1,6 6-1,19 13-16,0-1 1,2-2-1,1-1 1,1-1-1,0-2 0,1-2 1,1-1-1,0-2 0,1-1 1,0-2-1,0-2 1,1-1-1,73 0 0,613-36-787,-665 23 840,0-1 0,0-4 0,-1-2 0,-1-2 0,0-3 0,-1-3 0,-2-2 0,0-2 0,68-45 0,-112 62 58,-1-1 0,0 0 0,-1 0 0,0 0 0,-1-1 1,0-1-1,0 0 0,-1 0 0,-1 0 0,0 0 0,-1-1 0,0 0 0,-1 0 1,-1-1-1,0 1 0,0-1 0,0-23 0,-3 33-37,-1 0 0,0 0 0,0-1 0,0 1 0,0 0 0,-1 0 0,0 0 0,0 0 0,0 0 0,0 0 0,0 1 0,-1-1 0,0 1 0,0 0 0,0-1 0,0 1 0,0 0 0,0 1 0,-1-1 0,-5-3 0,-11-6 146,-1 0 0,-37-14-1,21 9-36,-108-47 553,123 57-520,0 0 1,-1 2-1,0 0 0,-41-2 1,-16 6-97,-89 10-1,168-9-146,0 1-1,0-1 0,0 0 0,-1 0 1,1 0-1,0 0 0,0 0 1,0 0-1,0 0 0,0 0 1,0 0-1,0-1 0,-1 1 0,1 0 1,0-1-1,0 1 0,0-1 1,0 1-1,0-1 0,0 1 0,1-1 1,-1 0-1,0 1 0,0-1 1,-1-1-1,1 0-238,1 0 0,0 0 0,-1 0 1,1-1-1,0 1 0,0 0 0,0 0 0,0 0 1,0 0-1,0 0 0,1 0 0,0-3 0,12-39-8107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9065,'0'0'8135,"3"-9"-7222,-2 5-847,0 0-1,1 0 0,-1 0 1,1 1-1,0-1 1,0 1-1,0-1 0,1 1 1,-1 0-1,1 0 0,0 0 1,0 0-1,0 0 1,0 1-1,0-1 0,0 1 1,1 0-1,-1 0 1,1 0-1,0 0 0,-1 1 1,1-1-1,0 1 1,0 0-1,0 0 0,0 1 1,6-1-1,54-1 1100,1 3 0,-1 2 1,123 24-1,-175-24-977,0-2 0,0 0 0,0 0 0,0-1 0,0 0 0,20-4 1,-28 3-93,0 0 0,0 0 1,0 0-1,0-1 1,0 0-1,0 1 0,0-1 1,0-1-1,-1 1 0,1 0 1,-1-1-1,0 0 1,0 0-1,0 0 0,0 0 1,0 0-1,-1-1 1,1 1-1,-1-1 0,0 1 1,0-1-1,1-4 1,-1-9 426,-2 7-502,6 11-7911,2 3 1927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15310,'0'0'10795,"2"12"-10486,-2-11-302,1 6 25,-1 0 0,1 0 0,-1 0-1,0-1 1,-1 1 0,0 0 0,0 0 0,0-1 0,-1 1 0,0 0 0,0-1 0,-1 0 0,-3 8 0,-11 14 112,-33 63 94,46-83-32,0 1 1,1 0 0,0 0 0,1 1-1,-1-1 1,2 0 0,-1 1-1,1 12 1,2-20-159,0-1 0,0 0 0,0 1 0,0-1 0,0 0-1,0 0 1,0 0 0,1 0 0,-1 0 0,0 0 0,1 0 0,-1 0-1,1 0 1,-1-1 0,1 1 0,-1 0 0,1-1 0,0 0 0,-1 1-1,1-1 1,-1 0 0,1 0 0,0 0 0,-1 0 0,1 0 0,0 0 0,-1 0-1,3-1 1,52-2 529,-35-1-598,0 0 0,-1-2 0,32-12 1,-39 13-1354,-1-1 0,0 0 0,18-13 0,-13 2-3532,-9 3-2039,-2-3-6091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3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5189,'0'0'4863,"0"8"-4489,1-3-301,0-1 0,0 1 0,0-1-1,0 0 1,0 1 0,1-1 0,0 0 0,0 0 0,0 0 0,1 0 0,-1 0-1,1 0 1,0-1 0,0 0 0,0 1 0,0-1 0,1 0 0,-1 0 0,1-1-1,0 1 1,0-1 0,6 4 0,11 3 87,0 1 0,1-2 0,0-1 0,0-1 0,0-1 0,29 3 0,144 5 75,-116-11 118,122 8 788,0-9 0,229-28-1,707-58-350,-553 67-34,-113 2 314,-148 23 831,-323-7-1942,-1 0 1,1 0-1,0-1 1,0 1 0,0 0-1,0 0 1,0 0 0,-1-1-1,1 1 1,0 0-1,0 0 1,0-1 0,0 1-1,0 0 1,0-1 0,0 1-1,0 0 1,0 0-1,0-1 1,0 1 0,0 0-1,0 0 1,0-1 0,1 1-1,-1 0 1,0 0-1,0-1 1,0 1 0,0 0-1,0 0 1,0 0 0,1-1-1,-1 1 1,0 0-1,0 0 1,0 0 0,1-1-1,-1 1 1,0 0 0,0 0-1,0 0 1,1 0-1,-1 0 1,0 0 0,0-1-1,1 1 1,-1 0 0,0 0-1,0 0 1,1 0-1,-1 0 1,0 0 0,0 0-1,1 0 1,-1 0 0,0 0-1,1 0 1,-1 0-1,0 0 1,0 1 0,1-1-1,-1 0 1,0 0 0,-21-16-4482,-27-2-4900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14830,'0'0'2947,"-28"47"0,14-15-833,4 6 64,-3 2-417,8-1-800,2-3-705,3-5-223,3-5-66,9-6-991,6-7-1411,-3-8-928,3-5-2691,-2-4-5541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14286,'0'0'8616,"0"59"-6630,-7-23-897,2 7-833,1 0-192,4-2-32,0-3-64,0-7-833,4-4-1025,2-10 545,-1-4-385,-4-8-95,-12-19-15824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11627,'0'0'6417,"2"-8"-4068,-1 4-2204,1 1 1,-1-1 0,0 0 0,1 1 0,0-1-1,0 1 1,0 0 0,0 0 0,0 0-1,1 0 1,-1 0 0,1 0 0,0 0 0,0 1-1,0 0 1,0-1 0,0 1 0,1 0-1,-1 0 1,1 1 0,-1-1 0,1 1 0,0 0-1,-1 0 1,6-1 0,27-6 118,1 1-1,1 1 1,-1 3 0,40 0-1,-75 3-265,0 0 0,0 0 0,0-1 1,0 1-1,-1 0 0,1 1 0,0-1 0,0 0 0,0 1 0,0-1 0,0 1 0,-1-1 0,1 1 0,0 0 0,0-1 0,-1 1 0,1 0 0,-1 0 0,1 1 0,-1-1 0,1 0 0,-1 0 0,1 1 0,-1-1 0,0 1 0,0-1 0,0 1 0,0-1 0,0 1 0,0 0 0,0 0 0,-1-1 0,1 1 0,-1 0 0,1 0 0,-1 0 0,0 0 0,1-1 0,-1 1 0,0 0 0,0 0 0,0 0 0,-1 0 0,1 0 0,0 0 0,-1 0 0,1-1 0,-1 1 0,0 0 0,-1 2 0,-1 2 69,0 1 0,-1 0 0,0-1-1,0 0 1,-1 0 0,1 0 0,-1-1 0,-8 7 0,-52 40 835,40-34-484,-62 44 1141,88-62-1559,-1 0 0,0 0 1,0 1-1,0-1 0,1 0 0,-1 0 1,0 0-1,0 0 0,0 0 1,0 0-1,1 0 0,-1 0 0,0 0 1,0 0-1,0 1 0,0-1 1,1 0-1,-1 0 0,0 0 0,0 0 1,0 1-1,0-1 0,0 0 1,0 0-1,0 0 0,0 0 1,0 1-1,1-1 0,-1 0 0,0 0 1,0 0-1,0 1 0,0-1 1,0 0-1,0 0 0,0 0 0,0 1 1,0-1-1,0 0 0,0 0 1,-1 0-1,1 0 0,0 1 0,0-1 1,0 0-1,0 0 0,0 0 1,0 0-1,0 1 0,0-1 0,-1 0 1,1 0-1,0 0 0,0 0 1,0 0-1,0 1 0,0-1 1,-1 0-1,16-1-55,18-3-645,-15 0 423,0 2-1,0 0 0,0 1 0,0 1 1,31 3-1,-45-2 257,-1 0 0,0-1 0,1 2 0,-1-1 1,0 0-1,1 1 0,-1-1 0,0 1 0,0 0 0,0 0 0,-1 0 0,1 0 1,0 1-1,-1-1 0,1 1 0,-1-1 0,0 1 0,0 0 0,0 0 1,0 0-1,-1 0 0,1 0 0,-1 1 0,1-1 0,-1 0 0,0 1 0,-1-1 1,1 0-1,-1 1 0,1-1 0,-1 1 0,0 0 0,0-1 0,-1 1 1,0 5-1,0-3 119,-1 0 1,0 0-1,0 0 0,0-1 1,0 1-1,-1-1 1,0 0-1,0 1 0,-1-1 1,1-1-1,-1 1 1,0 0-1,0-1 0,-1 0 1,1 0-1,-1 0 1,-10 5-1,2 0 493,-1-1 0,0-1 0,0 0 0,-1-1 0,-26 8 0,31-12-611,-1 0 0,1-1 0,-22-1 0,23 0-626,9 0 477,0 0 1,-1 0 0,1-1-1,0 1 1,0 0 0,0 0-1,0 0 1,0-1 0,0 1-1,-1 0 1,1 0-1,0-1 1,0 1 0,0 0-1,0 0 1,0-1 0,0 1-1,0 0 1,0 0 0,0-1-1,0 1 1,0 0 0,0 0-1,0-1 1,0 1 0,0 0-1,0 0 1,0 0 0,1-1-1,-1 1 1,0 0-1,0 0 1,0-1 0,0 1-1,0 0 1,1 0 0,-1 0-1,0 0 1,0-1 0,0 1-1,1 0 1,-1 0 0,0 0-1,0 0 1,0 0 0,1-1-1,-1 1 1,0 0 0,0 0-1,1 0 1,-1 0 0,11-11-4627,6-3-3005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6 265 19731,'0'0'5893,"0"47"-4483,-1-22-706,-2-1-640,2-2 0,1 0-128,0-5-1281,0-5-961,6-3-128,-1-8-481,1-1-2114,-1-1-1793</inkml:trace>
  <inkml:trace contextRef="#ctx0" brushRef="#br0" timeOffset="1">55 39 16335,'0'0'9449,"-17"-38"-26713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11531,'0'0'5146,"-2"11"-3582,-19 133 706,8-71 25,-6 136 0,18-197-2359,4 46-767,-3-57 811,0 1 0,1-1 0,-1 0 0,0 1 1,1-1-1,-1 1 0,1-1 0,-1 0 0,1 1 0,-1-1 0,1 0 0,0 0 0,0 1 0,0-1 0,-1 0 1,1 0-1,0 0 0,1 0 0,-1 0 0,0 0 0,0 0 0,0-1 0,0 1 0,1 0 0,-1-1 0,0 1 1,1-1-1,-1 1 0,0-1 0,1 0 0,2 1 0,-2-2-12,0 1 1,1-1-1,-1 0 0,0 0 1,0 0-1,0 0 0,1 0 1,-1-1-1,0 1 0,-1-1 1,1 1-1,0-1 1,0 0-1,-1 1 0,1-1 1,-1 0-1,1 0 0,-1 0 1,0 0-1,1-3 0,24-50-825,-25 51 809,18-51-1149,18-84 0,6-24 212,-39 154 2123,-1 10-331,-1 22 109,-5 35 200,1-47-997,-6 38 981,-2 69 0,9-105-1167,1 0 0,1 0 0,0 0-1,1 0 1,0-1 0,1 1 0,0-1 0,1 0 0,1 1 0,11 21 0,-9-27-2314,-1-5-2056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36 4740,'0'0'23116,"-10"-8"-22817,6 5-287,2 1-9,0-1 0,0 1-1,0 0 1,0 1 0,-1-1 0,1 0-1,-1 1 1,0-1 0,1 1-1,-1 0 1,0 0 0,0 0-1,0 0 1,0 0 0,1 1-1,-1-1 1,0 1 0,0 0-1,0 0 1,0 0 0,0 0 0,0 1-1,0-1 1,0 1 0,0-1-1,0 1 1,0 0 0,-3 2-1,-17 9 27,1 1-1,1 2 0,0 0 1,-29 27-1,42-34 30,-1 0-1,1 1 1,1 0 0,-1 0-1,2 1 1,-1 0 0,1 0-1,1 1 1,0 0 0,0 0 0,1 0-1,-3 12 1,7-21-50,-1 0 0,1 0 0,0 1-1,0-1 1,0 0 0,0 0 0,0 0 0,0 0 0,0 0 0,1 0 0,-1 1 0,1-1-1,-1 0 1,1 0 0,0 0 0,0 0 0,0-1 0,0 1 0,0 0 0,0 0-1,1-1 1,1 3 0,0-1 12,0-1-1,0 0 0,1-1 1,-1 1-1,0 0 1,1-1-1,-1 0 0,1 0 1,-1 0-1,1 0 1,0-1-1,3 1 0,12 0 48,-1-1 0,1-1 0,-1-1 1,22-5-1,-5 0-72,0-2 1,34-14 0,17-17-3603,-85 40 3546,0-1-425,1 0 0,0 1 1,-1-1-1,1 0 0,-1 0 1,1 0-1,-1-1 1,0 1-1,1 0 0,-1 0 1,0-1-1,0 1 0,0-1 1,0 1-1,0-1 1,1-2-1,-1-6-6817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15535,'0'0'8776,"52"-32"-7399,2 16-544,11 1-417,8-1-127,-2 3-161,-5 7-96,-8 2-96,-17 4-1025,-12 0-769,-17 6-832,-12 5-706,0 0-3330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13741,'0'0'7976,"87"-7"-6279,-22-1-512,6-1-320,4 0-352,-1 4-417,-7 1-224,-10 0-1922,-8-6-3203,-5-4-8841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6150,'0'0'-1410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60 4740,'-11'7'3043,"-36"22"-2048,-16 7 1145,2 3 0,2 3 1,-85 78-1,141-117-2037,0-1-1,1 1 1,0 0-1,0-1 1,-1 1-1,2 0 1,-1 1-1,0-1 1,-2 5-1,4-7-95,0-1-1,0 0 1,0 1 0,0-1-1,0 1 1,0-1-1,0 0 1,0 1 0,0-1-1,0 1 1,1-1-1,-1 0 1,0 1-1,0-1 1,0 1 0,0-1-1,1 0 1,-1 1-1,0-1 1,0 0 0,1 1-1,-1-1 1,0 0-1,1 0 1,-1 1-1,0-1 1,1 0 0,-1 0-1,0 1 1,1-1-1,-1 0 1,0 0 0,1 0-1,-1 0 1,1 0-1,-1 1 1,0-1-1,1 0 1,-1 0 0,1 0-1,-1 0 1,1 0-1,6-1 16,-1 0 0,0 0 0,1 0 0,-1-1 0,0 0 0,1 0 0,-1 0 0,10-7 0,72-39 112,-2-3 1,-3-5 0,91-78 0,-169 129-53,0 1 91,0 0 0,0 0 0,-1 0 0,0 0 0,0-1 0,0 0 0,-1 0 0,1 0 0,-1 0 1,3-9-1,-6 14-137,0 0 0,0-1 0,0 1 1,-1 0-1,1-1 0,0 1 0,-1 0 1,1 0-1,0-1 0,0 1 0,-1 0 1,1 0-1,-1-1 0,1 1 0,0 0 1,-1 0-1,1 0 0,0 0 0,-1 0 1,1 0-1,-1 0 0,1 0 0,0 0 1,-1 0-1,1 0 0,-1 0 0,1 0 1,0 0-1,-1 0 0,1 0 0,-1 0 1,1 0-1,0 0 0,-1 0 0,1 1 1,0-1-1,-1 0 0,1 0 0,0 1 1,-1-1-1,1 0 0,-1 1 0,-17 9 4,0 1-1,1 1 1,0 1-1,1 1 1,-20 21-1,-8 6-41,-241 201 82,276-234-73,5-5-6,1 0-1,-1 0 1,1 0-1,0 0 1,0 1-1,0 0 0,-3 6 1,6-10-3,0 0-1,0 0 1,0 0 0,0 0-1,0 1 1,0-1 0,0 0-1,0 0 1,0 1 0,0-1-1,0 0 1,0 0 0,0 0-1,0 0 1,0 1 0,0-1-1,0 0 1,0 0 0,0 0-1,1 1 1,-1-1 0,0 0-1,0 0 1,0 0 0,0 0-1,0 0 1,1 1 0,-1-1-1,0 0 1,0 0 0,0 0-1,0 0 1,1 0 0,-1 0-1,0 0 1,0 0 0,0 0-1,1 0 1,-1 0 0,0 0-1,0 0 1,0 0 0,1 0-1,-1 0 1,0 0 0,0 0-1,0 0 1,1 0 0,-1 0-1,0 0 1,0 0 0,0 0-1,1 0 1,14-3-96,21-10 154,-1-2 0,-1-2 0,40-24 1,-28 14-58,18-6 1,-28 15 14,0-2 0,-1-1 0,-1-1 0,33-29-1,-67 51-8,0 0 0,0 0 0,0 0 0,0 0-1,0 0 1,0 0 0,0-1 0,0 1 0,0 0 0,-1 0-1,1 0 1,0 0 0,0 0 0,0 0 0,0 0-1,0 0 1,0 0 0,0 0 0,0 0 0,0 0 0,0 0-1,0 0 1,0 0 0,0-1 0,0 1 0,0 0-1,0 0 1,0 0 0,0 0 0,0 0 0,0 0 0,0 0-1,0 0 1,0 0 0,0 0 0,0 0 0,1 0-1,-1 0 1,0 0 0,0-1 0,-12 7 92,-18 12-29,-390 341 231,411-351-255,-26 26 194,33-33-225,1 1 1,0-1 0,-1 0 0,1 1 0,0-1 0,0 1 0,0-1-1,0 1 1,0-1 0,1 1 0,-1 0 0,0-1 0,1 1 0,-1 0-1,1-1 1,-1 1 0,1 0 0,0 3 0,10-4-121,5-3 112,0-1 0,-1 0 0,1-2 0,-1 0 0,0 0 0,18-10-1,86-53 37,-68 38-100,3-1 21,-4 4 38,-2-2 1,48-38-1,-85 56 33,-12 8 40,-7 8 18,-29 21-60,1 1-1,2 3 0,-32 33 0,9-9-23,14-16-7,23-22 9,2 1 1,0 1-1,-26 32 1,45-44-75,12-7 8,16-10-13,54-34-130,-3-5 0,75-61 0,-137 98 170,7-4 38,-3 2 57,0-1-1,-1-1 1,25-26 0,-60 44 938,-6 12-942,0 1 1,1 1-1,1 1 0,-29 31 0,5-6-47,-209 176 8,320-257-423,36-35 18,-6 6-4,94-86-1,-191 154 406,0 1 0,0-1 0,0 0-1,0 0 1,0 0 0,0 0 0,0 0 0,0 0 0,-1 0-1,1 0 1,0 0 0,-1 0 0,1 0 0,-1 0 0,1 0 0,-1-1-1,0 1 1,1 0 0,-1-2 0,0 2 5,-1 0 0,1 1 0,-1-1 0,1 1 0,-1 0 0,1-1 0,-1 1 0,1-1 1,-1 1-1,0 0 0,1-1 0,-1 1 0,1 0 0,-1 0 0,0 0 0,1-1 0,-1 1 0,0 0 0,0 0 0,1 0 0,-1 0 0,0 0 1,1 0-1,-2 0 0,-52 10 314,24 2-330,0 0 1,1 3 0,-47 29-1,-78 66-50,104-72 56,18-15-8,11-9-16,2 1 0,-36 34 1,51-39-95,17-12 4,19-12-3,15-15-9,-1-2-1,75-65 0,71-87-205,-181 172 317,10-9 28,43-47 263,-58 61-242,-1 0 1,-1 0-1,1-1 1,-1 0-1,0 0 1,-1 0-1,1-1 1,2-9-1,-6 16-20,0 1 1,0-1-1,0 0 0,1 1 0,-1-1 0,0 1 0,0-1 0,-1 1 0,1-1 0,0 0 1,0 1-1,0-1 0,0 1 0,0-1 0,-1 1 0,1-1 0,0 1 0,0-1 0,-1 1 1,1-1-1,0 1 0,-1-1 0,1 1 0,-1-1 0,1 1 0,0 0 0,-1-1 0,1 1 0,-1 0 1,1-1-1,-2 1 0,-23-5 327,-28 10-182,17 8-180,1 2 0,0 0 0,1 3 0,1 1 0,-45 34 0,36-26 2,-39 25-4,3 4-1,-86 78 0,137-101-128,26-33 118,1 0-1,0 0 0,0 0 1,-1 1-1,1-1 0,0 0 0,0 0 1,0 0-1,-1 1 0,1-1 1,0 0-1,0 0 0,0 1 1,0-1-1,0 0 0,0 0 0,0 1 1,0-1-1,-1 0 0,1 1 1,0-1-1,0 0 0,0 0 0,0 1 1,0-1-1,0 0 0,1 1 1,-1-1-1,0 0 0,0 0 0,0 1 1,0-1-1,0 0 0,0 1 1,0-1-1,1 0 0,-1 0 1,0 0-1,0 1 0,0-1 0,1 0 1,-1 0-1,0 0 0,0 1 1,0-1-1,1 0 0,-1 0 0,0 0 1,0 0-1,1 0 0,-1 1 1,0-1-1,1 0 0,-1 0 0,0 0 1,0 0-1,1 0 0,-1 0 1,0 0-1,1 0 0,-1 0 1,0 0-1,0 0 0,1 0 0,-1 0 1,0 0-1,1-1 0,-1 1 1,0 0-1,26-8-1806,31-31-3681,13-19-6209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3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12908,'0'0'555,"9"7"-560,16 10 25,1-2 1,1 0-1,0-2 1,1-1-1,0-1 0,1-1 1,52 10-1,7-4 35,132 8-1,-68-19-38,171-15 0,152-39 410,-36 3 296,370 1 489,-84 7-673,-6-40 457,-587 57 657,216-6 0,-337 28-1776,-9-1-100,0 0 1,0 1-1,-1-1 1,1 0-1,0 0 1,-1 0-1,1 0 1,0 0-1,0 0 1,-1-1 0,1 1-1,0-1 1,-1 1-1,1-1 1,0 1-1,-1-1 1,1 0-1,-1 0 1,1 0 0,-1 0-1,0 0 1,1 0-1,-1 0 1,0 0-1,0-1 1,0 1-1,0-1 1,0 1-1,0 0 1,0-1 0,0 1-1,0-1 1,-1 0-1,1 1 1,-1-1-1,1 0 1,-1-1-1,15-46-7986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6790,'0'0'15087,"4"11"-13849,3 17-990,-2 0-1,-1 1 0,-1 0 1,-1 0-1,-4 49 0,-6 158 164,9-265-2641,-2-25-6462,-8 21-848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14574,'0'0'10639,"13"-10"-9518,5-3-864,1 0 0,1 2 0,0 0 0,1 1 0,0 1 0,39-10 0,-22 11-234,1 2-1,1 1 1,-1 2-1,51 4 1,15 6-5602,-104-7 4706,3 0-177,-7-10-12039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79 13068,'0'0'13437,"5"10"-13069,-1-3-346,-1 0 0,0 0-1,0 1 1,-1-1 0,0 1 0,0-1-1,-1 1 1,0 0 0,0 0-1,-1 0 1,0-1 0,0 1-1,-1 0 1,0 0 0,-4 13-1,-21 69-150,15-50 386,9-34 350,5-12 473,23-58-424,-14 38-440,-1 0 0,-1-1 0,-1 0 0,-1 0 0,-2-1 0,6-53 0,-12 81-131,-2 2-97,1 0 0,0 1-1,0-1 1,1 0-1,-1 1 1,0-1 0,1 0-1,-1 1 1,1-1 0,0 1-1,0 3 1,-1 2-21,0-4 25,0 0 0,1 1 0,-1-1 0,1 1 0,0 0 0,0-1 0,2 10 1,-2-13 4,1 0 0,-1 0 0,1 0 1,0 0-1,-1 0 0,1 0 1,0-1-1,0 1 0,-1 0 1,1 0-1,0 0 0,0-1 1,0 1-1,0 0 0,0-1 0,0 1 1,0-1-1,0 1 0,0-1 1,0 0-1,0 1 0,1-1 1,-1 0-1,0 0 0,0 0 1,0 0-1,0 0 0,0 0 0,1 0 1,-1 0-1,0 0 0,0-1 1,0 1-1,0 0 0,2-1 1,5-2 9,-1 1 0,1-2 0,0 1 0,-1-1 1,0 0-1,0 0 0,0-1 0,-1 0 1,1 0-1,-1-1 0,7-7 0,-1 0 1,0-1 1,-1-1-1,0 0 0,8-16 1,-72 142-276,47-96 267,1 1 0,1 0 0,0-1 0,1 1 0,0 1 0,0 19 0,3-34-1,0-1 0,0 0 0,0 1 0,0-1-1,0 0 1,0 1 0,0-1 0,1 0 0,-1 0 0,0 1 0,1-1 0,-1 0 0,1 0 0,-1 0 0,1 1 0,0-1 0,-1 0-1,1 0 1,0 0 0,0 0 0,0 0 0,0 0 0,0-1 0,0 1 0,0 0 0,0 0 0,0-1 0,2 2 0,0-1 8,0-1 0,0 0 0,0 1 0,0-1 0,0-1 0,-1 1 0,1 0 0,0-1 0,0 1 0,0-1 0,0 0 0,3-1 1,9-4 18,-1-1 0,0-1 0,23-15 0,-24 14-258,18-12-208,-20 5-5144,-11 12-822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3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18129,'0'0'11531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10762,'0'0'10314,"5"-10"-10020,-2 3-265,1 0 0,0 0 0,1 1 0,-1 0 0,1 0 0,1 0 0,-1 0 0,1 1 1,0 0-1,0 0 0,0 0 0,1 1 0,0 0 0,0 0 0,0 1 0,0 0 1,0 0-1,1 1 0,-1 0 0,1 0 0,9-1 0,-15 3-13,-1 1-1,1-1 1,-1 1 0,0-1-1,1 1 1,-1-1-1,0 1 1,1 0 0,-1 0-1,0-1 1,0 1 0,1 0-1,-1 0 1,0 0-1,0 1 1,0-1 0,-1 0-1,1 0 1,0 0-1,0 1 1,0-1 0,-1 0-1,1 1 1,-1-1-1,1 1 1,-1-1 0,0 0-1,1 1 1,-1-1 0,0 1-1,0-1 1,0 1-1,0 1 1,1 66 472,-2-50-370,1-13-104,0-1-1,0 0 0,0 1 1,1-1-1,0 0 0,0 1 1,1-1-1,-1 0 0,1 0 1,0 0-1,5 8 1,-5-10 0,0-1 1,1 0-1,-1 0 1,0 0-1,1 0 1,-1 0-1,1 0 1,0-1 0,0 0-1,0 1 1,-1-1-1,1 0 1,0 0-1,0 0 1,1-1-1,-1 1 1,0-1-1,0 0 1,0 0 0,0 0-1,5 0 1,5-2 163,0 0 1,0-1-1,0-1 1,0 1-1,-1-2 1,0 0-1,0-1 1,0 0-1,0 0 1,13-11-1,-12 8-21,0-1 0,0 0-1,-1-1 1,-1-1 0,0 1-1,0-2 1,-1 0 0,9-16 0,-11 10 233,2 2 46,5 12-3296,-3 1-605,0-4-2439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9 266 5733,'-9'18'7106,"23"-25"-4009,23-26-1470,-2-3-930,-2-2 1,-1-2-1,-2-1 0,27-47 0,-81 170-473,16-55-189,1 0 0,-7 52 0,11-21-5830,4-54 1321,3-4-1318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11723,'-7'8'1196,"4"-5"-1159,-14 14 787,2 1 0,-24 35 0,36-47-731,-1-1-1,1 1 1,0 0-1,0 0 1,1 0-1,0 0 1,0 0-1,0 1 1,1-1-1,0 0 1,0 1-1,1-1 1,-1 1-1,2-1 1,-1 1-1,1-1 1,1 8 0,-1-12-75,-1-1 1,1 1 0,0 0 0,0 0 0,0-1-1,0 1 1,1-1 0,-1 1 0,0-1 0,1 0-1,-1 1 1,1-1 0,-1 0 0,1 0 0,0 0-1,-1 0 1,1 0 0,0 0 0,0-1 0,-1 1-1,1-1 1,0 1 0,0-1 0,0 1 0,0-1 0,0 0-1,0 0 1,0 0 0,0 0 0,0-1 0,0 1-1,-1 0 1,1-1 0,0 1 0,0-1 0,3-1-1,2 0 124,0-1 0,0 0-1,0 0 1,0 0-1,-1-1 1,0 0-1,0 0 1,8-7-1,-4 1-35,-1 0 0,0-1-1,10-17 1,-17 25-47,0 1 0,-1-1 0,1 0 0,-1 0 0,1 0 0,-1 1 0,0-1 0,0-1-1,-1 1 1,1 0 0,0 0 0,-1 0 0,0 0 0,0 0 0,0-1 0,0 1 0,-1 0 0,1 0 0,-1 0 0,1 0-1,-3-5 1,1 6-37,1 0-1,-1 1 0,0-1 1,0 0-1,0 1 1,0-1-1,0 1 0,0 0 1,0 0-1,-1-1 1,1 1-1,0 1 0,-1-1 1,1 0-1,-1 1 0,1-1 1,-1 1-1,1 0 1,-1 0-1,1 0 0,-1 0 1,1 0-1,-1 0 0,-3 2 1,0-2-35,1 1 0,0 0-1,-1 1 1,1-1 0,0 1 0,-1 0 0,1 0 0,0 1-1,0 0 1,-5 4 0,8-6-19,1 0 1,-1 0-1,1 1 1,-1-1-1,1 1 0,-1-1 1,1 1-1,0-1 1,0 1-1,0 0 0,0 0 1,0 0-1,0 0 1,1-1-1,-1 1 0,0 0 1,1 0-1,0 0 1,-1 0-1,1 0 0,0 4 1,1-5-77,-1 0 1,1 1 0,0-1-1,-1 0 1,1 0-1,0 0 1,0 0-1,0 0 1,0 0-1,0 0 1,0 0 0,0 0-1,1 0 1,-1-1-1,0 1 1,0 0-1,1-1 1,-1 1-1,0-1 1,1 1 0,-1-1-1,0 0 1,1 0-1,-1 1 1,1-1-1,-1 0 1,0 0 0,1-1-1,1 1 1,4 0-631,1-1 0,-1 1 0,0-1 0,0-1-1,0 1 1,-1-1 0,12-5 0,16-10-2796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7143,'0'0'4121,"-10"9"-2477,-1 1-1181,0 0-1,1 1 1,1 0-1,-12 16 1,18-23-362,0 0 1,1 1 0,-1-1-1,1 1 1,0-1 0,0 1-1,0 0 1,1 0 0,-1 0-1,1 0 1,1 0-1,-1 0 1,1 0 0,-1 1-1,1-1 1,1 0 0,-1 0-1,1 0 1,1 6 0,-1-10-76,0 1 0,0-1 1,0 1-1,1-1 0,-1 0 1,0 0-1,0 1 0,1-1 1,-1 0-1,1 0 0,-1 0 1,1-1-1,-1 1 0,1 0 1,-1 0-1,1-1 0,0 1 1,-1-1-1,1 0 0,0 1 1,0-1-1,-1 0 0,1 0 1,0 0-1,0 0 0,-1 0 0,1-1 1,0 1-1,2-1 0,2 0 248,0 0 0,1-1 0,-1 0 0,0 0 0,1 0-1,8-5 1,-4 0 89,0 0-1,-1-1 1,0 0-1,12-12 1,-20 18-324,0-1 1,1 1-1,-1-1 1,0 0-1,0 0 1,0 1-1,-1-1 0,1 0 1,-1-1-1,0 1 1,1 0-1,-1 0 0,-1 0 1,1-1-1,0 1 1,-1-1-1,0 1 0,0 0 1,0-1-1,0 1 1,-1-6-1,-1 6-32,1 1 0,-1 0 1,0 0-1,0 0 0,1 0 0,-2 0 0,1 0 0,0 0 0,0 0 1,-1 1-1,1-1 0,0 1 0,-1 0 0,0 0 0,1 0 0,-1 0 1,0 0-1,1 0 0,-1 1 0,0-1 0,0 1 0,0 0 0,1 0 1,-4 0-1,0 0-16,1-1 0,0 1 1,-1 1-1,1-1 0,0 1 1,-1-1-1,1 1 0,0 1 1,0-1-1,0 1 0,-9 4 1,12-5-6,1 0 0,0 0 1,-1 0-1,1 1 0,0-1 0,0 0 1,0 0-1,0 1 0,0-1 0,0 1 1,0-1-1,0 0 0,0 4 0,1-4-60,0-1 0,0 1 1,0-1-1,0 1 0,0 0 0,0-1 0,0 1 0,0-1 0,0 1 0,0-1 0,1 1 0,-1-1 0,0 1 0,0-1 0,1 1 1,-1-1-1,0 1 0,1-1 0,-1 1 0,1-1 0,-1 1 0,0-1 0,1 0 0,-1 1 0,2 0 0,1 0-678,1 1-1,0-1 0,-1 0 1,1 0-1,0 0 0,0 0 1,0-1-1,0 1 0,5-1 1,20 0-5083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169 100 1441,'11'-8'2000,"35"-31"4141,-44 38-5695,0-1 1,-1 1 0,1-1-1,-1 1 1,0-1 0,0 1-1,1-1 1,-1 0 0,0 0-1,0 0 1,-1 0 0,1 0-1,0 0 1,-1 0 0,1 0-1,-1 0 1,1 0 0,-1 0-1,0 0 1,0 0 0,0 0 0,0 0-1,-1-3 1,0 5-403,1-1-1,-1 1 1,0-1 0,0 1 0,0-1 0,1 1 0,-1-1-1,0 1 1,0 0 0,0 0 0,0-1 0,0 1-1,0 0 1,0 0 0,0 0 0,0 0 0,0 0-1,1 0 1,-1 0 0,0 0 0,0 1 0,0-1-1,0 0 1,0 0 0,0 1 0,-1 0 0,-25 9-21,10 0 140,1 0 0,0 1 0,1 1 0,1 1 0,0 0 1,0 0-1,2 2 0,-1-1 0,2 2 0,0 0 0,1 0 0,-12 26 0,21-40-137,0 0-1,0 0 1,1 0 0,-1 0 0,0 0 0,1 0-1,-1 0 1,1 1 0,0-1 0,0 0 0,0 0-1,0 1 1,0-1 0,0 0 0,1 0 0,-1 0-1,1 0 1,-1 1 0,1-1 0,0 0 0,0 0 0,1 2-1,0-2-7,0-1 1,0 1-1,0-1 0,0 1 0,0-1 0,0 0 0,1 0 0,-1 0 0,0 0 0,1 0 0,-1 0 1,0-1-1,1 1 0,-1-1 0,1 0 0,3 0 0,10 0 27,-1-1 0,1-1 0,0 0 0,29-9 0,-38 9-107,12-3-670,-1-1 0,27-12 0,-38 10-2086,-8-1-4309,-9 2-1100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13036,'0'0'8584,"77"-24"-8359,-32 15-97,4-2-64,-9 4-32,-5 1 0,-7 4-64,-12 0-673,-8 2-576,-8 6-2883,-15 0 417,-7 1-1218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4:5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1904 117 2883,'-15'-2'1019,"-57"-5"1494,-74 3 0,-38-2-241,144 0-1753,1-2 0,0-1 0,-41-15-1,43 12-370,0 1-1,-1 2 0,-56-6 0,26 11-69,0 4 0,0 3 0,0 2 0,0 4 0,-81 20-1,104-17-3,0 2 0,1 1 0,0 3 0,2 2-1,0 1 1,1 2 0,1 2 0,-54 45 0,80-58-99,0 2 0,1-1 1,0 2-1,2 0 0,-1 0 1,2 1-1,0 1 0,1-1 1,0 1-1,2 1 0,0 0 0,1 0 1,-4 21-1,5-14 13,2 0 0,1 0 0,1 0 0,0 0 0,3 0 0,0 0 0,1 0 0,1 0-1,10 31 1,-4-25 6,1-1-1,1 0 1,1 0-1,2-2 1,1 0-1,1 0 0,1-2 1,1 0-1,2-1 1,1-1-1,0-1 1,2-1-1,0-1 0,2-1 1,53 32-1,-31-30 72,0-2 0,1-2 0,1-3 0,68 13 0,213 19 13,-290-42-80,648 47 58,-381-33-43,1144 11 51,-1338-33-41,0-6 0,-1-4 0,-1-5 0,0-5 0,-2-5-1,144-57 1,-220 69 14,0-1-1,0-2 1,-2-1-1,-1-2 0,0-1 1,-2-1-1,-1-2 1,-1-1-1,-1-1 1,-1-1-1,-1-1 0,-2-1 1,-2-1-1,0-1 1,-3-1-1,27-71 1,-39 90-45,-1-1 0,-1 1 0,-1-1 0,0 0 1,-1 0-1,0 0 0,-2 0 0,0 0 0,0 0 1,-2 1-1,0-1 0,0 0 0,-2 1 1,0 0-1,-1 0 0,0 0 0,-14-22 0,8 18-2,-1 1 0,-1 0 0,0 1 0,-1 1 0,-1 0-1,-1 1 1,0 1 0,-1 0 0,0 1 0,-1 2 0,0-1-1,-23-8 1,-24-6 232,-2 2 0,-1 3-1,-85-14 1,-219-18 1101,281 42-1194,-957-52-17,708 61-159,-408 6 243,669 2-228,1 3 0,0 4 0,1 4 0,1 2 0,1 4 0,0 4 0,2 2 0,-108 61 0,175-86-511,0 0 1,0-1-1,0 0 1,0 0-1,0 0 1,-1-1-1,-11 2 1,2-5-4984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9769,'0'0'11851,"64"11"-10665,-23-18-706,4 0-416,4-3-32,-5 3-96,-2-1-1730,-12 0-2434,-5-1-4003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5830,'0'0'14194,"4"9"-13238,1 18-769,0-1 0,-2 1-1,-1 0 1,-1 0 0,-3 37 0,1-50-329,0-8-52,0 0 0,1-1 0,-1 1 0,1 0 0,1 0 0,-1 0 0,1-1 0,0 1 0,2 8 0,-2-14 120,-1 1-1,0-1 1,0 0 0,0 0-1,0 0 1,1 0 0,-1 0 0,0 0-1,0 0 1,0 0 0,1 0-1,-1 0 1,0 0 0,0 0 0,0 0-1,1 0 1,-1 0 0,0 0-1,0 0 1,0 0 0,1 0 0,-1 0-1,0 0 1,0 0 0,0 0-1,0 0 1,1 0 0,-1-1 0,0 1-1,0 0 1,0 0 0,0 0-1,1 0 1,-1 0 0,0 0-1,0-1 1,0 1 0,0 0 0,0 0-1,0 0 1,0-1 0,0 1-1,0 0 1,1 0 0,-1 0 0,0 0-1,0-1 1,0 1 0,0 0-1,0 0 1,0 0 0,0-1 0,0 1-1,0 0 1,0 0 0,0 0-1,-1-1 1,1 1 0,0 0-1,0 0 1,0 0 0,0 0 0,0-1-1,0 1 1,0 0 0,0 0-1,-1 0 1,1-1 0,0-14-2172,-2 10 1531,0 1 1,1-1 0,-2 1 0,1-1 0,0 1 0,-1 0 0,0 0-1,0 0 1,0 0 0,0 1 0,-1-1 0,-7-5 0,-20-14 205,0 4 7510,23 14-996,10 4-5743,1-1-1,-1 1 0,1 0 0,0-1 0,-1 1 1,1 0-1,0 1 0,0-1 0,-1 0 0,1 1 1,5 0-1,2-2 288,64-13 654,7-1-1484,-30 0-2723,-22 2-3215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5349,'0'0'11120,"-4"12"-10997,-2 14-3,0 0 1,2 1 0,0 0-1,2 0 1,3 52 0,22 155 669,-12-138-713,16 163 152,-9 404 1,-18-649-248,-2 32-13,-1 0-1,-19 89 1,22-135-54,0 1 1,0 0 0,0-1 0,0 1-1,0 0 1,0 0 0,0-1 0,-1 1 0,1 0-1,0 0 1,0-1 0,-1 1 0,1 0-1,-1-1 1,1 1 0,0-1 0,-1 1 0,1 0-1,-1-1 1,1 1 0,-1-1 0,0 1-1,1-1 1,-1 0 0,1 1 0,-1-1 0,0 0-1,1 1 1,-1-1 0,0 0 0,1 1-1,-1-1 1,0 0 0,0 0 0,1 0 0,-1 0-1,0 0 1,0 0 0,1 0 0,-1 0 0,0 0-1,0 0 1,1 0 0,-1-1 0,0 1-1,1 0 1,-1 0 0,0-1 0,1 1 0,-1-1-1,0 1 1,1 0 0,-1-1 0,1 1-1,-1-1 1,1 1 0,-1-1 0,1 1 0,-1-1-1,1 0 1,-1 0 0,-31-42-5223,31 40 4951,-22-38-4118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3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66 7687,'0'0'5616,"-3"9"-5178,1-4-380,0 0 0,1 0 0,0 0 1,0 1-1,0-1 0,1 0 0,-1 0 0,1 0 0,0 1 0,1-1 0,-1 0 1,1 0-1,0 1 0,1-1 0,-1 0 0,1 0 0,3 6 0,93 165 1227,-24-46-861,-72-125-355,1-1 0,-1 1 0,1-1 0,0 0 0,0 0 0,1 0 0,-1 0 1,1 0-1,0-1 0,4 3 0,-6-5-15,-1 0 0,1-1 1,-1 1-1,1-1 0,0 1 0,-1-1 1,1 1-1,0-1 0,-1 0 0,1 0 1,0 0-1,-1 0 0,1 0 0,0-1 0,-1 1 1,1 0-1,0-1 0,-1 1 0,1-1 1,-1 1-1,1-1 0,-1 0 0,1 0 1,-1 0-1,1 0 0,-1 0 0,0 0 0,0 0 1,1 0-1,-1 0 0,0-1 0,0 1 1,0 0-1,1-3 0,23-33 545,-2-1 0,-1 0 0,-2-2 0,16-45 0,6-9-321,-23 51-276,-9 21-462,0-1 1,2 2-1,17-26 0,-28 45 46,1 0 0,-1 0-1,1 1 1,-1-1 0,1 0 0,0 1-1,-1-1 1,1 1 0,0 0 0,0 0-1,0 0 1,0 0 0,0 0 0,3-1-1,-1 2-5025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4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3222 1 9129,'0'6'220,"-1"1"1,0 0 0,0 0-1,-1-1 1,0 1 0,0-1-1,-1 1 1,1-1 0,-2 0-1,1 0 1,0 0 0,-1 0-1,0-1 1,-1 1-1,1-1 1,-1 0 0,-8 7-1,-10 6 299,-1-1-1,-47 27 1,35-24-809,-21 16 1186,12-7-663,-1-2 1,-1-1 0,-89 32 0,97-46-179,1 2 1,0 1 0,1 1-1,1 3 1,1 1 0,-59 43-1,80-51-39,-30 25 100,-2-2 0,-1-3 1,-72 39-1,-96 51 108,139-76-755,-114 52 0,-773 260 1732,683-271-893,229-75 325,-1-2 0,0-2 0,-82 1 0,131-9-595,0 1 0,0-1 1,0 0-1,0-1 0,0 1 0,0 0 1,0-1-1,0 0 0,0 1 0,0-1 1,0 0-1,1-1 0,-1 1 0,0 0 1,1-1-1,-1 0 0,1 1 0,-1-1 0,1 0 1,0 0-1,-3-4 0,3 1-377,-1 1 1,1-1-1,1-1 0,-1 1 0,1 0 0,0 0 1,0-1-1,0 1 0,1 0 0,0-1 0,0-5 0,2-3-600,0 0 0,1 0-1,0 0 1,1 0-1,1 1 1,0-1-1,0 1 1,9-13-1,-9 16-603,2-7-2301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4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4869,'0'0'11749,"-8"3"-11375,1 0-383,-1 1 0,1 0 0,0 0 0,0 1 0,1 0 1,-1 0-1,1 0 0,0 1 0,-6 9 0,-53 71-318,29-37 273,-27 32 149,-72 99 1337,133-179-1428,1 1 0,-1 0 0,1 0-1,0 0 1,-1 0 0,1 0 0,0 0 0,0 0-1,1 0 1,-1 0 0,0 1 0,1-1 0,-1 0-1,1 0 1,0 1 0,0-1 0,-1 0 0,2 1-1,-1 3 1,1-5-6,1 1-1,-1 0 0,1-1 1,-1 0-1,1 1 1,-1-1-1,1 0 0,0 0 1,0 0-1,-1 0 0,1 0 1,0 0-1,0 0 1,0-1-1,0 1 0,0-1 1,0 0-1,0 1 1,0-1-1,0 0 0,0 0 1,3 0-1,34 1 240,-1-1 1,1-2-1,68-12 0,111-38 501,-149 32-1572,0 4 0,0 2 0,87-5 0,-94 19-4820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5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1652 147 5029,'0'0'6699,"-9"-7"-6234,3 1-270,-1 1 0,0 0-1,0 1 1,0-1 0,0 1 0,0 1 0,-1-1 0,0 1 0,0 1-1,0 0 1,0 0 0,0 0 0,-17-1 0,8 5-158,0 0 0,1 2-1,-1-1 1,1 2 0,0 0 0,0 1 0,-28 15 0,26-12 174,1-1 0,-2-1 0,1 0 0,-1-1 0,0-2 0,-19 4 0,-4-7 33,0-2 0,0-2 0,-64-13 0,53 8 61,-79-4 0,61 13-220,-1 3 0,1 3 1,1 3-1,0 3 1,0 3-1,2 3 1,-69 30-1,125-44-56,0 1-1,0 1 1,0 0-1,0 0 1,1 1 0,1 1-1,-1 0 1,-14 17-1,19-19-34,1 0-1,0 0 1,0 0 0,0 1-1,1 0 1,0 0-1,1 0 1,0 0-1,0 0 1,0 1-1,1 0 1,1-1-1,-1 1 1,1 11-1,1-17-5,1 0-1,0 0 1,-1 0-1,1 0 1,0 0-1,0 0 1,1 0 0,-1-1-1,1 1 1,-1 0-1,1-1 1,0 0-1,0 1 1,0-1 0,0 0-1,0 0 1,1 0-1,-1 0 1,1 0-1,-1 0 1,1-1-1,0 1 1,-1-1 0,1 0-1,0 0 1,0 0-1,4 1 1,13 4 23,0-1 0,41 4 0,-36-5 16,255 61 29,-183-39-34,140 20 1,-126-37 1,1-5-1,0-5 1,-1-5-1,214-38 1,-207 26-11,-65 11 59,0-2 0,64-19 0,-108 25-29,-1 0 0,0-1 0,1 0 0,-2 0 0,1-1 0,0 0-1,-1 0 1,0-1 0,0 1 0,-1-2 0,0 1 0,0-1 0,0 0 0,-1 0 0,0-1-1,0 1 1,-1-1 0,0 0 0,0 0 0,-1-1 0,0 1 0,0-1 0,-1 0-1,0 0 1,-1 1 0,0-1 0,0 0 0,-1 0 0,-1-14 0,0 17-18,-1 1 0,0-1 0,0 1 1,0-1-1,0 1 0,-1 0 0,0 0 1,0 0-1,0 0 0,0 1 0,-1-1 1,0 1-1,0 0 0,0 0 0,-1 0 0,1 1 1,-1 0-1,0 0 0,0 0 0,0 0 1,-8-3-1,-13-5 10,-1 1 0,-52-14 0,77 24-33,-277-51 94,-18-5-539,288 54 197,-1-1 0,1 0 0,0-1 0,0 0 1,0-1-1,1 1 0,-13-11 0,15 11-414,1-1 0,0 0 0,0-1 0,0 1-1,1-1 1,-7-11 0,-12-30-7198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45 211 4676,'-2'1'848,"-1"0"-1,1 0 0,0 0 0,-1-1 1,1 1-1,-1-1 0,1 0 0,-1 0 1,1 0-1,-5 0 0,6 0-581,0 0 0,1-1 0,-1 1 0,0 0 0,1 0 0,-1-1 0,0 1-1,1 0 1,-1-1 0,1 1 0,-1 0 0,1-1 0,-1 1 0,1-1 0,-1 1 0,1-1 0,-1 1 0,1-1 0,0 0 0,-1 1 0,1-1 0,0 1-1,0-1 1,-1 0 0,1 0 0,5-21 3539,16-1-3814,-12 15 103,0 1 0,1 1 1,0 0-1,1 0 0,-1 1 0,1 0 0,13-3 0,-21 7-94,1 0 0,-1 1 0,0-1 0,0 1 0,1 0 0,-1 0 0,0 0 0,1 0 0,-1 1 0,0-1 0,0 1 0,1 0 0,-1 0 0,0 0 0,0 0 0,0 0 0,0 1 0,0-1 0,-1 1 0,1 0 0,0 0 0,-1 0 0,1 0 0,-1 1 0,0-1 0,0 1 0,0-1 0,0 1 0,3 5 0,-4-7 8,3 7-4,1 0 1,0 0-1,1 0 1,0-1-1,0 0 1,10 10-1,-14-16 56,1 1 0,-1-1 0,0 0-1,1 0 1,-1 0 0,1 0 0,-1 0-1,1 0 1,-1 0 0,1-1 0,0 0-1,-1 1 1,1-1 0,0 0 0,-1 0-1,1 0 1,0-1 0,-1 1 0,1-1-1,0 1 1,-1-1 0,1 0 0,-1 0-1,1 0 1,-1 0 0,0-1 0,1 1-1,1-2 1,8-5 220,-1-1-1,0 0 1,-1 0-1,0-1 1,0 0-1,-1-1 1,-1 0-1,1 0 1,-2-1-1,9-17 1,9-2-980,0 0-6399,-15 13-514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33 11435,'0'0'10314,"-9"-7"-9887,5 3-391,3 2-33,-1 0-1,1 1 1,0-1-1,-1 1 1,1 0-1,0-1 1,-1 1-1,0 0 1,1 0-1,-1 0 1,0 0 0,0 0-1,1 0 1,-1 0-1,0 1 1,0-1-1,0 1 1,0-1-1,0 1 1,0 0-1,0-1 1,0 1-1,0 0 1,0 1 0,0-1-1,0 0 1,0 0-1,0 1 1,0-1-1,0 1 1,1 0-1,-1 0 1,-2 1-1,-6 6 14,0 2-1,1-1 0,1 1 0,0 0 0,0 1 0,-9 17 0,13-22 110,1 0-1,0 1 0,0-1 1,1 1-1,0 0 1,0-1-1,0 1 0,1 0 1,0 0-1,0 0 0,1 1 1,0-1-1,1 11 1,0-17-92,-1 1 1,1-1-1,0 0 1,-1 0 0,1 0-1,0 0 1,0 0 0,0-1-1,-1 1 1,1 0 0,0 0-1,0 0 1,0-1 0,1 1-1,-1 0 1,0-1-1,0 1 1,0-1 0,0 0-1,0 1 1,1-1 0,-1 0-1,0 0 1,0 1 0,1-1-1,-1 0 1,0 0 0,0-1-1,1 1 1,-1 0 0,0 0-1,0 0 1,0-1-1,3 0 1,2 0 134,-1-1 0,1 0 0,0 0 0,0 0 1,-1 0-1,7-5 0,-3 1-40,0 0-1,0-1 1,-1-1 0,1 1 0,-2-2 0,1 1-1,-1-1 1,-1 0 0,1 0 0,-1 0 0,-1-1 0,0 0-1,-1 0 1,1-1 0,-2 1 0,0-1 0,2-12 0,-4 22-127,-1 1 1,0 0-1,0-1 1,0 1 0,1-1-1,-1 1 1,0 0 0,0-1-1,0 1 1,0-1 0,0 1-1,0-1 1,0 1 0,0-1-1,0 1 1,0 0-1,0-1 1,0 1 0,0-1-1,-1 1 1,1-1 0,0 1-1,0 0 1,0-1 0,-1 1-1,1-1 1,0 1-1,0 0 1,-1-1 0,1 1-1,0 0 1,-1-1 0,1 1-1,0 0 1,-1 0 0,1-1-1,-1 1 1,1 0-1,0 0 1,-1 0 0,1 0-1,-1-1 1,1 1 0,0 0-1,-1 0 1,1 0 0,-1 0-1,1 0 1,-1 0 0,1 0-1,-1 0 1,1 0-1,0 0 1,-1 0 0,1 1-1,-1-1 1,1 0 0,-1 0-1,0 1 1,-21 17-576,19-12 25,-1 0-1,1 0 0,0 0 1,1 0-1,-1 0 0,1 1 0,-2 12 1,1 25-6878,3-24 23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8872,'0'0'9161,"-3"49"-6759,-7-27-640,3 2-833,4-5-641,3-1-256,0-8-192,10-7-1506,8-3-896,3-9-1186,1-14-1376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0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8456,'0'0'2434,"9"-5"-2290,-4 3-129,-2 0-10,1 0-1,0 0 1,0 0 0,0 0-1,0 1 1,0 0 0,0-1 0,0 2-1,0-1 1,1 0 0,-1 1-1,0 0 1,0 0 0,1 0 0,-1 0-1,0 1 1,0 0 0,1 0-1,-1 0 1,0 0 0,0 1 0,5 2-1,23 16 109,-1 2 0,-1 1-1,-1 1 1,0 2 0,41 49 0,-52-51 77,0 0 0,-2 2 1,-1-1-1,-1 2 1,-1 0-1,-2 0 0,15 55 1,9 50 6,65 165 1,-54-175 546,35 148 1,-76-251-726,1 1 0,1-1 0,0 0 1,2 0-1,19 31 0,-24-44-6,0 0 0,1 0 0,0 0 1,0-1-1,1 0 0,-1 0 0,1 0 1,0-1-1,0 0 0,1 0 0,-1 0 0,1-1 1,0 0-1,0 0 0,0-1 0,0 0 0,0 0 1,1-1-1,9 1 0,-7-1-90,1-1 0,0 0 0,0-1 0,0 0 0,-1-1 0,1 0 0,0 0-1,-1-1 1,0-1 0,0 0 0,0 0 0,16-10 0,-16 8-674,-1-1-1,1-1 1,-1 0-1,0 0 1,-1-1 0,14-19-1,13-26-6780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10410,'0'0'11888,"-8"5"-11503,0-1-296,-1 1 53,1 0 0,-1 1-1,1 0 1,0 0 0,-13 14-1,48-22 196,6-9-288,-27 9-54,0-1 1,1 1 0,-1 0 0,1 0 0,-1 1 0,1-1-1,0 2 1,-1-1 0,1 1 0,0 0 0,0 0 0,10 2-1,-15-1 2,-1 0-1,0 0 1,1 0-1,-1 0 1,0 0-1,0 0 1,0 1-1,0-1 1,0 0-1,0 1 1,0-1-1,0 0 0,0 1 1,-1-1-1,1 1 1,-1 0-1,1-1 1,-1 1-1,1-1 1,-1 1-1,0 0 1,0-1-1,0 1 1,0 0-1,0-1 1,0 1-1,0-1 1,-1 1-1,0 2 1,0 2 22,0-1 0,0 1 0,0-1 0,-1 1 1,0-1-1,0 0 0,-4 7 0,0-5 189,0 0 0,0 0 0,-1-1 0,1 0 0,-2 0 0,1-1 0,0 0 0,-1 0 0,0-1 0,0 0 0,-1 0 0,1-1-1,-1 0 1,1 0 0,-1-1 0,0 0 0,0-1 0,0 1 0,-14-2 0,22 0-292,1 0-1,-1 0 1,0 0-1,0 0 1,0 0-1,0 0 1,0 0 0,0 0-1,0-1 1,0 1-1,1 0 1,-1-1 0,0 1-1,0-1 1,0 1-1,1-1 1,-1 1 0,0-1-1,0 1 1,1-1-1,-1 0 1,1 1-1,-1-1 1,1 0 0,-1 0-1,1 1 1,-1-1-1,0-2 1,-2-27-6719,3 5-831</inkml:trace>
  <inkml:trace contextRef="#ctx0" brushRef="#br0" timeOffset="1">85 62 16335,'0'0'6759,"53"-35"-5798,-28 26-769,3 5-192,-2-1-1666,2 1-2530,-5-1-6117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9033,'0'0'15310,"-5"9"-14984,-57 76-149,30-43-188,-30 50-1,60-84-691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67 10410,'-9'-1'4687,"-1"-1"-4035,0 0 323,-1 1-1,0 0 0,0 0 1,-17 2-1,26-1-903,0 0 0,0 1 0,0-1-1,0 0 1,0 1 0,0-1 0,0 1 0,0 0-1,1-1 1,-1 1 0,0 0 0,0 0 0,1 0-1,-1 1 1,1-1 0,-1 0 0,1 0 0,-1 1-1,1-1 1,0 1 0,0-1 0,-1 1 0,1 0-1,0-1 1,1 1 0,-1 0 0,0 0 0,0 0-1,1 0 1,-1 0 0,1-1 0,0 1 0,-1 0-1,1 4 1,1-5-59,-1-1 1,1 1-1,-1-1 0,1 1 0,0-1 1,-1 1-1,1-1 0,-1 1 0,1-1 1,0 0-1,0 1 0,-1-1 0,1 0 1,0 0-1,0 1 0,-1-1 0,1 0 1,0 0-1,0 0 0,-1 0 0,1 0 1,0 0-1,0 0 0,-1 0 0,1 0 1,1-1-1,24-2 357,-14-1-391,-1-1 1,0 0-1,0-1 1,0 0 0,-1-1-1,0 0 1,0-1 0,-1 0-1,0 0 1,15-18 0,-24 26 25,1 0 0,-1-1 0,0 1 0,1-1 0,-1 1 0,0 0 0,0-1 0,1 1 0,-1-1 0,0 1 0,0-1 0,0 1 0,1-1 0,-1 1 0,0-1 0,0 1 0,0 0 0,0-1 0,0 1 0,0-1 0,0 1 0,0-1 0,0 1 0,0-1 0,0 1 0,0-1 0,-1 1 0,1-1 0,0 1 0,0-1 0,0 1 0,-1-1-1,1 1 1,-1-1 1,-17-3 296,-26 13 309,34-4-494,0 0-1,0 1 0,1 0 1,-1 0-1,2 1 0,-1 0 0,1 1 1,0 0-1,-10 13 0,13-15-97,0 1 0,1-1 0,-1 1 0,2-1-1,-1 1 1,1 0 0,0 0 0,0 1 0,1-1-1,0 1 1,0-1 0,1 1 0,0 0 0,0 11-1,1-17-78,0 0 0,1-1 0,0 1 0,-1-1 0,1 1 0,0-1 0,-1 0 0,1 1 0,0-1 0,0 0 0,0 1 0,0-1 0,1 0 0,-1 0 0,0 0 0,0 0 0,1 0 0,-1 0 0,1 0 0,-1-1 0,0 1 0,1 0 0,0-1 0,-1 1 0,1-1 0,-1 0 0,1 1 0,2-1 0,52 3-7048,-47-3 4510,19 0-7154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13036,'0'0'3732,"0"8"-2195,-4 28 1615,-10 45 0,12-71-2425,2-10-680,0 0-1,0 1 1,-1-1-1,1 1 1,0-1 0,0 1-1,0-1 1,0 1 0,0-1-1,0 0 1,0 1-1,0-1 1,0 1 0,0-1-1,0 1 1,0-1 0,0 1-1,0-1 1,0 1-1,0-1 1,0 1 0,0-1-1,1 0 1,-1 1 0,0-1-1,0 1 1,1-1-1,-1 0 1,0 1 0,1-1-1,-1 0 1,0 1 0,1-1-1,0 1 1,15-8 568,14-22-348,-26 24-252,0 0 0,0-1 0,-1 1 0,0-1 0,0 0 0,0 0 0,-1 0 0,1 0 0,-2-1 0,1 1 1,-1-1-1,0 1 0,0-1 0,-1 1 0,0-13 0,0 18-23,0 1 0,0-1 1,0 0-1,-1 0 1,1 0-1,0 1 1,0-1-1,-1 0 0,1 0 1,0 1-1,-1-1 1,1 0-1,-1 1 0,1-1 1,-1 0-1,0 1 1,1-1-1,-1 1 1,1-1-1,-1 1 0,0-1 1,1 1-1,-1 0 1,0-1-1,0 1 1,1 0-1,-1-1 0,0 1 1,0 0-1,0 0 1,1 0-1,-1 0 0,0 0 1,0 0-1,0 0 1,1 0-1,-1 0 1,0 0-1,0 0 0,0 0 1,1 0-1,-1 1 1,0-1-1,0 0 0,1 1 1,-1-1-1,0 1 1,0-1-1,1 0 1,-1 1-1,1 0 0,-1-1 1,0 2-1,-4 0-298,1 1-1,0 0 1,1 0-1,-1 0 1,0 1-1,1-1 1,-5 8-1,-3 15-6526,10-17-384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 12075,'0'0'7789,"-8"-3"-5942,4 2-1756,1 1 0,0-1 0,0 0 0,-1 1 0,1 0 0,0 0 0,-1 0 0,1 0 0,0 0 0,0 0-1,-1 1 1,-4 1 0,2 1-1,1-1 0,-1 1 0,1 0 0,0 0-1,0 1 1,0 0 0,-9 8 0,4-3-14,0 1 0,0 0 0,1 0 0,1 1 0,0 0 0,0 0 0,1 1 0,0 0 0,1 0 0,1 1 0,0 0 1,0 0-1,1 0 0,1 0 0,-2 17 0,5-28-71,0 0 0,0 0 0,0 0 1,0 0-1,1 0 0,-1 0 0,1 0 0,-1 0 1,1 0-1,0 0 0,-1 0 0,1 0 0,0 0 1,0-1-1,1 1 0,-1 0 0,0-1 0,1 1 1,-1-1-1,0 1 0,1-1 0,0 0 0,-1 1 1,3 0-1,0 0 6,1 0 1,0 0-1,0 0 0,0-1 1,0 0-1,0 0 1,0 0-1,0 0 0,9-1 1,-5 0 13,-1 0-1,1-1 1,-1 0 0,1 0 0,-1-1-1,0 0 1,1 0 0,-1-1 0,0 0-1,-1-1 1,1 0 0,8-5 0,-14 8 46,-1 0 1,0 0-1,0 0 1,1 0-1,-1 0 1,0 0-1,0 0 1,0 0-1,0 0 1,0-1-1,-1 1 1,1 0 0,0 0-1,-1-1 1,1 1-1,0-1 1,-1 1-1,0-1 1,1 1-1,-1-1 1,0 1-1,0-1 1,0 1-1,0-1 1,0 1-1,0-1 1,0 1-1,-1-3 1,0 3-8,0-1 0,0 1 0,-1 0 1,1 0-1,-1 0 0,1-1 0,-1 2 0,1-1 0,-1 0 1,1 0-1,-1 0 0,0 1 0,0-1 0,1 1 0,-1-1 1,0 1-1,0 0 0,1 0 0,-1-1 0,0 1 0,-3 1 1,-20 2-56,25-3-8,-1 0 0,0 0 0,0 1 0,1-1 0,-1 0 0,0 0 0,1 1 0,-1-1 0,0 0 0,1 1 0,-1-1 0,0 1 0,1-1 0,-1 1-1,1-1 1,-1 1 0,1-1 0,-1 1 0,1-1 0,0 1 0,-1 0 0,1-1 0,0 1 0,-1 0 0,1-1 0,0 1 0,0 0 0,-1 0 0,32 0 42,-21-3-70,-1-1 0,1 1 0,-1-2 0,0 1 1,0-2-1,0 1 0,9-7 0,-10 6-227,1 0 1,0 0-1,1 1 0,-1 0 0,1 1 0,15-4 1,-25 7 245,1 0 1,-1 0 0,0 0-1,1 0 1,-1 0 0,0 0-1,0 0 1,1 0 0,-1 0-1,0 0 1,1 0 0,-1 0-1,0 0 1,1 1 0,-1-1-1,0 0 1,0 0 0,1 0-1,-1 0 1,0 1 0,0-1-1,1 0 1,-1 0 0,0 1 0,0-1-1,0 0 1,1 0 0,-1 1-1,0-1 1,0 0 0,0 0-1,0 1 1,0-1 0,1 0-1,-1 1 1,0-1 0,0 0-1,0 1 1,0-1 0,-2 19-98,-10 18 113,11-36-47,-13 40 66,12-14-3085,2-26 2878,0-1 0,0 0-1,1 1 1,-1-1-1,0 0 1,0 1 0,1-1-1,-1 0 1,0 0 0,0 1-1,1-1 1,-1 0 0,0 0-1,1 1 1,-1-1 0,0 0-1,1 0 1,-1 0 0,0 0-1,1 1 1,-1-1-1,0 0 1,1 0 0,-1 0-1,0 0 1,1 0 0,-1 0-1,1 0 1,-1 0 0,0 0-1,1 0 1,-1 0 0,0 0-1,1-1 1,-1 1 0,1 0-1,-1 0 1,1 0 0,0-1-629,12-3-7140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15855,'0'0'4676,"-17"57"-3106,16-30-513,-2 3-96,3 4-737,0-2-224,0-1-1089,0 0-480,-5-2-449,2-7-513,-4-3-1537,0-7-704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78 11787,'0'0'3011,"-5"-8"-187,-17-29-790,22 36-1947,-1 1 0,1-1 0,0 0 0,-1 1 0,1-1-1,0 0 1,-1 0 0,1 1 0,0-1 0,0 0 0,0 0 0,0 0 0,0 1 0,0-1 0,0 0 0,0 0-1,0 1 1,0-1 0,0 0 0,0 0 0,0 1 0,1-1 0,-1 0 0,0 0 0,1 1 0,-1-1 0,0 0 0,1 1-1,-1-1 1,1 0 0,-1 1 0,1-1 0,-1 1 0,1-1 0,0 1 0,-1-1 0,1 1 0,0-1 0,-1 1 0,1 0-1,0-1 1,-1 1 0,1 0 0,0 0 0,0-1 0,-1 1 0,1 0 0,1 0 0,42-3-162,-37 3 311,10 0-184,95 3 356,-100-2-319,0 0 1,0 2-1,0-1 0,-1 2 1,1-1-1,-1 2 0,14 6 1,-23-10-60,0 0 0,0 1 1,0-1-1,0 0 1,0 1-1,0 0 0,0-1 1,0 1-1,-1 0 0,1 0 1,-1 0-1,1 0 1,-1 0-1,0 1 0,0-1 1,0 0-1,0 0 1,0 1-1,-1-1 0,1 1 1,0-1-1,-1 3 0,0 0 53,0 0-1,-1 0 0,1 0 0,-1-1 1,0 1-1,-1 0 0,1 0 0,-1-1 1,0 1-1,-4 6 0,-1 1 163,-1 0-1,0-1 1,0-1 0,-1 0-1,0 0 1,-1 0 0,-14 10-1,15-14-171,0-1-1,0 0 0,0 0 0,0-1 1,-1 0-1,0-1 0,1 0 0,-1-1 1,-1 0-1,1 0 0,0-1 1,-17 0-1,26-1-157,1 0-1,-1 0 1,1 0 0,-1 0 0,0 0-1,1-1 1,-1 1 0,1 0 0,-1 0 0,1 0-1,-1-1 1,1 1 0,-1 0 0,1 0-1,-1-1 1,1 1 0,-1 0 0,1-1-1,0 1 1,-1-1 0,1 1 0,0 0 0,-1-1-1,1 1 1,0-1 0,-1 1 0,1-1-1,0 1 1,0-1 0,0 1 0,-1-1 0,1 1-1,0-1 1,0 0 0,0 1 0,0-1-1,0 1 1,0-1 0,0 1 0,0-1-1,0 0 1,0 1 0,1-1 0,-1 1 0,0-1-1,0 1 1,0-1 0,1 1 0,-1-1-1,0 1 1,1-1 0,-1 1 0,0 0 0,1-1-1,-1 0 1,22-26-10800,-6 18 2718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36 18225,'0'0'8648,"-40"76"-7398,30-41-706,3 4-352,4 0-128,3-3-32,0-2-32,0-8-32,3-5-768,-1-5-193,0-7-289,-2-6-864,-11-22-12491</inkml:trace>
  <inkml:trace contextRef="#ctx0" brushRef="#br0" timeOffset="1">1 59 13261,'0'0'5936,"8"-7"-4185,2 1-1399,0 0 0,0 1 1,1 0-1,0 1 0,-1 0 1,1 1-1,1 0 0,-1 0 1,0 1-1,13 0 0,21-3 145,0 2-1,0 3 1,46 4-1,-88-4-486,-1 0 0,1 1 1,0-1-1,0 0 0,0 1 0,-1 0 0,1 0 0,0 0 0,-1 0 0,1 0 0,0 1 0,-1-1 0,0 1 0,1-1 0,-1 1 0,0 0 0,0 0 1,0 0-1,0 0 0,0 0 0,0 1 0,-1-1 0,1 1 0,-1-1 0,0 1 0,1-1 0,0 4 0,-2-2 86,0-1-1,0 1 0,0-1 1,0 1-1,-1-1 1,0 0-1,1 1 0,-1-1 1,0 1-1,-1-1 1,1 0-1,0 0 1,-1 0-1,0 0 0,0 0 1,0 0-1,0 0 1,0-1-1,-1 1 0,1-1 1,-6 5-1,-5 5 133,-1 0 0,-1-1 1,0 0-1,-1-1 0,0-1 0,0 0 0,-1-1 0,0-1 0,-1-1 0,-31 8 0,48-14-391,-1 0 0,1 1 0,-1-1 0,1 0-1,0 0 1,-1 0 0,1 0 0,-1 0 0,1 0 0,-1 0-1,1-1 1,0 1 0,-1 0 0,1-1 0,0 1 0,-1-1-1,1 1 1,0-1 0,0 0 0,-1 0 0,1 0 0,-1-1-1,-5-17-6386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2:21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3587,'0'0'2499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2:2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7623,'0'0'8483,"-8"10"-7869,-1 1-483,0 0 1,1 1-1,1 0 1,0 1-1,1-1 1,0 1-1,-8 27 0,-15 90 92,6 2 0,5 1 0,0 218 0,17-348-222,1-1-1,0 1 1,1 0-1,-1-1 1,0 1-1,1-1 1,-1 1 0,1-1-1,0 1 1,0-1-1,0 0 1,3 5 0,-4-6-1,1 0 1,0 0 0,0-1 0,0 1 0,0 0 0,0 0 0,0-1 0,0 1 0,0-1 0,0 1-1,0-1 1,0 1 0,0-1 0,0 0 0,1 0 0,-1 1 0,0-1 0,0 0 0,0 0 0,2 0-1,5-2 7,0 1 0,0-1 1,0-1-1,-1 1 0,1-2 0,11-5 0,-12 5-3,-1 1 0,1 0 1,0 1-1,-1-1 0,10-1 0,-8 5 3,0 0 0,0 0 0,0 0-1,0 1 1,0 1 0,0-1 0,-1 1 0,0 0-1,1 1 1,6 4 0,-3-2 2,1 0 1,0-1-1,17 5 1,217 35 70,-206-37-73,0-2 1,1-2-1,68-2 1,124-19 136,10-1-126,113 18 22,182-5-21,201 17-9,-566-6-1,0-7 0,331-47 0,-460 40 79,124-21 677,314-13-1,-482 42-678,3-39 11,0 0 1,3 1-1,14-55 0,1-5-96,-15 69 0,-2-1 1,-2 1-1,0-1 1,-2 0-1,-6-50 1,3 62-1,-1 0 1,-1 0 0,0 1-1,-2 0 1,1 0-1,-2 1 1,-1-1-1,0 2 1,0-1 0,-18-20-1,26 35-1,-8-11-124,-1 1 1,0 0-1,-1 0 0,-21-16 1,28 25 96,1 0 0,-1 0 0,1 0 0,-1 0 0,0 1 0,0-1 0,1 1 0,-1 0 0,0 1 0,0-1 0,0 1 0,0-1 0,0 1 0,0 0 0,0 1 0,0-1 0,0 1 0,0-1 1,0 1-1,0 0 0,0 1 0,-6 2 0,-19 8 115,0-1 1,0-2 0,-57 10-1,-97 4 376,132-17-460,-661 43 187,671-47-190,-809 10-1,-67 4 0,570 10 3,-470 7-1,815-33-7,-1 0-1,0 0 1,1 0-1,-1-1 1,0 1 0,1-1-1,-1 1 1,0-1-1,1 0 1,-1 0-1,1 0 1,-1-1-1,-2-1 1,4 2-132,0-1 1,-1 1-1,1-1 0,0 0 1,1 0-1,-1 1 1,0-1-1,0 0 1,1 0-1,-1 0 0,1 1 1,0-1-1,-1 0 1,1 0-1,0 0 1,0 0-1,0 0 0,0 0 1,1-3-1,4-33-6061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50 648 12075,'0'0'1447,"-8"0"-203,-24 1-395,31-1-834,1-1 0,-1 1 0,1 0 0,-1 0 0,1 0 0,0 0 0,-1 0 0,1-1 0,-1 1 0,1 0 0,0 0 0,-1-1 0,1 1 0,0 0 0,-1-1 0,1 1 0,0 0 0,0-1 0,-1 1 0,1 0 0,0-1 0,0 1 0,0-1 0,-1 1 0,1 0 0,0-1 0,0 1 0,0-1 0,0 1 0,0-1 0,0 1 0,0 0 0,0-1 0,0 1 0,0-1 0,0 1 0,0-1 0,0 1 0,0 0 0,0-1 0,1 1 0,-1-1 0,0 1 0,0 0 0,0-1 0,1 1 0,-1-1 0,0 1 0,0 0 0,1-1 0,0 1 0,-1-1 27,13-22 12,0 1 0,20-23 1,12-21-5,-28 38-58,-1-1-1,-2-1 1,0 0-1,-3-1 0,0 0 1,-2-1-1,-1 0 0,-2 0 1,-1-1-1,-2 0 1,-1 0-1,-4-52 0,0 70 1307,3 17 15,12 27-913,4-8-419,0 0 0,1-2 0,1 0 0,1-1 0,1-1 1,0-1-1,1-1 0,0-1 0,2-1 0,33 14 0,-21-12-254,1-3 0,0 0 0,0-3 0,1-1 0,0-2 0,62 3 0,-86-9-511,1 0 1,-1 0-1,0-2 1,0 1-1,1-2 0,-1 0 1,-1-1-1,20-7 1,28-21-7769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2:28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4933,'0'0'9502,"-3"13"-9427,-16 199 322,-2 16-282,-37 31-164,20-101 381,38-156-316,-3 8 115,1-1-1,1 1 0,0 0 0,0 11 0,3-20-128,0 0 0,0 0 0,0 0-1,0 0 1,0 0 0,0-1-1,0 1 1,1-1 0,-1 1-1,0-1 1,0 0 0,1 0 0,-1 0-1,0 0 1,0 0 0,1 0-1,1-1 1,3 0 32,26-1 57,0-1 0,0-3 0,-1 0 1,38-13-1,-36 9-92,1 1 1,0 2-1,56-4 0,189 13-489,-135 1 452,203-20 0,317-37 501,-129 15-328,522-11-28,109 52-48,-848 24 125,-117-4-91,-18-9 527,-182-14-612,1 0 1,-1 0-1,1 0 0,-1 0 1,0 0-1,0 0 1,1-1-1,-1 1 1,0-1-1,0 0 1,0 1-1,0-1 1,0 0-1,-1 0 0,1 0 1,-1 0-1,1-1 1,-1 1-1,0 0 1,0-1-1,0 1 1,0-1-1,0 1 0,0-1 1,0-4-1,3-6 19,-1-1-1,0 1 1,1-22-1,-3 19-15,0-1 1,-1 1-1,-1-1 0,-1 1 0,0 0 0,-9-31 0,9 41-3,-1 0 0,0-1 0,0 1 0,-1 0 0,1 0-1,-1 1 1,-1-1 0,1 1 0,-1 0 0,0 0 0,0 1-1,0-1 1,-1 1 0,1 0 0,-1 1 0,0-1 0,-1 1-1,1 0 1,-7-2 0,-10-1 55,1 1 1,0 2-1,-1 0 0,0 1 0,0 1 0,-39 3 0,-29-1-254,-127-13 292,24-1-31,-314 20-1,-596 56-63,-651-63-231,1579 6 287,-249 40 1,-165 65 53,562-106-287,27-5 126,1 0 0,0 0 1,0 0-1,-1 0 0,1 0 1,0 1-1,-1-1 0,1 0 1,0 0-1,-1 0 0,1 0 1,0 0-1,0 0 0,-1-1 0,1 1 1,0 0-1,-1 0 0,1 0 1,0 0-1,0 0 0,-1 0 1,1 0-1,0-1 0,-1 1 1,1 0-1,0 0 0,0 0 0,0-1 1,-1 1-1,1 0 0,0 0 1,0 0-1,0-1 0,-1 1 1,1 0-1,0-1 0,0 1 1,0 0-1,0 0 0,0-1 0,0 1 1,0 0-1,0-1 0,0 1 1,4-15-2409,-3 14 2176,20-36-5558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2:30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715 308 11659,'-21'-9'411,"2"-1"124,1 2-1,-1 1 1,-1 0-1,1 1 1,-1 1-1,0 1 1,-33-2-1,51 6-515,1 1 0,-1-1 0,0 1 0,1 0 0,-1-1 0,1 1 1,-1 0-1,1 0 0,0 0 0,-1 0 0,1 0 0,0 0 0,0 1 0,-1-1 0,1 0 0,0 1 0,0-1 0,1 0 0,-1 1 0,0-1 0,0 1 0,1-1 0,-1 1 1,1 0-1,-1 1 0,-12 51-176,11-42 186,-46 267-27,-73 309 114,117-576-108,-5 16 100,2 0 0,1 0-1,0 1 1,0 29-1,6-50-96,0 0-1,0 0 1,1 0 0,0 0-1,0-1 1,1 1-1,0 0 1,0-1 0,1 1-1,0-1 1,1 0-1,-1 0 1,1 0-1,1-1 1,-1 1 0,1-1-1,0 0 1,0 0-1,11 8 1,-4-5-5,0-1 1,0 0-1,1-1 1,0 0-1,1-1 0,0 0 1,0-1-1,0-1 0,0 0 1,20 2-1,16-1-63,85-1 0,-107-4-6,73-5-249,172-31 1,-86 7 272,774-33 148,-652 50-95,320-13-74,501-26 360,-6-47 101,-649 45-352,245-33-2,-455 40-36,-207 32 95,-1-2 1,83-36 0,-138 51-93,0 1 0,0-1 0,0 0 0,-1 0 0,1 1 0,0-1-1,-1-1 1,1 1 0,-1 0 0,1 0 0,-1 0 0,1-1 0,-1 1 0,0-1 0,0 1 0,0-1 0,1 0 0,-2 1 0,1-1 0,0 0 0,0 0 0,0 0 0,-1 1 0,1-4 0,-1 0 11,-1 1 0,0-1 0,0 1-1,0-1 1,0 1 0,-1-1 0,0 1 0,1 0 0,-4-5 0,-49-114 26,7-2 1,-62-258-1,103 360-50,0 1-1,-1 0 0,-1 0 0,-1 1 0,-19-33 0,21 44-14,0 0-1,-1 1 1,0 0-1,0 1 1,-1-1 0,0 1-1,0 1 1,-1 0-1,0 0 1,0 1-1,-1 0 1,-18-7 0,-1 3 16,0 1 1,-1 1 0,0 2 0,-1 0 0,-33 0 0,-166 5 291,121 2-141,-218-4 523,-560 25-65,-807 250-572,1193-180-36,-455 67 0,340-59-16,81 6-890,395-70-2999,-236 96 0,242-72-513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2:32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480 295 9993,'0'0'2200,"-6"-9"-1581,6 9-577,-22-34 274,21 33-283,0-1 0,0 0 0,0 0 0,0 1 0,0-1 0,1 0 0,-1 0 0,0 0 0,1 0 0,-1 1 0,1-1 0,0 0 0,0 0 0,0 0 0,0 0 0,0 0 0,0 0 0,0 0 0,1 0 0,-1 0 0,2-3 0,4 5 240,-2 12-160,-1 13 24,-3 18-32,-2 0 0,-2 1 0,-12 59 0,-43 122-113,39-154 146,16-59-86,0 0 0,2 0 0,0 0 1,0 1-1,1-1 0,0 1 0,2 12 0,-1-21-56,1 0-1,0 0 0,0-1 0,0 1 0,0 0 1,1-1-1,-1 1 0,1-1 0,0 0 1,0 1-1,0-1 0,0 0 0,1 0 0,0 0 1,-1-1-1,1 1 0,0-1 0,0 1 0,0-1 1,0 0-1,1 0 0,-1 0 0,1-1 0,-1 1 1,1-1-1,4 2 0,8 1 19,0-1 0,-1 0 1,1-1-1,0-1 0,1 0 0,-1-1 0,24-4 1,113-26 62,-67 10-231,34 4 128,-1 5 0,187 7 0,-165 5 24,631 23 248,193 76 886,-621-53-977,488 5-1,-159-76-44,-462 4-47,243-56-1,-271 30 5,126-24 251,-308 70-259,0-1 1,-1 1 0,1-1-1,-1 1 1,1-1 0,-1 1-1,1-1 1,-1 0 0,1 1-1,-1-1 1,0 0 0,1 1-1,-1-1 1,0 0 0,1 1 0,-1-1-1,0 0 1,0 0 0,0 0-1,0 1 1,0-1 0,0 0-1,0 0 1,0 1 0,0-1-1,0 0 1,0 0 0,0 0-1,-1 1 1,1-1 0,0 0 0,-1 0-1,-10-42-278,4 19 310,2-4-152,-25-152-85,27 150 122,2 0 0,0 0 1,2 0-1,5-31 1,-3 46-249,1-1 0,1 1 1,9-20-1,-9 24 111,-1 0 0,0 0 0,0-1 0,-1 1-1,-1-1 1,0 0 0,1-14 0,-3 12 290,0 0 1,-1 0-1,0 0 1,-2 0-1,1 1 0,-2-1 1,-5-17-1,6 26-87,1 1 0,-1-1 0,1 0-1,-1 1 1,-1 0 0,1-1 0,0 1 0,-1 1-1,0-1 1,0 0 0,0 1 0,-1 0 0,1 0-1,-1 0 1,1 1 0,-1-1 0,0 1 0,0 0-1,0 1 1,0-1 0,0 1 0,-7-1 0,-38-5-74,0 3 0,-95 4 0,-104 24 10,126-10-127,-531 82-397,59-5 1161,-349 14 394,-430-11-1062,-55 26 576,1342-108-508,-4 2-180,-1-3 0,-128-3-1,219-8 80,0 0 0,0 0 1,1-1-1,-1 1 0,0 0 0,0 0 0,1-1 0,-1 1 0,0-1 0,1 1 0,-1 0 0,1-1 0,-1 1 0,0-1 0,1 0 0,-1 1 0,1-1 0,0 1 0,-1-1 0,1 0 0,-1 1 0,1-1 0,0 0 0,-1 1 0,1-1 0,0 0 1,0 0-1,0 1 0,0-1 0,0 0 0,0 0 0,0 1 0,0-1 0,0 0 0,0 0 0,0 1 0,0-1 0,0 0 0,0 0 0,1 1 0,-1-1 0,0 0 0,1 0 0,0-5-835,5-32-5698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49 10762,'-658'-43'1500,"601"39"-1367,-1 3 1,-106 10-1,126-3-78,1 2 0,0 1 1,0 1-1,1 3 0,-45 21 1,20-4-49,2 3 1,-70 49 0,103-62-17,1 0-1,0 2 1,2 1-1,0 0 1,2 2-1,-34 49 1,49-64-4,1 0 1,0 1-1,0-1 1,1 1-1,1 0 0,0 0 1,0 0-1,1 0 1,0 0-1,1 1 0,0-1 1,2 20-1,1-15 3,0-1 0,2 0 0,0 0 0,0 0 0,1 0-1,1 0 1,1-1 0,12 21 0,-4-12 16,1-1 0,1-1 1,1 0-1,1-1 0,0-1 0,2-1 0,0-1 1,1-1-1,0 0 0,35 16 0,-15-13 25,1-2 0,1-2 0,0-2-1,1-2 1,0-2 0,51 4 0,280 1 160,-326-15-187,766-26-308,-212 2 133,-329 20 203,677-36 255,-790 23-238,-1-6 1,-1-7 0,280-93 0,-435 122-50,153-64 79,-144 59-51,0 0 1,-1-1-1,0-1 1,0 0 0,-1 0-1,-1-2 1,1 1 0,18-24-1,-28 30 63,1 1-1,-1-1 1,0 0-1,0 0 1,0 0 0,-1 0-1,1 0 1,-1 0-1,0 0 1,0-1 0,-1 1-1,1 0 1,-1-1-1,0 1 1,0-1 0,0 1-1,-1 0 1,1-1-1,-1 1 1,0 0-1,0 0 1,-1 0 0,1 0-1,-1 0 1,0 0-1,0 0 1,0 0 0,-1 0-1,0 1 1,-4-6-1,-4-2 19,0 0 0,-1 0 0,-1 1-1,0 0 1,0 1 0,-1 1 0,-15-7-1,-23-9-65,-1 3 0,0 2 1,-2 2-1,-65-11 0,-231-23-7,309 46-10,-1105-94-2090,50 6-5027,858 63 3701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4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1 7655,'-10'1'1052,"-108"1"-96,-37 4 763,137-4-1590,0 1 1,0 0-1,0 2 1,0 0 0,1 1-1,-26 13 1,8 1 34,0 3 1,2 0-1,0 2 0,2 2 1,0 1-1,2 1 0,-33 44 1,31-33 95,2 2 0,2 1 1,2 1-1,1 1 1,-27 75-1,42-91-194,0-1 0,2 1 0,2 1 0,0-1 0,2 1 0,1 0 0,1 0 0,2-1 0,1 1 0,6 34 0,-3-43-41,0 0 0,1-1 0,1 1 0,1-2 0,1 1 0,1-1 0,1 0 0,0-1 0,1 0-1,1-1 1,1-1 0,0 0 0,1 0 0,30 23 0,-24-24-13,1-1 0,0-1-1,2-1 1,-1-1 0,1-1 0,1-1-1,0-1 1,0-2 0,0 0 0,1-1-1,0-2 1,0-1 0,0 0-1,0-2 1,0-2 0,0 0 0,0-1-1,-1-2 1,1 0 0,-1-2 0,0-1-1,0-1 1,-1-1 0,41-23 0,-18 0 29,-1-2 0,-1-2 1,-3-2-1,-1-2 1,-1-1-1,-3-2 0,-2-2 1,-1-1-1,-3-2 0,-2-1 1,26-61-1,-42 79 118,-1-1 0,-1-1 0,-2 0 0,-1 0 0,-2-1 0,-2 1 0,0-1 0,-3 0 0,-1-1 0,-5-39-1,3 58-101,-2 1-1,1 0 0,-2 0 1,0 0-1,-1 0 0,-1 1 1,0 0-1,-1 1 0,-1-1 1,-11-14-1,11 19-53,-1 0 0,0 0 1,0 1-1,-1 0 0,0 0 0,-1 2 0,0-1 1,0 1-1,-1 1 0,1 1 0,-1-1 1,-1 2-1,-19-5 0,10 4-98,0 2 0,0 0 0,0 2 0,-1 0 0,1 2 0,0 0 0,0 2 0,-39 8 0,11 3-994,1 3 0,-79 37 1,105-43-151,-1-1 1,-27 8-1,19-12-1937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8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567 162 3876,'0'0'550,"2"-8"-476,-1 1-148,0 1-1,1-1 0,0 1 0,0-1 1,0 1-1,1 0 0,0 0 0,0 0 1,1 1-1,-1-1 0,1 1 0,5-6 1,-9 11 195,1 0-1,-1 0 1,0 0 0,0 0 0,1 0 0,-1-1 0,0 1 0,0 0 0,0 0 0,0 0 0,1 0-1,-1-1 1,0 1 0,0 0 0,0 0 0,0 0 0,0-1 0,0 1 0,1 0 0,-1 0 0,0-1-1,0 1 1,0 0 0,0 0 0,0-1 0,0 1 0,0 0 0,0 0 0,0 0 0,0-1 0,0 1-1,0 0 1,0 0 0,0-1 0,0 1 0,-1 0 0,1 0 0,0-1 0,0 1 0,0 0 0,0 0-1,0 0 1,0-1 0,-1 1 0,1 0 0,0 0 0,0 0 0,0 0 0,0-1 0,-1 1 0,1 0-1,-19-3 2023,-21 7-1252,15 6-643,-1 1-1,2 1 0,0 1 0,0 1 1,-30 25-1,-101 95 1318,135-113-1325,0 0 1,1 1-1,1 1 1,1 0-1,2 2 1,0-1-1,1 2 1,-16 44-1,18-35-253,2 2-1,1 0 1,2 0 0,2 0 0,1 1-1,2 43 1,3-60 7,1 0 1,1 0-1,1 0 1,1 0-1,1-1 1,0 0-1,16 33 1,-7-22 0,2 0 0,1-1 0,43 53 0,-48-68 8,0-1 1,1-1-1,1 0 1,1-1-1,-1 0 1,2-2-1,0 0 1,0 0-1,0-2 1,1 0-1,1-1 1,35 9-1,-13-8 51,1-2 0,0-2 0,0-1 0,82-6 0,-106 1-52,0 0 0,-1-2 0,1 0 0,-1 0 0,0-2 0,0 0 0,28-15 0,-19 6 22,-1-1-1,-1-1 1,-1-1-1,24-23 1,12-20 72,-4-3 0,61-89 0,-85 109 32,-1-1 0,-3-2-1,-2-1 1,24-63 0,-38 80 62,-1 0 0,-2-1 0,-1 0 0,-1 0 0,-2-1 0,-2 0 0,0 0 0,-5-41 0,2 60-185,-2 0 0,1 0 1,-2 0-1,1 1 0,-2-1 1,0 1-1,-1 0 1,0 1-1,-1-1 0,0 1 1,-1 0-1,0 1 0,-1 0 1,0 0-1,-1 1 1,0 0-1,0 1 0,-1 0 1,-1 1-1,0 0 1,-18-10-1,6 7-86,-1 0 1,0 2-1,-1 0 0,0 2 1,0 1-1,0 1 0,-1 1 1,0 1-1,0 2 0,-35 2 1,53-1-166,1 1 0,-1 1 0,1 0 0,-1 0 0,1 0 0,0 1 0,-9 4 0,-29 20-5415,26-13 339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1994 68 14894,'-32'-7'-307,"0"1"0,-1 1 0,0 2 0,0 1 0,0 1 0,0 2 0,0 2-1,-35 6 1,-38 13-1538,-113 38-1,199-54 2119,-91 29 82,1 5-1,3 4 1,1 5-1,-149 95 1,196-106 107,3 3 0,1 3 0,2 1 0,2 3 0,3 3 0,2 1 0,1 2 0,-66 109 0,94-133-302,2 1 0,0 1 0,3 0 0,0 1 0,2 1 0,-7 40 0,14-58-150,1 0 0,1 0 0,0 0 0,1 0 1,0 0-1,2 1 0,0-1 0,1 0 0,0-1 0,1 1 0,1-1 0,0 1 0,2-1 0,-1-1 0,13 20 0,-2-12 1,0-1 1,2-1-1,0-1 0,1-1 0,1 0 0,1-2 0,0 0 0,1-2 0,1 0 0,30 12 0,34 11 67,141 38 0,15-10-29,3-12 1,281 25 0,510-20 500,-539-55-476,563-71 0,-790 32-45,-2-11-1,-2-13 1,437-157-1,-510 140 65,-4-7 1,-4-9-1,262-174 1,-409 240-67,-2-2 0,0-1 0,-2-2 0,59-68 0,-85 86 22,0 0 1,-1-1-1,0 0 1,-1 0-1,-1-1 0,0 0 1,5-21-1,-9 25 58,-1-1-1,0 1 1,-1-1 0,0 1-1,-1-1 1,0 1-1,-1-1 1,-1 1 0,0-1-1,-1 1 1,-4-14-1,0 7 7,-2 0 1,0 0-1,-1 1 0,-1 0 0,-1 0 0,0 2 0,-1-1 0,-25-23 0,4 8 89,-2 2 0,-72-48-1,48 42-36,-1 2-1,-2 3 1,-116-39 0,82 41 5,-201-34 0,56 38 25,-327 7-1,-294 72-276,465-19-1964,-2-16-3695,235-19-259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10 232 10218,'0'0'3400,"-2"-10"-1318,-1 1-1802,2 0 0,-1 1 0,1-1 1,1 0-1,0 0 0,0 0 0,0 0 0,1 1 0,1-1 0,-1 0 0,1 1 0,1-1 0,0 1 0,7-16 1,-5 16-105,0 1 0,1-1 1,-1 1-1,2 0 1,-1 0-1,1 1 1,0 0-1,9-6 1,-15 11-156,0 0 1,1 0-1,-1 0 1,1 0-1,-1 1 1,1-1-1,0 1 1,-1-1-1,1 1 1,-1 0-1,1-1 1,0 1-1,-1 0 1,1 0-1,0 0 0,0 0 1,-1 0-1,1 1 1,-1-1-1,3 1 1,-2 1-23,0-1 1,0 1-1,0-1 1,-1 1-1,1 0 1,0-1-1,-1 1 1,0 0-1,1 0 0,-1 0 1,0 1-1,0-1 1,0 0-1,0 0 1,-1 0-1,1 1 1,-1-1-1,1 0 1,-1 4-1,6 29 131,0 49 0,-5-49-92,11 57 0,-12-88-42,1 0-1,0 0 0,0 0 0,1 0 0,-1 0 0,1 0 0,0-1 1,0 1-1,0-1 0,0 0 0,0 1 0,1-1 0,0 0 0,-1 0 1,7 5-1,-6-7 31,0 1 1,0-1 0,1 1-1,-1-1 1,0 0 0,0 0-1,0-1 1,1 1 0,-1-1-1,0 1 1,1-1 0,-1 0-1,1 0 1,-1 0 0,5-2-1,3-1 132,-1 0 0,0-1 0,1 0 1,-2 0-1,1-1 0,0-1 0,-1 1 0,0-2 0,-1 1 0,13-12 0,-4 0 196,0 0 0,20-28 0,-32 40-231,-1-1-1,1 1 1,-1-1 0,-1-1 0,1 1 0,-1 0-1,-1-1 1,1 1 0,-1-1 0,-1 0 0,2-11-1,-6 17 440,-3 11-508,-5 16-344,11-23 119,0-1 0,0 0 0,0 1 0,0-1 0,0 0 0,0 1 1,0-1-1,1 1 0,-1-1 0,0 0 0,1 1 0,-1-1 0,1 0 0,0 0 0,-1 1 0,2 1 0,-1-3-101,0 1 0,0-1 0,0 1 0,-1-1 0,1 1 0,0-1 0,0 0 0,0 0 0,0 1 0,0-1 0,0 0 0,-1 0 0,1 0 0,0 0 0,0 0 0,0 0 0,0 0 0,0 0 0,0-1 0,0 1 0,-1 0 0,1-1 0,0 1 0,0 0 0,0-1 0,0 1 0,-1-1 0,1 1 0,1-2 0,15-14-9503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13229,'0'0'2119,"4"-8"-555,-1 1-1334,2 0-1,-1 1 1,1 0-1,0 0 1,0 0-1,1 0 1,0 1-1,0 0 1,0 0-1,0 0 1,1 1 0,0 0-1,0 0 1,0 1-1,0 0 1,0 0-1,9-1 1,-7 1-104,1 0 0,0 1 0,0 0 0,0 1 1,0 0-1,1 0 0,12 2 0,-21-1-119,-1 1 0,0-1 0,0 1 0,0-1 1,1 1-1,-1 0 0,0-1 0,0 1 0,0 0 0,0 0 0,0 0 0,0 0 1,0 0-1,0 0 0,-1 0 0,1 0 0,0 0 0,0 0 0,-1 0 1,1 0-1,-1 1 0,1-1 0,-1 0 0,0 0 0,1 1 0,-1-1 0,0 0 1,0 1-1,0-1 0,0 0 0,0 1 0,0-1 0,0 0 0,0 0 1,-1 1-1,1-1 0,-1 0 0,1 0 0,-1 1 0,0 1 0,-1 5 110,-1 0 0,0 0 0,0 0-1,-1 0 1,-5 7 0,-73 94 884,53-73-621,1 2 0,-25 43-1,51-78-338,0 0-1,1 0 0,-1 0 0,1 0 0,-1 0 1,1 0-1,0 0 0,0 1 0,1-1 0,-1 0 1,1 0-1,-1 1 0,1-1 0,1 7 0,0-8-31,0-1 1,0 1-1,0-1 0,0 0 0,1 1 0,-1-1 0,1 0 0,-1 0 0,1 0 0,-1 0 1,1 0-1,0 0 0,-1 0 0,1 0 0,0-1 0,0 1 0,-1-1 0,1 1 0,0-1 1,0 0-1,0 0 0,0 1 0,0-1 0,-1-1 0,1 1 0,4-1 0,39 0-236,69-11 1,-11-10-7777,-74 14 1603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13645,'0'0'4383,"-9"6"-3246,-1 3-866,-1 0-1,1 1 1,1 0 0,0 1 0,-11 16 0,16-21-234,0 0 1,0 0 0,1 1-1,0-1 1,0 1-1,0 0 1,1 0-1,0 0 1,0 0 0,1 0-1,0 0 1,0 0-1,1 1 1,0 7 0,1-13-44,0-1 1,-1 1-1,1-1 1,0 1-1,0-1 1,0 1-1,0-1 1,0 0-1,0 0 1,0 0 0,1 1-1,-1-1 1,0 0-1,1 0 1,-1-1-1,0 1 1,1 0-1,-1 0 1,1-1 0,0 1-1,-1-1 1,1 1-1,-1-1 1,1 0-1,0 0 1,-1 0-1,1 0 1,0 0 0,1 0-1,54-3-137,-56 3 140,16-3-122,0-1 1,26-9 0,-29 8 63,0 0 0,0 1 0,0 1 0,19-2 0,-33 5 58,1 0 0,-1 0 1,1 0-1,-1 0 0,1 0 0,-1 0 1,1 0-1,0 0 0,-1 0 0,1 0 0,-1 0 1,1 0-1,-1 0 0,1 1 0,-1-1 1,1 0-1,-1 0 0,1 0 0,-1 1 0,1-1 1,-1 0-1,0 1 0,1-1 0,-1 1 1,1-1-1,-1 0 0,0 1 0,1-1 0,-1 1 1,0-1-1,1 1 0,-1-1 0,0 1 1,0-1-1,1 2 0,-7 21-3,-22 22 176,-82 93 1345,91-116-801,-1-1-1,-1-1 0,-1 0 1,-25 15-1,45-33-758,0 0-1,0-1 1,0 1-1,0-1 1,-1 0 0,1 0-1,0 0 1,-1 0-1,1 0 1,-1 0 0,1-1-1,-1 1 1,1-1-1,-1 0 1,1 1-1,-1-1 1,1 0 0,-1-1-1,0 1 1,1 0-1,-4-2 1,4 1-430,0-1 0,0 0 0,0 1 0,0-1 0,1 0 0,-1 0-1,0 0 1,1 0 0,0-1 0,-1 1 0,1 0 0,0 0 0,0-1 0,1 1 0,-1-1 0,0 1 0,1-1 0,-1 1 0,1-1-1,0-4 1,-3-29-10089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5733,'0'0'10779,"8"-10"-10363,63-65-218,4 2 1,96-72-1,48-45 253,-190 159 158,-28 29-107,-4 6 208,-111 137-63,100-122-639,2 0-1,0 0 1,2 1-1,0 1 0,1 0 1,-7 25-1,15-43-129,0-1-1,1 1 1,-1 0 0,1-1-1,0 1 1,0-1 0,0 1-1,0 0 1,0-1-1,1 5 1,0-6-50,-1 0 0,1 0 0,-1-1 0,1 1 0,-1 0-1,1-1 1,-1 1 0,1-1 0,0 1 0,-1 0 0,1-1 0,0 0 0,-1 1 0,1-1-1,0 1 1,0-1 0,-1 0 0,1 0 0,0 1 0,0-1 0,0 0 0,0 0 0,-1 0 0,1 0-1,0 0 1,0 0 0,0 0 0,0 0 0,0 0 0,-1 0 0,1-1 0,0 1 0,0 0-1,0 0 1,-1-1 0,2 0 0,27-13-4600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18097,'0'0'5093,"75"-39"-4805,-40 29-256,2 1-96,3 0-1537,-3 0-1474,0 0-3427</inkml:trace>
  <inkml:trace contextRef="#ctx0" brushRef="#br0" timeOffset="1">785 1 8616,'0'0'6502,"-48"71"-4388,12-31-1153,-4 8-96,-2 5-385,7-1-351,5-4-129,7-8-353,6-6-351,11-8 159,0-8-416,6-10-1409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 13741,'-9'-1'2504,"5"0"-2305,-1 0-38,-1 0 1,1 0-1,-1 0 0,1 1 1,-1 0-1,1 0 0,-1 0 1,1 1-1,0-1 0,-1 1 1,1 1-1,-1-1 0,1 1 1,0 0-1,0 0 0,0 0 1,0 1-1,0 0 0,1 0 1,-8 6-1,7-3-145,0 1 0,0 0 0,0 1 0,1-1-1,0 1 1,0 0 0,-2 9 0,4-13-14,1-1 1,-1 1-1,1 0 0,1-1 1,-1 1-1,0 0 0,1 0 0,0 0 1,0 0-1,0 0 0,0 0 1,1 0-1,-1-1 0,1 1 1,0 0-1,0 0 0,1-1 1,1 5-1,-1-6 31,0 0 0,0-1 0,0 1 0,0 0 0,0-1 0,1 0 0,-1 0-1,0 1 1,1-1 0,-1-1 0,1 1 0,-1 0 0,1 0 0,0-1 0,-1 0 0,1 1 0,-1-1 0,1 0 0,3-1 0,52-7 648,-45 4-586,-1-1 0,1 0 1,-1-1-1,-1 0 0,16-11 0,-21 13-40,0 0 0,-1 0-1,1-1 1,-1 0 0,0 0-1,-1 0 1,1 0 0,-1-1 0,0 0-1,0 0 1,5-12 0,-8 17-45,-1 0 1,0 0 0,1 0-1,-1 0 1,0 0 0,0 0 0,0 0-1,1 0 1,-1 0 0,0 0-1,0 0 1,-1 0 0,1 0 0,0 0-1,0 0 1,0 0 0,-1 0-1,1 0 1,0 0 0,-1 0-1,1 0 1,-1 0 0,1 0 0,-1 0-1,0 0 1,1 1 0,-2-2-1,0 0-7,0 1 1,0 0-1,0 0 0,0 0 0,0 1 0,-1-1 0,1 1 0,0-1 0,0 1 1,0-1-1,-1 1 0,-2 0 0,-4 0-128,-1 1-1,0 0 1,1 1 0,-1 0 0,-10 3 0,11-1-205,1 0-1,0 0 1,0 0 0,0 1 0,0 0 0,1 1 0,0 0 0,0 0 0,-11 12-1,14-13-696,0 0 0,0 1 0,1-1 0,0 1 0,0 0 0,0 0 0,1 0 0,-4 12-1,4 4-4967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8712,'-2'8'1660,"-3"9"-921,-1 0-1,-1 0 0,-12 19 1,12-23-136,-1 0 0,2 1 0,0 0 0,0 0 0,2 1 0,-1 0 0,2 0 1,-2 18-1,5-32-545,0 0 0,1 0 0,-1-1 1,0 1-1,1 0 0,-1 0 0,1 0 1,-1-1-1,1 1 0,0 0 0,-1 0 1,1-1-1,0 1 0,0 0 0,-1-1 1,1 1-1,0-1 0,0 1 0,0-1 1,0 0-1,-1 1 0,1-1 0,0 0 1,0 0-1,0 1 0,0-1 0,0 0 1,0 0-1,0 0 0,0 0 0,0 0 1,0 0-1,0 0 0,0-1 0,0 1 1,1 0-1,41-9 1235,-25 1-963,0 0 1,0-1-1,0-1 0,-2-1 0,1 0 0,-1-1 0,-1-1 0,0 0 0,-1-2 0,-1 1 0,20-28 0,-31 40-283,-1 1-1,0-1 0,0 0 1,0 0-1,-1 1 0,1-1 1,0 0-1,-1 0 1,1 0-1,-1 0 0,0 0 1,1 0-1,-1 1 0,0-1 1,0 0-1,-1 0 0,1 0 1,0 0-1,0 0 0,-1 0 1,-1-3-1,1 3-13,0 0 0,-1 1 1,1 0-1,-1-1 0,1 1 0,-1 0 0,0 0 0,1-1 0,-1 2 1,0-1-1,0 0 0,0 0 0,0 0 0,1 1 0,-1-1 0,0 1 1,-3-1-1,-7 0-8,-1 0 0,1 1 0,-1 1 0,1 0 0,-21 4 0,25-3-206,0-1 0,0 1 0,0 1 0,0 0 0,0 0 0,1 0 0,-1 1-1,1 0 1,0 1 0,1 0 0,-1 0 0,1 0 0,-8 8 0,12-8-1880,16-14-19223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59 7591,'0'0'9091,"3"-8"-7163,7-25-268,-10 32-1597,0 0 0,0 1 0,0-1 0,0 1 0,0-1-1,0 0 1,0 1 0,0-1 0,0 1 0,0-1 0,-1 1 0,1-1 0,0 0 0,0 1 0,0-1 0,-1 1 0,1-1 0,0 1 0,-1-1 0,1 1-1,-1-1 1,1 1 0,0-1 0,-1 1 0,1 0 0,-1-1 0,1 1 0,-1 0 0,1-1 0,-1 1 0,1 0 0,-1 0 0,1-1 0,-1 1 0,0 0-1,1 0 1,-1 0 0,1 0 0,-1 0 0,0 0 0,1 0 0,-1 0 0,1 0 0,-1 0 0,0 0 0,1 0 0,-1 0 0,1 1 0,-1-1 0,1 0-1,-1 0 1,0 1 0,-31 8 307,17 0-178,1 0 0,0 2 0,0 0 0,1 0 1,0 1-1,1 1 0,0 0 0,1 1 0,1 0 1,0 0-1,1 1 0,0 1 0,-10 27 0,17-39-174,0 1-1,0 0 0,1 0 0,-1 0 1,1 0-1,1 0 0,-1 0 1,1 0-1,0 0 0,0 1 0,0-1 1,1 0-1,1 7 0,-1-10-53,0 0 1,0 0-1,1 1 0,-1-1 0,1 0 0,-1 0 0,1-1 0,0 1 0,0 0 0,-1 0 0,1-1 0,0 1 1,1-1-1,-1 0 0,0 0 0,0 1 0,1-1 0,-1-1 0,0 1 0,1 0 0,-1-1 0,1 1 0,-1-1 0,1 0 1,-1 1-1,1-1 0,4-1 0,0 1-650,1 0 0,-1 0 1,0-1-1,1 1 0,-1-2 0,0 1 0,0-1 1,0 0-1,0-1 0,0 0 0,0 0 1,9-6-1,21-17-6340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81 10794,'0'0'1687,"-6"1"363,0 1-1329,0 0-1,0 0 1,1 1 0,-1-1 0,0 1-1,1 1 1,0-1 0,-8 7-1,10-7-582,0 0 0,0-1-1,0 1 1,1 0-1,0 0 1,-1 0 0,1 1-1,0-1 1,0 1-1,1-1 1,-1 1 0,1-1-1,0 1 1,0 0-1,0 0 1,0-1 0,0 8-1,2-11-111,-1 0-1,0 1 1,1-1-1,-1 0 1,1 1-1,-1-1 1,1 0-1,-1 0 1,1 0-1,0 1 1,-1-1-1,1 0 1,-1 0-1,1 0 1,-1 0-1,1 0 1,-1 0-1,1 0 0,0 0 1,-1 0-1,1 0 1,-1 0-1,1-1 1,-1 1-1,1 0 1,-1 0-1,1-1 1,-1 1-1,1 0 1,0-1-1,18-8 125,12-25-19,30-31-137,-56 60 32,0 1-1,1 0 1,-1 0-1,1 0 1,-1 1-1,1 0 1,0 0-1,1 0 1,-1 1-1,9-3 1,-14 5-17,0 0 1,0 1-1,1-1 1,-1 0-1,0 0 1,0 1 0,0-1-1,0 0 1,0 1-1,0-1 1,0 1 0,0 0-1,0-1 1,0 1-1,0 0 1,0 0 0,0-1-1,0 1 1,0 0-1,-1 0 1,1 0-1,0 0 1,-1 0 0,1 0-1,-1 0 1,1 0-1,-1 0 1,1 0 0,-1 0-1,0 1 1,1-1-1,-1 0 1,0 0 0,0 0-1,0 0 1,0 1-1,0-1 1,-1 2-1,0 61 379,0-48-295,0 39 376,2-55-464,-1 1-1,1-1 0,-1 1 1,1-1-1,-1 0 0,1 1 1,0-1-1,-1 0 0,1 1 0,-1-1 1,1 0-1,0 0 0,-1 0 1,1 0-1,0 1 0,-1-1 1,1 0-1,0 0 0,-1 0 1,1 0-1,0 0 0,-1-1 0,1 1 1,0 0-1,-1 0 0,1 0 1,-1-1-1,1 1 0,0 0 1,-1 0-1,1-1 0,-1 1 0,1-1 1,0 0-1,22-12 160,38-46 45,-49 45-220,1 1 0,0 1 1,0 0-1,1 1 0,18-12 1,-31 23 9,-1-1 1,1 0 0,0 1 0,0-1-1,-1 1 1,1 0 0,0-1 0,0 1-1,0 0 1,0-1 0,0 1 0,-1 0-1,1 0 1,0 0 0,0-1 0,0 1-1,0 0 1,0 0 0,0 1 0,0-1-1,-1 0 1,1 0 0,0 0 0,0 1-1,0-1 1,0 0 0,0 1 0,-1-1-1,1 0 1,0 1 0,0-1 0,-1 1-1,1 0 1,1 0 0,-1 2-1,0-1 0,0 1 1,0-1-1,0 1 0,-1-1 1,1 1-1,-1 0 0,1-1 0,-1 1 1,0 0-1,-1 4 0,0 11-2,-1 0 0,-7 26 0,8-44 7,1 1 0,-1 0 0,1 0 1,0 0-1,0 0 0,-1 0 0,1 0 1,0 0-1,0 0 0,0 0 0,0-1 0,0 1 1,0 0-1,0 0 0,0 0 0,1 0 0,-1 0 1,0 0-1,0 0 0,1 0 0,0 1 0,14-9 214,26-37 229,-33 34-393,-3 5-52,8-10 24,1 1 0,25-20-1,-34 30-34,-1 1 0,1 0 0,0 0 0,0 1 0,1-1 0,-1 1 0,0 0 0,1 1 0,-1-1 0,1 1-1,0 0 1,-1 0 0,11 1 0,9 8 7,6 1 47,-24-10-35,0 0 0,1 0-1,-1 0 1,0-1 0,0 0 0,0-1 0,-1 1 0,9-6-1,-9 5-11,1 0-1,-1 0 0,1 1 1,0 0-1,0 0 0,0 1 0,0-1 1,8 1-1,-14 1-7,0 0 0,0 0 0,-1 0 0,1 0 0,0 0 1,0 1-1,-1-1 0,1 0 0,0 1 0,-1-1 0,1 0 0,0 1 0,-1-1 0,1 1 0,-1-1 0,1 1 0,-1-1 1,1 1-1,-1 0 0,1-1 0,-1 1 0,0-1 0,1 1 0,-1 0 0,0-1 0,1 1 0,-1 0 0,0 1 0,4 30-12,-13 29-586,7-54-129,0 1-694,0-3-3902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8072,'1'-1'477,"22"-35"10447,-23 36-10826,0 0 0,0-1 0,1 1 0,-1 0 0,0-1 0,1 1 0,-1 0 0,0-1 0,1 1 0,-1 0 0,1 0 0,-1 0 0,0-1 0,1 1 0,-1 0 0,1 0 0,-1 0 0,1 0 0,-1 0 0,1 0 0,-1 0 0,0 0 0,1 0 0,-1 0 0,1 0 0,-1 0 0,1 0 0,0 0 0,0 1-77,0 0 0,-1 0-1,1 0 1,0 0 0,-1 0-1,1 1 1,0-1 0,-1 0-1,1 0 1,-1 0 0,0 1-1,0-1 1,1 0 0,-1 0-1,0 1 1,0 0 0,5 59 395,-3-1 0,-10 101 0,0 6 1186,8-166-1594,0 0 0,-1-1 0,1 1-1,0 0 1,0-1 0,0 1-1,0 0 1,0-1 0,0 1-1,0 0 1,0 0 0,0-1-1,0 1 1,0 0 0,0-1-1,1 1 1,-1 0 0,0-1-1,0 1 1,1 0 0,-1-1-1,0 1 1,1-1 0,-1 1-1,1-1 1,-1 1 0,1-1-1,-1 1 1,1-1 0,-1 1-1,1-1 1,1 1 0,15-17 283,13-39 270,9-49-369,39-161 0,-64 209-197,6 20-53,-20 35 30,0 0-1,1 1 0,-1-1 1,1 0-1,-1 1 0,0-1 0,1 1 1,-1-1-1,1 1 0,-1-1 1,1 1-1,0-1 0,-1 1 1,1 0-1,-1-1 0,1 1 0,0 0 1,-1-1-1,1 1 0,0 0 1,-1 0-1,1 0 0,0 0 1,0-1-1,-1 1 0,1 0 1,0 0-1,-1 0 0,1 1 0,0-1 1,0 0-1,-1 0 0,1 0 1,0 0-1,-1 1 0,1-1 1,0 0-1,-1 1 0,1-1 0,0 0 1,-1 1-1,1-1 0,-1 1 1,1-1-1,-1 1 0,1-1 1,-1 1-1,1-1 0,-1 1 0,0 0 1,1-1-1,-1 1 0,1 1 1,0 0-9,0 1 0,0-1 1,0 1-1,0-1 1,0 1-1,-1 0 0,1 0 1,-1-1-1,1 1 0,-1 0 1,0 0-1,0-1 0,-1 1 1,1 0-1,0 0 1,-1-1-1,-1 5 0,0-1 28,-1-1-1,0 1 1,1-1-1,-2 0 1,1 0-1,-1 0 0,-7 8 1,-6 3 181,-1-1 0,-1-1 1,-24 15-1,36-24-99,-5 2 169,-5 3-1009,30-11-1804,38-21-6098,-20 5-567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154 130 16207,'0'0'2440,"-10"0"-433,5 0-1842,0 1 1,-1-1-1,1 1 0,0 0 0,0 0 0,0 0 1,0 1-1,0-1 0,0 1 0,0 1 1,1-1-1,-1 1 0,1 0 0,0 0 0,0 0 1,0 0-1,0 1 0,-5 5 0,-28 46 505,35-52-658,0-1 1,1 1-1,0 0 0,0-1 1,0 1-1,0 0 1,0 0-1,0 0 1,1 0-1,-1 0 0,1 0 1,0 0-1,0 1 1,0-1-1,0 0 1,1 0-1,-1 0 1,1 0-1,1 3 0,-1-5 6,0 1 0,1-1 0,-1 0 0,1 0 0,0-1 0,-1 1 0,1 0 0,0 0 0,-1-1 0,1 1 0,0-1 0,-1 1 0,1-1 0,0 0 0,0 0 0,0 0 0,-1 0 0,1 0 0,0 0 0,0 0 0,0-1-1,-1 1 1,4-2 0,42-12 347,-8-7-223,-28 14-130,-1 0-1,1 2 1,0-1-1,1 1 1,-1 1-1,1 0 0,0 1 1,24-4-1,-35 7-8,0 0-1,-1 0 0,1 0 0,0 0 0,0 1 0,0-1 1,0 0-1,-1 1 0,1-1 0,0 1 0,0-1 0,-1 1 1,1-1-1,0 1 0,-1-1 0,1 1 0,-1 0 0,1-1 1,-1 1-1,1 0 0,-1-1 0,1 1 0,-1 0 0,1 0 1,-1-1-1,0 1 0,0 0 0,1 0 0,-1 0 1,0 0-1,0-1 0,0 1 0,0 1 0,0 0 20,1 1 0,-1-1 0,0 0-1,-1 0 1,1 0 0,0 0 0,-1 0 0,1 0-1,-1 0 1,1 0 0,-1 0 0,0-1 0,-1 4-1,1-4 412,2-33 1670,-2 24-2084,1 0 0,1 1 0,-1-1 0,1 1 0,1-1 0,0 1 0,0-1 0,0 1-1,1 0 1,5-12 0,-7 18-47,0 1 1,-1-1-1,1 1 0,0-1 0,-1 1 0,1-1 0,0 1 0,0 0 0,0-1 1,-1 1-1,1 0 0,0-1 0,0 1 0,0 0 0,0 0 0,-1 0 0,1 0 1,0 0-1,0 0 0,0 0 0,0 0 0,0 0 0,-1 0 0,1 1 0,0-1 0,0 0 1,0 0-1,0 1 0,26 15-483,-13-8 223,-8-5 142,0-1-1,0 0 1,1 0-1,-1 0 1,0-1-1,1 0 0,-1 0 1,1-1-1,0 0 1,-1 0-1,1 0 1,-1-1-1,1 0 0,-1 0 1,1-1-1,-1 0 1,0 0-1,1 0 0,-1-1 1,0 0-1,10-7 1,-11 7 229,-1 0 0,1-1 0,-1 0 0,0 0 0,0 0 0,-1 0-1,1-1 1,-1 0 0,0 1 0,0-1 0,-1 0 0,0 0 0,1-1 0,-2 1 0,1 0 0,0-1 0,-1 1 0,0-1 0,-1 0 0,1 1 0,-1-1 0,0 0 0,0 1 0,-1-1 0,-2-10 0,3 16-78,0-1-1,0 1 1,0 0 0,0-1-1,-1 1 1,1-1 0,0 1 0,0-1-1,-1 1 1,1-1 0,0 1 0,-1 0-1,1-1 1,0 1 0,-1 0-1,1-1 1,0 1 0,-1 0 0,1-1-1,-1 1 1,1 0 0,-1 0 0,1 0-1,-1-1 1,1 1 0,-1 0 0,1 0-1,-1 0 1,1 0 0,-1 0-1,1 0 1,-1 0 0,1 0 0,-1 0-1,1 0 1,-1 0 0,1 0 0,-1 1-1,1-1 1,0 0 0,-1 0-1,1 0 1,-1 1 0,1-1 0,-1 0-1,1 0 1,0 1 0,-1-1 0,1 0-1,-1 1 1,1-1 0,0 1-1,-1-1 1,1 0 0,0 1 0,-1 0-1,-19 22 90,9-2-23,1 0 1,-6 22 0,13-35-49,0 1 0,1-1 0,1 1 0,-1 0 0,2-1 0,-1 1 0,1 0 0,1 14 0,0-21-53,0-1 0,-1 0 0,1 1 1,0-1-1,0 0 0,0 1 1,0-1-1,0 0 0,0 0 1,0 0-1,0 0 0,0 0 1,0 0-1,1 0 0,-1-1 1,0 1-1,1 0 0,-1-1 0,1 1 1,-1-1-1,1 1 0,-1-1 1,1 0-1,-1 1 0,1-1 1,-1 0-1,1 0 0,-1 0 1,1 0-1,-1-1 0,1 1 1,-1 0-1,3-1 0,3 0-607,0 0-1,-1-1 1,1 1-1,0-2 1,-1 1-1,9-4 1,16-15-4216,-1-2-2807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86 184 9417,'0'0'9401,"-8"6"-7405,0 1-1753,1 0 0,0 0 0,1 0 0,-1 1 0,1 0 0,1 0-1,-7 12 1,9-14-158,0-1-1,1 1 1,0-1-1,0 1 0,0 0 1,0 0-1,1-1 1,0 1-1,0 0 1,1 0-1,-1 1 0,1-1 1,1 0-1,-1 0 1,3 9-1,-3-14-81,1 0-1,-1 0 1,1 0-1,0-1 1,-1 1-1,1 0 1,0-1-1,0 1 1,-1 0-1,1-1 1,0 1-1,0-1 1,0 1-1,0-1 1,0 1-1,0-1 1,0 0-1,0 0 1,0 1-1,0-1 1,0 0-1,0 0 1,0 0-1,0 0 1,0 0-1,0 0 1,0 0-1,1-1 1,29-6 180,-22 1-83,0 1-1,0-2 1,-1 1-1,1-1 1,-2 0-1,1-1 1,-1 0-1,10-13 1,44-76 206,-36 53-121,-2-1 0,22-62 0,-92 253-116,41-128 4,0 0 0,2 0-1,0 0 1,1 1 0,1-1 0,0 1-1,2 23 1,0-40-131,0 0 1,0 0-1,1 0 0,-1 1 1,1-1-1,-1 0 0,1 0 1,0 0-1,0 0 0,0 0 1,0 0-1,0 0 0,0 0 1,0-1-1,3 3 0,-3-3-363,1 1 0,-1-1-1,1-1 1,-1 1-1,1 0 1,-1 0 0,1 0-1,0-1 1,0 1-1,-1-1 1,1 1 0,3-1-1,17 1-8834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14798,'0'0'1981,"0"11"-417,-3 110 1967,0-38-2509,4 1 1,12 96-1,-3-143-944,-5-25-127,-4-22-445,-8-20-554,-1 1 0,-1 0 0,-1 0 0,-2 1 0,-20-36 0,14 26 1032,17 36 8,-3-7 291,6 11 333,18 18 121,-10-15-734,0-1-1,0 1 1,1-2-1,-1 0 1,1 0-1,0-1 1,-1 0-1,17 1 1,89-5-6005,-109 2 5223,39-5-4608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38 7399,'0'0'11045,"-9"-1"-9203,1 2-1694,0 0 0,0 0 0,0 1 0,0 0 0,0 0 0,0 1 0,0 0 0,1 0 0,-1 1 1,1 0-1,0 0 0,0 1 0,1 0 0,0 0 0,-1 1 0,1-1 0,1 1 0,-9 12 0,-26 43 649,38-58-750,1 0-1,-1 0 0,1 0 1,0 0-1,0 1 0,0-1 0,0 0 1,0 1-1,1-1 0,-1 0 0,1 1 1,0-1-1,0 1 0,0-1 0,1 0 1,-1 1-1,1-1 0,2 6 0,-2-7-35,1-1 0,-1 1-1,1-1 1,0 0-1,-1 1 1,1-1 0,0 0-1,0 0 1,0 0-1,0-1 1,0 1 0,0 0-1,0-1 1,0 1 0,0-1-1,0 0 1,0 0-1,1 1 1,-1-2 0,3 1-1,45-5 344,-36 1-252,-1-1 0,0 0-1,0-1 1,0 0 0,-1-1 0,0 0-1,0-1 1,0-1 0,13-12 0,-20 17-10,0-1-1,0 0 1,0 0 0,0 0 0,-1-1 0,0 1 0,0-1 0,0 0-1,-1 0 1,0-1 0,0 1 0,-1 0 0,0-1 0,0 0 0,0 0-1,-1 1 1,0-1 0,0 0 0,-1 0 0,0-13 0,0 18-81,-1 0 0,1 0 0,-1 0 0,0 0 0,0 0 0,0 0 0,0 1 0,0-1 0,0 0 0,0 0 0,0 1 0,-1-1 0,1 1 0,-1-1 0,1 1 0,-1 0 0,1 0 0,-1 0 0,0 0 0,0 0 0,1 0 0,-1 0 0,0 0 0,0 0 0,0 1 0,0-1 0,0 1 0,0 0 0,0 0 0,0-1 0,0 1 0,0 0 0,-2 1 0,0-1-206,1 0 0,0 1 0,0 0-1,-1 0 1,1-1 0,0 2 0,0-1 0,0 0 0,-3 2-1,4-1-352,0-1 0,0 0 0,0 1 0,0 0 0,1-1 0,-1 1 0,0 0 0,1 0 0,0-1 0,-1 1 0,1 1 0,-2 2 0,1 3-7134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12011,'0'0'3983,"-8"0"-3375,5 0-590,0 0-1,1 0 0,-1 0 0,0 1 1,1-1-1,-1 1 0,1-1 0,-1 1 1,1 0-1,-1 0 0,1 0 1,-1 1-1,1-1 0,-3 2 0,1 1-12,1-1 0,0 1 0,0-1 1,0 1-1,1 0 0,-1 0 0,1 1 0,0-1 0,-3 8 0,-2 11 50,0 1 1,2-1-1,0 1 1,2 1-1,0-1 0,2 0 1,2 33-1,-1-54-22,0-1 1,0 0-1,0 1 0,0-1 1,1 0-1,-1 0 1,1 0-1,-1 1 0,1-1 1,0 0-1,0 0 0,0 0 1,0 0-1,0 0 0,0 0 1,1 0-1,-1-1 0,0 1 1,1 0-1,0-1 0,-1 1 1,1-1-1,0 1 0,0-1 1,0 0-1,0 0 0,0 0 1,0 0-1,0 0 0,0 0 1,0-1-1,1 1 1,-1-1-1,0 1 0,0-1 1,1 0-1,3 0 0,0 0 95,0-1 0,1 0 0,-1 0 0,0 0 0,1-1 0,-1 0 0,0 0 0,0-1 0,-1 0 0,1 0 0,0 0 0,7-6 0,-3 0 3,0 0 0,0-1 0,-1 0-1,-1 0 1,0-1 0,0 0 0,9-17 0,-14 21-43,0 1-1,0-1 1,0 0-1,-1 0 0,1-1 1,-2 1-1,1 0 1,-1-1-1,0 1 1,-1-1-1,0 1 1,0-1-1,-1 1 1,-2-15-1,2 20-79,0-1 1,-1 1-1,1 0 0,-1 0 0,1 0 0,-1 0 0,0 0 0,1 0 0,-1 0 0,0 0 0,0 1 0,-1-1 0,1 1 0,0 0 0,0-1 0,-1 1 0,1 0 0,-1 0 0,1 1 0,-1-1 1,-3 0-1,1-1-146,0 1 0,0 1 0,0-1 0,0 1 0,0 0 0,-1 0 0,1 0 0,0 1 0,0-1 0,-5 3 0,10-3 74,0 0 0,0 0 0,1 0 0,-1-1 0,0 1 0,0 0 0,0 1 0,1-1 0,-1 0 0,0 0 0,0 0 0,1 0 0,-1 0 0,0 0 0,0 0 0,0 0 0,0 0 0,1 0 0,-1 0 0,0 0 0,0 1 0,0-1 0,1 0 0,-1 0 0,0 0 0,0 0 0,0 0 0,0 1 0,0-1 0,0 0 0,0 0 0,1 0 0,-1 1 0,0-1 0,0 0 0,0 0 0,0 0 0,0 1 0,0-1 0,0 0 0,0 0 0,0 0 0,0 1 0,0-1 0,0 0 0,0 0 0,0 0 0,0 1 0,0-1 0,0 0 0,0 0 0,-1 0 0,1 1 0,0-1 0,0 0 0,0 0 0,0 0 0,0 1 0,0-1 0,-1 0 0,1 0 0,0 0 0,0 0 0,0 0 0,0 0 0,-1 1 0,1-1 0,0 0 0,17 6-2908,10-5-1592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92 153 11211,'0'0'11621,"-8"-5"-11055,3 2-501,-22-9 174,26 12-231,0 0 0,0 0 0,0 0 0,0 1 0,0-1 0,-1 0 0,1 0 0,0 1 0,0-1-1,1 0 1,-1 1 0,0-1 0,0 1 0,0-1 0,0 1 0,0 0 0,0-1 0,1 1 0,-1 0 0,0 0 0,0-1 0,1 1 0,-1 0-1,1 0 1,-1 0 0,1 0 0,-1 0 0,1 0 0,-1 0 0,1 2 0,-6 11 86,1 1 0,1 0 0,0 0 0,1 1 0,1-1 0,0 1 0,1-1 0,1 1 0,3 28 0,-3-43-73,1 1-1,-1 0 1,1-1 0,0 1 0,-1-1 0,1 1 0,0-1 0,0 0 0,0 1 0,0-1 0,0 0 0,0 1 0,0-1 0,0 0 0,1 0 0,-1 0 0,0 0 0,1 0 0,-1 0 0,1-1 0,-1 1 0,1 0 0,-1-1 0,1 1-1,0-1 1,-1 1 0,1-1 0,-1 0 0,1 0 0,0 0 0,-1 0 0,1 0 0,0 0 0,-1 0 0,1 0 0,0-1 0,-1 1 0,1-1 0,1 0 0,3 0 102,1-1 1,-1 0-1,0-1 0,0 0 1,0 1-1,0-2 0,-1 1 1,10-7-1,-7 2-22,-1 0-1,0-1 1,0 1 0,0-1-1,-1 0 1,-1-1 0,0 0-1,0 0 1,0 0 0,-2 0-1,1 0 1,-1-1 0,-1 0-1,0 0 1,0 1 0,-1-1-1,0 0 1,-1 0 0,0 0-1,-4-17 1,4 27-106,0 0 0,0 0 0,0 0 0,-1 1 1,1-1-1,-1 0 0,1 0 0,0 1 0,-1-1 0,1 0 0,-1 0 0,0 1 0,1-1 0,-1 1 0,0-1 1,1 0-1,-1 1 0,0-1 0,1 1 0,-1 0 0,0-1 0,0 1 0,0 0 0,1-1 0,-1 1 0,0 0 1,0 0-1,0 0 0,0 0 0,0 0 0,0-1 0,1 2 0,-1-1 0,0 0 0,0 0 0,0 0 0,0 0 1,0 1-1,1-1 0,-1 0 0,0 1 0,0-1 0,0 0 0,1 1 0,-1-1 0,0 1 0,1-1 0,-1 1 1,0 0-1,1-1 0,-1 1 0,1 0 0,-1-1 0,1 1 0,-1 0 0,1 0 0,-1-1 0,1 1 0,0 0 1,0 0-1,-1 1 0,-1 2-40,0 1 1,0-1 0,1 1-1,-1-1 1,1 1-1,0 0 1,1 0 0,-1-1-1,1 1 1,0 0-1,0 0 1,0 0 0,1 5-1,0-8-35,0-1 0,0 1 0,-1-1 0,1 1-1,0 0 1,0-1 0,1 0 0,-1 1 0,0-1 0,0 0-1,1 1 1,-1-1 0,0 0 0,1 0 0,0 0 0,-1 0 0,1 0-1,-1-1 1,1 1 0,0 0 0,0-1 0,-1 1 0,1-1-1,0 0 1,0 0 0,0 1 0,-1-1 0,1 0 0,0 0-1,0-1 1,0 1 0,-1 0 0,1-1 0,0 1 0,0-1 0,2-1-1,4 0-358,0-1-1,0 0 0,0-1 1,-1 0-1,0 0 0,0 0 1,0-1-1,0 0 0,-1-1 1,1 1-1,5-8 0,1-2-2112,0-1-1,-1 0 0,16-28 1,-1-6-4746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29 7399,'0'0'3182,"-3"8"-994,-9 30-12,-11 66-1,17-58-1649,-2 63 0,6 10-1743,5-116 37,4-12 1013,6-15 409,10-46 449,-13 35 236,2 0-1,1 1 1,2 0 0,1 1-1,37-55 1,-49 83-905,0 0 0,0 0 0,0-1 1,-1 0-1,1 0 0,-1 0 0,-1 0 0,1 0 0,-1-1 1,0 1-1,-1-1 0,2-12 0,-3 19-11,0 0 0,0 0 0,0 0 0,0-1 0,0 1 0,0 0 0,-1 0 0,1 0 0,0-1 0,0 1 0,0 0 1,0 0-1,0 0 0,-1-1 0,1 1 0,0 0 0,0 0 0,0 0 0,-1 0 0,1 0 0,0 0 0,0-1 0,0 1 0,-1 0 0,1 0 0,0 0 0,0 0 0,0 0 0,-1 0 0,1 0 0,0 0 0,0 0 0,-1 0 0,1 0 0,0 0 0,0 0 0,-1 0 0,1 0 0,0 0 0,0 1 0,0-1 0,-1 0 0,1 0 0,0 0 0,0 0 0,0 0 0,-1 0 0,1 1 1,0-1-1,0 0 0,0 0 0,0 0 0,-1 0 0,1 1 0,0-1 0,0 0 0,0 0 0,0 0 0,0 1 0,0-1 0,-12 12 469,0 22-207,1-1-1,2 1 0,1 1 0,2 0 1,2 0-1,0 0 0,3 0 0,1 1 1,5 39-1,-5-73-262,0-1 1,0 1-1,0-1 0,0 0 1,0 1-1,0-1 1,1 1-1,-1-1 1,0 0-1,1 1 0,-1-1 1,1 0-1,0 0 1,-1 1-1,1-1 0,0 0 1,0 0-1,0 0 1,0 0-1,0 0 0,2 2 1,-2-3 10,0-1 1,0 1-1,0 0 1,0 0-1,0-1 1,-1 1-1,1 0 0,0-1 1,0 1-1,0-1 1,0 1-1,0-1 1,0 1-1,-1-1 1,1 0-1,0 1 1,-1-1-1,1 0 1,0 0-1,-1 0 0,1 1 1,0-2-1,32-61 784,-31 60-795,22-60-748,-23 57 161,-13 40 168,8-26 133,2-1-1,-1 1 1,1 0 0,0 0 0,1 0-1,0 0 1,0 14 0,3-21 258,0-1-1,0 1 1,0-1 0,0 0-1,0 0 1,0 0 0,0 0-1,0 0 1,0 0 0,0 0 0,0-1-1,0 1 1,2-2 0,24-9 266,0-1 1,0-1 0,-2-2 0,29-19 0,-29 5 631,-25 29-870,-1-1 0,0 1 0,1 0 0,-1-1 0,0 1 0,1 0 0,-1-1 0,0 1 0,1 0 0,-1-1 0,0 1 0,0-1 0,1 1 0,-1-1 0,0 1 0,0-1 0,0 1 0,0-1 0,0 1 0,0-1 0,0 1 0,0-1 0,0 1 0,0-1 0,0 1 0,0-1 0,0 1 0,0-1 0,0 1 0,0 0 0,0-1 0,-1 1 0,1-1 0,0 1 0,0-1 0,-1 1 0,1-1 0,0 1 0,0 0 0,-1-1 0,1 1 0,-1 0 0,1-1-1,0 1 1,-1 0 0,1-1 0,-1 1 0,1 0 0,0 0 0,-1 0 0,1-1 0,-1 1 0,1 0 0,-1 0 0,1 0 0,-1 0 0,1 0 0,-1 0 0,1 0 0,-1 0 0,1 0 0,-1 0 0,1 0 0,-1 0 0,1 0 0,-1 1 0,1-1 0,-1 0 0,-2 1-15,0 0 0,0 0 0,0 0-1,0 1 1,0-1 0,1 1 0,-1 0 0,0 0 0,1 0 0,0 0-1,-1 0 1,1 0 0,0 0 0,0 1 0,0-1 0,0 1-1,1 0 1,-1 0 0,1-1 0,-2 5 0,2-6 3,1 0 0,-1 1 0,1-1 0,-1 0 0,1 0 0,-1 1 0,1-1 0,0 0 0,-1 0 0,1 1 0,0-1 0,0 0 0,0 1 0,0-1 0,0 0 0,0 1 0,1-1 0,-1 0 0,0 1 0,1-1 0,-1 0 0,1 0 0,-1 1 0,1-1 0,0 0 0,-1 0 0,1 0 0,0 0 0,0 0 0,0 0 0,0 0 0,0 0 0,0 0 0,0 0 0,0-1 0,0 1 0,0 0 0,0-1 0,1 1 0,-1-1 0,0 1 0,0-1 0,1 1 0,-1-1 0,0 0 0,1 0 0,-1 0 0,0 0 0,3 0 0,16 2 48,-1-1-1,1-1 1,-1-1 0,1-1 0,-1 0-1,36-10 1,-54 10 173,0-1 0,0 1 0,0-1 0,-1 1 0,1-1 0,-1 1 0,0-1 0,0 1 0,1-1 0,-2 1 0,1-1 0,-1-4 0,1-1 46,-1-10 7,-1 0 0,-6-27 0,4 27-264,1 0-1,-1-27 1,4 44-24,1 0 0,0 1 0,0-1 1,-1 1-1,1-1 0,0 1 0,0-1 1,0 1-1,0-1 0,0 1 0,0 0 1,0-1-1,0 1 0,0 0 1,0 0-1,0 0 0,0 0 0,0 0 1,-1 0-1,1 0 0,0 0 0,2 0 1,31 1-597,-31 0 390,128 6-9959,-77-7-1147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114 268 12716,'4'-8'2974,"-3"5"-2730,20-53 3355,-19 51-3217,-1 1 0,0-1 0,0 0 0,0 0 1,0 0-1,-1-1 0,0 1 0,0 0 0,0 0 0,-1 0 1,-1-7-1,1 11-343,1 1 0,0-1 0,0 0 0,0 1 0,-1-1 0,1 1 0,0-1 0,-1 1 0,1-1 0,0 1 0,-1-1 0,1 1 0,-1-1 0,1 1 0,-1-1 0,1 1 0,-1 0 0,1-1 0,-1 1 0,1 0 0,-1 0 0,0-1 0,1 1-1,-1 0 1,1 0 0,-1 0 0,0 0 0,1-1 0,-1 1 0,-1 0 0,-20 10 371,-13 24-299,22-17 8,2 1-1,-17 34 1,24-46-66,2 1 0,-1-1 0,1 0 0,0 1 0,0 0 1,1-1-1,0 1 0,0 0 0,0 0 0,1-1 0,0 1 1,2 10-1,-2-16-45,1 0 1,-1 0-1,1 0 1,0 0-1,-1 0 1,1 0-1,0 0 1,0 0-1,-1-1 1,1 1-1,0 0 1,0-1-1,0 1 1,0-1-1,0 1 1,0-1-1,0 1 1,0-1-1,0 1 1,0-1-1,1 0 1,-1 0-1,0 0 1,0 0-1,0 0 1,0 0-1,0 0 1,0 0-1,1 0 1,-1 0-1,0 0 1,0-1-1,0 1 1,0 0-1,0-1 1,0 1-1,2-2 1,40-18 100,-23 6-59,-1-1 0,-1-1 0,0 0 0,-1-2 0,-1 0 0,0 0 0,-2-1 0,0-1 0,-1-1 0,-1 0 0,-1 0 0,-1-2 0,8-26 0,-17 45 25,0-1 1,0 1 0,-1 0 0,1-1-1,-1 1 1,0 0 0,-1-1 0,0-5 0,1 10-69,0 0 1,0-1 0,0 1 0,0 0 0,0 0 0,0 0-1,0-1 1,0 1 0,0 0 0,0 0 0,0 0 0,-1-1-1,1 1 1,0 0 0,0 0 0,0 0 0,0-1 0,0 1-1,0 0 1,-1 0 0,1 0 0,0 0 0,0 0 0,0 0-1,0-1 1,-1 1 0,1 0 0,0 0 0,0 0 0,0 0-1,-1 0 1,1 0 0,0 0 0,0 0 0,-1 0 0,1 0-1,0 0 1,0 0 0,0 0 0,-1 0 0,1 0 0,0 0-1,0 0 1,0 0 0,-1 0 0,1 0 0,-13 21-28,3 4 8,2 0 1,1 1 0,1 0-1,2 1 1,0-1 0,2 1-1,1 37 1,0-62-14,1 0-1,0 0 1,0-1-1,0 1 1,0 0-1,0 0 1,0 0-1,1 0 1,-1 0-1,1 0 1,-1 0 0,1-1-1,0 1 1,-1 0-1,1 0 1,0-1-1,0 1 1,0-1-1,1 1 1,-1-1-1,0 1 1,1-1-1,-1 0 1,0 1 0,1-1-1,0 0 1,-1 0-1,1 0 1,0 0-1,-1 0 1,1-1-1,0 1 1,2 0-1,-2-1-254,0 0 0,0 0 0,0 0 0,0 0 0,0 0 0,0-1 0,0 1 0,0-1 0,0 0 0,0 1 0,0-1 0,-1 0 0,3-1 0,-1 0-592,0 0 0,-1 0 0,1 0 0,-1 0 0,0-1 0,0 1 0,0-1 0,0 1 0,3-6 0,6-16-11033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20 108 17360,'0'0'7319,"10"4"-6475,31 12-503,-39-16-328,0 0 0,0 0 0,0 0-1,0 0 1,0 0 0,0 0 0,0-1-1,-1 1 1,1-1 0,0 1-1,0-1 1,0 0 0,-1 1 0,1-1-1,0 0 1,-1 0 0,1 0 0,-1-1-1,1 1 1,-1 0 0,1 0-1,-1-1 1,0 1 0,0-1 0,0 1-1,0-1 1,0 0 0,0 1 0,0-1-1,0 0 1,-1 0 0,1-2-1,2-4 186,0 1 0,-1 0 0,-1-1 0,1 0-1,-1 1 1,0-9 0,-1 16-182,0-1 0,0 1 1,0-1-1,0 0 0,0 1 1,0-1-1,0 1 0,0-1 1,-1 1-1,1-1 0,0 1 1,0-1-1,0 1 0,-1-1 1,1 1-1,0-1 0,-1 1 1,1-1-1,0 1 0,-1 0 1,1-1-1,-1 1 0,1 0 0,-1-1 1,1 1-1,-1 0 0,1-1 1,-1 1-1,1 0 0,-1 0 1,1 0-1,-1-1 0,1 1 1,-1 0-1,1 0 0,-1 0 1,1 0-1,-1 0 0,1 0 1,-1 0-1,0 0 0,1 0 1,-1 0-1,1 1 0,-1-1 0,1 0 1,-1 0-1,1 0 0,-1 1 1,1-1-1,-1 0 0,1 1 1,-1-1-1,1 0 0,-1 1 1,-28 21-50,18-9 27,1 1 0,1 1 0,0 0 0,1 0 0,-8 23 0,12-30-3,1 1 0,0 0 0,1 0 0,0 0 0,0 0 0,1 1 0,0-1 0,1 0 0,0 1 0,0-1 0,3 15 0,-2-23 6,-1 0 0,1 0 1,-1 0-1,1 0 1,-1 0-1,1 0 1,0-1-1,-1 1 1,1 0-1,0 0 1,0 0-1,0-1 1,0 1-1,-1 0 0,1-1 1,0 1-1,0-1 1,0 1-1,0-1 1,0 1-1,1-1 1,-1 0-1,0 0 1,0 1-1,0-1 1,0 0-1,0 0 0,0 0 1,0 0-1,1 0 1,-1 0-1,0-1 1,0 1-1,0 0 1,0 0-1,0-1 1,1 0-1,3 0 6,0-1 1,0 0-1,0 0 1,0 0-1,-1-1 0,1 0 1,4-3-1,19-19-135,46-56 0,-51 54-414,1 1 1,42-36 0,-66 62 538,0-1 0,0 1 0,1-1 0,-1 1 0,1-1 1,-1 1-1,0 0 0,1-1 0,-1 1 0,1 0 0,-1-1 0,1 1 1,-1 0-1,1 0 0,-1-1 0,1 1 0,-1 0 0,1 0 0,-1 0 0,1-1 1,-1 1-1,1 0 0,-1 0 0,1 0 0,0 0 0,-1 0 0,1 0 1,-1 0-1,1 1 0,-1-1 0,1 0 0,-1 0 0,1 0 0,-1 1 1,1-1-1,-1 0 0,1 0 0,-1 1 0,1-1 0,-1 0 0,1 1 1,-1-1-1,1 1 0,0 2-1,0-1 1,-1 1-1,1 0 1,-1 0-1,0-1 0,0 1 1,0 0-1,0 0 1,-1 4-1,-14 65 49,0-8 200,15-64-230,0 0 1,0 0-1,0 0 0,0 1 1,0-1-1,0 0 1,0 0-1,0 0 1,0 0-1,0 0 1,0 1-1,0-1 1,0 0-1,0 0 1,0 0-1,0 0 0,0 1 1,0-1-1,0 0 1,0 0-1,1 0 1,-1 0-1,0 0 1,0 0-1,0 1 1,0-1-1,0 0 1,0 0-1,0 0 0,1 0 1,-1 0-1,0 0 1,0 0-1,0 0 1,0 0-1,0 1 1,1-1-1,-1 0 1,0 0-1,0 0 1,0 0-1,0 0 0,1 0 1,-1 0-1,0 0 1,0 0-1,0 0 1,0 0-1,1 0 1,-1 0-1,0-1 1,0 1-1,14-5 284,10-11-18,8-13-114,-11 9-58,38-26 1,-57 43 88,-1 1 1,1-1-1,-1 0 0,0 0 1,0 0-1,0 0 0,0 0 0,0 0 1,-1 0-1,1 0 0,-1 0 1,0-1-1,0 1 0,-1-3 0,2 0-146,-1 0-1,-1 0 0,1 0 1,-1 0-1,0 0 0,-3-10 1,4 16-50,0-1-1,0 1 1,0 0 0,-1 0 0,1 0-1,0 0 1,0-1 0,0 1-1,0 0 1,0 0 0,0 0 0,0 0-1,0 0 1,0-1 0,0 1 0,0 0-1,0 0 1,-1 0 0,1 0 0,0 0-1,0-1 1,0 1 0,0 0 0,0 0-1,-1 0 1,1 0 0,0 0 0,0 0-1,0 0 1,0 0 0,0 0 0,-1 0-1,1 0 1,0 0 0,0 0 0,0 0-1,-1 0 1,1 0 0,0 0 0,0 0-1,0 0 1,0 0 0,-1 0 0,1 0-1,0 0 1,0 0 0,0 0 0,0 0-1,0 0 1,-1 0 0,1 0-1,0 1 1,0-1 0,0 0 0,0 0-1,0 0 1,0 0 0,-1 0 0,1 0-1,0 1 1,-5 16-48,3 17 3,2-33-23,0 1 0,1-1 1,-1 0-1,1 0 0,-1 0 0,1 0 0,-1 0 1,1 0-1,0 0 0,0 0 0,-1 0 0,1 0 1,0 0-1,0 0 0,0-1 0,0 1 0,0 0 1,0-1-1,0 1 0,0 0 0,0-1 1,1 0-1,-1 1 0,0-1 0,0 0 0,0 1 1,1-1-1,-1 0 0,0 0 0,0 0 0,1 0 1,-1 0-1,0 0 0,2-1 0,25-1-5465,-9-3-8455,-12 1 5086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91 7623,'0'0'15353,"8"-2"-14637,5-3-433,0 0 1,-1-1 0,1-1-1,-1 0 1,-1-1-1,1 0 1,18-18 0,-30 26-254,1 0 1,-1-1-1,0 1 1,1 0-1,-1 0 1,0-1-1,1 1 1,-1 0-1,0-1 1,0 1-1,0 0 1,1-1-1,-1 1 1,0 0 0,0-1-1,0 1 1,0 0-1,0-1 1,1 1-1,-1-1 1,0 1-1,0 0 1,0-1-1,0 1 1,0-1-1,0 1 1,0 0-1,-1-1 1,1 1 0,0 0-1,0-1 1,0 1-1,0-1 1,0 1-1,0 0 1,-1-1-1,1 1 1,0 0-1,0-1 1,-1 1-1,1 0 1,0 0-1,0-1 1,-1 1 0,1 0-1,0 0 1,-1-1-1,1 1 1,0 0-1,-1 0 1,1 0-1,0 0 1,-1 0-1,1-1 1,-1 1-1,1 0 1,0 0-1,-1 0 1,1 0-1,-1 0 1,-25 1 66,19 3-53,-1 0 1,1 1-1,0-1 1,1 2-1,-1-1 1,1 0-1,0 1 1,0 0-1,1 1 1,0-1-1,0 1 1,0 0-1,1 1 1,0-1-1,0 1 1,1-1-1,0 1 1,0 0-1,1 0 0,0 0 1,1 1-1,0-1 1,-1 12-1,2-19-37,1 0 0,-1 0-1,0 0 1,0 0-1,1 0 1,-1 0-1,0 0 1,1-1-1,-1 1 1,1 0 0,-1 0-1,1 0 1,-1-1-1,1 1 1,0 0-1,-1-1 1,1 1 0,0 0-1,0-1 1,-1 1-1,1-1 1,0 0-1,0 1 1,0-1-1,1 1 1,32 2 88,-25-3-118,-1-2 0,1 1 0,-1-1 0,1 0 0,11-5 1,-10 2-781,-1-1 1,1 0 0,-1 0-1,10-10 1,11-18-8132,-19 17 2149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12716,'0'0'9465,"-5"9"-8515,-9 22-377,0 1 1,2 0-1,2 1 0,1 0 0,1 0 0,2 1 1,-2 43-1,7-76-588,1 0-1,0 0 1,0 0 0,0 0-1,0 0 1,0 1 0,0-1-1,0 0 1,0 0 0,0 0-1,1 0 1,-1 0 0,0 0-1,1 0 1,-1 0 0,1 0-1,-1 0 1,1 0 0,0 0-1,-1 0 1,1 0 0,0 0-1,0 0 1,0 0 0,-1-1-1,1 1 1,0 0 0,0-1-1,0 1 1,0-1 0,0 1-1,0-1 1,0 1 0,0-1-1,1 0 1,-1 1 0,0-1-1,0 0 1,0 0 0,0 0-1,0 0 1,0 0 0,1 0-1,-1 0 1,0 0 0,0 0-1,0-1 1,2 0 0,3-1-822,0 0 0,0 0 0,-1-1 0,1 0 0,-1 0 0,0 0 0,10-8 0,21-22-8254,-19 18 3229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 10570,'0'0'10666,"-9"8"-9620,6-6-989,-32 36 972,33-36-983,0 1-1,1-1 0,-1 1 1,1-1-1,0 1 1,0 0-1,0-1 0,0 1 1,0 0-1,1 0 1,-1-1-1,1 1 0,0 0 1,-1 0-1,1 0 1,1 0-1,-1 0 0,0-1 1,1 1-1,0 3 1,0-5-32,0 0 1,-1 0 0,1 0-1,0 0 1,0 0 0,0 0-1,0-1 1,0 1 0,0 0 0,0-1-1,0 1 1,0-1 0,0 1-1,0-1 1,0 1 0,1-1-1,-1 0 1,0 0 0,0 1-1,0-1 1,1 0 0,-1 0-1,0 0 1,0 0 0,0 0 0,1-1-1,-1 1 1,0 0 0,0-1-1,0 1 1,2-1 0,35-16 769,-33 12-711,0 1 1,0-1-1,0 0 0,0 0 0,-1-1 1,0 1-1,0-1 0,0 0 0,-1 0 1,0 0-1,0-1 0,-1 1 0,0-1 1,0 1-1,0-1 0,-1 0 1,2-13-1,-7 14 231,-3 12-304,-4 12-101,10-15 35,0-1 1,0 1 0,1-1-1,-1 1 1,1-1 0,-1 1 0,1 0-1,0-1 1,0 1 0,1 3-1,-1-6-128,0 1 0,0 0 0,1 0-1,-1-1 1,0 1 0,1 0 0,-1-1-1,0 1 1,1 0 0,-1-1 0,1 1-1,-1 0 1,1-1 0,-1 1 0,1-1-1,0 1 1,-1-1 0,1 1 0,0-1-1,-1 0 1,1 1 0,1 0 0,1-1-337,0 0 0,0 0 0,-1 0 1,1 0-1,0 0 0,0-1 0,-1 1 1,1-1-1,0 0 0,-1 0 1,1 0-1,0 0 0,-1 0 0,0-1 1,1 1-1,-1-1 0,4-2 0,20-15-2987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11147,'0'0'2920,"-7"13"-257,-4 8-1942,1 0-1,1 1 0,1 0 0,1 0 0,1 0 0,1 1 0,0 0 0,0 25 0,5-39-746,3 42 215,-3-50-219,0 1-1,0-1 1,1 0-1,-1 0 0,0 0 1,1 1-1,-1-1 0,1 0 1,-1 0-1,1 0 1,0 0-1,-1 0 0,1 0 1,0 0-1,0 0 0,-1 0 1,1 0-1,0-1 0,0 1 1,0 0-1,0 0 1,0-1-1,0 1 0,0-1 1,1 1-1,-1-1 0,0 1 1,0-1-1,0 0 1,0 0-1,1 1 0,-1-1 1,0 0-1,0 0 0,2 0 1,-1-3 38,0 0 0,-1 0 1,1 0-1,-1 0 0,0 0 1,0 0-1,0 0 0,0-1 1,-1 1-1,1 0 0,-1 0 1,0-5-1,1 4-9,2-23-193,-2 16 288,0 0 1,0-1-1,1 1 0,1 0 0,0 0 1,0 0-1,1 0 0,0 0 0,1 1 1,10-17-1,-12 25-122,0 0-1,0 0 1,0 1 0,1-1 0,-1 0-1,1 1 1,-1 0 0,1 0 0,-1 0-1,1 0 1,0 1 0,-1-1 0,1 1-1,7 0 1,-9 0 84,-1 0 1,1 0-1,0 0 1,-1 0-1,1 0 0,0 0 1,-1 0-1,1 0 0,0 1 1,-1-1-1,1 1 0,0-1 1,-1 1-1,1 0 0,-1 0 1,1 0-1,-1 0 1,1 0-1,-1 0 0,0 0 1,0 0-1,1 0 0,-1 0 1,0 1-1,0-1 0,0 0 1,0 1-1,0-1 1,-1 1-1,1-1 0,0 1 1,0 2-1,-1 1 91,-1-1 1,0 1-1,0-1 0,0 1 1,0-1-1,-1 0 0,1 1 1,-1-1-1,0 0 0,0 0 1,-1 0-1,1-1 0,-1 1 1,0 0-1,0-1 0,0 0 1,-1 0-1,1 0 0,-6 4 1,6-5-94,1 0 0,-1 0 1,0 0-1,1-1 0,-1 1 0,0-1 1,0 0-1,0 0 0,0 0 0,0 0 1,0 0-1,0-1 0,-1 1 1,1-1-1,0 0 0,0 0 0,0 0 1,-1 0-1,1-1 0,0 1 1,0-1-1,0 0 0,0 0 0,0 0 1,0 0-1,0-1 0,0 1 0,1-1 1,-4-2-1,-3-8-435,9 12 135,0-1 1,0 1-1,0-1 1,0 0-1,0 1 1,0-1-1,0 0 1,1 1-1,-1-1 1,0 1-1,0-1 1,0 1-1,1-1 1,-1 0-1,0 1 1,1-1-1,-1 1 1,0-1-1,1 1 1,-1 0-1,1-1 1,-1 1-1,1-1 1,-1 1-1,1 0 1,-1-1-1,1 1 1,-1 0-1,1 0 1,-1-1-1,2 1 1,11-6-5569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1409,'0'0'7944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49 7719,'0'0'4079,"-8"7"-2462,0-2-1100,-31 24 1654,16-5 3934,78-20-4557,-50-6-1537,-1 1 1,0-1 0,1 0-1,-1 0 1,0 0 0,0 0-1,0-1 1,0 1 0,-1-1-1,1 0 1,-1 0-1,0-1 1,4-3 0,-5 5 0,0 0-1,0 0 1,-1 0 0,1 0 0,-1 0 0,1-1 0,-1 1-1,0 0 1,0-1 0,0 1 0,0-1 0,0 1 0,-1-1 0,1 1-1,-1-1 1,1 0 0,-1 1 0,0-1 0,0 0 0,0 1 0,-1-1-1,1 1 1,-1-1 0,-1-4 0,1 6-5,0 0 1,0-1-1,-1 1 1,1 0-1,-1 0 1,1 0-1,-1 0 0,1 0 1,-1 1-1,0-1 1,1 0-1,-1 1 1,0-1-1,1 1 1,-1-1-1,0 1 0,0 0 1,0 0-1,1 0 1,-1 0-1,0 0 1,0 0-1,0 1 0,1-1 1,-1 1-1,0-1 1,-1 1-1,-3 1 25,0 0 0,0 0 0,0 0 0,0 0 0,1 1 0,-9 5 0,6-1 25,1 0-1,0 1 1,1 0-1,-1 0 1,2 0-1,-1 1 1,1-1-1,0 1 1,1 1-1,0-1 1,1 0-1,0 1 0,0 0 1,1 0-1,0 0 1,1 0-1,0 0 1,0 12-1,2-21-51,-1 0 0,0 0 0,1 0 0,-1 0 0,1 0 0,-1 0 0,1 0 0,-1 0 0,1-1 0,-1 1 0,1 0 0,0 0 0,0-1 0,-1 1 0,1 0 0,0-1 0,0 1 0,0 0 0,0-1 0,0 1-1,-1-1 1,1 0 0,0 1 0,0-1 0,0 0 0,0 0 0,0 1 0,0-1 0,1 0 0,-1 0 0,0 0 0,0 0 0,0 0 0,0-1 0,1 1 0,43-7-104,-26 1-881,0-1 0,25-14 0,10-7-4521,-34 17 1990,14-7-5276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8808,'0'0'10763,"94"-5"-9867,-41-7-415,3 2-353,-1 1-64,-4 2-64,-7 2 0,-3 2-609,-7-2-1344,-5-5-2980,-8-4-2722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147 195 12107,'0'0'6113,"-8"-1"-4698,3 1-1361,0-1 0,1 1 0,-1 1 0,1-1 1,-1 1-1,1 0 0,-1 0 0,1 0 0,0 0 1,0 1-1,-1 0 0,1 0 0,0 0 0,0 0 1,1 1-1,-1-1 0,0 1 0,1 0 0,-1 0 1,1 0-1,0 1 0,0-1 0,1 1 1,-1 0-1,-3 7 0,1-5 29,2-1-1,-1 1 1,0 0 0,1 1 0,0-1-1,1 1 1,0-1 0,0 1 0,0 0-1,0 0 1,1 0 0,1 0 0,-1 11-1,1-17-62,1 0-1,0 0 0,-1 0 0,1 0 1,0 0-1,-1-1 0,1 1 0,0 0 1,0 0-1,0-1 0,0 1 0,0-1 0,0 1 1,0-1-1,0 1 0,0-1 0,0 1 1,0-1-1,0 0 0,0 1 0,0-1 1,0 0-1,0 0 0,0 0 0,1 0 1,-1 0-1,0 0 0,0 0 0,1-1 1,36-5 347,-25 0-305,-1 1 0,0-1 1,0-1-1,-1 0 0,1-1 0,-2 0 0,1-1 0,11-12 0,-2 0-12,-1 0 1,31-46-1,-42 55 19,-1 0 0,0-1 0,-1 0 0,-1 0 0,0 0 0,0-1 0,-2 0 0,1 0-1,-2 0 1,2-29 0,-15 95-44,3-18-7,6-27-47,-8 78 110,10-81-112,-1 1 0,1-1-1,0 1 1,0 0 0,1-1 0,0 1-1,-1-1 1,2 1 0,-1-1-1,0 0 1,1 1 0,0-1-1,0 0 1,0 0 0,3 5 0,15 1-3133,-5-10-2096,6-6-8316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 3876,'0'0'19560,"-8"-5"-19149,6 3-406,-1 1 1,1-1-1,0 1 1,0 0 0,0 0-1,-1 0 1,1 0 0,0 0-1,-1 0 1,1 1-1,-1-1 1,1 1 0,-1-1-1,1 1 1,-6 0 0,5 1-5,-1 1 1,1-1-1,-1 1 1,1 0-1,0-1 0,0 2 1,0-1-1,0 0 1,0 0-1,0 1 1,1 0-1,-1-1 1,1 1-1,-3 4 1,-1-1 51,1 1 0,-1 0 1,1 1-1,1-1 1,-1 1-1,1 0 0,1 0 1,-1 0-1,1 1 1,1-1-1,0 1 0,0 0 1,0-1-1,1 1 0,0 14 1,2-22-54,-1 1 0,1-1 1,0 0-1,-1 1 0,1-1 0,0 0 0,0 0 1,0 1-1,0-1 0,0 0 0,0 0 1,0 0-1,0 0 0,0 0 0,0 0 1,1 0-1,-1-1 0,0 1 0,1 0 1,-1-1-1,0 1 0,1-1 0,-1 1 0,1-1 1,-1 0-1,1 1 0,-1-1 0,3 0 1,50-1-888,-47 1 555,3-2-320,-1 1-1,1-1 1,-1 0-1,0-1 1,0 0-1,13-7 1,26-17-5965,-11 0-1316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 9385,'0'0'9710,"-6"5"-8930,3-2-699,0 1 304,0-1-1,0 0 1,0 0 0,0-1-1,0 1 1,-1-1 0,1 1-1,-1-1 1,1 0 0,-1 0-1,0-1 1,0 1 0,-6 0-1,-7 31-330,12-26-49,1 0 1,0-1 0,0 2 0,1-1-1,0 0 1,0 1 0,0 0-1,1-1 1,1 1 0,-1 0 0,1 0-1,0 0 1,1 8 0,1-15 5,-1 0 0,1 0 0,-1 0 0,1-1 0,0 1 0,0 0-1,-1 0 1,1-1 0,0 1 0,0 0 0,0-1 0,0 1 0,-1-1 0,1 1 0,0-1 0,0 0 0,0 1 0,0-1 0,0 0 0,0 0 0,0 0 0,0 0 0,1 0 0,-1 0 0,0 0 0,0 0 0,0 0 0,0 0 0,0 0-1,0-1 1,0 1 0,0 0 0,1-1 0,37-14 615,-29 8-545,0-1 0,-1 0 1,0-1-1,-1 1 0,0-2 0,0 1 0,-1-1 1,-1 0-1,1-1 0,-1 0 0,-1 0 0,0 0 1,-1 0-1,0-1 0,-1 0 0,0 1 0,0-1 1,0-24-1,-4 37-90,-1 0 0,0 0-1,1 0 1,-1 0 0,1 1 0,-1-1 0,1 0 0,0 1-1,-1-1 1,1 1 0,0-1 0,0 1 0,-1 1 0,-2 6-6,0 0 0,1 1 0,0 0 0,1-1 0,0 1 0,1 0 0,0 0 0,0 0 0,1 17 0,1-26 15,-1 0 1,0 0-1,1 0 0,-1-1 0,0 1 0,1 0 0,-1 0 1,1-1-1,-1 1 0,1 0 0,-1 0 0,1-1 1,0 1-1,-1-1 0,1 1 0,0 0 0,-1-1 0,1 0 1,0 1-1,0-1 0,0 1 0,-1-1 0,1 0 0,0 1 1,0-1-1,0 0 0,0 0 0,0 0 0,-1 0 1,1 0-1,0 0 0,0 0 0,0 0 0,0 0 0,0 0 1,0 0-1,0-1 0,-1 1 0,1 0 0,0-1 0,0 1 1,1-1-1,37-18 88,32-51-10,-45 42-65,-26 28-23,0 0 0,0 0 0,0 0-1,1-1 1,-1 1 0,0 0 0,0 0 0,0 0 0,0-1 0,1 1-1,-1 0 1,0 0 0,0 0 0,0 0 0,1 0 0,-1 0 0,0-1-1,0 1 1,1 0 0,-1 0 0,0 0 0,0 0 0,0 0 0,1 0-1,-1 0 1,0 0 0,0 0 0,1 0 0,-1 0 0,0 0 0,0 0-1,1 0 1,-1 0 0,0 1 0,0-1 0,0 0 0,1 0 0,-1 0-1,0 0 1,0 0 0,0 0 0,1 1 0,-1-1 0,0 0-1,0 0 1,0 0 0,0 0 0,1 1 0,-1-1 0,0 0 0,0 0-1,0 1 1,0-1 0,5 23-215,-4 39 219,-2-49-5,1-11 13,0 1-1,0-1 1,0 1 0,0-1 0,1 1-1,-1-1 1,1 1 0,0-1-1,-1 1 1,1-1 0,0 1 0,0-1-1,1 0 1,-1 0 0,0 1-1,1-1 1,-1 0 0,1 0-1,0 0 1,0-1 0,0 1 0,3 2-1,-3-3 17,1 0-1,0 0 1,-1 0-1,1 0 1,0-1-1,0 1 0,0-1 1,-1 0-1,1 0 1,0 0-1,0 0 1,0 0-1,0-1 1,0 1-1,-1-1 0,1 0 1,0 0-1,0 0 1,-1 0-1,4-2 1,3-2 15,0-1 0,-1-1 0,0 0 0,0 0 1,-1 0-1,0-1 0,0 0 0,-1 0 0,0-1 0,0 0 1,-1 0-1,0 0 0,6-16 0,-11 24-1,-5 32-229,3-23 193,0-2 2,1 0 1,-1 0 0,1 0 0,0 1 0,0-1-1,1 0 1,0 0 0,0 0 0,1 9 0,-1-15 1,1 0 1,-1 1-1,1-1 0,-1 0 1,1 1-1,-1-1 1,1 0-1,-1 1 1,1-1-1,-1 0 1,1 0-1,0 0 0,-1 0 1,1 0-1,-1 0 1,1 1-1,-1-1 1,1 0-1,0-1 1,-1 1-1,1 0 0,-1 0 1,1 0-1,-1 0 1,1 0-1,-1 0 1,1-1-1,-1 1 1,1 0-1,-1-1 0,1 1 1,-1 0-1,1-1 1,-1 1-1,1 0 1,-1-1-1,1 1 1,0-2-1,18-13-183,27-47-5382,-23 16-4148,-13 21 1497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 9929,'0'0'10821,"-4"9"-10714,1-4-202,-20 54 885,21-55-682,1 0-1,0 0 1,0 0-1,0 1 0,0-1 1,1 0-1,0 1 1,0-1-1,0 1 1,0-1-1,1 0 1,-1 1-1,2 4 0,0-7-97,0-1-1,-1 1 0,1-1 1,0 1-1,0-1 0,0 0 0,0 1 1,0-1-1,0 0 0,0 0 1,0-1-1,0 1 0,1 0 0,-1-1 1,0 1-1,0-1 0,1 0 1,-1 0-1,0 0 0,1 0 0,-1 0 1,4-1-1,4 0 24,0 0 0,-1 0 0,0-1 0,12-4 1,-18 5-36,0-1 0,-1 1 1,1 0-1,0 0 0,-1 1 1,1-1-1,0 1 0,0-1 1,0 1-1,4 0 0,-6 1 10,0-1 1,0 1-1,0 0 0,0 0 0,0 0 0,0 0 0,-1-1 0,1 1 0,0 0 0,-1 0 0,1 0 0,-1 1 0,1-1 1,-1 0-1,0 0 0,1 0 0,-1 0 0,0 0 0,0 0 0,1 1 0,-1-1 0,0 0 0,0 0 0,-1 0 0,1 0 1,0 0-1,0 2 0,-7 30 673,4-20-91,10-28 71,2-7-445,-1-1-1,7-31 0,-13 57-215,0 0-1,0 0 1,0 0-1,0-1 0,0 1 1,1 0-1,-1-1 1,1 0-1,-1 0 1,1 1-1,0-2 1,0 1-1,0 0 1,0 0-1,0-1 1,1 0-1,-1 0 1,0 0-1,6 1 0,-3-2 139,1-1 0,-1 0-1,0-1 1,1 1 0,-1-1-1,0 0 1,0-1-1,0 0 1,0 0 0,0 0-1,-1 0 1,1-1-1,-1 0 1,8-8 0,-5 6-102,0-2 0,-1 1 1,0-1-1,-1-1 1,1 1-1,-1-1 0,-1 0 1,7-15-1,-39 52-260,22-21 223,1 0 1,0 1 0,0 0-1,0 0 1,1 0-1,0 1 1,1-1 0,0 1-1,0-1 1,1 1-1,0 0 1,1 9 0,-1-17 1,1-1 0,0 1 0,0 0 1,1 0-1,-1 0 0,0-1 0,0 1 1,0 0-1,0 0 0,1-1 0,-1 1 1,0 0-1,1-1 0,-1 1 0,0 0 1,1-1-1,-1 1 0,1 0 0,-1-1 1,1 1-1,-1-1 0,1 1 1,0-1-1,-1 1 0,1-1 0,0 1 1,-1-1-1,1 0 0,0 1 0,0-1 1,27-3 99,-22 0-72,1 0 1,-1 0-1,0 0 1,1-1-1,-2 0 1,7-4 0,1-7-56,0-1 0,-1 0 0,-1 0 0,0-1 0,-1 0 0,13-33 0,-30 68 8,2 1 1,0 0-1,0 0 1,2 1-1,1 0 1,0 32-1,2-51 28,0 0 0,0 0-1,0-1 1,0 1 0,0 0 0,0-1-1,1 1 1,-1 0 0,0-1 0,1 1-1,-1-1 1,0 1 0,1 0 0,-1-1-1,1 1 1,-1-1 0,1 1 0,-1-1-1,1 1 1,-1-1 0,1 1 0,-1-1-1,1 0 1,0 1 0,-1-1 0,1 0-1,-1 0 1,1 1 0,0-1 0,0 0-1,-1 0 1,1 0 0,0 0 0,-1 0-1,1 0 1,0 0 0,-1 0 0,1 0-1,0 0 1,0 0 0,-1 0 0,2-1-1,-1 1-111,1 0 0,0-1-1,-1 1 1,1-1-1,-1 1 1,1-1 0,-1 0-1,1 0 1,-1 0-1,0 0 1,1 0-1,-1 0 1,0 0 0,0 0-1,0 0 1,0 0-1,0-1 1,2-1-1,2-15-3767,-2-5-2333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18321,'0'0'5894,"60"34"-12941,-42-27-1665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14414,'0'0'6139,"-10"9"-4805,2-4-1065,1 0-114,-1 1-1,1-1 1,1 1 0,-1 0-1,1 0 1,0 1 0,0 0-1,1 0 1,0 0 0,-6 12-1,11-18-169,0 0 0,0-1-1,1 1 1,-1 0 0,0 0-1,0 0 1,1-1 0,-1 1-1,0 0 1,1 0 0,-1-1-1,1 1 1,-1 0 0,1-1-1,-1 1 1,1-1 0,-1 1-1,1-1 1,0 1 0,-1-1-1,1 1 1,0-1 0,-1 1 0,1-1-1,0 0 1,0 1 0,-1-1-1,1 0 1,0 0 0,0 0-1,0 0 1,0 1 0,-1-1-1,1 0 1,0 0 0,0-1-1,0 1 1,1 0 0,46 0-531,-34-1 317,-10 1 177,1 0-1,-1 0 1,0 1-1,1-1 1,-1 1-1,0 0 1,1 0-1,3 2 1,-7-2 79,0-1 0,0 1-1,0 0 1,0-1 0,-1 1 0,1 0 0,0-1 0,-1 1 0,1 0 0,0 0 0,-1 0-1,1 0 1,-1 0 0,1 0 0,-1 0 0,0 0 0,1 0 0,-1 0 0,0 0 0,0 0-1,1 0 1,-1 0 0,0 0 0,0 0 0,0 0 0,0 0 0,-1 0 0,1 0 0,0 0-1,0 0 1,-1 0 0,1 0 0,0 0 0,-1 0 0,1 0 0,-1 0 0,0 0 0,1 0-1,-1 0 1,0 1 0,-3 3 269,0 0 0,0 0 0,-1 0 0,0-1 0,0 1 0,0-1 0,0 0 1,0 0-1,-1-1 0,0 0 0,1 0 0,-13 4 0,11-4-928,-1 0-1,1-1 1,-1 0 0,1-1 0,-1 0 0,-9 1 0,-1-2-5475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86 130 12236,'0'0'1644,"0"-9"1148,4-63 3294,-4 72-6029,0-1 0,0 1 1,0-1-1,0 1 1,0-1-1,0 1 0,0 0 1,0-1-1,-1 1 0,1-1 1,0 1-1,0 0 1,0-1-1,-1 1 0,1 0 1,0-1-1,-1 1 1,1 0-1,0-1 0,-1 1 1,1 0-1,0-1 1,-1 1-1,1 0 0,0 0 1,-1 0-1,1-1 1,-1 1-1,1 0 0,-1 0 1,1 0-1,0 0 1,-1 0-1,1 0 0,-1 0 1,1 0-1,-1 0 1,1 0-1,-1 0 0,1 0 1,0 0-1,-1 0 1,1 0-1,-1 0 0,1 1 1,-1-1-1,1 0 1,-1 0-1,-21 14 472,16-7-527,0 1 1,1 0-1,0 1 0,0-1 0,1 1 0,0 0 0,1 0 0,0 0 0,0 0 0,1 1 0,0-1 0,0 1 0,1 0 0,1-1 1,0 1-1,0 0 0,2 13 0,-1-22 6,0 1 1,0-1-1,0 1 1,0-1-1,0 0 1,0 1 0,0-1-1,0 0 1,0 0-1,1 0 1,-1 0-1,0 0 1,1 0-1,-1 0 1,1 0 0,-1 0-1,1-1 1,0 1-1,-1-1 1,1 1-1,0-1 1,-1 1-1,1-1 1,0 0-1,-1 0 1,1 0 0,0 0-1,0 0 1,-1 0-1,1-1 1,2 0-1,3 0 62,0 0 0,0 0 0,0-1 0,0 0 0,0-1 0,9-4 0,2-3 110,-1-2 1,-1 0-1,0 0 0,25-27 0,-32 30-124,0-1 0,-1-1 0,0 1 0,0-1 0,-1-1-1,-1 1 1,0-1 0,6-17 0,-11 28-42,0 0 0,-1 0 0,0 0 0,1 0 0,-1-1 0,0 1-1,1 0 1,-1 0 0,0 0 0,0 0 0,0 0 0,0-1 0,0 1 0,0 0 0,0 0 0,0 0-1,-1 0 1,1-1 0,0 1 0,-1 0 0,1 0 0,-1 0 0,1 0 0,-1 0 0,1 0 0,-1 0-1,0 0 1,-1-1 0,1 2-16,0 0 0,-1 0 0,1 0 0,0 0 0,0 0 0,0 0-1,-1 0 1,1 1 0,0-1 0,0 1 0,0-1 0,0 0 0,0 1 0,0 0-1,0-1 1,0 1 0,0 0 0,0-1 0,0 1 0,0 0 0,0 0 0,1 0 0,-1 0-1,0 0 1,1 0 0,-1 0 0,0 0 0,0 1 0,-4 7 2,0 0 0,1 0 0,0 0 0,0 1 0,1-1 0,0 1 0,1 0 0,0 0 0,0 0 0,0 14 0,2-21-51,0 1-1,-1-1 1,1 0 0,1 0-1,-1 1 1,0-1-1,1 0 1,0 0 0,-1 0-1,1 0 1,1 1-1,-1-1 1,0-1-1,1 1 1,-1 0 0,1 0-1,0 0 1,0-1-1,0 1 1,0-1 0,1 0-1,-1 1 1,1-1-1,-1 0 1,1 0-1,0-1 1,-1 1 0,1-1-1,0 1 1,0-1-1,0 0 1,0 0 0,1 0-1,5 1 1,32-3-3243,4-9-2578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13805,'5'-10'2546,"-3"4"-2162,22-43 2539,-23 47-2751,0 0-1,0 0 0,1 0 0,-1 0 0,1 0 1,0 0-1,-1 0 0,1 0 0,0 0 1,0 1-1,0-1 0,0 1 0,1 0 0,-1-1 1,0 1-1,1 0 0,-1 0 0,0 1 1,1-1-1,2 0 0,-4 1-167,0 0 1,0 0-1,-1 1 1,1-1-1,0 0 1,-1 1-1,1-1 1,0 1-1,-1-1 1,1 1-1,-1-1 0,1 1 1,-1-1-1,1 1 1,-1-1-1,1 1 1,-1 0-1,1-1 1,-1 1-1,0 0 1,1-1-1,-1 1 0,0 0 1,0 0-1,0-1 1,1 1-1,-1 0 1,0 0-1,0-1 1,0 1-1,0 1 1,0 32-11,0-24 24,-20 248-1155,20-257 1138,-1 0 1,1 0-1,0 0 1,0 0-1,0 0 1,0 0-1,0 0 1,1 0-1,-1 0 1,0 0-1,0 0 1,1 0-1,-1 0 1,1 0-1,-1 0 1,0 0-1,1-1 1,0 1-1,-1 0 1,1 0 0,0 0-1,-1-1 1,1 1-1,0 0 1,0-1-1,-1 1 1,1 0-1,0-1 1,0 1-1,0-1 1,2 1-1,-1-1 27,1 0-1,0 0 0,-1 0 1,1 0-1,0 0 0,-1-1 0,1 0 1,0 1-1,-1-1 0,1 0 1,4-2-1,6-4 154,0-1 0,-1 0 0,18-15-1,-5 2 68,-1-2-1,-1 0 0,21-30 0,-37 44-104,-1 0 0,1-1 0,-1 0 0,-1 0-1,0 0 1,0-1 0,-1 1 0,-1-1 0,0-1-1,0 1 1,-1 0 0,1-16 0,-3 26-134,0 0 1,0 0 0,0 0-1,0 0 1,0 0 0,0 0-1,-1 1 1,1-1-1,0 0 1,-1 0 0,1 0-1,0 0 1,-1 1 0,1-1-1,-1 0 1,1 0-1,-1 1 1,1-1 0,-1 0-1,0 1 1,1-1 0,-1 0-1,0 1 1,0-1-1,1 1 1,-1-1 0,0 1-1,0 0 1,0-1 0,0 1-1,1 0 1,-1 0-1,0-1 1,0 1 0,0 0-1,0 0 1,0 0 0,0 0-1,0 0 1,-1 0-1,0 1-17,0-1 0,-1 0-1,1 1 1,0-1-1,0 1 1,0 0-1,0 0 1,0 0-1,0 0 1,0 0-1,0 0 1,0 0 0,0 0-1,1 1 1,-1-1-1,-1 3 1,-1 1-1,1 0 0,0 0 1,0 0-1,0 1 0,1-1 0,0 1 1,0 0-1,0 0 0,0 8 0,1-13 10,1 1 0,0-1 0,0 1 0,0-1 0,0 0 0,0 1 0,0-1 0,0 1 0,0-1 0,1 1 0,-1-1-1,1 0 1,-1 1 0,1-1 0,-1 0 0,1 1 0,0-1 0,0 0 0,-1 0 0,1 0 0,0 1 0,0-1-1,0 0 1,0 0 0,0-1 0,1 1 0,-1 0 0,0 0 0,0 0 0,1-1 0,-1 1 0,0-1 0,1 1-1,-1-1 1,0 1 0,1-1 0,-1 0 0,1 0 0,-1 0 0,1 1 0,-1-1 0,3-1 0,7 0 26,1 0 1,-1-1-1,0-1 0,0 1 1,0-2-1,0 0 1,0 0-1,-1-1 0,1 0 1,13-10-1,50-21-3,-73 36-20,-1-1-1,1 1 0,-1 0 1,1-1-1,0 1 0,-1 0 1,1-1-1,-1 1 1,1-1-1,-1 1 0,1-1 1,-1 1-1,1-1 0,-1 0 1,0 1-1,1-1 0,-1 1 1,0-1-1,0 0 1,1 1-1,-1-1 0,0 0 1,0 1-1,0-1 0,0 0 1,0 1-1,0-1 0,0 0 1,0 1-1,0-1 1,0 0-1,0 0 0,0 1 1,0-1-1,-1 0 0,1 1 1,0-1-1,0 1 0,-1-1 1,1 0-1,-1 1 1,1-1-1,0 1 0,-1-1 1,1 1-1,-1-1 0,1 1 1,-1-1-1,0 0 0,-1-1 8,1 0 0,-1 1 0,0-1 0,0 0 0,0 0 0,0 1 0,0-1-1,0 1 1,0 0 0,0 0 0,-1 0 0,1 0 0,-4-1 0,2 2-16,1 0 1,0 1-1,0-1 1,0 1-1,-1 0 1,1 0-1,0 1 1,0-1-1,0 0 1,1 1-1,-1 0 1,0-1-1,0 1 1,1 1-1,-1-1 1,1 0-1,0 0 1,0 1-1,0-1 1,0 1-1,0 0 1,0 0-1,1 0 1,-2 3 0,0-1-5,1-1 1,0 1-1,0 0 1,1 0-1,-1-1 1,1 1-1,0 0 1,1 0-1,-1 0 1,1 0-1,0 0 1,0 0-1,0 0 1,1 0-1,0 0 1,1 6-1,-1-10 7,1 1-1,-1-1 0,0 1 1,1-1-1,-1 0 0,1 1 1,-1-1-1,1 0 0,0 0 1,0 0-1,-1 0 0,1-1 1,0 1-1,0 0 0,0-1 1,0 1-1,0-1 0,0 0 1,0 1-1,-1-1 0,1 0 1,0 0-1,0 0 0,0-1 1,3 1-1,51-11 14,17-19 16,-61 23-24,1 1-1,0 0 1,0 1 0,0 1 0,1 0 0,-1 1 0,1 0 0,19-1 0,-32 4-3,1 1 0,-1-1 0,0 0 0,1 0 0,-1 1 0,0-1 0,1 1 0,-1-1-1,0 1 1,0-1 0,1 1 0,-1 0 0,0 0 0,0-1 0,0 1 0,0 0 0,0 0 0,0 0 0,0 0 0,0 0 0,-1 1 0,1-1 0,0 0 0,-1 0 0,1 0-1,0 1 1,-1-1 0,0 0 0,1 1 0,-1 1 0,1 2 37,0 0-1,0-1 0,-1 1 1,0 0-1,0 0 1,0-1-1,-1 1 0,-1 6 1,-3-2 419,0-17 304,0-20-76,-7-114-673,12 146-86,1 1 0,-1 0 0,2-1 1,-1 1-1,0 0 0,1-1 0,0 0 0,0 1 0,0-1 1,0 0-1,1 0 0,0 0 0,0 0 0,0-1 0,0 1 1,0-1-1,1 0 0,6 5 0,-8-6 30,1-1 0,-1 1-1,0-1 1,1 0 0,-1 0-1,1 0 1,0 0 0,-1 0-1,1 0 1,0-1 0,-1 1-1,1-1 1,0 0 0,0 0-1,-1 0 1,1 0 0,0 0-1,0-1 1,-1 1 0,1-1-1,0 0 1,-1 0 0,1 0-1,-1 0 1,1 0 0,-1 0-1,0-1 1,1 1 0,-1-1-1,0 0 1,0 0 0,0 0-1,3-3 1,2-4 59,0-2 1,0 1-1,0-1 0,7-19 0,-8 18-110,0-1-1,1 1 1,11-15-1,-17 59-1286,-4 107 1682,3-138-281,0 0-1,0 0 0,0 0 1,0 0-1,0 0 0,1 0 1,-1 0-1,0 0 0,0 0 0,1 0 1,-1 0-1,1 0 0,-1-1 1,1 1-1,-1 0 0,1 0 1,0 0-1,-1 0 0,1-1 1,0 1-1,0 0 0,-1-1 1,1 1-1,0-1 0,0 1 0,0-1 1,0 1-1,0-1 0,0 1 1,0-1-1,0 0 0,0 0 1,0 1-1,0-1 0,0 0 1,0 0-1,0 0 0,0 0 1,0 0-1,0 0 0,0 0 0,0-1 1,0 1-1,0 0 0,0 0 1,0-1-1,-1 1 0,1-1 1,2 0-1,5-2 87,0 0 1,1-1-1,-1 0 1,10-7-1,14-12-40,-22 15-217,1 0 1,-1 1 0,1 0-1,0 0 1,1 2 0,0-1-1,0 1 1,22-5-1,-33 10 125,0 0 0,0 0 0,0 0 0,0 0 0,0 0 0,0 0 0,-1 1-1,1-1 1,0 0 0,0 1 0,0-1 0,-1 1 0,1-1 0,0 1 0,0-1-1,-1 1 1,1-1 0,0 1 0,-1 0 0,1-1 0,-1 1 0,1 0-1,-1-1 1,1 1 0,-1 0 0,1 0 0,-1 0 0,0 0 0,1-1 0,-1 1-1,0 0 1,0 0 0,0 0 0,0 0 0,0 0 0,0 0 0,0 1 0,-1 43-60,0-35 86,-6 57 519,-19 74 0,0-2 1161,25-130-1653,-1-1 0,0 0-1,-1 0 1,1 0 0,-1 0 0,-1-1 0,0 1 0,0-1-1,-6 9 1,9-14-7,-1 0-1,1 0 1,-1 0-1,0-1 1,1 1-1,-1-1 1,0 1-1,0-1 1,0 1-1,0-1 1,0 0-1,0 0 1,-1 0-1,1 0 1,0-1-1,0 1 1,-1 0-1,1-1 1,0 0-1,-1 1 0,1-1 1,-1 0-1,1 0 1,0-1-1,-1 1 1,1 0-1,0-1 1,-1 1-1,1-1 1,0 0-1,-1 0 1,1 0-1,0 0 1,0 0-1,0 0 1,0-1-1,-2-1 1,-1-1 11,1 0 0,0 0 0,0 0 0,0 0-1,0-1 1,1 0 0,-1 0 0,1 0 0,1 0 0,-1 0 0,1 0 0,0-1 0,0 1 0,0-1 0,1 0 0,0 1 0,0-1 0,0 0 0,1 0 0,0 0 0,0 0 0,0 1-1,3-12 1,-1 4-50,1 1-1,0 1 0,0-1 0,1 0 0,1 1 0,0 0 0,0 0 0,1 0 0,1 0 0,11-14 1,6 1-1245,1 0 1,42-29 0,-21 16-4025,-2-1-5457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14318,'0'0'10148,"-2"13"-10111,-7 43-3,-19 151 231,28-206-263,0 0-1,0 1 1,0-1-1,0 0 1,0 0 0,0 1-1,1-1 1,-1 0-1,0 0 1,1 1 0,-1-1-1,1 0 1,-1 0-1,1 0 1,0 0-1,-1 0 1,1 0 0,0 0-1,0 0 1,0 0-1,-1 0 1,1 0 0,0 0-1,1 0 1,0 0-1,1 1 3,0-1-1,0-1 0,0 1 1,0 0-1,1-1 1,-1 1-1,0-1 0,0 0 1,0 0-1,5 0 0,4-2-267,0 0 0,1-1-1,-1 0 1,18-8-1,61-33-6338,-52 18 410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11691,'0'0'2749,"-10"5"273,0 1-2439,0 1 1,0 0 0,1 0-1,0 0 1,-10 11-1,16-14-467,-1-1-1,1 1 0,0 0 1,0 0-1,0 0 1,1 1-1,-1-1 0,1 0 1,0 1-1,0-1 1,1 1-1,-1 0 0,1 0 1,0 0-1,1 0 1,-1-1-1,1 11 0,0-14-113,0-1 0,1 1 0,-1-1 0,1 1 0,-1-1 0,0 1 0,1-1 0,-1 1 0,1-1-1,-1 1 1,1-1 0,-1 0 0,1 1 0,0-1 0,-1 0 0,1 1 0,-1-1 0,1 0-1,0 0 1,-1 0 0,1 0 0,0 1 0,-1-1 0,1 0 0,0 0 0,-1 0 0,1 0-1,0-1 1,-1 1 0,1 0 0,0 0 0,-1 0 0,1 0 0,-1-1 0,2 1 0,23-9 143,-16 4-114,-1-1 0,0 0 0,0 0 0,-1 0 0,0-1 0,0 0 0,0-1 0,-1 0 0,0 0 0,-1 0 0,1 0 0,-2-1 0,1 0-1,-1 0 1,-1 0 0,1-1 0,-2 1 0,1-1 0,1-15 0,-15 61-126,3-15 51,6-14 45,-2 8 61,0 0-1,1 1 0,-3 27 0,6-42-47,0-1 1,1 1-1,-1 0 1,0-1-1,0 1 0,0-1 1,1 1-1,-1-1 1,0 1-1,1 0 0,-1-1 1,0 0-1,1 1 1,-1-1-1,1 1 0,-1-1 1,1 1-1,-1-1 1,1 0-1,-1 1 0,1-1 1,-1 0-1,1 1 1,-1-1-1,1 0 0,-1 0 1,1 0-1,0 0 1,-1 0-1,1 1 0,-1-1 1,1 0-1,0 0 1,-1 0-1,1 0 0,0-1 1,-1 1-1,1 0 1,-1 0-1,1 0 0,-1 0 1,1-1-1,0 1 1,-1 0-1,1 0 0,-1-1 1,1 1-1,-1-1 1,1 1-1,0-1 0,30-17 240,20-30-72,-41 37-234,0 1 0,0 0 0,1 1 0,1 0 0,-1 0 0,15-7 0,-26 16 45,1 0 0,-1 0 0,1 0 0,-1 0 0,1 0 0,-1 0 0,1 0 0,-1 0 0,1 0-1,-1 0 1,1 0 0,-1 0 0,1 0 0,-1 0 0,1 1 0,-1-1 0,1 0 0,-1 0 0,1 1 0,-1-1 0,1 0 0,-1 0 0,0 1 0,1-1-1,-1 0 1,0 1 0,1-1 0,-1 1 0,0-1 0,1 0 0,-1 1 0,0-1 0,0 1 0,1-1 0,-1 1 0,0-1 0,0 1 0,0-1 0,0 1-1,0-1 1,0 1 0,0-1 0,0 1 0,0-1 0,0 1 0,0-1 0,0 1 0,0 0 0,0 37-4,-1-27 16,1 103 27,3-111 660,3-11 12,4-10 233,-7 11-805,18-58 369,-19 60-520,-1-1 0,0 1 0,0-1 0,-1 0 0,1 1 0,-1-1 0,-1 0 0,1 1 0,-2-10 0,-2 11-1098,1 12 263,0 9-715,3-16 1399,0-1-1,0 1 0,1 0 0,-1-1 1,0 1-1,0 0 0,1-1 1,-1 1-1,0-1 0,1 1 0,-1 0 1,1-1-1,-1 1 0,1-1 0,-1 1 1,1-1-1,-1 0 0,1 1 0,-1-1 1,1 1-1,0-1 0,-1 0 1,1 0-1,0 1 0,-1-1 0,1 0 1,0 0-1,-1 0 0,1 1 0,0-1 1,-1 0-1,1 0 0,1-1 0,27 0-6382,-27 1 6003,19-4-5343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12812,'0'0'9065,"-2"5"-8969,0 14-73,0 0 1,0 0 0,2 0-1,0 0 1,7 37-1,3 10-4664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9 107 5061,'0'0'-1548,"7"-9"1254,5-8 880,11-17 1125,-6 12 3567,-17 46 691,0 3-5003,-1-7-727,0 0 0,1 1-1,1-1 1,1 1 0,0-1 0,2 0 0,10 32 0,-12-43-182,0 1 0,0-1 0,0 0 1,-1 0-1,-1 0 0,0 1 0,0-1 0,0 0 0,-1 1 1,-1-1-1,0 0 0,0 0 0,-1 0 0,0 0 0,0 0 1,-1-1-1,0 1 0,0-1 0,-1 0 0,0 0 0,-1-1 1,0 0-1,-12 12 0,18-18 15,-1 0 0,1-1-1,-1 1 1,0 0 0,1-1 0,-1 1 0,0-1 0,0 1-1,0 0 1,1-1 0,-1 0 0,0 1 0,0-1 0,0 0-1,0 1 1,0-1 0,0 0 0,0 0 0,0 0 0,0 0-1,0 0 1,0 0 0,0 0 0,0 0 0,0 0 0,-1 0 0,1-1-28,1 0 1,-1 0 0,1 0 0,-1 0 0,0 0 0,1 0 0,0 0-1,-1 0 1,1-1 0,0 1 0,0 0 0,-1 0 0,1 0 0,0 0-1,0 0 1,0 0 0,0 0 0,1-2 0,0-6-10,0-1 0,1 1 1,0 0-1,5-11 0,-1 5-41,2 1 0,-1 1 0,2-1-1,0 1 1,0 1 0,22-22 0,75-56 302,-82 72-218,-1-1 0,0-1 0,-1 0 0,-1-2 0,19-26 0,-39 46-69,1-1 0,0 0 0,0 0 0,-1 0 0,0 1 0,1-1-1,-1 0 1,0-1 0,-1 1 0,1 0 0,0 0 0,-1 0 0,0 0 0,0-4 0,0 6-3,0 0-1,-1 0 0,1 0 0,-1-1 1,0 1-1,1 0 0,-1 0 1,0 0-1,1 0 0,-1 1 1,0-1-1,0 0 0,0 0 1,0 0-1,0 1 0,0-1 1,0 0-1,0 1 0,0-1 0,0 1 1,0-1-1,0 1 0,0 0 1,-1-1-1,1 1 0,0 0 1,0 0-1,0 0 0,-1 0 1,1 0-1,0 0 0,0 0 0,0 0 1,-1 0-1,1 1 0,0-1 1,0 0-1,-1 1 0,-4 1 3,0 0 1,1 0-1,0 1 0,-1-1 0,1 1 0,0 0 0,0 0 0,1 1 0,-1-1 0,1 1 1,0 0-1,0 1 0,0-1 0,0 1 0,-4 6 0,4-6 80,1 1-1,-1-1 1,1 1-1,0 0 1,1 0 0,-1 0-1,1 0 1,1 0-1,-1 0 1,1 0 0,0 1-1,0-1 1,1 12-1,0-17-83,0 0-1,1 1 0,-1-1 0,1 0 1,-1 0-1,1 0 0,0 0 0,-1 0 1,1 0-1,0 0 0,0 0 0,0 0 1,0-1-1,0 1 0,0 0 0,0 0 1,0-1-1,0 1 0,0-1 1,0 1-1,0-1 0,0 1 0,0-1 1,1 0-1,-1 1 0,0-1 0,2 0 1,39 2-36,-33-2-76,-6 0 34,6 0-1019,0 0 1,0 0 0,0-1 0,14-4-1,6-7-6300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58 7847,'5'-29'4085,"0"1"4376,-7 55-5066,0-12-3094,-1 0 1,-1-1-1,0 0 1,-12 27-1,10-29-142,1 0 0,1 0 0,0 0 1,0 1-1,2 0 0,-3 24 0,5-37-152,0 1 1,0-1-1,0 0 1,0 1-1,0-1 0,0 1 1,1-1-1,-1 1 1,0-1-1,0 0 1,0 1-1,1-1 0,-1 0 1,0 1-1,1-1 1,-1 0-1,0 1 0,1-1 1,-1 0-1,0 1 1,1-1-1,-1 0 1,1 0-1,-1 0 0,1 1 1,-1-1-1,0 0 1,1 0-1,-1 0 0,1 0 1,-1 0-1,1 0 1,-1 0-1,1 0 0,-1 0 1,1 0-1,-1 0 1,0 0-1,1 0 1,-1 0-1,1 0 0,-1-1 1,1 1-1,-1 0 1,0 0-1,1 0 0,-1-1 1,1 1-1,-1 0 1,0-1-1,1 1 1,-1-1-1,25-14 118,-8-1-211,-1 0-1,0-1 1,-2 0 0,0-1 0,-1-1 0,17-31 0,-26 96-128,-5-25 207,0-8 0,1 1 0,0-1 0,1 1 0,2 15-1,-2-28 10,-1 1 0,0-1-1,0 1 1,1 0-1,-1-1 1,1 1-1,-1-1 1,1 1-1,-1-1 1,1 1-1,0-1 1,0 0-1,0 1 1,0-1-1,0 0 1,0 0-1,0 1 1,0-1-1,1 0 1,-1 0-1,0 0 1,1-1-1,-1 1 1,1 0 0,-1 0-1,1-1 1,-1 1-1,1-1 1,-1 1-1,1-1 1,0 0-1,-1 0 1,1 1-1,-1-1 1,1 0-1,0 0 1,-1-1-1,1 1 1,-1 0-1,1-1 1,3 0-1,1-2 80,1 0 0,-1-1-1,0 1 1,0-2-1,0 1 1,0 0-1,-1-1 1,0 0-1,0 0 1,0-1-1,-1 1 1,8-12 0,-2 0-7,0-1 1,0 1-1,9-29 1,-6-16 14,-12 49-64,-9 43-17,3-5-15,0 1 0,-1 43 0,6-68 8,0-1-1,0 1 0,0-1 1,-1 1-1,2-1 1,-1 0-1,0 1 1,0-1-1,0 1 1,0-1-1,0 1 0,0-1 1,0 1-1,1-1 1,-1 1-1,0-1 1,0 1-1,0-1 1,1 0-1,-1 1 0,0-1 1,1 0-1,-1 1 1,0-1-1,1 0 1,-1 1-1,1-1 1,-1 0-1,0 0 0,1 1 1,-1-1-1,2 0 1,16-4 33,16-20 40,-20 7-179,0-1 0,-1 0 0,-1-1 0,0-1 0,11-26 0,-34 88 31,5-24 62,1 0 0,1 1 0,1 0 0,-2 25 0,5-43 13,0-1 0,0 0 0,0 1 0,0-1-1,0 0 1,0 1 0,0-1 0,1 0 0,-1 1-1,0-1 1,0 0 0,0 1 0,0-1-1,0 0 1,0 1 0,1-1 0,-1 0 0,0 0-1,0 1 1,0-1 0,1 0 0,-1 0 0,0 0-1,0 1 1,1-1 0,-1 0 0,0 0 0,1 0-1,-1 1 1,0-1 0,1 0 0,-1 0-1,0 0 1,1 0 0,-1 0 0,0 0 0,1 0-1,-1 0 1,19-5 70,14-14 62,-13 1-106,30-35-1,-35 36-33,0 1 1,1 0 0,19-14-1,-34 33-13,0 1 0,0-1 0,0 0 0,0 0-1,-1 0 1,0 1 0,0-1 0,0 0 0,0 5 0,0-7 18,0 78 8,0-78-5,0-1 1,0 0-1,0 1 1,0-1-1,0 0 1,0 1 0,0-1-1,0 0 1,0 1-1,0-1 1,0 0 0,0 1-1,0-1 1,0 0-1,0 1 1,0-1-1,1 0 1,-1 1 0,0-1-1,0 0 1,0 1-1,1-1 1,-1 0-1,0 0 1,0 1 0,1-1-1,-1 0 1,0 0-1,1 0 1,-1 1 0,0-1-1,0 0 1,1 0-1,-1 0 1,0 0-1,1 0 1,0 1 0,15-8 241,12-16 105,-9-3-297,-15 20-63,0 0-1,1-1 1,-1 2-1,1-1 1,0 0 0,1 1-1,-1 0 1,1 0-1,0 1 1,13-8-1,-18 15-11,0 0-1,0-1 0,0 1 0,-1 0 0,1 0 1,-1 0-1,1 0 0,-1 1 0,0-1 1,0 0-1,0 0 0,-1 3 0,1-1 6,-5 67 13,5-71 9,0-1 0,0 0 0,0 0-1,0 0 1,0 1 0,0-1 0,0 0-1,1 0 1,-1 1 0,0-1-1,0 0 1,0 0 0,0 0 0,0 0-1,0 1 1,0-1 0,1 0 0,-1 0-1,0 0 1,0 0 0,0 1 0,0-1-1,1 0 1,-1 0 0,0 0-1,0 0 1,0 0 0,1 0 0,-1 0-1,0 0 1,0 0 0,0 1 0,1-1-1,-1 0 1,0 0 0,0 0 0,1 0-1,-1 0 1,0 0 0,0-1-1,0 1 1,1 0 0,-1 0 0,0 0-1,0 0 1,0 0 0,1 0 0,-1 0-1,0 0 1,0 0 0,0-1 0,1 1-1,-1 0 1,0 0 0,0 0-1,0 0 1,0 0 0,0-1 0,1 1-1,-1 0 1,0 0 0,0 0 0,0-1-1,0 1 1,0 0 0,0-1-1,11-9 120,4-11-22,-11 14-104,1 0-1,0 1 0,0-1 0,0 1 1,1 0-1,0 0 0,0 1 1,0 0-1,14-9 0,-19 14 3,0 0-1,-1 1 1,1-1 0,-1 0 0,1 0-1,-1 1 1,1-1 0,-1 0-1,1 1 1,-1-1 0,1 0-1,-1 1 1,1-1 0,-1 1-1,0-1 1,1 1 0,-1-1-1,0 1 1,1-1 0,-1 1 0,0-1-1,0 1 1,1 0 0,-1-1-1,0 1 1,0-1 0,0 1-1,0 0 1,0-1 0,0 1-1,0-1 1,0 1 0,0 0 0,0-1-1,0 1 1,-1 0 0,2 37-112,-1-25 89,0-12 27,1-1 1,-1 1-1,0-1 1,1 1-1,-1-1 1,1 0 0,-1 1-1,0-1 1,1 0-1,-1 1 1,1-1-1,-1 0 1,1 0-1,-1 0 1,1 1-1,-1-1 1,1 0-1,0 0 1,-1 0-1,1 0 1,-1 0-1,1 0 1,-1 0-1,1 0 1,-1 0-1,1 0 1,0 0-1,-1 0 1,1-1 0,-1 1-1,1 0 1,-1 0-1,1-1 1,-1 1-1,1-1 1,21-7 119,0-7-173,-17 11-134,-1 0-1,1 1 1,1 0 0,-1 0 0,0 0 0,1 0-1,0 1 1,-1 0 0,1 0 0,0 0-1,10 0 1,-16 2 49,1 0 1,-1 0-1,0 1 0,1-1 0,-1 0 0,0 0 0,1 1 0,-1-1 1,0 0-1,1 1 0,-1-1 0,0 0 0,1 1 0,-1-1 0,0 0 0,0 1 1,0-1-1,1 1 0,-1-1 0,0 0 0,0 1 0,0-1 0,0 1 1,0-1-1,0 1 0,0-1 0,0 1 0,0-1 0,0 0 0,0 1 1,0-1-1,0 1 0,0-1 0,0 1 0,0-1 0,-1 1 0,-5 18-5220,-2-10-41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14125,'0'1'3717,"-4"8"-2213,3-8-1381,-49 98 4225,44-86-3979,1-1-1,1 1 1,0 0 0,1 0 0,0 0 0,-1 18-1,4-31-354,0 0-1,0 1 0,0-1 0,0 1 1,0-1-1,0 0 0,0 1 1,0-1-1,0 0 0,0 1 0,1-1 1,-1 1-1,0-1 0,0 0 1,0 1-1,1-1 0,-1 0 1,0 0-1,0 1 0,1-1 0,-1 0 1,0 1-1,0-1 0,1 0 1,-1 0-1,0 0 0,1 1 0,-1-1 1,0 0-1,1 0 0,-1 0 1,0 0-1,1 0 0,-1 0 0,1 1 1,19-3 215,16-13-93,-30 12-140,40-18-25,-44 20 20,1 1 1,-1-1-1,1 0 1,-1 0-1,1 1 0,-1 0 1,1-1-1,0 1 0,-1 0 1,1 0-1,-1 0 0,1 1 1,0-1-1,-1 1 1,5 1-1,-5-1 10,-1 0 0,0 0 0,-1 1 0,1-1 0,0 0 0,0 1 0,0-1 0,-1 1 0,1-1 1,-1 1-1,1-1 0,-1 1 0,0-1 0,0 1 0,1-1 0,-1 1 0,0 0 0,0-1 0,0 1 0,-1-1 0,1 1 0,0-1 0,-2 4 0,-10 33 33,4-28 384,0 0 1,-1 0-1,0-1 1,-18 14-1,23-19-254,-1 0-1,0-1 1,0 0-1,0 0 0,0 0 1,-1 0-1,1-1 1,-1 0-1,0 0 1,1-1-1,-1 1 1,-8 0-1,14-3-241,-1 1 0,1-1 0,-1 1 0,1-1-1,-1 1 1,1-1 0,-1 1 0,1-1 0,0 0 0,-1 1 0,1-1 0,0 0 0,-1 1 0,1-1-1,0 0 1,0 1 0,0-1 0,-1 0 0,1 1 0,0-1 0,0 0 0,0 0 0,0 1-1,0-1 1,1 0 0,-1 1 0,0-1 0,0 0 0,0 0 0,1 1 0,-1-1 0,0 0 0,0 1-1,1-1 1,0 0 0,9-28-5886,0 15 999,1 0-1559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11275,'0'0'8354,"8"1"-6149,3-1-1537,4 1 11,0-1 0,-1 0 0,1-1 1,-1 0-1,18-5 0,-28 5-616,-1 0 0,0 0 0,0 0 0,0 0 1,1-1-1,-1 1 0,-1-1 0,1 0 0,0 0 0,0 0 0,-1 0 0,1 0 1,-1 0-1,0-1 0,1 1 0,-1-1 0,0 0 0,-1 0 0,1 0 0,0 0 0,-1 0 1,0 0-1,1 0 0,-1 0 0,0 0 0,-1-1 0,1 1 0,-1 0 0,1-1 1,-1-5-1,-1 8-51,1 0 0,0 0 0,0 0 0,-1 0 0,1 0 0,0 0 0,-1 0 0,1 0 0,-1 0 0,0 1 1,1-1-1,-1 0 0,0 0 0,1 0 0,-1 1 0,0-1 0,0 0 0,0 1 0,0-1 0,1 1 0,-1-1 0,0 1 0,0-1 1,0 1-1,0 0 0,0-1 0,0 1 0,0 0 0,0 0 0,0 0 0,0 0 0,-1 0 0,1 0 0,0 0 0,0 0 1,0 0-1,0 0 0,0 1 0,0-1 0,-1 1 0,-3-1-17,0 1 0,0 0-1,0 1 1,0-1 0,0 1 0,0 0 0,-6 4-1,2 0 3,0 1 0,1 0-1,0 0 1,0 1 0,1 0-1,-1 0 1,2 1 0,-1 0-1,2 0 1,-1 0 0,1 1-1,0 0 1,1 0 0,0 0-1,-4 20 1,8-29 9,0 0 1,0 1-1,0-1 0,0 0 1,1 1-1,-1-1 0,0 0 1,1 0-1,-1 0 0,1 1 1,-1-1-1,1 0 1,0 0-1,-1 0 0,1 0 1,0 0-1,0 0 0,0 0 1,0 0-1,0 0 0,0 0 1,0-1-1,0 1 0,0 0 1,0-1-1,0 1 0,0-1 1,0 1-1,1-1 0,-1 1 1,0-1-1,0 0 0,1 0 1,-1 1-1,0-1 0,1 0 1,-1 0-1,0 0 1,0-1-1,1 1 0,-1 0 1,0 0-1,2-1 0,6 0 71,1-1-1,-1 0 1,0 0-1,16-7 1,47-28 27,-58 28-102,1 1 0,0 0-1,1 1 1,0 1 0,0 0-1,0 1 1,25-4-1,-40 9-2,0 1 0,1-1-1,-1 0 1,0 0-1,1 1 1,-1-1-1,0 1 1,1-1-1,-1 1 1,0 0-1,0-1 1,0 1 0,0 0-1,0 0 1,1 0-1,-1 0 1,-1 0-1,1 0 1,0 0-1,0 0 1,0 0 0,-1 0-1,1 0 1,0 0-1,-1 1 1,1-1-1,-1 0 1,1 1-1,-1-1 1,0 0-1,0 1 1,1-1 0,-1 0-1,0 1 1,-1 2-1,1 65 93,-1-45-82,1-24 27,0 0-1,0 0 0,0 0 0,0 0 0,0 0 0,0 0 0,0 0 0,0 0 1,0 0-1,0 0 0,0 0 0,0 0 0,0 0 0,0 0 0,1 0 0,-1 0 1,0 0-1,0 0 0,0 0 0,0 0 0,0 0 0,0 0 0,0 0 0,0 0 1,0 0-1,0 0 0,0 0 0,0 0 0,0 0 0,1 0 0,-1 0 0,0 0 1,0 0-1,0 0 0,0 0 0,0 0 0,0 0 0,0 0 0,0 0 0,0 0 1,0 0-1,0 0 0,0 0 0,0 0 0,0 0 0,0 0 0,8-15 808,14-39-620,4-11-217,-25 61-39,1-1 0,0 1 0,1 0 0,-1 0 0,1 1 0,-1-1 0,1 0 0,0 1-1,0 0 1,1-1 0,-1 1 0,7-4 0,-4 4-143,0 1-1,0 0 1,0 0-1,0 1 1,0 0-1,1 0 1,-1 0 0,13 1-1,108-6-7953,-74-2 528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3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3671 141 9353,'-71'-19'85,"0"3"1,-2 3-1,0 4 1,0 2-1,-74 4 0,-606-33 2158,-69-1 431,662 38-2409,-1 8 1,-174 32-1,254-26-244,1 4 1,1 3-1,1 4 0,1 3 0,2 3 1,-73 43-1,120-58 39,0 0 0,2 2 1,0 1-1,2 1 0,0 2 0,1 0 1,1 1-1,-21 31 0,34-42-42,1 1 1,0 0-1,0 0 1,2 1-1,0 0 0,0 1 1,2-1-1,-1 1 1,2 0-1,0 0 0,1 0 1,1 0-1,1 0 0,0 0 1,1 0-1,0 1 1,1-1-1,6 19 0,-2-17-18,1-1 0,0 0 0,1-1 0,1 1 0,1-2 0,0 1 0,1-1-1,0-1 1,2 0 0,-1-1 0,2 0 0,16 12 0,1-1 4,2-1 1,1-1 0,1-2-1,58 24 1,-12-14 20,2-3 1,155 30-1,180 2 31,-367-53-60,1100 80 69,-782-85-36,413-51 0,-59-52 247,-536 64-102,328-109 0,-282 50 32,-209 85-194,-1-1 0,0-1 1,0-1-1,-2-1 0,0-1 1,0-1-1,21-25 1,-37 37-13,-1 0 0,1 0 1,-1 0-1,0-1 0,-1 1 1,1-1-1,-2 0 0,1 0 1,-1 0-1,0 0 1,0 0-1,0-1 0,-1 1 1,-1 0-1,1-1 0,-1 1 1,0-1-1,-2-7 0,0 6-34,0 1 0,-1 0-1,0 0 1,0 0-1,-1 0 1,0 0-1,0 0 1,-1 1-1,0 0 1,0 0-1,-1 0 1,1 1-1,-2 0 1,1 0-1,-8-5 1,-11-7-135,-1 1 0,0 2 0,-1 1 0,-1 1 0,0 1 0,-38-11 0,-187-33-255,-429-10 91,-4 58-2337,424 8 281,13-2-1193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67 200 4132,'0'0'6956,"-8"0"-5579,-3 2-784,-8-1 87,-1-4 2515,20 3-3098,-1 0-1,1-1 0,-1 1 0,1 0 0,-1-1 0,1 1 0,-1-1 1,1 1-1,-1-1 0,1 1 0,0-1 0,-1 1 0,1-1 0,0 1 1,-1-1-1,1 1 0,0-1 0,0 1 0,0-1 0,-1 1 0,1-1 1,0 0-1,0 1 0,0-1 0,0 0 0,0 1 0,0-1 1,0 1-1,0-1 0,0 0 0,0 1 0,1-1 0,-1 1 0,0-1 1,0 1-1,0-1 0,1 0 0,-1 1 0,0-1 0,1 1 0,0-1 1,15-24 253,-8 18-308,2 1 0,-1-1 1,0 1-1,1 1 0,0 0 1,1 0-1,13-4 0,-20 8-32,0 0-1,0 0 1,0 0-1,0 0 1,0 1-1,0 0 1,0-1-1,0 1 1,0 1-1,0-1 0,0 1 1,0-1-1,0 1 1,0 0-1,0 1 1,-1-1-1,1 1 1,0-1-1,-1 1 1,1 0-1,-1 0 0,1 1 1,4 4-1,0 3 6,0 1-1,-1 0 0,0 1 0,0 0 1,5 15-1,22 38 93,-31-60-101,0-1 1,0 0 0,1 0 0,-1 0 0,1 0-1,0-1 1,0 1 0,0-1 0,0 0 0,9 4-1,-9-5 73,0-1 0,0 0 0,0 0-1,0 0 1,1 0 0,-1-1 0,0 1-1,1-1 1,-1 0 0,0-1 0,1 1-1,-1-1 1,0 1 0,0-2 0,1 1-1,-1 0 1,0-1 0,0 1 0,0-1-1,4-3 1,9-6 367,-1 0-1,0-1 1,17-18 0,-7 7-151,8-5 25,-20 19-248,0-2 1,-1 1-1,0-2 0,-1 0 1,0 0-1,-1-1 0,-1-1 1,0 0-1,-1 0 0,12-23 1,-8 13-1793,-1 13-4531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5862,'0'0'16228,"-3"8"-16121,-1 2-85,1-1 28,-1-1 0,2 1 0,-1 0 0,1 0 0,0 0 0,1 0 0,0 0 0,0 0-1,1 1 1,1 11 0,0-21-46,0 1 1,-1 0-1,1-1 0,0 1 1,0-1-1,0 1 0,0-1 1,-1 1-1,1-1 0,0 0 0,0 1 1,0-1-1,0 0 0,0 0 1,0 0-1,0 0 0,0 0 0,0 0 1,0 0-1,0 0 0,0 0 1,0 0-1,0 0 0,2-1 0,24-6 92,20-13 49,28-11-96,-71 30-53,1 0 0,-1 0 1,0 0-1,1 0 0,-1 1 0,0 0 0,1 0 1,-1 0-1,0 0 0,1 1 0,-1 0 1,0 0-1,0 0 0,1 0 0,3 3 1,-4-2 2,-1 1 0,0 0 0,-1 0 0,1 0 1,0 0-1,-1 0 0,1 1 0,-1-1 1,0 1-1,0 0 0,-1-1 0,1 1 1,-1 0-1,0 0 0,0 0 0,0 0 1,0 0-1,-1 0 0,0 9 0,1 9 76,-1 0-1,-3 29 1,1-38 243,-1 1 0,0-1 1,-1 1-1,-1-1 0,0 0 0,-1-1 1,0 1-1,-1-1 0,0 0 0,-11 13 1,14-19-174,0 0 1,-1-1-1,0 1 1,0-1-1,0 0 0,-1-1 1,0 1-1,0-1 1,0 0-1,0-1 1,-1 1-1,1-1 1,-1 0-1,0-1 1,0 0-1,0 0 0,0 0 1,0-1-1,0 0 1,-15 0-1,19-2-242,-1 0 1,0 0-1,1 0 0,-1 0 0,1 0 0,-1-1 0,1 0 1,-1 0-1,1 0 0,0 0 0,0 0 0,0 0 0,0-1 1,1 0-1,-1 1 0,1-1 0,-1 0 0,1 0 0,0 0 1,-2-4-1,-1-3-1311,0 0 0,1 0 1,0 0-1,1 0 1,-4-21-1,0-13-7187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17168,'0'0'7431,"31"-54"-6278,-7 41-160,4-1-801,9 1-159,1 2-1,4 2-961,-2 5-1858,-1 2-1281,-6 0-4100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18866,'0'0'1276,"-2"8"-118,-23 70 201,-51 103 1,0 2-1201,69-170-2380,9-32-3063,-2 15 4840,3-21-5920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57 15150,'-9'-1'1960,"3"1"-1803,-3-1 368,-1 0 0,0 1 0,1 0 0,-1 1 0,-14 2-1,20-2-463,1 0 0,0 0-1,-1 1 1,1-1-1,0 1 1,0 0-1,0 0 1,0 0-1,0 0 1,0 0-1,0 0 1,1 1 0,-1-1-1,1 1 1,0 0-1,0 0 1,0 0-1,0 0 1,0 0-1,1 0 1,-2 5 0,1-3-53,0-1 1,1 0-1,0 1 1,0-1 0,0 1-1,0-1 1,1 1 0,0-1-1,-1 1 1,2-1-1,-1 1 1,1-1 0,1 7-1,-2-10 25,1 1-1,0 0 0,0-1 0,0 1 1,1 0-1,-1-1 0,0 0 0,0 1 1,1-1-1,-1 0 0,1 1 0,-1-1 1,1 0-1,0 0 0,-1 0 0,1-1 1,0 1-1,0 0 0,0 0 0,0-1 1,-1 0-1,1 1 0,0-1 0,0 0 1,0 0-1,0 0 0,0 0 0,0 0 1,0 0-1,0 0 0,0-1 0,2 0 1,3-1 62,1 0 0,-1-1 0,0 0 0,-1 0 0,1 0 0,0-1 0,-1 0 0,0 0 0,0-1 0,0 1 0,0-1 1,-1-1-1,9-9 0,-11 11-6,0 0 0,1 0 0,-1-1 0,-1 1 0,1 0 1,-1-1-1,1 0 0,-1 1 0,-1-1 0,1 0 0,-1 0 0,1 0 1,-1 0-1,-1 0 0,1-1 0,-1 1 0,0 0 0,0 0 0,-1 0 1,-1-10-1,1 13-67,0 0 1,0 0 0,-1 0-1,1 0 1,0 0 0,-1 0-1,1 1 1,-1-1 0,0 1-1,1-1 1,-1 1 0,0 0-1,0-1 1,0 1 0,0 0-1,0 0 1,0 0-1,0 1 1,0-1 0,0 0-1,-1 1 1,1-1 0,0 1-1,0 0 1,-1 0 0,1 0-1,0 0 1,-1 0 0,-2 1-1,0 0-28,0-1 0,-1 1-1,1 0 1,1 1 0,-1-1-1,0 1 1,0 0-1,0 0 1,1 1 0,-1-1-1,-7 7 1,5-2-233,1 0 0,0 0 0,1 1 1,0 0-1,0 0 0,0 1 0,1-1 0,0 1 1,1 0-1,0 0 0,-4 18 0,5-14-1700,1-1 0,0 1 0,0 0 0,3 24 0,2-14-6218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13997,'0'0'6316,"-7"11"-5927,4-7-353,-23 44 73,24-45-105,1 0 0,0 0-1,-1 1 1,1-1 0,1 0 0,-1 1-1,1-1 1,-1 1 0,1-1-1,0 1 1,0-1 0,0 1 0,1-1-1,-1 1 1,1-1 0,2 6-1,-2-8-1,0 1 0,0-1-1,0 0 1,0 1-1,1-1 1,-1 0-1,1 0 1,-1 0-1,1 0 1,-1 0-1,1 0 1,0 0 0,-1-1-1,1 1 1,0-1-1,0 1 1,0-1-1,-1 1 1,1-1-1,3 0 1,45 0 125,-33 0-62,31-3 37,-34 2-102,0 0 0,1 0 0,-1 2 0,0 0-1,1 0 1,27 7 0,-40-7 14,0-1 1,-1 1-1,1 0 0,0-1 1,0 1-1,0 0 1,0 0-1,-1 0 0,1 0 1,-1 1-1,1-1 0,-1 0 1,1 1-1,-1-1 0,1 1 1,-1-1-1,0 1 0,0 0 1,0-1-1,0 1 0,0 0 1,-1 0-1,1 0 0,0 0 1,-1 0-1,1 0 1,-1 0-1,0 0 0,0 0 1,1 0-1,-1 0 0,-1 0 1,1 0-1,0 0 0,0 0 1,-1 0-1,1 0 0,-1-1 1,0 1-1,1 0 0,-1 0 1,0 0-1,0 0 0,0-1 1,-3 4-1,-1 3 127,-1-1 0,0 1 0,-1-1-1,1 0 1,-1 0 0,-1-1 0,1 0-1,-11 6 1,-3-1 124,-1 0 0,0-2 0,-1-1-1,0 0 1,0-2 0,-1 0 0,1-2 0,-1-1-1,-27 1 1,51-4-327,-1 0 0,1 0 0,-1 0-1,1 0 1,0-1 0,-1 1 0,1 0 0,-1 0 0,1 0 0,0-1-1,-1 1 1,1 0 0,0 0 0,-1-1 0,1 1 0,0 0-1,-1-1 1,1 1 0,0 0 0,0-1 0,-1 1 0,1-1-1,0 1 1,0 0 0,0-1 0,0 1 0,0-1 0,-1 1-1,1 0 1,0-1 0,0 1 0,0-1 0,0 1 0,0-1 0,0 1-1,0 0 1,0-1 0,1 1 0,-1-1 0,0 1 0,0-1-1,0 0 1,7-21-2941,-7 22 2988,14-31-4250,3-8-828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86 15407,'-8'10'3437,"2"-2"-2838,1-2-251,-1 1 0,1-1 0,0 1 0,1 1 0,0-1 0,0 1-1,0-1 1,1 1 0,0 0 0,-3 15 0,6-23-339,1 1 0,-1-1 0,0 1 0,0-1 0,1 1 0,-1-1 0,0 0 0,0 1 0,1-1 0,-1 0 0,1 1 0,-1-1 0,0 0 0,1 1 0,-1-1 0,1 0 0,-1 0 0,0 1 0,1-1 0,-1 0 0,1 0 0,-1 0 0,1 0 0,-1 0 0,1 0 0,-1 0 0,1 0 0,-1 0 0,1 0 0,-1 0 0,1 0 0,-1 0 0,1 0 0,-1 0 0,1 0 1,-1 0-1,0-1 0,1 1 0,-1 0 0,1 0 0,-1-1 0,1 1 0,-1 0 0,0-1 0,1 1 0,-1 0 0,0-1 0,1 0 0,23-15 697,-19 11-488,0-1 1,-1 0 0,0 0-1,0-1 1,0 1-1,-1-1 1,0 1 0,0-1-1,-1 0 1,0 0-1,0-1 1,-1 1 0,0 0-1,0-1 1,0 1-1,-1 0 1,0-1 0,-1 1-1,-2-12 1,3 17-213,-1 0 1,1 0-1,-1 0 1,0 0-1,0 0 0,0 1 1,0-1-1,0 0 1,0 1-1,0-1 0,-1 1 1,1-1-1,0 1 1,-1-1-1,0 1 0,1 0 1,-1 0-1,0 0 1,1 0-1,-1 0 0,0 0 1,0 0-1,0 1 1,0-1-1,0 1 0,1-1 1,-1 1-1,0 0 1,0 0-1,0 0 0,0 0 1,0 0-1,0 0 1,0 0-1,0 1 1,0-1-1,0 1 0,-2 0 1,0 0-14,0 1 1,0-1-1,0 1 1,1 0-1,-1 0 1,1 0-1,-1 0 1,1 1 0,0-1-1,0 1 1,0 0-1,0 0 1,0 0-1,1 0 1,-1 0-1,1 1 1,-3 6-1,3-6-10,1-1 0,0 0 0,0 1 0,0 0 0,0-1 0,1 1 0,-1 0 0,1-1-1,0 1 1,0 0 0,0-1 0,1 1 0,-1 0 0,1-1 0,1 5 0,-1-6-223,1 0 0,-1 0 0,0 0 0,1 0 0,-1-1 0,1 1 0,0-1 0,-1 1 0,1-1 0,0 1 0,0-1 0,0 0 0,0 0 0,0 0 0,0 0 0,0 0 0,1 0 0,-1-1 0,0 1 1,0-1-1,1 1 0,-1-1 0,0 0 0,5 0 0,26 0-6396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1563 12 8008,'-307'-11'1617,"266"10"-1630,0 2 1,1 2-1,-1 2 0,1 1 0,0 2 1,-51 18-1,24-3 249,1 4 0,-110 61 0,137-66-98,2 2-1,1 1 0,0 1 0,2 2 1,2 2-1,0 1 0,2 1 1,1 2-1,2 1 0,2 1 0,1 1 1,1 1-1,-20 49 0,10-5-121,3 1-1,4 1 0,4 1 1,4 2-1,3 0 0,4 0 1,1 122-1,11-171 98,2 1-1,1-1 1,3 0 0,1-1-1,1 1 1,3-1 0,0-1 0,3 0-1,1-1 1,1-1 0,2 0-1,23 31 1,-5-16-81,2-2 1,2-1-1,2-2 1,2-2-1,1-2 1,93 61-1,9-10 383,4-7-1,3-6 1,305 105-1,-187-100 271,441 73-1,-486-115-655,227 35 73,2-37-41,-232-45-16,338-53 0,-539 55-44,469-56 51,340-52-38,-602 69 22,352-111 1,-486 122-13,-2-5 0,120-64 1,-175 78 58,-2-1 1,0-2 0,-2-2-1,-1-1 1,-1-2 0,-2-1-1,47-58 1,-48 44 96,-1 0-1,-3-2 1,-2-1 0,-2-2 0,19-59-1,59-271 595,-93 345-762,-2 0 0,-1 0 0,-2-1 0,-2 0 0,-6-63 0,2 75 5,-2 1 1,0 0-1,-2 0 1,-1 1-1,0 0 0,-2 0 1,-1 1-1,0 0 0,-22-29 1,-3 4 1,-2 2 0,-1 1 0,-3 3 0,-62-49 0,-204-123 51,184 141-167,-3 4-1,-4 7 1,-224-74 0,181 85-33,-1 7 0,-272-29 0,51 40 122,-648 30 0,-85 91 35,2 41-4329,882-100 1450,-8 1-2390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 9577,'0'0'10752,"8"-13"-10251,38-57 159,3 2-1,3 3 0,69-68 1,-111 123-596,-7 6-27,0 0 0,1 0 0,-1 0 0,1 0 0,0 1 0,0-1 0,1 1 0,-1 0 0,1 1 0,0-1 0,-1 1 0,1 0 0,0 0 0,10-2 0,-14 4 1,0 0 1,0 1-1,0-1 0,0 0 1,0 1-1,0-1 0,0 1 1,0-1-1,0 1 1,0 0-1,0-1 0,-1 1 1,1 0-1,0 0 1,0-1-1,-1 1 0,1 0 1,0 0-1,-1 0 0,1 0 1,-1 0-1,1 0 1,-1 0-1,0 0 0,1 0 1,-1 1-1,8 35 872,-7-28-641,1 1-153,0 0 1,0 0-1,1-1 0,0 1 0,1-1 0,0 0 0,0 0 1,10 14-1,-12-20-98,0-1 0,1 0 0,-1 0 0,1 0 0,-1 0 0,1 0 0,0 0 0,0-1 0,0 1 0,0-1 0,0 0 0,0 0 0,0 0 0,0 0 0,0-1 0,1 1 0,-1-1 1,0 0-1,0 1 0,1-2 0,-1 1 0,0 0 0,0-1 0,1 1 0,-1-1 0,0 0 0,0 0 0,0 0 0,0-1 0,0 1 0,3-3 0,9-4 137,0-1 0,0 0 0,-1-1 0,-1-1 0,0 0 0,20-22 0,64-85 319,-94 113-466,78-108 204,-71 97-181,-1 0 1,0-1 0,-1 0 0,-1 0 0,6-25 0,-10 29-43,-3 35-3335,0-21 3037,0-1 0,0 1 0,0-1 0,0 0-1,0 1 1,0-1 0,1 0 0,-1 1 0,0-1 0,0 1 0,0-1-1,0 0 1,1 1 0,-1-1 0,0 0 0,1 0 0,-1 1 0,0-1-1,0 0 1,1 0 0,-1 1 0,0-1 0,1 0 0,-1 0 0,1 0-1,-1 1 1,0-1 0,1 0 0,-1 0 0,1 0 0,7 0-11201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11243,'0'0'10559,"-1"14"-9422,2 88 338,4 1 0,25 140 1,-29-236-1437,6 29 60,13 46 0,-18-73 28,1 0 1,1 0 0,-1-1 0,2 0 0,-1 0 0,1 0 0,0 0 0,0-1 0,1 0 0,12 12 0,-16-25-389,0 0 0,-1-1 0,0 1 1,-1-1-1,1 1 0,-2-14 0,2 7-1719,6-38-8254,0 25-91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3972,'0'0'6171,"0"-10"-3032,-1 4-2467,0-37 1479,8 17 2553,-5 71-978,-21 175-1265,19-219-2460,0-1 0,0 1 0,0-1 1,0 1-1,0 0 0,0-1 0,0 1 0,0-1 0,0 1 0,1-1 0,-1 1 0,0-1 0,0 1 0,1-1 0,-1 1 0,0-1 0,1 1 1,-1-1-1,0 0 0,1 1 0,-1-1 0,0 1 0,1-1 0,-1 0 0,1 1 0,-1-1 0,1 0 0,-1 0 0,1 0 0,0 1 1,21-2 31,25-16 50,-43 15-67,11-4-14,-1 0 0,1 1 1,0 1-1,0 0 0,0 1 0,17-1 1,-27 3-4,0 1 0,-1 0 1,1 0-1,0 1 0,0-1 1,-1 1-1,1 0 0,0 0 1,-1 1-1,1-1 0,-1 1 1,0 0-1,1 0 0,-1 1 1,0-1-1,0 1 0,-1 0 1,1 0-1,-1 0 0,1 0 1,-1 1-1,0 0 0,5 6 1,-4-2 137,1 0 1,-1 0-1,-1 0 1,1 1-1,-1-1 0,-1 1 1,0 0-1,0 0 1,-1 0-1,0 0 1,0 0-1,-1 0 1,0 0-1,-1 0 1,0 0-1,-3 13 1,3-16-43,-1-1 0,0 1 0,-1-1 0,0 1 0,1-1 0,-2 0 0,1 0 1,-1 0-1,1 0 0,-1 0 0,0-1 0,-1 0 0,1 0 0,-1 0 0,0-1 0,0 1 1,0-1-1,0 0 0,-1 0 0,1-1 0,-1 0 0,0 0 0,1 0 0,-1-1 0,-9 2 1,8-2-57,-1 0 0,1 0 0,-1-1 1,0 0-1,1-1 0,-1 1 0,1-1 1,-1-1-1,1 1 0,0-1 0,-15-6 1,18 6-295,0-1 0,0 1 0,0-1 0,0 0 1,1 0-1,-1 0 0,1 0 0,-5-7 1,5 6-548,0 0 0,0-1 0,1 1 1,0-1-1,0 0 0,0 0 0,0 0 0,-1-9 1,-2-16-4879,0-7-3342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18738,'0'0'6534,"11"-51"-5285,17 33-64,11-4-352,7-2-481,7 0-224,2 0-128,-4 2-256,-4 2-1281,-11 3-1890,-14 2-1442,-11 2-5445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10570,'0'0'9049,"-1"10"-8019,-8 42-18,-2-2-1,-2 0 1,-2 0 0,-38 80-1,24-61 96,-32 116-1,56-147-1189,6-29-779,5-24-873,-2-1-707,-1 0 1,3-30 0,-3-9-5065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98 14189,'-10'-1'2536,"10"1"-2519,-5-1 186,0 0 1,0 0-1,0 1 0,0-1 0,0 1 1,0 0-1,0 1 0,0-1 0,0 1 1,0 0-1,0 0 0,0 0 0,0 1 1,0 0-1,1 0 0,-1 0 0,1 0 1,-1 1-1,1 0 0,0 0 0,0 0 1,0 0-1,1 1 0,-6 6 0,4-2-158,0 1 0,1-1 0,1 1 0,0 0 1,0 0-1,0 0 0,1 0 0,1 0 0,-1 1 0,1-1 0,1 0 0,0 1 0,0-1 0,1 1 0,2 8 0,-3-16-39,1 0 1,-1 0-1,1 0 0,-1 0 1,1 0-1,0 0 0,0-1 1,0 1-1,0 0 1,0-1-1,0 1 0,0 0 1,1-1-1,-1 1 0,0-1 1,1 0-1,0 1 0,-1-1 1,1 0-1,0 0 1,-1 0-1,3 1 0,-1-2 47,0 1 0,1 0-1,-1-1 1,0 0 0,0 1 0,1-1-1,-1-1 1,0 1 0,1 0 0,-1-1-1,0 0 1,4-1 0,2-1 137,1 0 0,-2-1 0,1-1 0,0 1-1,-1-1 1,0-1 0,0 0 0,8-7 0,-8 5-10,0 0-1,-1 0 1,0-1-1,0 0 1,-1 0-1,0-1 1,0 1-1,-1-1 1,-1-1-1,0 1 1,0-1 0,-1 0-1,0 1 1,-1-1-1,0-1 1,0 1-1,-2 0 1,0-21-1,0 29-159,-1-1-1,0 1 0,0 0 1,0 0-1,0 0 0,0 0 1,0 0-1,-1 0 0,0 0 1,1 1-1,-1-1 0,0 1 1,0-1-1,-1 1 0,1-1 0,0 1 1,-1 0-1,1 0 0,-1 0 1,0 1-1,0-1 0,0 1 1,1-1-1,-1 1 0,-1 0 1,1 0-1,0 0 0,0 1 1,-4-2-1,2 2-22,0 0 0,0 0 0,0 0 0,0 0 0,0 1-1,1 0 1,-1 0 0,0 0 0,0 0 0,1 1 0,-1 0 0,1 0 0,0 0 0,-1 1 0,1-1-1,0 1 1,0 0 0,1 0 0,-5 4 0,-2 5-62,0 1-1,1 0 0,1 0 1,0 0-1,1 1 1,0 0-1,-9 29 1,13-31-560,0-1 1,0 1-1,1 0 1,1 0 0,0 0-1,1 18 1,0-28 322,1 0 0,-1 0 0,0 0 0,1 0 0,-1 0 0,1 0 0,0 0 0,-1-1 0,1 1 0,0 0 1,0 0-1,0 0 0,1-1 0,-1 1 0,0-1 0,3 4 0,-1-4-401,-1 1 0,0-1 0,1 1 0,0-1-1,-1 0 1,1 0 0,0 0 0,0 0 0,-1-1 0,1 1 0,4 0 0,26 0-6611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20 209 16207,'-3'9'2627,"1"-6"-2344,-11 33 1068,13-35-1308,0 1 1,0-1-1,-1 0 1,1 0-1,0 0 1,0 0-1,0 0 1,0 1-1,0-1 1,0 0-1,0 0 1,1 0-1,-1 0 1,0 0-1,1 1 1,-1-1-1,1 0 1,-1 0-1,1 0 0,-1 0 1,1 0-1,0 0 1,-1 0-1,1-1 1,0 1-1,0 0 1,0 0-1,-1-1 1,1 1-1,0 0 1,0-1-1,0 1 1,2 0-1,8 1 29,0 0 0,0 0 0,0-1 0,0-1 0,0 0-1,0-1 1,0 0 0,0 0 0,0-1 0,0-1 0,-1 0 0,1 0 0,-1-1 0,0 0-1,0-1 1,15-9 0,-14 8 227,0-1 0,-1 0 0,0 0 0,0-1 0,0-1 0,-1 1 0,-1-1 0,0-1 0,0 0 0,-1 0 0,0 0 0,0-1 0,-1 0 0,7-19 0,-12 27-210,0 1 0,0-1 0,0 0 0,0 0 0,-1 0 0,1 0 0,-1 0 0,0 0 0,0 0 0,0 0 0,0 0 0,-1 0 0,1 0 0,-1 0 0,1 0 1,-1 0-1,0 0 0,0 1 0,-1-1 0,1 0 0,0 0 0,-1 1 0,0-1 0,0 1 0,1 0 0,-6-5 0,2 4-41,0 0 0,-1 0 0,1 1 0,-1-1 0,0 1-1,0 0 1,1 1 0,-1-1 0,-1 1 0,1 1 0,0-1 0,-9 1 0,6-1-78,0 1 1,0 1-1,0-1 1,0 1-1,0 1 1,0 0-1,0 0 0,0 1 1,0 0-1,1 0 1,-10 5-1,-24 26-8386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38 129 5926,'0'0'5920,"-7"-8"-4746,-21-27 38,27 34-1181,1 0-1,0 1 1,-1-1 0,1 0-1,0 0 1,0 1 0,-1-1-1,1 0 1,0 0 0,0 0-1,0 0 1,0 1 0,0-1-1,0 0 1,0 0 0,1 0-1,-1 1 1,0-1 0,0 0-1,1 0 1,-1 1 0,0-1-1,1 0 1,-1 0 0,1 1-1,-1-1 1,1 0 0,-1 1-1,1-1 1,-1 1 0,1-1-1,0 1 1,-1-1 0,1 1-1,0-1 1,-1 1 0,1 0-1,0-1 1,0 1 0,-1 0-1,1-1 1,0 1 0,0 0-1,-1 0 1,1 0 0,1 0-1,3-2 115,22-9-46,1 1 1,0 1 0,1 2 0,0 0 0,0 2 0,0 2-1,1 0 1,0 2 0,45 4 0,-67-3-102,1 1 0,0 0 0,0 1 0,-1 0 0,1 0 0,-1 1 0,1 0 0,-1 0 0,0 1 0,0 0 0,0 1 0,-1 0 0,0 0 1,0 0-1,10 10 0,-11-7 4,0 0 1,0 0 0,-1 0 0,0 0 0,0 1-1,-1 0 1,0 0 0,-1 0 0,0 0 0,-1 1-1,1-1 1,-2 1 0,1-1 0,-1 11 0,-1 136 176,-2-68-118,2-84-55,1-1 0,-1 1 0,1 0 0,0-1 1,0 1-1,0 0 0,1-1 0,-1 1 0,1-1 1,0 0-1,0 0 0,0 1 0,0-1 0,1 0 0,-1-1 1,1 1-1,-1 0 0,1-1 0,0 1 0,0-1 0,0 0 1,1 0-1,-1 0 0,0-1 0,6 3 0,12 4 103,1-1 0,0 0 0,30 4 0,7 3 298,39 24 468,-61-22-623,66 19 0,-91-32-457,-1-1 1,1 0 0,0 0-1,0-1 1,0-1-1,-1 0 1,1-1 0,0 0-1,0-1 1,14-3-1,26-19-4215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11179,'0'0'9897,"77"-30"-9192,-26 27-225,1 2-384,4 1-64,-3 0-64,-2 0-1409,-6 0-1410,-5 0-2914,-1-1-2371</inkml:trace>
  <inkml:trace contextRef="#ctx0" brushRef="#br0" timeOffset="1">804 1 11499,'0'0'7303,"-38"60"-6342,13-33-641,1 6-224,-4 0-64,1 0-32,5-5 32,4-5-32,5-6 64,6-6-96,4-9-672,3-18-5318,5-12-705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131 171 5509,'0'0'353,"1"-10"148,2-6 104,1 0 0,0 1-1,8-20 1,-9 29-57,-1-1 1,1 1 0,1 0-1,-1 0 1,1 1-1,0-1 1,0 1 0,0 0-1,1 0 1,0 0 0,0 0-1,8-5 1,-12 10-510,-1 0 0,0-1 1,0 1-1,0 0 1,0 0-1,1 0 0,-1 0 1,0 0-1,0 0 1,0 0-1,1 0 0,-1 0 1,0-1-1,0 1 0,0 0 1,1 0-1,-1 0 1,0 0-1,0 0 0,0 0 1,1 0-1,-1 1 0,0-1 1,0 0-1,0 0 1,1 0-1,-1 0 0,0 0 1,0 0-1,0 0 0,1 0 1,-1 0-1,0 1 1,0-1-1,0 0 0,0 0 1,1 0-1,-1 0 1,0 0-1,0 1 0,0-1 1,0 0-1,0 0 0,0 1 1,1 13 315,-6 14-278,-4-4 59,7-20-114,-1 1 1,1 0 0,1-1-1,-1 1 1,1 0-1,0 0 1,0 0-1,0 0 1,1 1-1,0-1 1,0 9-1,1-13-20,-1 1 0,1-1 0,0 0 1,-1 0-1,1 0 0,0 0 0,0 0 0,0 0 0,0-1 0,0 1 0,0 0 0,0 0 0,0-1 0,0 1 1,0-1-1,0 1 0,0-1 0,1 1 0,-1-1 0,0 1 0,0-1 0,1 0 0,-1 0 0,2 0 0,38 2 123,-30-3-72,31 1 71,-18-1-111,-1 0-1,1 2 1,0 1-1,-1 1 1,26 6-1,-45-7-12,1-1 0,-1 0-1,1 1 1,-1 0 0,0 0 0,0 0 0,0 1-1,0 0 1,0-1 0,-1 1 0,1 0-1,-1 1 1,1-1 0,-1 1 0,0-1 0,-1 1-1,1 0 1,-1 0 0,1 0 0,-1 0-1,-1 1 1,1-1 0,0 1 0,-1-1-1,0 1 1,0-1 0,0 1 0,-1 0 0,0-1-1,0 1 1,0 7 0,-1-5 29,-1 0 0,0 1 0,0-1 0,0 0 0,-1 0 0,0 0 0,0-1 0,0 1 0,-1-1 0,0 0 0,-1 0 1,1 0-1,-1 0 0,0-1 0,0 0 0,-1 0 0,0 0 0,0-1 0,-11 7 0,-7 4 440,-2-1-1,0-2 1,-46 17 0,38-18-141,0-1 1,-1-2 0,1-1-1,-2-2 1,1-1 0,-51-2-1,84-2-396,1 0 0,-1 0-1,1 0 1,0 0 0,-1 0-1,1-1 1,0 1 0,-1 0-1,1-1 1,0 1-1,-1-1 1,1 0 0,0 1-1,0-1 1,0 0 0,0 0-1,0 0 1,0 0 0,0 0-1,0 0 1,0 0 0,0 0-1,0 0 1,-1-2-1,1 0-250,0 0-1,0 0 1,1 0-1,-1 0 1,1 0-1,0-1 1,-1 1-1,1 0 0,0 0 1,1-5-1,3-9-1756,0 0 0,1 0 0,8-19 0,-10 27 1009,16-42-3396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9417,'0'0'6086,"54"-28"-4741,-20 23-192,10 0-608,8 2-353,8-2-128,5 1-96,1 1-737,2-1-704,-6-1-769,-4-4-994,-6 4-1120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63 6118,'0'0'12193,"-5"8"-11334,-2 5-681,2-6-140,0 1 1,1-1-1,0 1 1,1 0-1,-1 0 0,2 0 1,-1 1-1,-2 15 0,5-22-37,1-1-1,-1 1 1,1 0-1,0-1 1,-1 1 0,1-1-1,0 1 1,0-1-1,0 1 1,0-1-1,0 0 1,0 0-1,0 1 1,0-1-1,1 0 1,-1 0-1,0 0 1,1 0 0,-1 0-1,1 0 1,-1-1-1,1 1 1,0 0-1,-1-1 1,1 1-1,0-1 1,-1 0-1,4 1 1,56 5 114,-55-5-118,63-1-275,-49-2 9,-1 2 0,1 0 0,-1 1 0,0 1 0,1 1-1,28 8 1,-46-10 261,-1-1 0,1 1 0,-1-1 0,0 1 0,1 0 0,-1-1 0,1 1 0,-1 0 0,0 0 0,0 0 0,0 0 0,1 0 0,-1 0 0,0 0 0,0 1 0,-1-1 0,1 0-1,0 1 1,0-1 0,-1 0 0,1 1 0,0-1 0,-1 1 0,1 1 0,-1 0 28,0-1-1,0 1 1,-1 0-1,1-1 1,-1 1-1,1-1 1,-1 1 0,0-1-1,0 0 1,0 1-1,0-1 1,-1 0-1,-1 3 1,-6 7 220,-1 0 0,0-1 0,-21 18 0,28-26-189,-34 29 990,-75 51 0,96-73-724,0-1 1,-1 0-1,1-1 0,-2-1 1,1-1-1,-1 0 0,0-1 1,-20 2-1,37-6-391,0-1 1,0 0-1,0 0 1,0 1-1,0-1 0,0 0 1,1 0-1,-1 0 0,0 0 1,0 0-1,0 0 0,0 0 1,0 0-1,0-1 0,0 1 1,0 0-1,0-1 1,0 1-1,1 0 0,-1-1 1,0 1-1,0-1 0,0 1 1,1-1-1,-1 0 0,0 1 1,1-1-1,-1 0 1,0 1-1,1-1 0,-1 0 1,1 0-1,-1 1 0,1-1 1,-1 0-1,1 0 0,0 0 1,0 0-1,-1 0 0,1 0 1,0 0-1,0 0 1,0 1-1,0-1 0,0-1 1,1-4-913,0 0 0,0 0 1,1 0-1,-1 0 0,1 1 1,3-7-1,8-19-3856</inkml:trace>
  <inkml:trace contextRef="#ctx0" brushRef="#br0" timeOffset="1">97 84 11883,'0'0'7271,"77"-48"-7015,-32 45-192,10 0-64,10 0-768,0-1-1635,-1 0-896,-3-4-160,-9-2-4356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 11179,'0'0'4890,"-9"6"-3839,-32 23-564,2 2-1,1 2 1,2 2-1,1 1 1,2 2-1,1 1 0,-46 75 1,76-110-669,0-1 1,0 0-1,1 0 1,-1 1-1,1-1 1,0 1-1,0-1 1,0 1-1,1-1 1,-1 5-1,3-9-3555,9-6 561,3-16-3193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19 12492,'-11'-3'1569,"2"1"-1484,-4-1 377,-1-1-1,0 2 0,-20-2 1,32 4-403,0 0 0,0-1 0,0 1 0,0 0 0,0 0 0,-1 0 0,1 1 0,0-1 0,0 0 1,0 1-1,0-1 0,0 1 0,0 0 0,0 0 0,0 0 0,1 0 0,-1 0 0,0 0 0,0 0 1,1 0-1,-1 1 0,1-1 0,-1 1 0,1-1 0,-1 1 0,1 0 0,0-1 0,0 1 0,0 0 1,0 0-1,0 0 0,0 0 0,0 3 0,0-1 21,0 0-1,1 0 1,0 1 0,-1-1-1,2 0 1,-1 0 0,0 1-1,1-1 1,0 0-1,0 0 1,0 0 0,0 0-1,1 0 1,-1 0 0,1 0-1,0 0 1,0-1 0,1 1-1,-1-1 1,1 1 0,0-1-1,0 0 1,0 0 0,0 0-1,0-1 1,1 1-1,-1-1 1,1 1 0,0-1-1,-1-1 1,1 1 0,0 0-1,4 0 1,8 3 93,-1-2 1,1 0-1,0 0 0,0-2 1,0 0-1,0-1 0,25-3 1,-35 2-160,0 0 1,0 0 0,-1-1 0,1 0 0,0 0 0,-1-1 0,1 1 0,-1-1 0,0 0 0,0-1 0,0 1 0,7-8-1,-11 10-15,1 0-1,-1 0 0,0-1 1,0 1-1,0 0 0,0-1 1,0 1-1,0-1 0,0 1 0,-1-1 1,1 1-1,-1-1 0,1 0 1,-1 1-1,1-1 0,-1 0 0,0 1 1,0-1-1,0 0 0,0 1 1,0-1-1,0 0 0,0 1 1,-1-1-1,1 0 0,-1 1 0,1-1 1,-1 0-1,1 1 0,-1-1 1,0 1-1,0-1 0,0 1 1,0 0-1,0-1 0,0 1 0,0 0 1,0 0-1,-1 0 0,1-1 1,0 1-1,-1 0 0,1 1 1,-1-1-1,1 0 0,-1 0 0,-2 0 1,-7-5-43,0 2 0,-1-1 0,1 1 0,-1 1 0,0 0 0,0 1 0,-1 0 0,1 1 0,0 0 0,-19 2 0,24-1 32,0 0 1,1 0-1,-1 1 1,1 0-1,0 0 1,-1 1-1,1 0 1,0 0-1,0 0 1,0 1-1,0 0 1,0 0-1,1 0 1,-1 1-1,1 0 1,0 0-1,0 1 1,0-1-1,1 1 1,0 0-1,-5 7 1,7-10-29,1 1 0,0-1 0,0 1 0,0-1 0,0 1 0,0-1 0,0 1 0,1 0 0,0 0 0,-1-1 0,1 1 0,0 0 0,0 0 1,0-1-1,1 1 0,-1 0 0,1-1 0,-1 1 0,1 0 0,2 3 0,-1-2-122,0-1 0,1 1-1,0-1 1,0 1 0,0-1 0,0 0 0,0 0 0,1 0 0,-1 0-1,1-1 1,5 4 0,10 3-1044,0-1-1,1-1 0,-1 0 1,25 4-1,-42-11 1099,57 13-4445,1-5-2894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85 7687,'0'0'2552,"-10"12"-614,-1 0-1460,-8 8 1126,2 2 0,-24 34 0,40-54-1492,0-1-1,0 1 1,0-1 0,0 1-1,0 0 1,1-1-1,-1 1 1,0 0 0,1-1-1,-1 1 1,1 0-1,0 0 1,0-1 0,-1 1-1,1 0 1,0 0-1,1 0 1,-1-1 0,0 1-1,0 0 1,2 2-1,-1-2-39,0-1-1,0 0 0,0 0 0,0 0 1,0 0-1,0 0 0,0-1 0,1 1 1,-1 0-1,0-1 0,1 1 0,-1 0 1,1-1-1,-1 0 0,0 1 0,1-1 1,-1 0-1,1 0 0,-1 0 0,3 0 1,4 0 73,1 0 0,-1-1 1,1 0-1,-1-1 0,0 0 1,1 0-1,14-7 0,-10 3-103,-1-1 0,1-1 0,-2 0 0,1 0 0,-1-1 0,13-14 0,-20 20-31,-1 0-1,0-1 0,1 0 0,-2 0 0,1 0 0,0 0 1,-1-1-1,0 1 0,0-1 0,0 1 0,0-1 0,-1 0 1,0 0-1,0 1 0,0-1 0,0 0 0,-1 0 0,0 0 1,0 0-1,0 0 0,-2-9 0,0 10-9,0 0-1,0 0 1,0 1 0,0-1-1,-1 1 1,0-1 0,1 1-1,-1 0 1,-1 0 0,1 0-1,0 0 1,-1 1 0,1-1-1,-1 1 1,0 0 0,1 0-1,-1 0 1,0 0 0,-1 1-1,1 0 1,0 0 0,0 0-1,0 0 1,-6 0 0,-5-1-528,-1 1 0,1 0 0,-1 1 0,1 1 1,-26 4-1,9 2-3488,0 1-3309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6 363 11243,'0'0'1633,"-3"-10"-581,2 4-915,1-1 0,-1 1 0,1 0 0,0-1 0,0 1 0,1-1 0,0 1 0,0 0 0,0 0 0,1 0 0,0-1 0,0 2 0,1-1 0,-1 0 0,1 0 0,1 1 0,-1-1 0,1 1 0,0 0 0,5-5 0,12-15 529,44-42 0,-59 61-633,1 0 0,-1 1 0,1 0 0,0 0 0,0 1 0,1 0 1,0 0-1,-1 1 0,1 0 0,0 0 0,0 1 0,14-3 0,-18 6-36,0 0 0,-1 1 1,1-1-1,-1 0 0,1 1 1,-1 0-1,0 0 0,0 0 1,0 0-1,0 1 0,0-1 0,0 1 1,0 0-1,-1-1 0,0 1 1,1 0-1,-1 1 0,0-1 1,2 5-1,17 19 105,-16-22 22,1 0 0,-1-1 0,1 0 0,0 0 0,0-1 1,0 1-1,0-1 0,1 0 0,-1-1 0,1 0 0,0 0 0,-1 0 0,9 0 0,-3-1 119,0 0 0,0-1-1,0-1 1,-1 0-1,1-1 1,0 0 0,12-4-1,13-7 216,-2-2 0,0-1-1,55-34 1,-75 42-480,43-29 271,-54 34-309,0 0 0,0 0 0,0-1 0,0 0 0,0 1 1,-1-1-1,0-1 0,0 1 0,0 0 0,2-6 0,-5 10-799,1-2 1334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207 225 8200,'-25'20'549,"1"1"1,1 1-1,1 1 1,-22 30-1,35-41-371,1 1-1,0 0 1,1 0 0,1 0-1,0 1 1,1 0 0,0 0-1,1 0 1,1 1 0,0 0-1,-1 17 1,4-12-67,0 1-1,2-1 1,0 1 0,2-1-1,0 0 1,1 0 0,1-1 0,1 1-1,0-1 1,2-1 0,0 1-1,12 17 1,-10-20-73,0 0-1,0-1 1,1 0-1,1-1 1,1-1-1,0 0 1,0-1-1,1 0 1,1-1-1,0-1 1,0-1-1,1 0 1,23 8 0,-32-14-28,1 0 1,0-1 0,0 0-1,0 0 1,1-1 0,-1 0 0,0 0-1,1-1 1,-1-1 0,0 0-1,0 0 1,1 0 0,-1-1 0,0-1-1,0 0 1,-1 0 0,1 0-1,0-1 1,14-10 0,-10 4 67,0 0 1,-2-1-1,1 0 1,-1-1 0,-1 0-1,0-1 1,-1 0-1,0-1 1,-1 0-1,12-28 1,-5 3 257,-2 0 0,-1-1 0,-2 0-1,-2 0 1,-1-1 0,-2 0 0,-2 0 0,-2-1 0,-2 1 0,-2 0 0,-8-45-1,8 68-232,-2 1-1,0 0 0,-1 0 0,-1 0 0,-1 1 0,0 0 0,-1 0 1,0 1-1,-1 0 0,-1 1 0,-1 0 0,-22-20 0,27 27-66,0 1-1,0 0 0,-1 1 1,0 0-1,0 0 1,-1 1-1,1 0 0,-1 0 1,0 1-1,0 0 0,0 1 1,0 0-1,-1 0 0,1 1 1,0 0-1,-1 1 1,1 0-1,-1 0 0,1 1 1,0 0-1,-1 1 0,1 0 1,0 1-1,0-1 0,-14 8 1,1 2-399,2 1 0,0 1 0,0 0 0,1 2 0,1 0-1,1 1 1,-22 28 0,-16 14-1088,49-56-1838,5-6-2017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1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281 131 4933,'-2'-9'304,"0"-4"-379,0 1 551,0-1 0,-1 1 1,-7-17-1,10 26-361,-1 1 0,0-1 0,-1 1 0,1 0 0,0-1 1,0 1-1,-1 0 0,0 0 0,1 0 0,-1 0 0,0 0 0,0 1 1,0-1-1,0 1 0,0-1 0,0 1 0,0-1 0,-1 1 1,1 0-1,0 0 0,-1 0 0,1 1 0,-1-1 0,-3 0 0,4 1-98,-1 0-1,1 1 1,0 0-1,-1-1 1,1 1-1,0 0 1,0 0-1,0 0 0,0 0 1,0 1-1,0-1 1,0 1-1,0-1 1,0 1-1,1-1 1,-1 1-1,1 0 0,-1 0 1,1 0-1,0 0 1,-1 0-1,0 2 1,-26 58-31,22-49 34,-23 68 196,4 1 1,2 1 0,5 1-1,3 1 1,4 0-1,0 131 1,11-177-209,1 1-1,2-1 1,2 1 0,13 51-1,-15-78-8,1 0-1,1 0 0,-1 0 0,2 0 0,0-1 0,0 0 0,1 0 0,1 0 0,0-1 0,1-1 0,0 1 0,0-1 0,1-1 0,0 0 0,1 0 0,13 8 0,-14-12 18,-1-1-1,1 0 1,0 0 0,1-1-1,-1 0 1,0-1 0,1-1-1,0 1 1,-1-2 0,1 1-1,0-1 1,-1-1 0,1 0-1,-1-1 1,1 0 0,-1 0-1,1-1 1,-1 0-1,0-1 1,-1 0 0,12-7-1,8-5 29,-1-2-1,-1 0 0,0-2 0,-2-1 0,35-37 0,-16 12 51,-3-2 0,-2-2 0,-2-1-1,-2-2 1,-3-2 0,-2-1-1,-3-1 1,33-99 0,-52 133-43,-2-1 0,-1 0 0,0-1 0,-2 1-1,-1-1 1,-2-38 0,-1 53-41,0 0 1,0 1-1,-1-1 0,-1 1 0,1-1 1,-2 1-1,1 0 0,-1 0 0,0 1 0,-1-1 1,0 1-1,-1 0 0,0 0 0,0 1 0,0-1 1,-1 1-1,0 1 0,0-1 0,-11-6 0,3 4-15,0 0-1,0 2 0,-1-1 0,0 2 0,0 0 0,-1 2 0,0-1 0,1 2 0,-1 0 0,-1 1 0,-33 0 1,-5 6-59,1 2 1,-75 17 0,68-11-47,-66 5 0,126-17 51,1 1 0,-1-1 0,1 0-1,-1 0 1,1 0 0,-1 0 0,1 0 0,-1 0 0,1 0 0,-1 0 0,1 0-1,-1-1 1,1 1 0,0-1 0,-1 1 0,1-1 0,-1 0 0,1 1-1,0-1 1,0 0 0,-1 0 0,1 0 0,0 0 0,0 0 0,0 0 0,0 0-1,0 0 1,0-1 0,0 1 0,1 0 0,-1 0 0,0-1 0,1 1-1,-1-1 1,1 1 0,-1-1 0,1 1 0,-1-3 0,-4-35-3774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5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3644 6278,'0'0'-155,"-8"9"2600,-41 43-27,49-52-2383,0 0-1,0 0 0,0 0 1,0 0-1,0 0 1,0 1-1,0-1 0,0 0 1,-1 0-1,1 0 0,0 0 1,0 0-1,0 0 0,0 0 1,0 0-1,0 1 1,0-1-1,0 0 0,0 0 1,0 0-1,0 0 0,0 0 1,0 0-1,0 0 0,0 1 1,0-1-1,0 0 0,0 0 1,0 0-1,0 0 1,0 0-1,0 0 0,0 1 1,0-1-1,0 0 0,0 0 1,0 0-1,0 0 0,0 0 1,0 0-1,0 0 0,0 1 1,0-1-1,0 0 1,1 0-1,-1 0 0,0 0 1,0 0-1,0 0 0,0 0 1,0 0-1,0 0 0,0 0 1,1 0-1,-1 0 1,0 1-1,0-1 0,0 0 1,0 0-1,0 0 0,0 0 1,0 0-1,1 0 0,13-3 1059,17-8 164,183-116 1979,90-95-3125,-163 116 129,819-581 1049,-592 427-827,366-204 250,-398 261-442,-164 86 277,203-180-1,-192 145-368,-17 31-56,290-160 1,1 1 27,-246 121 1237,-174 127-1015,-1-2 1,-2-1 0,41-54-1,-74 86-387,0 1 0,1 0 0,-1 0 0,1 0 0,0 0 0,0 1 0,0-1-1,0 0 1,0 1 0,0-1 0,0 1 0,0 0 0,1-1 0,-1 1 0,0 0 0,3 0 0,17-1-6188,-15 2 934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60 10250,'0'0'2311,"-12"-2"-95,-38-6-593,47 8-1552,-1 0 1,1 0 0,0 0 0,0 0-1,0 1 1,0-1 0,0 1 0,0 0-1,0 0 1,0 0 0,0 0 0,1 1-1,-1-1 1,0 1 0,1 0 0,-1-1-1,1 1 1,-1 0 0,1 1 0,0-1-1,0 0 1,0 1 0,0-1 0,0 1-1,1-1 1,-1 1 0,1 0 0,0 0-1,0 0 1,0 0 0,0 0 0,-1 4-1,1-2-45,-1 1-1,1-1 1,0 1 0,0-1-1,1 1 1,-1 0-1,1-1 1,1 1-1,-1 0 1,1-1 0,0 1-1,0-1 1,1 1-1,-1-1 1,1 1 0,3 5-1,-2-7 9,1 0-1,-1-1 1,1 1-1,0-1 1,0 1-1,0-1 1,0-1 0,0 1-1,1 0 1,-1-1-1,1 0 1,0 0-1,0 0 1,0-1-1,0 0 1,0 0-1,0 0 1,0 0-1,0-1 1,0 0 0,0 0-1,0 0 1,0-1-1,1 1 1,-1-1-1,0 0 1,0-1-1,-1 0 1,1 1-1,0-1 1,0-1 0,-1 1-1,0-1 1,1 0-1,-1 0 1,0 0-1,0 0 1,0-1-1,-1 1 1,0-1-1,1 0 1,-1 0-1,0 0 1,-1-1 0,1 1-1,-1-1 1,0 0-1,0 1 1,0-1-1,-1 0 1,1 0-1,0-7 1,-2 5-51,1 1 0,-1-1 1,0 0-1,0 1 0,-1-1 1,0 1-1,0-1 0,-1 1 1,0 0-1,0-1 0,0 1 1,-1 0-1,-5-10 0,5 12-46,-1 0 0,1 0 0,-1 0 0,0 0 1,0 1-1,0 0 0,0 0 0,0 0 0,-1 0 0,1 1 0,-1-1 0,0 1 0,0 0 0,0 1 0,0-1 0,0 1 0,-10-1 0,9 1 38,0 0-1,-1 1 1,1 0-1,-1 0 1,1 1-1,0-1 1,-1 2-1,1-1 1,-10 4-1,14-4-8,0-1 0,1 1-1,-1 0 1,0 0-1,1 0 1,-1 0 0,1 0-1,0 1 1,-1-1-1,1 0 1,0 1 0,0-1-1,0 1 1,0-1 0,0 1-1,0-1 1,0 1-1,0 0 1,1-1 0,-1 1-1,1 0 1,-1 0-1,1-1 1,0 1 0,-1 0-1,1 0 1,0 0-1,0-1 1,0 1 0,1 0-1,-1 0 1,0 0-1,1 0 1,-1-1 0,1 1-1,0 0 1,-1-1-1,2 3 1,0 0-479,0-1 0,1 0 0,-1 1 0,0-1 1,1 0-1,0 0 0,-1-1 0,1 1 0,1-1 0,-1 1 0,0-1 0,4 2 0,24 12-5775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10442,'0'0'358,"8"5"133,49 22-25,0-3-1,107 30 1,-87-31 338,97 43 0,69 64 375,58 26 1037,161 23-749,-124-50-1252,653 198 675,-417-151-179,-13 34-673,154 113 323,-658-297-215,475 253 1335,-236-116-1222,-184-103-159,118 60 1,-176-96 22,0-3 1,83 22 0,-94-33 126,-12-3 53,1 1 0,50 21-1,-74-26-252,1 1-1,-1 1 1,0 0-1,-1 0 1,1 0 0,-1 1-1,0 0 1,0 1-1,-1 0 1,1 0-1,-2 0 1,1 0-1,8 16 1,-12-19 572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2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4145 5445,'0'0'4025,"12"-2"-3731,13-6-133,0-1 0,-1-1 0,0-1 0,-1-1-1,0-1 1,27-20 0,902-664 2378,-553 388 1473,76-60-3743,331-264 529,-303 233-599,21 27-131,-507 361-54,684-461-354,153-154 2454,-679 497-1617,-175 130-498,1 0 0,-1 0 0,0 0 0,0 0 0,1 0 0,-1 0 0,0 0 0,1 0 0,-1 0 0,0-1 0,1 1 0,-1 0 0,0 0 0,0 0 0,1 0 0,-1-1 0,0 1 0,0 0 0,0 0 0,1-1 0,-1 1 0,0 0 0,0-1 0,0 1 0,0 0 0,1 0 0,-1-1 0,0 1 0,0 0 1,0-1-1,0 1 0,0 0 0,0-1 0,0 1 0,0 0 0,0-1 0,0 1 0,0 0 0,0-1 0,0 1 0,0 0 0,-1-1 0,1 1 0,0 0 0,0 0 0,0-1 0,-1 0 0,-13-2-374,13 3-687,9-9-12364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2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8712,'0'-5'-27,"0"1"0,0-1 0,1 1 0,0 0 0,-1-1 0,2 1 0,-1 0 0,0-1 0,1 1 0,0 0 0,0 0 0,0 0 0,0 0 0,1 1 0,-1-1 0,1 0 0,0 1 0,0 0 0,0 0 0,1 0 0,-1 0 0,1 0 0,-1 1 0,1 0 0,0-1 0,0 1 0,0 1 0,0-1 0,1 1-1,-1-1 1,0 1 0,1 0 0,-1 1 0,1-1 0,-1 1 0,1 0 0,-1 0 0,0 0 0,1 1 0,-1-1 0,1 1 0,-1 0 0,0 1 0,1-1 0,-1 1 0,0-1 0,7 5 0,9 10 499,-1 1 0,0 0 0,-1 2 0,21 27 0,34 35 1140,-27-43-1063,1-2 0,102 59-1,7 3-32,62 76 731,-152-117-928,2-2 1,3-4-1,130 72 1,-64-65 432,241 67 0,-54-22-297,224 121-316,-66-24-11,-275-117 497,284 158-1,748 365-314,-1177-579-137,2-3-1,1-3 1,1-2 0,0-3 0,1-3 0,1-4 0,120 3-1,-164-12-110,8 0 45,-1 1 0,43 6 0,-63-5-12,0 1-1,-1 0 1,1 0 0,-1 1 0,0 1 0,0-1-1,0 2 1,-1-1 0,0 1 0,13 11 0,-14-11 9,-5-4-58,-1 0-1,1 0 1,0 0-1,-1 0 1,1 1 0,-1-1-1,0 1 1,0-1-1,0 1 1,0 0-1,2 4 1,-22-12-1909,5-9-1105,-1-6-2611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11659,'0'0'374,"13"7"-316,-10-5-42,6 3 40,0 0-1,0 0 0,0-1 1,0 0-1,1-1 0,-1 0 1,1 0-1,0-1 0,0-1 1,10 1-1,350-17 1063,-52-2-357,71 29 623,-16-1-697,541-53-176,-241 3-296,359-31 421,-584 50-562,-439 20-63,0 1 0,-1 0-1,1 0 1,0 1 0,-1 0-1,15 6 1,-7-2 64,-15-22-6385,-1-7-1148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15439,'0'0'9064,"68"-7"-8679,-45 1-97,1 1-192,3-2-64,-5-2-320,0-1-1602,-6-2-2018,-3-2-3587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56 183 6246,'0'0'5787,"-9"0"-3097,-24 0-357,32 0-2271,0 0 0,1 0 1,-1 0-1,1-1 0,-1 1 0,1 0 0,-1 0 1,1 0-1,-1 0 0,1 0 0,-1-1 0,1 1 0,-1 0 1,1 0-1,0-1 0,-1 1 0,1 0 0,-1-1 0,1 1 1,0 0-1,-1-1 0,1 1 0,0-1 0,-1 1 0,1-1 1,0 1-1,0 0 0,-1-1 0,1 1 0,0-1 1,0 1-1,0-1 0,0 1 0,-1-1 0,1 0 0,0 1 1,0-1-1,0 1 0,0-1 0,1 1 0,-1-1 0,0 1 1,0-1-1,0 0 0,8-19 578,1 5-186,1 1 0,0 0-1,1 1 1,0 0 0,1 0 0,0 2-1,1-1 1,1 2 0,28-18 0,-40 27-441,0 1 0,-1-1 0,1 1 0,0 0 0,0-1 0,0 1 0,0 0 0,0 0 0,-1 1 0,1-1 0,0 0 0,0 1 1,0-1-1,0 1 0,-1-1 0,1 1 0,0 0 0,0 0 0,-1 0 0,1 0 0,-1 0 0,1 0 0,-1 0 0,1 0 0,-1 1 0,0-1 0,0 1 0,1-1 1,-1 1-1,0-1 0,0 1 0,-1 0 0,1-1 0,0 1 0,0 3 0,6 10 56,-1 1 0,-1-1 1,3 22-1,-2-13-37,-5-22-6,19 47-98,-20-48 92,0 0-1,1-1 1,-1 1-1,1 0 1,-1 0-1,1-1 1,-1 1-1,1 0 1,0 0-1,-1-1 1,1 1 0,0-1-1,-1 1 1,1-1-1,0 1 1,0-1-1,0 1 1,0-1-1,-1 1 1,1-1-1,0 0 1,0 0-1,0 0 1,0 1-1,0-1 1,0 0 0,0 0-1,0 0 1,0 0-1,0 0 1,0-1-1,-1 1 1,1 0-1,0 0 1,0-1-1,0 1 1,0 0-1,0-1 1,-1 1-1,1-1 1,0 1 0,0-1-1,0 1 1,-1-1-1,1 0 1,0 1-1,-1-1 1,1 0-1,-1 1 1,1-2-1,8-10 169,-1 0 0,0-1 0,-1 0-1,-1 0 1,0 0 0,-1-1 0,5-18-1,-2-20-9392,-8 60 3792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2787,'0'0'22565,"1"11"-22432,-2 4-98,0-4-31,0 0 1,1 1-1,1-1 0,-1 0 1,2 0-1,0 0 0,4 15 1,-6-25-24,1 0 0,-1 0 0,1-1 0,-1 1-1,1 0 1,-1 0 0,1-1 0,0 1 0,-1 0 0,1-1 0,0 1 0,-1-1 0,1 1 0,0-1 0,0 1 0,0-1 0,0 0 0,-1 1-1,1-1 1,0 0 0,0 0 0,0 0 0,0 1 0,0-1 0,0 0 0,0 0 0,0 0 0,0-1 0,0 1 0,0 0 0,-1 0 0,1 0-1,0-1 1,0 1 0,0 0 0,1-1 0,37-24-1289,-8 7 76,-30 18 1213,-1 0-1,1 0 0,-1 0 1,1 0-1,0 0 1,-1 0-1,1 0 0,-1 0 1,1 0-1,0 0 1,-1 0-1,1 0 0,-1 1 1,1-1-1,-1 0 1,1 0-1,-1 1 1,1-1-1,-1 0 0,1 1 1,-1-1-1,1 1 1,-1-1-1,1 0 0,-1 1 1,0-1-1,1 1 1,-1-1-1,0 1 0,1 0 1,-1-1-1,0 1 1,0-1-1,1 1 1,1 30 147,-16 29 910,7-41-232,-1 0 1,-1-1-1,-18 26 1,23-38-661,1-1 0,-1 0-1,-1 0 1,1 0 0,-1 0 0,1 0-1,-1-1 1,-1 0 0,1 0 0,-1-1 0,1 0-1,-1 1 1,0-2 0,-12 5 0,17-7-219,0 1 1,0-1 0,1 0-1,-1 0 1,0 0-1,0 0 1,0 0 0,0 0-1,0 0 1,0 0 0,0 0-1,1 0 1,-1-1 0,0 1-1,0 0 1,0-1-1,0 1 1,1 0 0,-1-1-1,0 1 1,0-1 0,1 1-1,-1-1 1,0 0 0,1 1-1,-1-1 1,0 0-1,1 1 1,-1-1 0,1 0-1,-1 0 1,1 1 0,0-1-1,-1-1 1,-4-34-5109,5 29 4198,-1-31-5839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13485,'0'0'12395,"62"-40"-12298,-42 36-97,2 2 0,1 1-1538,-1 1-1697,0 0-1634,1 0-4195</inkml:trace>
  <inkml:trace contextRef="#ctx0" brushRef="#br0" timeOffset="1">385 102 12748,'0'0'3587,"-42"54"-1152,21-25-417,-2 3-1057,6-1-705,2 0-192,5-5-32,3-6-320,2-2-1314,3-8-416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49 5317,'0'0'7057,"-9"-7"-3864,8 6-3139,-6-5 360,0 1-1,0-1 0,-1 2 1,1-1-1,-11-4 1,15 8-357,1 0 1,0 0 0,-1 0-1,1 1 1,-1-1 0,1 1-1,-1 0 1,1-1 0,0 1 0,-1 0-1,1 0 1,-1 0 0,1 1-1,-1-1 1,1 1 0,-1-1-1,1 1 1,-1 0 0,1 0-1,0 0 1,0 0 0,-1 0-1,1 1 1,0-1 0,0 1-1,0-1 1,1 1 0,-1 0-1,-2 2 1,-1 4 129,0 0 0,0 1 0,1 0-1,0 0 1,0 0 0,1 0 0,0 0 0,1 1 0,0-1 0,0 1-1,1 0 1,1 0 0,-1-1 0,2 1 0,1 13 0,-2-22-166,0 0 0,0 0 0,0 0 0,1 0 0,-1 0 0,0-1 1,1 1-1,-1 0 0,1 0 0,-1 0 0,1 0 0,-1-1 0,1 1 0,0 0 1,-1 0-1,1-1 0,0 1 0,-1 0 0,1-1 0,0 1 0,0-1 0,0 1 1,-1-1-1,1 0 0,0 1 0,0-1 0,0 0 0,0 1 0,0-1 1,0 0-1,0 0 0,0 0 0,0 0 0,0 0 0,0 0 0,0 0 0,0 0 1,0 0-1,-1-1 0,1 1 0,0 0 0,0-1 0,0 1 0,0 0 1,0-1-1,0 1 0,1-2 0,3 0 66,0-1 0,1 0 0,-1 0 0,0 0 0,-1-1 0,7-5-1,-6 4-14,0 0 0,0 0-1,-1-1 1,0 0 0,0 0-1,0 0 1,-1-1 0,0 1-1,0-1 1,0 0 0,-1 0-1,0 0 1,-1 0 0,1 0-1,-1 0 1,-1 0-1,1 0 1,-2-8 0,1 13-67,-1 1 1,1-1 0,-1 1 0,0-1-1,1 1 1,-1-1 0,0 1-1,0-1 1,0 1 0,0 0-1,0 0 1,0-1 0,-1 1 0,1 0-1,0 0 1,-1 0 0,1 0-1,0 0 1,-1 1 0,1-1-1,-1 0 1,0 1 0,1-1-1,-1 1 1,1-1 0,-1 1 0,0 0-1,1 0 1,-1 0 0,0 0-1,1 0 1,-1 0 0,0 0-1,-1 1 1,-2-1-155,0 1-1,1 0 0,-1 0 1,0 0-1,1 0 0,-1 1 1,1 0-1,0 0 0,-1 0 1,1 0-1,-4 4 1,0 1-418,1 1 1,0 0 0,0 0 0,1 1 0,0 0-1,1 0 1,0 1 0,-7 18 0,7-14-2547,0 1 0,-5 29 0,7-14-4804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14382,'0'0'6582,"-8"11"-5787,-2 1-721,-42 61 547,47-66-515,1 0 1,1 0 0,-1 0 0,1 1-1,0-1 1,1 1 0,0 0-1,0 0 1,-1 15 0,3-23-98,0 1-1,0 0 1,0-1 0,0 1 0,0 0-1,0-1 1,0 1 0,0-1 0,0 1-1,0 0 1,0-1 0,1 1-1,-1 0 1,0-1 0,0 1 0,1-1-1,-1 1 1,0-1 0,1 1 0,-1-1-1,1 1 1,-1-1 0,1 1-1,-1-1 1,1 0 0,-1 1 0,1-1-1,-1 0 1,1 1 0,-1-1 0,1 0-1,-1 1 1,1-1 0,0 0 0,-1 0-1,1 0 1,0 0 0,-1 0-1,1 0 1,-1 0 0,1 0 0,0 0-1,-1 0 1,1 0 0,0 0 0,-1 0-1,1 0 1,-1-1 0,1 1 0,0 0-1,-1 0 1,1-1 0,-1 1-1,1 0 1,-1-1 0,2 0 0,30-23 1580,-24 13-1241,-1 0-1,0 0 0,0-1 1,5-14-1,-9 20-258,-1 0-1,0 0 0,0 0 1,0 0-1,-1 0 0,0-1 1,-1 1-1,1 0 0,-1 0 1,0-1-1,-1-6 1,0 11-117,1 1 1,-1-1 0,0 1 0,0-1-1,1 1 1,-1 0 0,0-1 0,0 1 0,0 0-1,-1-1 1,1 1 0,0 0 0,0 0 0,-1 0-1,1 0 1,0 0 0,-1 1 0,1-1 0,-1 0-1,1 1 1,-1-1 0,1 1 0,-1-1-1,0 1 1,1 0 0,-1-1 0,0 1 0,1 0-1,-1 0 1,0 0 0,1 1 0,-1-1 0,1 0-1,-1 0 1,0 1 0,1-1 0,-1 1 0,-2 1-1,-32 12-3421,11 4-4079,14-6-2785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12524,'-10'8'2141,"-5"4"-1269,0 2 1,1 0-1,-15 18 1,25-27-764,0-1 1,1 1 0,0 0 0,0 0 0,0 0 0,0 0 0,1 0 0,0 0 0,0 1 0,0-1 0,1 1 0,0 0 0,0-1 0,0 1-1,1 0 1,0-1 0,0 1 0,1 9 0,0-12-80,0 0-1,1-1 1,-1 1 0,0-1-1,1 1 1,-1-1 0,1 0-1,0 0 1,0 1-1,0-1 1,0 0 0,0-1-1,0 1 1,1 0 0,-1-1-1,1 1 1,-1-1-1,1 0 1,-1 0 0,1 0-1,0 0 1,0 0 0,-1 0-1,1-1 1,0 1 0,0-1-1,0 0 1,-1 0-1,6 0 1,-2-1 87,1 1 1,-1 0-1,0-1 0,1-1 0,-1 1 0,0-1 1,0 0-1,0 0 0,0 0 0,-1-1 1,1 0-1,7-5 0,-5 1 63,0-1-1,0 0 1,-1 0-1,0-1 1,9-15-1,-13 20-121,-1 1 1,0-1-1,0 0 0,-1 1 0,1-1 0,-1 0 1,1 0-1,-2 0 0,1-1 0,0 1 0,-1 0 1,1 0-1,-1 0 0,0 0 0,-1-1 0,1 1 1,-2-7-1,0 8-42,0 1 1,0 0-1,0 0 1,0 0-1,0 1 1,0-1 0,0 0-1,0 1 1,-1-1-1,1 1 1,-1 0-1,1 0 1,-1 0-1,1 0 1,-1 0-1,0 1 1,1-1 0,-1 1-1,0-1 1,0 1-1,1 0 1,-4 1-1,-7-2-31,1 1 0,0 1 0,-21 3 0,27-2-315,1 0 0,-1 0 0,1 1 0,-1-1 1,1 1-1,0 1 0,0-1 0,-9 8 0,-14 10-5739,11-12-609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9353,'0'0'448,"-2"15"-336,-10 59 375,-8 53 1517,-7 245 0,26-372-2030,1 1 0,0 0 0,0 0 0,0 0 0,1 0-1,-1 0 1,0 0 0,0-1 0,0 1 0,1 0 0,-1 0-1,0 0 1,1 0 0,-1-1 0,1 1 0,-1 0 0,1-1-1,-1 1 1,1 0 0,-1-1 0,1 1 0,0 0 0,-1-1 0,1 1-1,1 0 1,22 2-4333,-21-3 3563,1 0-3165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18353,'9'0'390,"674"-57"-2092,-361 21 1253,1842-116 1709,-865 171 459,-1282-18-1722,144 10-137,226-13 0,-350-2-830,-1-2 0,63-19 0,-20 0-4550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9641,'0'0'10746,"3"-9"-10004,1 1-648,1 0 0,0 0 0,1 1 0,0-1 0,0 1 0,0 0 0,13-10 0,-16 15-71,0-1-1,0 1 1,0 0 0,1 0 0,-1 1-1,0-1 1,1 1 0,-1-1-1,1 1 1,-1 0 0,7 0 0,-8 1-6,0 0 0,1 0 0,-1 0 1,0 1-1,0-1 0,0 1 1,0-1-1,0 1 0,1 0 0,-1 0 1,0 0-1,-1 0 0,1 0 0,0 0 1,0 1-1,0-1 0,-1 1 0,1-1 1,-1 1-1,1-1 0,1 4 0,5 5 153,-1 0-1,2 0 1,-1-1 0,1 0-1,1-1 1,14 11-1,-21-17-69,0-1 0,0 1 0,0-1 0,0 1 0,0-1 0,1 0-1,-1-1 1,1 1 0,-1 0 0,0-1 0,1 0 0,-1 0 0,1 0 0,-1 0 0,1 0 0,-1-1-1,1 1 1,-1-1 0,0 0 0,1 0 0,-1 0 0,0-1 0,0 1 0,0-1 0,0 0-1,0 0 1,0 0 0,3-3 0,-2 2-10,0 0 1,0 0-1,-1 0 0,1 0 0,-1-1 0,0 1 0,0-1 0,0 0 1,0 0-1,-1 0 0,0 0 0,0-1 0,0 1 0,0-1 1,-1 1-1,1-1 0,0-7 0,-2 11-121,0 1-1,0-1 1,0 1-1,0-1 1,0 1 0,0-1-1,0 1 1,0-1-1,0 1 1,-1 0 0,1-1-1,0 1 1,0-1-1,0 1 1,-1-1-1,1 1 1,0 0 0,0-1-1,-1 1 1,1 0-1,0-1 1,-1 1 0,1 0-1,-1-1 1,1 1-1,0 0 1,-1 0-1,1 0 1,-1-1 0,1 1-1,0 0 1,-1 0-1,1 0 1,-1 0 0,1 0-1,-1 0 1,1 0-1,-1 0 1,1 0 0,-1 0-1,1 0 1,-1 0-1,1 0 1,0 0-1,-1 0 1,1 0 0,-1 1-1,1-1 1,-1 0-1,1 0 1,0 0 0,-1 1-1,1-1 1,0 0-1,-1 1 1,1-1 0,0 0-1,-1 1 1,1-1-1,0 0 1,-1 1-1,1 0 1,-24 23-6168,21-13-405,2-3-5637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12588,'0'0'7655,"-6"11"-6993,2-2-524,-1-1 10,0 1 0,1 0-1,0 0 1,1 0 0,0 1 0,0-1 0,1 1-1,-1 10 1,4-20-141,-1 1-1,1-1 0,-1 1 1,1-1-1,0 1 0,-1-1 1,1 1-1,0-1 0,-1 0 1,1 1-1,0-1 0,0 0 1,-1 0-1,1 0 0,0 1 1,0-1-1,-1 0 0,1 0 1,0 0-1,0 0 0,0 0 1,-1 0-1,1 0 0,0-1 1,0 1-1,-1 0 0,1 0 1,0-1-1,-1 1 0,1 0 1,0-1-1,0 1 0,-1 0 1,1-1-1,29-11 391,-26 9-350,1 0 0,0 1 1,-1 0-1,1 0 0,0 0 0,0 0 0,0 1 0,1 0 0,-1 0 0,6 0 0,-10 1-35,1 1 0,0-1-1,-1 1 1,1-1 0,-1 1 0,1 0 0,-1-1 0,0 1 0,1 0 0,-1 0-1,0 0 1,1 0 0,-1 0 0,0 0 0,0 1 0,0-1 0,0 0 0,0 0-1,0 1 1,-1-1 0,1 1 0,0-1 0,-1 1 0,1-1 0,-1 1 0,1-1-1,-1 1 1,0 0 0,1-1 0,-1 1 0,0-1 0,0 1 0,0 0 0,-1-1-1,1 3 1,0 4 96,0 0 0,-1 0 0,0 0 0,0-1 1,-1 1-1,0 0 0,0-1 0,-1 1 0,1-1 0,-2 0 0,-6 12 0,7-15-32,0 1 1,0-2-1,0 1 0,0 0 1,-1 0-1,1-1 0,-1 0 1,0 0-1,0 0 1,0 0-1,-1-1 0,1 1 1,-1-1-1,1 0 0,-1 0 1,0-1-1,0 0 1,1 1-1,-10-1 0,12 0-197,1-1 0,-1 0 0,0-1 0,0 1 1,0 0-1,0 0 0,1-1 0,-1 1 0,0-1 0,0 0 0,1 1 0,-1-1 0,0 0 0,1 0 0,-1 0 0,1 0 0,-1 0 0,1 0 0,0-1 0,-1 1 0,1 0 0,0-1 0,-2-2 0,1 0-927,-1-1 0,0-1 0,1 1 0,0 0 0,0-1 0,-1-8 0,-3-25-7306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15150,'0'0'3780,"51"-9"-2018,-24 5-962,5-1-415,4-2-289,-1 1-1185,-2-1-2883,-1-2-5637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15086,'0'0'1314,"-4"10"250,1-1-1141,0-2-156,1 0-1,-1-1 1,2 1 0,-1 0 0,1 0-1,0 1 1,0 7 0,1-14-269,1 0 0,0-1 0,0 1 0,-1-1 0,1 1 0,0-1 0,0 1 0,0-1 0,0 1 0,0-1 0,0 0 0,0 1 0,0-1 0,0 0 0,0 0 0,0 0 0,0 0 0,0 0 0,0 0 0,0 0 0,0 0 0,0 0 0,0 0 0,1-1 0,34-3-585,-32 4 562,-3-1 14,1 1-1,-1 0 1,1 0 0,-1 0 0,1 0 0,0 0-1,-1 0 1,1 0 0,-1 0 0,1 1-1,-1-1 1,1 0 0,-1 1 0,0 0 0,1-1-1,-1 1 1,0 0 0,1 0 0,-1-1 0,0 1-1,0 0 1,1 0 0,-1 1 0,0-1 0,0 0-1,0 0 1,0 2 0,1 1 41,0 0-1,-1-1 1,0 1 0,0 0 0,0 0 0,0 0-1,-1 0 1,0 0 0,0 1 0,0 5-1,-1 5 204,-1-1 0,-1 1-1,0 0 1,-1 0 0,-7 15-1,5-15-43,-28 56 3171,33-69-3236,-1 1 0,1 0 0,-1-1 0,0 1-1,0-1 1,0 1 0,0-1 0,0 0 0,0 0 0,-1 0 0,1 0-1,-1-1 1,1 1 0,-1 0 0,0-1 0,1 0 0,-1 0-1,0 0 1,0 0 0,-5 1 0,7-2-182,0 0 0,0-1-1,0 1 1,0 0 0,0-1 0,0 1 0,0-1 0,0 1-1,1-1 1,-1 1 0,0-1 0,0 1 0,0-1 0,1 0 0,-1 1-1,0-1 1,1 0 0,-1 0 0,0 0 0,1 0 0,-1 1-1,1-1 1,-1 0 0,1 0 0,0 0 0,-1 0 0,1-2-1,-7-33-3916,6 27 2442,-4-31-5535,4-8-4479</inkml:trace>
  <inkml:trace contextRef="#ctx0" brushRef="#br0" timeOffset="1">13 19 17649,'0'0'4036,"51"-10"-4036,-25 7 32,4 0-1762,2 1-3587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18129,'0'0'1634,"-34"53"320,19-28-962,4-2-799,2-2-193,4-1-32,3-5 0,-1 2-97,0-1 1,-4 1 96,1-1 32,-1 1 32,2-3-64,2-2-320,2-4-769,8-25-10538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14 8808,'0'0'1436,"-10"-3"294,-4 0-768,0 0 0,0 1 0,0 0 0,-24 1 0,31 1-588,1 1 0,-1 0 1,0 0-1,1 0 1,0 0-1,-1 1 0,1 1 1,0-1-1,0 1 1,0 0-1,0 0 1,1 0-1,-1 1 0,-7 7 1,11-11-345,1 1-1,0 0 1,0 0-1,0 0 1,0 0 0,0 0-1,0 0 1,0 1 0,0-1-1,1 0 1,-1 0 0,0 0-1,1 1 1,-1-1 0,1 0-1,-1 1 1,1-1 0,0 1-1,0-1 1,-1 0 0,1 4-1,1-4-15,-1 0 1,1 0-1,0 0 0,0 0 1,-1 0-1,1-1 0,0 1 1,0 0-1,0 0 0,0 0 0,0-1 1,0 1-1,0-1 0,0 1 1,0-1-1,0 1 0,0-1 0,0 1 1,0-1-1,2 0 0,11 3-314,-1-1 1,1-1-1,21-1 0,-27 0-168,14 1-1056,-15 0 607,0-1 1,-1 1-1,1-1 1,0-1-1,-1 1 0,1-1 1,9-3-1,-15 4 687,-1 0-1,1-1 1,-1 1-1,1 0 0,-1-1 1,1 1-1,-1-1 1,0 1-1,1-1 1,-1 1-1,0-1 1,1 1-1,-1-1 1,0 1-1,0-1 1,1 1-1,-1-1 0,0 1 1,0-1-1,0 0 1,0 1-1,0-1 1,0 1-1,0-1 1,0 1-1,0-2 1,0-5-3940</inkml:trace>
  <inkml:trace contextRef="#ctx0" brushRef="#br0" timeOffset="1">220 14 2018,'-84'38'4356,"57"-38"-1441,1 0 96,1 9-225,2 7-960,8-1-577,5 3-384,5-1-545,3-1-352,2-2 32,0-5 128,7-1-32,0-3-128,2-4 0,0-1-704,1 0-770,0-11-2722,1-4-4868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15246,'0'0'5163,"6"8"-4982,-2-4-122,-1-1-1,1 1 0,0 0 1,0-1-1,0 0 1,0 0-1,1 0 0,-1-1 1,1 0-1,0 0 1,6 2-1,-9-3 48,1 0 0,-1-1 1,0 0-1,1 1 0,-1-1 0,1 0 0,-1 0 1,1-1-1,-1 1 0,0 0 0,1-1 1,-1 0-1,1 1 0,-1-1 0,0 0 0,0 0 1,1 0-1,-1 0 0,0-1 0,0 1 1,0-1-1,0 1 0,-1-1 0,1 0 0,0 1 1,-1-1-1,1 0 0,-1 0 0,1 0 1,-1-1-1,1-2 0,0 2 44,0-1-1,0 1 1,0-1-1,-1 1 1,0-1 0,1 1-1,-2-1 1,1 0-1,0 0 1,-1 1-1,1-1 1,-1 0 0,-1-5-1,1 6-70,-1 1-1,1 0 1,-1 0-1,0 0 1,0 0-1,0 0 1,0 0-1,0 1 1,0-1 0,0 0-1,-1 0 1,1 1-1,-1-1 1,1 1-1,-1-1 1,0 1-1,-3-2 1,0 0-206,0 1 0,-1-1 0,1 1 1,0 0-1,-1 1 0,-9-2 0,-40-2-4682,31 5-203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1441,'0'0'193,"0"-53"-33,3 19-32,3-6-32,0-5 32,1-3 32,-1-3 0,-1 1 33,-1 1 31,-3 6 128,2 5-32,-3 10-224,0 8-64,0 10-224,0 6-1665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66 764 1826,'-11'11'5979,"-31"39"-3604,41-49-2297,0 1-1,-1-1 0,1 1 1,0 0-1,0-1 0,0 1 1,0 0-1,1 0 0,-1 0 1,0 0-1,1 0 0,-1 0 1,1 0-1,0 0 0,-1 0 1,1 0-1,0 0 0,1 2 1,-1-3-20,1 1 0,-1-1 0,1 0 0,0 0 0,-1 0 0,1 0 0,0 0 0,0 0 0,0 0 0,0 0 0,0 0 1,0 0-1,0 0 0,0 0 0,0-1 0,1 1 0,-1-1 0,0 1 0,0-1 0,2 1 0,8 2 284,0-1 0,0-1 0,0 1 0,0-2-1,12 0 1,-12 0 59,69-4 543,0-4 1,-1-3-1,122-34 0,-99 22-546,232-51 461,1124-282-63,-853 186-487,-404 124 105,212-22 0,83 40-596,-488 28 7,11 0-356,0-1 0,31-6-1,-43 6-463,-1-1-1,1 0 0,-1-1 0,1 0 1,-1 0-1,8-5 0,18-17-11282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4132,'0'0'1783,"0"13"-1559,-8 242 1634,44 466 0,-33-701-1934,12 70 198,-13-83-274,-1 0 0,1-1 0,1 1 0,-1-1 0,1 1 0,0-1 0,1 0 0,0 0 0,8 10 0,1-9-1407,-1-7-330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0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70 5317,'0'0'198,"-11"-6"-113,-12-6 321,0 0 0,-34-10 0,47 18 27,-1 1 0,1 0-1,-1 0 1,0 1 0,0 1 0,0 0 0,0 0 0,-1 1 0,-19 3 0,27-2-416,0 1 1,0 0 0,0-1 0,0 1 0,1 1 0,-1-1 0,0 0 0,1 1 0,0 0 0,0 0 0,0 0 0,0 0-1,0 0 1,1 1 0,-5 6 0,-29 64 126,30-58-46,-79 212 401,-88 375 0,154-528-468,3 0 0,4 1-1,-5 126 1,16-190-47,2 0 0,0 0-1,0 0 1,1 0 0,0-1 0,1 1-1,1 0 1,0-1 0,0 0 0,7 12-1,-7-16 1,1-1-1,0 1 0,0-1 0,0 0 0,1 0 0,0-1 0,0 1 1,0-1-1,1-1 0,0 1 0,0-1 0,0 0 0,0-1 0,1 0 1,12 4-1,0-2 34,-1-2 0,1 0 1,-1-1-1,1-1 1,0 0-1,0-2 0,-1 0 1,1-2-1,0 0 0,-1-1 1,0-1-1,0-1 1,0 0-1,-1-1 0,0-2 1,27-15-1,-8 1 37,0-1 0,-1-3 0,-2 0 0,0-3 0,-2 0-1,39-49 1,-43 43 32,-1-1 0,-2-1-1,-2-1 1,-1-1-1,-2-1 1,-2-1 0,-2-1-1,-1 0 1,-3-1-1,8-48 1,-16 62-38,-1 1 0,-2-1 0,0 0-1,-3 1 1,0-1 0,-2 0 0,-8-30 0,6 37-13,-1 0 1,-1 1 0,-2 0 0,0 0-1,-1 1 1,-1 1 0,-1 0-1,-1 0 1,-25-27 0,34 41-185,0 0 1,-1 1 0,1-1-1,-1 1 1,0 1-1,-1-1 1,1 1-1,-1 0 1,1 1-1,-1-1 1,0 1 0,0 1-1,-1-1 1,1 1-1,-1 1 1,1-1-1,-1 1 1,1 0-1,-1 1 1,0 0-1,1 0 1,-1 1 0,1 0-1,-1 0 1,-14 5-1,-19 16-3006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5573,'0'0'1388,"10"0"-1233,278-19 2272,18-1-1186,397 43-297,455 12-310,-252-14 1391,644 6 505,-1478-30-2521,51 0 1087,-122 4-1098,-1-1 0,1 0-1,-1 0 1,1 0-1,-1 1 1,0-1-1,1 0 1,-1 1-1,0-1 1,1 0 0,-1 1-1,0-1 1,1 0-1,-1 1 1,0-1-1,0 1 1,1-1-1,-1 0 1,0 1 0,0-1-1,0 1 1,1-1-1,-1 1 1,0-1-1,0 1 1,0-1 0,0 1-1,0-1 1,0 0-1,0 1 1,0-1-1,0 1 1,0-1-1,-1 1 1,1-1 0,0 1-1,0-1 1,0 1-1,0-1 1,-1 0-1,1 1 1,0-1-1,-1 1 1,1-1 0,0 0-1,0 1 1,-1-1-1,0 1 1,-13 20-952,10-17 225,-1 0 0,0 0-1,0-1 1,0 0 0,0 0-1,0 0 1,-7 2 0,-15 3-4877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24 11915,'-14'8'214,"5"-2"-212,-49 32 29,53-34-76,1-1 0,0 0-1,0 1 1,1 0 0,-1 0 0,1 0-1,0 0 1,0 1 0,0-1-1,1 1 1,-1 0 0,-2 8 0,5-13 33,0 1 1,0-1-1,0 0 1,0 0 0,0 0-1,0 0 1,0 1-1,0-1 1,0 0 0,0 0-1,0 0 1,0 1-1,0-1 1,0 0 0,0 0-1,0 0 1,0 1-1,0-1 1,0 0 0,0 0-1,0 0 1,1 0-1,-1 1 1,0-1 0,0 0-1,0 0 1,0 0-1,0 0 1,1 0 0,-1 0-1,0 1 1,0-1-1,0 0 1,0 0 0,1 0-1,-1 0 1,0 0-1,0 0 1,0 0 0,0 0-1,1 0 1,-1 0-1,0 0 1,0 0 0,0 0-1,1 0 1,-1 0-1,0 0 1,0 0 0,1 0-1,16-5-48,15-11 387,13-9 153,-25 12-295,0 0-1,2 2 0,-1 1 0,1 0 0,1 2 0,0 1 0,41-8 0,22 8 713,103 5-1,-85 3-484,71-3-265,525 19 400,189 43-771,-482-38 112,-141-1-61,265 8 266,-228-33 4,175 3 41,-294 16-131,27 2 18,114-34 254,2 0-921,-280 19 600,62 11 1,0 1 150,-98-14-177,18 3 198,-29-3-157,1 0 0,0 0 0,-1 0 0,1 1 0,0-1 0,-1 0 0,1 1 0,-1-1 0,1 0 1,-1 1-1,1-1 0,-1 1 0,1-1 0,-1 1 0,1-1 0,-1 1 0,1-1 0,-1 1 0,0-1 0,1 1 1,-1 0-1,0-1 0,0 1 0,1-1 0,-1 1 0,0 0 0,0-1 0,0 1 0,0 0 0,0-1 0,0 1 1,0 0-1,0-1 0,0 1 0,0 0 0,0 0-69,0-1 1,-1 0-1,1 1 0,0-1 0,0 0 1,0 1-1,-1-1 0,1 0 1,0 1-1,-1-1 0,1 0 0,0 0 1,-1 1-1,1-1 0,0 0 1,-1 0-1,1 0 0,0 1 1,-1-1-1,1 0 0,0 0 0,-1 0 1,1 0-1,-1 0 0,1 0 1,0 0-1,-1 0 0,1 0 1,-1 0-1,1 0 0,0 0 0,-1 0 1,1 0-1,-1 0 0,-2-1-777,-11 1-3953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8456,'0'0'12428,"11"-2"-11302,26-6-263,0 3 0,50-2 0,-72 6-480,0-1 0,0 0 0,0-1 1,22-7-1,-15 3 878,10 7-872,-1 0-899,-31-1 252,1 1 1,0 0 0,0 0 0,-1-1 0,1 1 0,0-1 0,-1 1-1,1 0 1,0-1 0,-1 1 0,1-1 0,0 0 0,-1 1 0,1-1 0,-1 1-1,1-1 1,-1 0 0,0 1 0,1-1 0,-1 0 0,0 0 0,1 1 0,-1-1-1,0 0 1,0 0 0,1 0 0,-1 1 0,0-1 0,0 0 0,0 0 0,0-1-1,0-15-7637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17040,'0'0'625,"12"-2"154,-2 0-435,2-1 60,0 0-1,1 1 1,-1 1 0,0 0-1,0 1 1,1 0 0,-1 1 0,18 3-1,-28-3-337,-1 0 0,1 0-1,-1 0 1,0 0 0,0 0-1,1 0 1,-1 0 0,0 1-1,0-1 1,0 1 0,0-1-1,-1 1 1,1-1 0,0 1-1,-1-1 1,1 1 0,-1-1-1,1 1 1,-1 0 0,0-1 0,1 1-1,-1 0 1,0 0 0,0-1-1,0 1 1,-1 0 0,1-1-1,0 1 1,-1 0 0,1-1-1,-1 1 1,0 2 0,-2 5 179,0-1 1,0 1-1,-1-1 1,-8 13-1,-18 19 102,23-32-318,1 0-1,-1 0 0,1 0 0,1 0 1,0 1-1,0 0 0,1 0 1,0 0-1,-4 12 0,8-20-30,0-1 1,0 1-1,0 0 0,0-1 0,0 1 0,0-1 0,0 1 0,1 0 0,-1-1 0,0 1 0,0-1 0,0 1 0,0-1 0,1 1 0,-1-1 1,0 1-1,1-1 0,-1 1 0,0-1 0,1 1 0,-1-1 0,0 1 0,1-1 0,-1 0 0,1 1 0,-1-1 0,1 0 0,-1 1 1,1-1-1,0 1 0,25 2-15,29-12-435,-37 2-801,1 0 0,29-18 0,7-8-4416,-10 2-3134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15727,'0'0'6849,"-7"10"-6694,-22 30-86,28-40-68,1 1 0,-1-1 0,1 1 1,0-1-1,-1 1 0,1-1 0,-1 1 0,1-1 0,0 1 0,-1 0 0,1-1 0,0 1 0,0 0 0,-1-1 0,1 1 0,0 0 1,0-1-1,0 1 0,0 0 0,0-1 0,0 1 0,0 0 0,0-1 0,0 1 0,0 0 0,0-1 0,1 1 0,-1 0 0,0-1 1,0 1-1,1 0 0,-1-1 0,0 1 0,1-1 0,-1 1 0,1-1 0,-1 1 0,0-1 0,1 1 0,0-1 0,-1 1 0,1-1 1,-1 1-1,1-1 0,-1 0 0,1 1 0,0-1 0,-1 0 0,1 0 0,0 1 0,-1-1 0,1 0 0,0 0 0,38 1 88,-33-2-54,4 1-29,0 0-1,0 1 1,0 0 0,0 1 0,0 0 0,11 3 0,-18-4-2,-1 0 0,1 1 0,0-1 1,-1 0-1,0 1 0,1-1 0,-1 1 0,0 0 1,1 0-1,-1 0 0,0 0 0,-1 0 1,1 0-1,0 1 0,-1-1 0,1 0 0,-1 1 1,0 0-1,1-1 0,-1 1 0,0 0 1,-1-1-1,1 1 0,0 0 0,-1 0 0,0 3 1,0 0 104,0 0 1,-1 0-1,0 0 1,0 0-1,-1 1 1,1-2-1,-1 1 1,-1 0-1,1 0 1,-1-1-1,0 1 1,0-1-1,-1 0 0,0 0 1,-6 7-1,7-8-89,-1 0 0,1 0 0,-1-1-1,0 0 1,0 1 0,-1-1-1,1-1 1,0 1 0,-1-1 0,0 1-1,0-1 1,1-1 0,-1 1-1,0-1 1,0 1 0,-1-2-1,1 1 1,0 0 0,-6-1 0,10 0-163,0-1 1,0 1-1,-1 0 1,1 0-1,0-1 1,0 1 0,0-1-1,0 1 1,0-1-1,0 1 1,0-1-1,0 0 1,1 0 0,-1 1-1,0-1 1,0 0-1,0 0 1,1 0 0,-1 0-1,1 0 1,-1 0-1,0 0 1,1 0-1,0 0 1,-1 0 0,1 0-1,-1-1 1,-3-34-5241,4 29 4152,0-38-6307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14542,'0'0'2979,"55"0"-1890,-25 0-833,4 3-160,2-2-224,-1 0-1506,-6-1-2402,-1 2-2338</inkml:trace>
  <inkml:trace contextRef="#ctx0" brushRef="#br0" timeOffset="1">430 22 6246,'0'0'13869,"11"59"-12716,-13-37-512,-8 6-321,-3 3-256,-1 2-32,-4-2 32,8-3-32,-1-6-32,6-11-224,5-9-1057,0-19-7303,0-9-3268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12364,'-9'1'1986,"1"0"-1540,0 0 0,0 0 0,0 1 0,0 0 0,0 1 0,0 0 0,1 0 0,-13 8 1,16-9-242,-1 1 0,1 0 0,0 0 0,0 1 1,1-1-1,-1 1 0,1 0 0,0 0 0,0 0 1,0 0-1,0 0 0,1 1 0,-1-1 0,1 1 1,0 0-1,1 0 0,-3 8 0,4-11-164,-1 0 1,1-1-1,-1 1 0,1 0 0,0 0 0,0-1 1,0 1-1,0 0 0,0 0 0,0-1 0,1 1 1,-1 0-1,0 0 0,1-1 0,-1 1 0,1 0 1,0-1-1,0 1 0,-1-1 0,1 1 0,0-1 0,0 1 1,1-1-1,-1 0 0,0 0 0,0 1 0,3 1 1,-1-2 22,1 0 0,-1 0 0,1 0 0,-1 0 0,1 0 0,-1-1 1,1 1-1,-1-1 0,1 0 0,-1 0 0,1-1 0,6 0 0,6-3 54,-1 0 1,0 0-1,0-2 0,-1 1 0,21-13 0,-21 10-84,0-1 0,-1-1-1,14-13 1,-23 19-16,-1 1-1,1-1 0,-1 0 1,0 0-1,0 0 0,0 0 1,-1 0-1,1-1 0,-1 1 1,0-1-1,-1 0 0,1 0 0,-1 1 1,1-9-1,-1 12-10,-1 0-1,0-1 1,0 1-1,0 0 0,-1 0 1,1-1-1,0 1 1,0 0-1,-1 0 1,1 0-1,0-1 1,-1 1-1,1 0 1,-1 0-1,0 0 0,1 0 1,-1 0-1,0 0 1,0 0-1,0 0 1,1 0-1,-1 0 1,0 1-1,0-1 1,0 0-1,-2 0 1,0-1-26,0 1 1,0 0-1,-1 0 1,1 0-1,-1 1 1,1-1-1,0 1 1,-1 0-1,-6 0 1,4 0-62,-1 1 1,0 0-1,0 0 0,0 0 1,1 1-1,-1 0 1,1 0-1,-1 1 1,-11 7-1,15-8 6,0 1-1,0-1 1,1 1-1,-1 0 1,0 1 0,1-1-1,0 0 1,0 1-1,0-1 1,0 1 0,1-1-1,-2 5 1,-1 30-6652,7-33 2504,8-2-1704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86 16464,'-8'9'2701,"-3"2"-1809,8-8-652,-1 1 0,0 0 0,1-1 0,0 1 1,-1 1-1,2-1 0,-1 0 0,0 1 0,1-1 1,0 1-1,-2 7 0,4-11-218,0 0 0,0-1-1,0 1 1,0 0 0,0 0 0,0-1 0,0 1-1,0 0 1,0 0 0,1 0 0,-1-1 0,0 1-1,1 0 1,-1-1 0,0 1 0,1 0 0,-1-1-1,1 1 1,-1-1 0,1 1 0,-1 0 0,1-1-1,0 1 1,-1-1 0,1 1 0,0-1 0,-1 0-1,1 1 1,0-1 0,-1 0 0,1 0 0,0 1-1,0-1 1,-1 0 0,1 0 0,0 0-1,0 0 1,0 0 0,-1 0 0,1 0 0,0 0-1,0 0 1,-1 0 0,1 0 0,1-1 0,41-5 496,-30 2-367,-1-1-1,0-1 0,0 0 0,0 0 0,-1-1 0,16-13 0,-22 17-28,-1 0 1,1-1-1,-1 0 0,0 0 0,0 0 1,0 0-1,-1-1 0,1 0 0,-1 1 1,0-1-1,0 0 0,-1-1 0,0 1 1,0 0-1,0-1 0,0 1 0,0-8 1,-2 12-90,0-1-1,-1 1 1,1 0 0,-1-1 0,1 1 0,-1 0 0,0-1 0,0 1 0,0 0 0,1 0 0,-1 0 0,0 0 0,0 0 0,-1 0 0,1 0 0,0 0 0,0 0 0,0 0 0,-1 1 0,1-1 0,0 0 0,-1 1 0,1-1 0,0 1 0,-1 0 0,1-1 0,-1 1 0,1 0 0,-2 0 0,-51-5-465,46 5 286,-57-1-4304,37 1-597,0 0-4002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0 5605,'0'0'10261,"-9"7"-10074,-10 10-17,0 0 1,1 2 0,1 0 0,-15 22 0,-64 102 683,48-69-657,10-23-196,26-36-317,0 0 1,1 1-1,1 0 0,0 0 0,1 1 0,-7 20 0,16-30-3534,7-12-14,5-15-1960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6534,'-11'83'160,"6"13"-32,5 17-31,0 8-33,0 0-64,11-8-32,1-16-129,1-18-511,-1-19-706,-3-19-447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10378,'0'0'2173,"13"-7"-1613,-9 5-531,8-5 13,1 1 0,0 0 1,0 1-1,0 1 1,1 0-1,21-4 1,99-5 98,135 5 1,137 21 506,6 1-325,1085-27 1979,-138 0-1064,-1298 14-1232,220-6 80,-210 1-55,132-27 0,-197 30-45,-2 1-218,0-1 0,1 0-1,-1 0 1,0 0-1,0-1 1,0 1 0,0-1-1,0 0 1,-1 0 0,1-1-1,-1 1 1,1-1 0,3-2-1,5-10-4507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 13613,'-23'-13'131,"22"6"32,37 4 85,-23 2-235,592 22 227,70 14 462,1-42 546,223 6-945,-448 30-216,8 0-46,661-55 1502,-508 12 144,-575 17-1577,48 10-1,-52-7-1131,67 3-1,-99-9 916,1 1-309,0-1-1,0 0 0,0 0 1,1 0-1,-1 0 0,0-1 0,0 1 1,0 0-1,0-1 0,-1 0 1,1 1-1,0-1 0,0 0 1,0 0-1,0 0 0,-1 0 1,4-3-1,5-11-7639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11979,'0'0'12300,"11"-11"-11531,3-2-577,25-25 446,55-41 0,-92 77-634,0 1 0,0 0 0,0-1 0,0 1 0,0 0 1,0 0-1,0 1 0,1-1 0,-1 0 0,0 1 0,3-1 0,-4 1 0,0 0 0,0 0-1,0 0 1,0 1 0,0-1 0,-1 0-1,1 0 1,0 1 0,0-1-1,0 0 1,-1 1 0,1-1-1,0 1 1,0-1 0,-1 1 0,1-1-1,0 1 1,-1-1 0,1 1-1,0 1 1,2 3 17,-1 0-1,0 1 1,0-1-1,0 1 1,-1-1-1,0 1 1,1 7-1,8 28 36,-10-39-35,1 0 1,-1 0-1,1-1 1,0 1-1,0 0 1,0-1-1,0 1 1,0 0-1,0-1 1,0 1-1,0-1 1,1 0-1,-1 1 1,0-1-1,1 0 1,0 0-1,-1 0 1,1 0-1,-1 0 1,1 0-1,0-1 0,0 1 1,0 0-1,2 0 1,-2-2 53,1 1-1,-1 0 1,1-1-1,-1 0 1,1 1 0,-1-1-1,1 0 1,-1 0-1,0 0 1,1-1 0,-1 1-1,0 0 1,0-1-1,0 0 1,2-1 0,7-8 295,-1 0 0,0 0 0,-1-1 1,13-23-1,-8 6-189,10-14-186,-24 43-143,0 0 1,1-1-1,-1 1 1,0 0-1,0 0 0,1-1 1,-1 1-1,0 0 1,1 0-1,-1 0 0,0 0 1,1 0-1,-1-1 1,1 1-1,-1 0 1,0 0-1,1 0 0,-1 0 1,0 0-1,1 0 1,-1 0-1,0 0 0,1 0 1,-1 0-1,1 1 1,-1-1-1,0 0 0,1 0 1,-1 0-1,0 0 1,1 0-1,-1 1 1,0-1-1,1 0 0,-1 0 1,0 1-1,0-1 1,1 0-1,-1 0 0,0 1 1,5 2-5664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9257,'0'0'14766,"-3"86"-13677,-4-38-609,0 3-256,5 0-127,2-7-65,0-8 0,2-10-32,13-13-609,5-13-1153,5-10 97,2-25-609,0-8-2115,-1-13-2721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13229,'-4'8'1708,"-11"17"-248,6-10-685,0 0 0,0 0 0,2 1 1,0 1-1,1-1 0,-6 22 0,13-38-752,-1 1 0,0-1 0,1 0-1,-1 0 1,1 0 0,-1 1 0,1-1-1,-1 0 1,1 0 0,-1 0 0,1 0-1,-1 0 1,1 0 0,-1 0 0,1 0-1,-1 0 1,1 0 0,-1 0 0,1 0-1,-1-1 1,0 1 0,1 0 0,-1 0-1,1 0 1,-1-1 0,1 1 0,-1 0-1,0 0 1,1-1 0,-1 1 0,0 0-1,1-1 1,17-9 326,-8 3-163,-4 1-154,1 1 0,-1 0 0,1 0 1,0 1-1,1 0 0,-1 0 0,1 1 0,0 0 0,-1 0 0,1 1 0,0 0 0,1 1 0,14-2 0,-22 3-20,0 0 0,1 0 0,-1 1 0,1-1 1,-1 0-1,0 1 0,1-1 0,-1 1 0,0 0 0,1-1 0,-1 1 0,0 0 0,0 0 0,0-1 0,0 1 0,0 0 0,0 0 0,0 1 0,0-1 0,0 0 0,0 0 0,0 0 0,-1 0 0,2 2 0,0 2 13,-1 0-1,1-1 1,-1 1 0,0 0-1,-1 0 1,1-1-1,-1 9 1,0 1 25,-1 0 0,0-1 0,-1 1 0,-6 21 0,1-18 47,0 0 1,0 0 0,-2-1 0,-17 27-1,22-37 6,-1 0 0,1 0-1,-1 0 1,0-1 0,0 0-1,0 0 1,-1 0 0,0-1-1,0 0 1,0 0 0,0 0-1,-1-1 1,1 0 0,-12 4-1,17-7-256,-1 1-1,1-1 0,0 0 0,0 0 1,-1 0-1,1 0 0,0 0 1,0 0-1,-1 0 0,1-1 1,0 1-1,0 0 0,0-1 1,-1 1-1,1-1 0,0 1 1,0-1-1,0 0 0,0 1 1,0-1-1,0 0 0,0 0 0,0 0 1,0 1-1,0-1 0,1 0 1,-1 0-1,0 0 0,1 0 1,-1-1-1,0 1 0,1 0 1,-1 0-1,1 0 0,0 0 1,-1-1-1,1 1 0,0 0 0,0 0 1,0-1-1,0-1 0,-5-30-7158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17809,'0'0'7463,"71"-38"-7431,-35 32 32,4 1-641,5 1-1665,5 1-833,-3 1-2017,-4 2-3525</inkml:trace>
  <inkml:trace contextRef="#ctx0" brushRef="#br0" timeOffset="1">517 37 15150,'0'0'6855,"-25"65"-6054,10-34 352,-2 0-256,3 3-449,0-6-256,5 0-160,0-8-64,6-8-448,0-7-417,2-5-384,1-2-577,0-15-1441,0-8-1250,1-2-2081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11018,'0'0'2408,"-12"-3"240,8 3-2490,-8-3 456,0 1 1,-1 0-1,1 1 1,-1 0-1,-13 2 1,23-1-549,0 0 1,0 1 0,0-1 0,0 1 0,0 0-1,0 0 1,0 0 0,0 0 0,1 0-1,-1 0 1,0 1 0,1-1 0,-1 1 0,1 0-1,0 0 1,-1 0 0,1 0 0,0 0-1,0 0 1,0 1 0,1-1 0,-1 1 0,0-1-1,1 1 1,0 0 0,0-1 0,-1 1-1,2 0 1,-1 0 0,-1 6 0,1-7-24,1 1 1,-1-1 0,1 1-1,0-1 1,0 0-1,0 1 1,0-1-1,0 1 1,0-1 0,1 1-1,-1-1 1,1 1-1,0-1 1,-1 1 0,1-1-1,0 0 1,1 0-1,-1 1 1,0-1-1,0 0 1,1 0 0,0 0-1,-1-1 1,3 3-1,0-2 19,-1 0-1,1-1 1,0 1 0,0-1-1,-1 0 1,1 0-1,0 0 1,0-1-1,0 1 1,0-1-1,0 0 1,0 0-1,0-1 1,7 0-1,-4-1 19,-1 0-1,1 0 0,0-1 0,-1 1 0,1-1 0,-1-1 0,0 1 0,0-1 1,0 0-1,10-9 0,-14 11-14,1-1 1,-1 1-1,1 0 1,-1-1 0,0 1-1,0-1 1,0 0-1,0 0 1,0 1-1,-1-1 1,1 0-1,-1-1 1,0 1-1,0 0 1,0 0-1,0 0 1,-1-1 0,1 1-1,-1 0 1,0-1-1,0 1 1,0-1-1,0 1 1,-2-7-1,1 9-47,0-1-1,0 1 0,-1-1 0,1 1 0,0 0 0,-1-1 0,1 1 0,-1 0 0,0 0 1,1 0-1,-1 0 0,0 0 0,0 0 0,0 1 0,1-1 0,-1 1 0,0-1 1,0 1-1,0 0 0,0-1 0,0 1 0,0 0 0,0 0 0,0 1 0,0-1 0,-3 1 1,-1 0-91,-1-1 1,1 1-1,0 1 1,0-1-1,0 1 1,0 1-1,-7 2 1,8-1-79,0-1 0,0 1-1,0 0 1,1 0 0,-1 1 0,1-1-1,0 1 1,-5 8 0,-3 18-2397,12-28 1807,0-1-1,-1 1 1,1 0-1,0-1 1,1 1 0,-1 0-1,0-1 1,1 1 0,1 5-1,4 1-5648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11243,'0'0'3603,"-5"12"-1067,0-3-2073,-29 73 2985,32-75-3107,-1-1 1,2 1-1,-1-1 1,1 1-1,0 0 0,0-1 1,1 1-1,0 0 0,0 0 1,1 0-1,2 12 0,-3-19-322,1 1-1,-1 0 0,1-1 1,0 1-1,-1-1 1,1 1-1,0-1 0,-1 1 1,1-1-1,0 1 0,-1-1 1,1 0-1,0 1 0,0-1 1,0 0-1,-1 0 1,1 1-1,0-1 0,0 0 1,0 0-1,-1 0 0,1 0 1,0 0-1,0 0 0,0 0 1,0 0-1,-1-1 1,1 1-1,0 0 0,0 0 1,-1-1-1,1 1 0,0-1 1,0 1-1,-1 0 0,1-1 1,0 1-1,-1-1 1,1 0-1,0 0 0,29-23 612,-24 19-533,-1 0 0,0-1 1,0 0-1,0-1 0,-1 1 0,0-1 1,0 0-1,-1 1 0,0-2 0,0 1 1,-1 0-1,0-1 0,2-11 0,-4 18-95,0 0-1,-1 0 1,1-1-1,-1 1 1,1 0-1,-1 0 1,0 0 0,1-1-1,-1 1 1,0 0-1,0 0 1,1 0-1,-1 0 1,0 1-1,0-1 1,0 0-1,-1 0 1,1 0-1,0 1 1,0-1-1,0 1 1,0-1 0,-1 1-1,1-1 1,0 1-1,0 0 1,-1-1-1,1 1 1,0 0-1,-3 0 1,-49-2-1749,43 2 798,-43 2-8532,27 5-1590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27 443 2723,'0'0'117,"-4"-10"-53,0-1-239,0 0-1,0-1 1,1 0-1,1 0 1,0 0-1,0 0 1,1-15-1,4-98-30,1 67 3352,15-69 0,-14 113-2285,1 17-458,5 25-290,7 60 406,9 137-1,-14 96 561,-1-29-552,-8-246-1590,19 86 1,-18-108-1308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2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 9321,'0'0'347,"-9"-3"-38,3 2-436,3-1 214,-1 0 0,1 1 0,-1 0 0,0 0 0,0 0 0,1 0-1,-1 0 1,0 1 0,0 0 0,0 0 0,0 0 0,0 0 0,0 0 0,0 1 0,1 0 0,-1 0 0,0 0 0,0 0 0,1 1 0,-1-1 0,1 1 0,-1 0 0,1 0 0,0 0 0,0 0 0,-6 6 0,1 0 152,0 2-1,1-1 1,0 1-1,0 0 0,1 1 1,1-1-1,0 1 1,0 0-1,1 1 1,0-1-1,1 1 1,0 0-1,1 0 0,-1 23 1,3-34-205,0 1 0,0 0 0,0 0 0,1-1 0,-1 1 0,1 0 0,-1-1 0,1 1 0,0 0 0,-1-1 0,1 1 0,0-1 0,0 1 0,0-1-1,0 0 1,1 1 0,-1-1 0,0 0 0,0 0 0,1 1 0,-1-1 0,1 0 0,-1-1 0,1 1 0,-1 0 0,1 0 0,0-1 0,-1 1 0,1-1 0,0 1 0,-1-1 0,1 0 0,0 1 0,0-1 0,-1 0 0,1 0 0,0 0 0,0-1 0,-1 1 0,4-1 0,1 0 100,1 0 0,-1 0 0,0-1 0,0 0 0,0 0 0,0-1 0,0 0 0,0 1 0,-1-2 0,7-4 0,-4 1-7,0 0 1,-1-1-1,0 0 0,9-13 1,-14 19-74,-1-1 1,1 0-1,0 1 0,-1-1 1,0 0-1,1 0 0,-1 0 1,0 0-1,-1 0 0,1 0 1,0-1-1,-1 1 0,0 0 1,0 0-1,0 0 1,0-1-1,0 1 0,0 0 1,-2-4-1,1 6-41,0 0-1,0 0 1,0 0 0,0 0-1,0 0 1,0 0 0,0 1-1,0-1 1,0 0 0,0 1-1,-1-1 1,1 0 0,0 1 0,0 0-1,-1-1 1,1 1 0,0 0-1,-1 0 1,1-1 0,0 1-1,-1 0 1,1 1 0,-2-1-1,-34 4-108,30-2 3,-1 1 0,1 0 0,0 0-1,0 1 1,0 0 0,0 1 0,1-1 0,-1 1 0,1 0 0,1 1-1,-8 8 1,11-12 13,0 0 0,0 1 0,0 0 1,1-1-1,-1 1 0,1 0 0,-1 0 0,1 0 0,0 0 0,0 0 0,0 0 0,1 0 0,-1 5 0,1-6-38,0 0-1,1 0 1,-1 0-1,1 0 1,-1 0-1,1 0 1,0 0-1,0 0 0,0 0 1,0-1-1,0 1 1,0 0-1,0-1 1,0 1-1,1-1 0,-1 1 1,1-1-1,-1 0 1,1 1-1,0-1 1,-1 0-1,1 0 1,3 1-1,25 9-3041,6-5-1004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0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66 11147,'-7'-8'-86,"-22"-29"156,28 35-81,0 1 0,0-1 0,0 1 0,0 0 0,-1-1 0,1 1 1,0 0-1,0 0 0,-1 0 0,1 0 0,-1 0 0,1 0 0,-1 0 0,1 1 1,-1-1-1,0 0 0,1 1 0,-1-1 0,0 1 0,1 0 0,-1 0 1,0-1-1,0 1 0,1 0 0,-1 0 0,0 1 0,0-1 0,1 0 1,-1 0-1,0 1 0,1-1 0,-1 1 0,0 0 0,1 0 0,-1-1 1,1 1-1,-1 0 0,1 0 0,0 0 0,-1 0 0,1 1 0,0-1 1,0 0-1,-2 2 0,-3 5-81,0 1 0,0 0 0,1 1 0,0-1 0,-5 16 0,-25 66 288,-35 153 1,1 98 285,19-30-358,40-229-93,4 147 1,7-215-26,0 0-1,1 0 1,1 0 0,0-1 0,1 1 0,0-1-1,1 0 1,1 0 0,0 0 0,1-1-1,12 18 1,-14-25-12,-1-1-1,1 1 1,0-1-1,1 0 0,-1 0 1,1-1-1,0 0 1,0 0-1,0 0 1,0-1-1,1 1 0,-1-2 1,1 1-1,0-1 1,0 0-1,0 0 1,0-1-1,0 0 0,1 0 1,-1-1-1,0 0 1,0 0-1,1 0 1,-1-1-1,10-3 0,-4 0 20,0 0 0,0-1 0,-1-1 0,0 0-1,0 0 1,0-1 0,-1-1 0,0 0-1,-1-1 1,1 0 0,-2 0 0,1-1-1,8-13 1,11-14 81,-2-2-1,34-62 1,-22 23 201,-4-2 0,-2-1 0,-5-2 0,-3-1 1,-3 0-1,-5-2 0,-3 0 0,-4-1 0,-2-163 1,-8 221-258,-2 0 1,-1 1 0,-2 0 0,0-1 0,-17-46-1,19 67-22,0 0-1,-1 1 0,0 0 0,0-1 1,-1 1-1,0 1 0,0-1 0,0 1 1,-1 0-1,-10-8 0,12 11-10,-1 0 0,0 0-1,0 0 1,0 1 0,-1 0-1,1 0 1,-1 0 0,1 1 0,-1 0-1,1 0 1,-1 0 0,1 1-1,-1 0 1,0 0 0,0 0-1,-10 3 1,5-1-48,1 1 0,0 0 0,0 1 0,1 1 0,-1-1 0,1 1 0,0 1 0,0 0 0,0 0 0,1 1 0,0 0 1,0 0-1,1 1 0,-11 15 0,-1 2-793,2 1 0,1 0 0,-22 50 0,21-37-1950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1108 250 5541,'-8'15'3993,"-33"63"-3381,-46 131-1,-54 288-661,32-108 9,-44 150 1057,32 9 151,-20 530-648,58-384-562,-70 577 475,83 8 1490,85-664-1473,59-6-279,200 519-279,-197-842 37,322 1022 13,-256-953 99,-118-302-59,3-2 1,2 0-1,1-2 0,59 67 0,-77-102 14,0-1-1,0 0 0,1-1 0,1 0 0,0-1 1,1-1-1,0-1 0,0 0 0,1-1 0,0-1 1,28 9-1,-31-13-3,1 0 0,-1-1 0,0-1 0,1 0 0,-1-1 0,0-1 0,1 0 0,-1-1 0,0 0 0,0-1 0,0-1 0,0 0 0,0-1 0,-1 0 0,18-11 0,8-7-17,-1-2 1,-1-2-1,-1-1 1,-2-2 0,53-60-1,-15 4 54,71-110 1,-36 23 211,-7-3 0,-8-5 0,-9-4 0,66-213 0,183-796 271,-324 1161-530,133-608-314,-29-5 1,47-1031-1,-142-133-617,-94 786 1435,-99 14-132,140 864-325,-7 2 1,-6 2 0,-132-265-1,136 326-13,-3 2 0,-4 3 1,-2 1-1,-4 4 0,-3 1 0,-3 4 0,-122-98 0,113 109-66,-3 4 0,-2 3 0,-155-69 0,167 91-1199,-1 2 0,-1 4-1,-71-12 1,-6 10-4772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1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3039 153 8008,'-268'-59'3801,"-142"6"-4122,249 35 802,36 5-490,-167 3 1,210 14-31,1 3 1,0 4-1,-89 24 1,-14 15 796,2 9 0,2 7 0,4 8 0,-198 115 0,338-169-535,1 2-1,1 1 1,-35 32-1,60-47-215,0 1 0,1-1-1,0 2 1,0-1 0,1 1 0,0 0-1,1 1 1,0-1 0,1 1 0,0 1 0,1-1-1,0 1 1,1-1 0,0 1 0,-2 14-1,4-6-12,1 1 1,0-1-1,1 0 0,1 1 0,2-1 0,-1 0 0,2-1 0,1 1 0,0-1 0,12 24 0,-5-18-7,1-1 0,1 0 0,1-1 0,1 0 0,1-2 0,38 36 0,-17-25 0,0-1 0,3-2 1,0-2-1,1-2 0,2-2 0,0-1 0,2-3 0,52 15 0,-7-10 91,1-4 0,1-5-1,142 7 1,291-34 385,-236-17-175,-1-12 1,533-149-1,-668 142-266,159-73 0,-253 93 17,-1-3 0,-2-2 0,-2-2 0,-1-3 0,70-63 0,-106 84 5,-1-2 1,-1 0-1,-1-1 1,0-1-1,-1 0 1,-2-1-1,19-41 1,-27 52-64,0-1 0,-2 0 0,1 0 0,-2 0 0,1 0 0,-2 0 0,0 0 0,0-1 0,-1 1 0,0 0-1,-1-1 1,-1 1 0,0 0 0,-1 0 0,0 0 0,0 0 0,-2 0 0,-6-13 0,-1 5-261,0 1 0,-2 0 0,0 1-1,-1 1 1,-1 0 0,0 1 0,-1 1-1,-1 0 1,0 2 0,-1 0 0,-27-14-1,-9-1-751,-2 2 0,-116-37 0,37 26-436,0 6-1239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0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5573,'0'0'9145,"11"5"-10229,10 1 1071,0-1 0,1 0 0,0-2 0,0 0 0,0-2 0,28-1 0,38 4 185,164 31 0,-20-2 104,1229 12 1234,-909-81-452,-2-34-672,290-26-303,572 73 1225,-955 25-587,-367-1-662,174-5 5,-247 0-76,-16-3-1313,-24-11-3291,18 15 3655,-25-16-5423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0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1304 14478,'22'1'214,"0"2"0,0 0 1,36 11-1,29 4-46,-11-11 66,1-4 0,1-2 0,-1-5 0,149-25 0,298-100 1126,-158 32-474,-38 40 172,-192 37-917,163-46 0,-288 63-273,-1 0 1,1-1-1,-1-1 0,0 1 1,0-2-1,0 1 0,12-10 1,-18 11 51,0 0 1,0 0 0,0 0-1,-1-1 1,1 0 0,-1 1 0,0-1-1,0 0 1,-1-1 0,1 1-1,-1 0 1,0-1 0,-1 1 0,1-1-1,0-10 1,1-11-345,-1 1 1,-1 0-1,-1 0 1,-2 0-1,0-1 1,-2 1-1,-1 1 0,-8-28 1,6 33 453,-1 1 0,0 0 0,-2 1 0,0 0 1,-1 0-1,0 1 0,-2 0 0,0 1 0,0 1 0,-30-25 0,1 6 290,-2 3 0,-1 1-1,-1 3 1,-2 2 0,-80-32-1,39 26-132,-2 3-1,-125-22 0,146 39-165,0 4-1,-1 2 0,0 3 0,-118 12 1,96 3 12,0 4 1,2 5-1,-90 32 0,166-49-34,-302 112-276,262-93 199,0 3-1,1 2 0,-74 53 1,109-67 63,1 1 0,0 1 0,1 0 0,1 2 0,1 0 0,0 0 0,2 1-1,0 1 1,1 0 0,1 1 0,-13 37 0,14-25 8,1 1-1,1-1 1,2 2-1,1-1 1,2 1-1,2 0 1,3 45-1,0-63 20,0 0 0,1-1 0,1 1-1,1-1 1,0 0 0,1 0-1,1 0 1,1-1 0,0 0-1,1-1 1,1 0 0,0 0 0,1-1-1,0 0 1,1-1 0,1 0-1,0-1 1,1 0 0,22 14 0,-7-9-1,1 0 1,1-2 0,0-1 0,0-2 0,2-1-1,-1-1 1,1-2 0,1-1 0,48 4 0,19-7-1,0-3-1,0-5 1,-1-4 0,0-5 0,0-4 0,163-50-1,-62-1 54,-3-9 0,214-117 0,-275 124 57,-4-6 0,136-102 0,-260 172-297,0-1 0,-1-1 1,0 0-1,0 0 0,-1-1 1,0 0-1,8-12 0,-12 16 24,-1 0-1,0 1 0,0-1 0,-1 0 1,1 0-1,-1 0 0,0 1 0,0-1 0,-1-1 1,0 1-1,0 0 0,0 0 0,0 0 1,-1 0-1,1 0 0,-2 0 0,1 0 0,-3-7 1,-26-43-3345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1808 138 4420,'-9'-2'502,"-267"-85"5944,223 74-6138,-1 2-1,0 3 1,-72-2 0,69 9-280,1 3 0,-1 2 0,1 3 1,1 2-1,-1 3 0,2 1 0,0 4 1,0 1-1,2 3 0,1 3 0,0 1 1,2 3-1,1 1 0,1 3 1,2 2-1,-47 45 0,52-41-3,1 2 0,2 1 0,-60 90-1,84-112 12,2 1-1,0 0 1,2 1-1,0 0 1,1 0-1,1 1 1,1 0-1,1 1 1,1-1-1,1 1 1,1 0-1,1 29 1,2-41-4,1 0 1,0 0 0,0 0-1,1 0 1,0-1 0,1 0-1,0 1 1,1-1 0,0-1-1,1 1 1,7 9 0,-2-5 19,2 1 0,-1-2 0,2 1 1,0-2-1,31 21 0,-6-8 34,2-3 1,1-2-1,1-1 0,65 19 1,-15-12-68,0-4 0,1-5-1,113 7 1,290-19-25,-375-12-5,0-5 1,210-50-1,-257 42 15,0-3-1,-2-3 1,-1-4-1,-2-3 1,97-60-1,-138 74 110,-1-1-1,-1-1 1,-1-1-1,-1-1 1,-1-2-1,26-34 1,-43 50-36,0 0 0,-1 0 0,0-1-1,-1 0 1,0 0 0,0-1 0,-1 1 0,-1-1 0,0 0 0,0 0 0,-1 0 0,0 0 0,-1 0 0,-1-1 0,0 1 0,0 0 0,-1 0 0,0-1 0,-1 1 0,0 0 0,-1 0 0,-7-18-1,-2 6-77,0 1-1,-2 0 1,-1 0 0,0 2-1,-2 0 1,0 1-1,-32-28 1,-151-107-1826,198 153 1792,-282-196-6708,198 130-2033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1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5061 194 4132,'-284'-8'4110,"-772"-45"-2118,41-3-567,769 63-1222,1 12 0,1 10 0,2 10-1,-329 99 1,542-130-190,-884 269 92,885-268-76,3-1 284,0 1 0,-40 20 0,60-26-252,0-1 1,0 1 0,1 0 0,-1 1-1,1-1 1,0 1 0,-1 0-1,2 0 1,-1 0 0,0 0 0,1 1-1,0-1 1,0 1 0,1 0 0,-1 0-1,1 0 1,0 0 0,-2 10-1,2-4-58,2 1-1,0-1 0,0 1 0,1-1 0,1 1 0,-1-1 0,2 0 0,0 0 0,0 0 0,1 0 0,0 0 0,1 0 0,0-1 0,1 0 1,0 0-1,1-1 0,9 11 0,6 6 1,1-1 0,2-1 0,0-2 1,46 33-1,-14-19-107,2-2-1,1-3 1,1-2 0,2-3 0,0-3 0,105 24 0,409 45-699,-21-42 955,926-37 0,395-204 627,-1160 56-504,-578 99-346,-2-6 0,-1-7-1,135-68 1,-229 97 41,-1-3 1,-2-1 0,0-2-1,-1-1 1,56-54-1,-83 70 38,-1-1 0,0-1-1,-1 0 1,0 0 0,-1 0-1,0-1 1,-1-1 0,9-26-1,-13 30 8,0-1-1,-2 1 1,1 0-1,-1-1 1,-1 1-1,0-1 1,0 1 0,-1-1-1,-1 1 1,0-1-1,0 1 1,-2 0-1,-5-16 1,1 9-37,-1 2 0,-1-1 0,0 1 0,-1 1 0,-1 0 0,0 0 0,-1 1 0,-1 1 1,0 0-1,0 1 0,-2 1 0,-18-11 0,-3-1-206,-2 2 0,-1 2 0,0 2 0,-56-16-1,18 12-146,0 4-1,-1 3 0,-1 4 0,-108 0 0,48 12-996,-231 33 0,72 16-1564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5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7840 166 6278,'0'0'3747,"-9"0"-2663,-231 13 1719,52-4-2183,125-9-383,-97 14 0,-33 12-148,-206 1 0,-197-26-20,357-3-49,-608-14 267,3-46 8,560 27-284,-319-35 15,178 48-89,-5-1-7,100-1 107,263 23-58,0 3 0,-128 21-1,-501 79 679,468-61-643,-5 1 9,194-37-3,1 0 1,0 3-1,0 1 0,1 2 0,1 1 0,0 2 0,0 2 1,-60 36-1,89-47-7,0 1 0,1 0 0,-1 0 0,1 1 1,0 0-1,1 0 0,-1 0 0,2 1 0,-1-1 1,1 1-1,0 0 0,0 1 0,1-1 0,0 1 0,-2 12 1,-1 15-34,1 0 0,-1 57 1,2-25 43,2-47-25,-1 9 18,2 53 0,1-74-6,1 0 0,0-1 0,1 1 0,0-1 0,0 0 0,1 0 0,0 0 0,0 0 1,1 0-1,8 14 0,2-5-5,1 0 1,0 0 0,1-2-1,1 0 1,0-1 0,1 0 0,1-2-1,0 0 1,1-1 0,0-1-1,0-1 1,1 0 0,33 8-1,21-1 40,1-2 0,126 6 0,-12-1-16,55 8 2,325-4-1,245-53 69,-403 11-76,1032 23-24,-797 28-6,66 1 3,0-40 49,-428-6-44,266-21-17,-436 20 21,-1-4 0,195-59 1,-222 45 41,-3-4 0,-1-4 0,143-92 0,-206 119-27,-1-1 0,-1 0 0,0-2 0,0 0 0,-2-1 0,0 0 0,22-33 0,-29 35 63,0 0 0,-2 0 1,0 0-1,0-1 0,-2 0 1,0 0-1,-1-1 0,0 1 1,-1-1-1,-1 0 0,0-24 1,-2 32-53,0 1-1,-1-1 1,1 0 0,-2 0 0,1 0 0,-1 1-1,-1-1 1,1 1 0,-1-1 0,-1 1 0,0 0-1,0 0 1,0 1 0,-1-1 0,0 1 0,-1 0-1,0 0 1,0 1 0,0-1 0,0 1 0,-1 1-1,-10-7 1,-4-2 52,0 1-1,-1 0 1,-1 2 0,0 1-1,-1 0 1,-38-9-1,-149-17 38,139 26-247,-74-19 0,130 25-323,0-1-1,1-1 1,0-1 0,-16-9 0,-25-22-4902,11 0-2875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1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5958,'0'0'4436,"9"-1"-3924,219-35 2778,109-12-2432,460 35-263,-697 14-554,130 12 114,71-2-44,-298-11-101,32-3 11,-34 3-14,0 0-1,0-1 0,0 1 1,0 0-1,0 0 0,0-1 1,0 1-1,0 0 0,0-1 1,0 1-1,0-1 0,-1 1 1,1-1-1,0 1 0,0-1 1,0 0-1,-1 0 0,1 1 1,0-1-1,-1 0 0,1 0 1,0 0-1,-1 0 0,1 1 1,-1-1-1,0 0 0,1-1 1,-1 1 20,0 0 0,-1 0 0,1 0 1,-1 0-1,1 0 0,-1 0 0,1 0 0,-1 0 1,1 1-1,-1-1 0,1 0 0,-1 0 1,0 1-1,0-1 0,1 0 0,-1 1 0,0-1 1,0 1-1,0-1 0,0 1 0,0 0 1,0-1-1,0 1 0,0 0 0,-1-1 1,-33-8 375,27 8-329,-53-11 114,-1 3 1,-63 0 0,-131 7-136,89 2-48,-614 20 81,618-11 453,162-9-315,3-1-42,83-15-149,154-8 0,91 18-93,37-1-544,-324 3 620,-1-1 0,67-18 0,-85 12 49,-24 11-60,-1-1 0,1 1-1,0 0 1,0-1 0,0 1 0,0 0 0,0-1 0,0 1-1,-1 0 1,1 0 0,0-1 0,0 1 0,0 0 0,-1-1 0,1 1-1,0 0 1,0 0 0,-1 0 0,1-1 0,0 1 0,-1 0 0,1 0-1,0 0 1,-1 0 0,1 0 0,0-1 0,-1 1 0,1 0-1,0 0 1,-1 0 0,1 0 0,0 0 0,-1 0 0,1 0 0,-1 0-1,-51-4 205,-127 13 128,-311 56 0,-19 3 484,483-66-803,11 0 11,0-1 1,-1-1-1,1 0 1,-26-4-1,40 4-28,0 0 0,0 0 0,0 0 0,0 0 0,1-1 0,-1 1 0,0 0 0,0 0-1,0-1 1,1 1 0,-1 0 0,0-1 0,0 1 0,1-1 0,-1 1 0,0-1-1,1 1 1,-1-1 0,1 1 0,-1-1 0,1 0 0,-1 1 0,1-1 0,-1 0 0,1 0-1,-1 1 1,1-1 0,0 0 0,0 0 0,-1 1 0,1-1 0,0 0 0,0 0-1,0 0 1,0 0 0,0 1 0,0-1 0,0 0 0,0 0 0,0 0 0,0 0 0,0 1-1,1-1 1,-1 0 0,0 0 0,1 1 0,0-3 0,0 0-22,1 0-1,0 1 1,0-1 0,0 0-1,1 0 1,-1 1 0,1 0-1,-1-1 1,1 1 0,4-3-1,16-6-10,0 1 0,0 0 0,1 2 0,0 1 0,45-8 0,127-5-64,-81 14-208,139 11-1,-246-4 200,1 0-1,-1 1 0,0 0 0,0 0 0,13 6 0,-21-8 87,1 1-1,0-1 1,-1 0-1,1 0 1,0 1-1,-1-1 1,1 1-1,0-1 0,-1 0 1,1 1-1,-1-1 1,1 1-1,-1 0 1,1-1-1,-1 1 0,0-1 1,1 1-1,-1 0 1,0-1-1,1 1 1,-1-1-1,0 1 0,0 0 1,1 0-1,-1-1 1,0 1-1,0 1 1,-1-1-12,0 0 0,0 1 1,0-1-1,0 0 0,0 1 1,-1-1-1,1 0 0,0 0 1,0 0-1,-1 0 0,1 0 1,-1 0-1,1-1 0,-1 1 0,0 0 1,1-1-1,-4 1 0,-49 15-7,0-3 0,-2-1-1,-64 3 1,63-8 31,-55 8 341,-171 0 0,283-15-336,-75-7-7,71 6-184,0 0 0,0 0-1,1 0 1,-1-1 0,0 1 0,0-1 0,1 0 0,-1 0-1,1-1 1,0 1 0,-1-1 0,1 1 0,0-1-1,1 0 1,-5-5 0,-4-17-4382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14862,'0'0'13165,"59"22"-12877,-34-21-192,3-1-32,-4 0 0,-1-6-64,0-5-320,-4-4-417,-1-1-1025,-6-1-1697,-4 1-1249,-6-1-4037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9929,'-8'8'1479,"-14"10"-934,-1 2 140,0 1 0,-21 23 0,40-39-569,0-1-1,0 1 0,0 0 1,1 0-1,-1 0 0,1 0 1,1 0-1,-1 1 0,1-1 1,0 1-1,0 0 0,0 0 1,1 0-1,0 0 1,0 0-1,1 0 0,0 10 1,0-14-94,1 0-1,1 0 1,-1 0 0,0 0 0,0 0 0,1 0 0,-1 0 0,1-1 0,0 1 0,0 0 0,-1-1 0,1 0 0,0 1 0,0-1 0,0 0 0,0 0 0,0 0 0,1 0 0,-1 0 0,0-1 0,0 1 0,1-1-1,-1 1 1,0-1 0,1 0 0,-1 0 0,0 0 0,1 0 0,2-1 0,5 1 190,1 0-1,-1-1 0,0-1 1,0 0-1,16-5 1,-16 3-31,0 0 1,-1-1-1,1 0 1,-1-1-1,11-9 1,-16 13-53,-1 0 1,0-1-1,-1 1 0,1-1 0,0 0 1,-1 0-1,1 0 0,-1-1 1,0 1-1,0 0 0,0-1 1,-1 1-1,1-1 0,-1 0 0,0 1 1,0-1-1,1-8 0,-2 11-91,-1 0 1,1-1-1,-1 1 0,1-1 0,-1 1 1,0-1-1,0 1 0,1 0 0,-1 0 0,0-1 1,0 1-1,0 0 0,0 0 0,-1 0 0,1 0 1,0 0-1,0 0 0,-1 0 0,1 1 0,0-1 1,-1 0-1,1 1 0,-1-1 0,1 1 0,-1 0 1,1-1-1,-1 1 0,-2 0 0,-51-6-128,48 5 113,4 2-221,0-1 0,1 0 0,-1 0 0,0-1 0,0 1 0,0-1 0,0 1 0,0-1 0,-5-2 0,12-5-3958,16-7-571,13-7-1274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1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8614 63 10410,'-1202'38'3582,"316"74"-4596,5 41 1932,373-46-766,-670 234 0,1167-338-160,-1157 416 500,851-289-195,-483 277 0,583-273-222,-306 245-1,414-287-24,5 4 1,3 5-1,6 5 0,-109 153 1,162-194-8,2 1 0,4 2 0,3 1 0,2 1 0,4 2 1,3 1-1,3 1 0,4 1 0,2 1 0,4 0 0,4 0 0,2 85 0,8-117-32,1-1-1,3 0 1,2-1-1,1 0 1,2 0-1,3-1 1,0-1-1,3 0 0,1-1 1,2-2-1,50 70 1,-28-52-21,3-1-1,1-3 1,3-2 0,2-1-1,2-4 1,99 64 0,-76-63-39,2-4 1,2-3 0,1-4-1,130 35 1,353 53 555,-445-100-452,295 68 139,-2-1-53,7-34-86,186-50-16,-1-41-11,87-2 49,-512 33-30,423-17 492,-5-47-148,-408 31-356,-3-8 1,-1-8 0,-3-8-1,-3-8 1,-4-8-1,-2-7 1,-5-8 0,255-185-1,363-392 72,-709 594-80,-3-3 1,-3-4-1,-4-3 1,-4-2-1,-4-4 1,52-106-1,-35 40 226,-7-4 1,74-254-1,-117 315-134,-5 0 0,-5-2 0,-4 0 0,-4-1 0,-8-168-1,-5 224-85,-3 0-1,-2 0 0,-1 0 0,-3 1 1,-37-89-1,22 76-6,-3 2-1,-2 1 1,-78-100 0,37 71-11,-3 4 1,-4 3-1,-3 4 1,-182-123-1,162 130-7,-2 5-1,-4 4 1,-158-60-1,181 88-204,-1 4 0,-1 4 0,-1 4 0,-1 3-1,-116-4 1,80 18-2056,-237 27 0,104 15-2332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0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741 102 4676,'-1'-2'156,"0"0"-1,1 0 0,-1 0 1,0 0-1,0 0 0,0 0 0,0 0 1,-1 0-1,1 1 0,-1-1 0,1 0 1,-1 1-1,1-1 0,-1 1 1,0-1-1,-3-1 0,-36-23 2470,34 22-2460,-3-2 167,-1 1 1,-1 0 0,1 0-1,-1 1 1,0 0 0,0 1-1,0 0 1,0 1 0,0 1-1,-1 0 1,1 1 0,-15 0 0,10 3-184,1-1 0,-1 2 0,1 0 0,0 1 1,0 0-1,1 2 0,-1 0 0,-17 11 1,8-2-49,0 1 0,1 2 0,1 0 0,1 2 0,1 0 0,1 1 0,1 2 0,0 0 0,-25 45 0,29-40 8,1 2-1,2-1 1,1 1-1,1 1 1,2 0 0,-6 42-1,7-8-3,3 1-1,4 72 0,1-114-90,1 0 1,2-1-1,0 1 0,2-1 1,0 0-1,18 40 0,-21-56-7,1 1-1,0-1 0,0 0 1,1 0-1,0-1 1,0 0-1,1 0 0,0 0 1,0 0-1,0-1 0,1 0 1,0 0-1,0-1 0,1 0 1,0 0-1,0-1 0,0 0 1,0 0-1,0-1 0,1 0 1,13 3-1,-5-5 38,0 0 1,0-1-1,0-1 0,-1-1 1,1 0-1,0-1 0,-1-1 1,0-1-1,0 0 0,0-1 1,0 0-1,-1-1 0,0-1 1,16-12-1,20-16 224,-3-1 1,68-68-1,-100 90-200,47-43 181,95-95 136,-134 127-314,-2-1 0,0-1-1,-2 0 1,18-36-1,-32 53 7,-1 0 0,0 0 0,-1 0 0,-1-1 0,1 0 0,-2 0 0,0 0 0,0 0 0,-1 0 0,-1 0 0,0-1 0,-3-20 0,2 24-48,-1 1-1,-1-1 1,1 1 0,-1-1-1,-1 1 1,0 0-1,0 0 1,0 1 0,-1-1-1,0 1 1,-1 0 0,0 0-1,0 1 1,0-1-1,-1 1 1,0 1 0,-13-9-1,5 5-105,0 1 0,-1 1-1,0 0 1,-1 1-1,0 1 1,0 1 0,0 0-1,-17-1 1,-55-1-2671,2 6-4522,65 0 1355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701 284 96,'-4'-35'2548,"2"32"-2494,2 0 0,-1-1 0,0 1-1,1 0 1,-1-1 0,1 1 0,0 0 0,0-1 0,1 1 0,-1-1 0,1 1 0,-1 0 0,1-1-1,0 1 1,0 0 0,1 0 0,1-5 0,8-8-52,-8 13 123,-1-1 0,1 1-1,-1-1 1,0 0 0,0 0 0,-1 1-1,1-1 1,-1 0 0,2-8-1,-37 11 1232,19 2-799,1-1 0,0-1 0,0 0 0,-1-1 0,1 0 0,0-1 0,1-1 0,-26-10 0,27 10-399,0 0 0,-1 1 0,0 0 0,1 1 0,-1 0 0,0 1 0,0 0 0,0 1-1,0 1 1,0 0 0,0 0 0,1 2 0,-1-1 0,0 2 0,-20 8 0,7-2-13,1 1 1,1 1-1,0 2 1,0 0-1,2 2 0,-32 26 1,42-30-131,0 1 1,1 0 0,0 1 0,1-1 0,1 2-1,0 0 1,1 0 0,1 0 0,0 1-1,1 0 1,0 1 0,2-1 0,0 1-1,0 0 1,2 0 0,0 0 0,1 0 0,1 0-1,1 1 1,0-1 0,5 24 0,-4-33-1,0-1 0,1-1 0,0 1 0,0 0 0,0-1 0,1 1 0,0-1 0,0 0 0,0 0 0,1 0 0,0-1-1,0 0 1,0 0 0,12 8 0,-7-7 30,0 0 0,1-1 0,-1 0 0,1-1 0,0 0 0,0-1 0,0 0 0,21 2 0,-7-3 36,0-2 0,-1 0 1,1-1-1,0-2 1,-1 0-1,0-2 0,1-1 1,29-11-1,358-176 216,-358 165-295,-35 19 8,-1-1 0,0-1 0,0 0 0,-1-2 0,-1 0 0,27-27 0,-40 37 6,0-1-1,1 0 1,-2 0-1,1-1 1,0 1-1,-1-1 1,0 1-1,0-1 1,0 0-1,0 0 1,-1 0-1,0 0 1,0 0-1,0 0 1,-1 0-1,0 0 1,0 0-1,0 0 1,0 0-1,-1 0 1,0 0-1,0 0 1,0 0 0,-1 0-1,1 0 1,-1 0-1,-1 1 1,1-1-1,0 1 1,-1-1-1,0 1 1,0 0-1,-5-4 1,-5-8 31,-2 1-1,0 0 1,-1 2 0,0 0 0,-1 0-1,0 2 1,-1 0 0,-1 1 0,1 1-1,-2 0 1,1 2 0,-1 0 0,-32-6-1,0 4 17,0 1-1,-1 3 0,0 3 1,-62 4-1,115-2-66,-12 0-234,1 0 1,-1 2 0,1-1-1,0 1 1,0 1 0,-12 3-1,24-17-5805,8-14 1330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4805,'-6'-8'3058,"-3"-2"-2163,-21-27 1173,14 10 2598,16 27-4608,0 0-1,0 0 1,0-1-1,0 1 1,1 0-1,-1 0 1,0 0-1,0 0 1,0 0-1,1-1 1,-1 1-1,0 0 1,0 0-1,1 0 1,-1 0-1,0 0 1,0 0 0,1 0-1,-1 0 1,0 0-1,0 0 1,1 0-1,-1 0 1,0 0-1,0 0 1,1 0-1,-1 0 1,0 0-1,0 0 1,0 0-1,1 0 1,-1 1-1,0-1 1,0 0-1,1 0 1,-1 0 0,0 0-1,0 1 1,0-1-1,0 0 1,1 0-1,-1 0 1,0 0-1,0 1 1,0-1-1,0 0 1,0 1-1,16 8 305,9 14 44,-1 0 0,-1 1 0,-1 2 0,-2 0-1,19 32 1,80 154 270,-19-30-365,-76-140-311,3-1 0,1-2 0,61 65 0,-80-95-1441,-14-12-2177,-20-12-1215,-5 4 455,-6 2-3069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9097,'0'8'1414,"0"-4"-1216,0 1 0,0-1 0,1 1 0,-1-1 0,1 0 0,0 1 0,0-1 0,1 0 0,-1 0 0,1 0 0,0 0 0,0 0 0,0 0 0,1 0 0,-1 0 0,1-1 0,0 0 0,0 1 0,0-1 0,0 0 0,4 2 0,14 8 177,0-1-1,0-1 0,1-1 0,1 0 0,-1-2 0,2-1 0,-1-1 0,1-1 1,-1-1-1,1-1 0,34 0 0,-55-3-315,0 0 1,-1-1-1,1 0 1,0 1-1,-1-1 0,1 0 1,0-1-1,-1 1 0,1 0 1,-1-1-1,0 1 1,1-1-1,-1 0 0,0 0 1,0 0-1,0 0 1,0 0-1,-1 0 0,1 0 1,0-1-1,-1 1 1,0 0-1,1-1 0,-1 0 1,0 1-1,0-1 1,-1 0-1,2-5 0,2-11 252,0 0-1,-1-1 1,0-21 0,-2 22-174,5-133 317,2-20-1178,9 58-3544,-7 79-969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71 270 9129,'-8'0'3945,"5"0"-3739,0 0-1,0 0 1,0 0 0,0-1 0,0 1 0,0-1 0,0 0 0,0 0 0,0 0-1,0 0 1,0-1 0,0 1 0,1-1 0,-1 1 0,-3-4 0,5 3-88,-1 0-1,1 0 1,0 0 0,-1 0 0,1 0 0,1-1 0,-1 1-1,0 0 1,0 0 0,1-1 0,-1 1 0,1-1 0,0 1-1,0 0 1,0-1 0,0 1 0,0-1 0,0 1 0,1 0-1,-1-1 1,1 1 0,-1 0 0,1-1 0,0 1-1,0 0 1,2-3 0,2-6 25,1 0-1,1 1 1,0-1-1,0 1 1,1 0-1,9-8 1,-12 12-133,0 1 1,0 0 0,0 0 0,1 1-1,0 0 1,0 0 0,0 0 0,1 1-1,-1-1 1,1 2 0,12-5 0,-17 7-12,0 0 1,-1 0 0,1 0 0,0 0 0,-1 0-1,1 1 1,0-1 0,-1 0 0,1 1 0,-1-1-1,1 1 1,-1 0 0,1 0 0,-1-1 0,1 1-1,-1 0 1,0 0 0,1 0 0,-1 0 0,0 1 0,0-1-1,2 2 1,22 39 150,-22-37-94,0 1-1,0 0 1,0-1 0,1 1 0,7 7 0,-8-10 55,1-1 0,-1 1 0,1-1 0,-1 0 1,1 0-1,0-1 0,0 1 0,0-1 0,0 0 0,0 0 0,0 0 0,0-1 0,0 1 1,0-1-1,0 0 0,1 0 0,-1 0 0,0-1 0,0 0 0,0 1 0,0-1 1,0-1-1,0 1 0,0-1 0,-1 1 0,1-1 0,0 0 0,-1 0 0,1-1 0,-1 1 1,0-1-1,6-5 0,-4 3-7,1 0 0,-1 0 1,-1 0-1,1-1 0,-1 1 0,0-1 1,0 0-1,0-1 0,-1 1 1,0-1-1,0 1 0,-1-1 0,0 0 1,0 0-1,0 0 0,-1 0 0,0 0 1,0-11-1,-1 17-121,0 1-1,0-1 1,0 1 0,0-1-1,-1 0 1,1 1 0,0-1-1,0 1 1,0-1 0,0 0-1,-1 1 1,1-1 0,0 1-1,0-1 1,-1 1-1,1-1 1,-1 1 0,1-1-1,0 1 1,-1-1 0,1 1-1,-1-1 1,1 1 0,-1 0-1,1-1 1,-1 1 0,1 0-1,-1-1 1,0 1 0,1 0-1,-1 0 1,1 0 0,-1-1-1,0 1 1,1 0 0,-1 0-1,1 0 1,-1 0-1,0 0 1,1 0 0,-1 0-1,0 0 1,1 1 0,-1-1-1,1 0 1,-1 0 0,0 0-1,1 1 1,-1-1 0,1 0-1,-1 1 1,1-1 0,-1 0-1,1 1 1,-1-1 0,1 1-1,-1-1 1,1 0 0,0 1-1,-1 0 1,0 0 0,1-1-137,-1 1 1,1-1 0,-1 1 0,1-1 0,0 1 0,-1 0-1,1-1 1,-1 1 0,1-1 0,0 1 0,0 0 0,-1-1-1,1 1 1,0 0 0,0-1 0,0 1 0,0 0 0,0 0-1,0-1 1,0 1 0,0 0 0,0-1 0,0 1 0,0 0-1,0-1 1,0 1 0,0 0 0,1-1 0,-1 1 0,0 0-1,1-1 1,-1 1 0,0-1 0,1 1 0,-1 0 0,1-1-1,-1 1 1,1-1 0,-1 1 0,1-1 0,-1 0 0,1 1-1,-1-1 1,1 1 0,0-1 0,-1 0 0,1 0 0,0 1 0,-1-1-1,1 0 1,0 0 0,-1 0 0,1 0 0,0 0 0,0 0-1,-1 0 1,1 0 0,0 0 0,-1 0 0,1 0 0,0 0-1,0 0 1,13 0-5933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17489,'0'0'4414,"6"-9"-3426,-3 4-937,0 0 1,0 1-1,0-1 1,1 1-1,0 0 1,0 0-1,0 0 1,0 1-1,0-1 0,1 1 1,-1 0-1,1 0 1,0 0-1,0 1 1,0 0-1,1 0 1,-1 0-1,0 1 0,1-1 1,-1 1-1,11 0 1,-14 0-50,-1 1 0,1 0 0,0 0 0,0 0 0,0 0 0,0 0 0,-1 0 0,1 0 0,0 1 0,0-1 0,0 0 0,-1 1 0,1 0 0,0-1 0,-1 1 0,1 0 0,0 0 0,-1 0 0,1 0 0,-1 0 0,0 0 0,1 1 0,-1-1 0,2 3 0,-2-1 4,0-1 0,0 1 0,0 0 0,-1-1-1,0 1 1,1 0 0,-1 0 0,0 0 0,0-1 0,0 1-1,-1 0 1,1 0 0,-1-1 0,0 1 0,1 0-1,-3 5 1,-2 1 23,1 0 0,-1 0-1,-1 0 1,1 0 0,-9 9 0,7-10 0,1 0 1,0 1-1,1 0 1,-9 17 0,14-26-33,0 0 1,0 0 0,0 1 0,0-1 0,0 0 0,0 0-1,0 0 1,0 0 0,0 1 0,0-1 0,0 0 0,0 0-1,0 0 1,0 0 0,0 1 0,0-1 0,0 0 0,0 0-1,0 0 1,0 0 0,0 1 0,0-1 0,0 0 0,0 0-1,1 0 1,-1 0 0,0 0 0,0 1 0,0-1 0,0 0-1,0 0 1,0 0 0,1 0 0,-1 0 0,0 0 0,0 0-1,0 0 1,0 1 0,0-1 0,1 0 0,-1 0 0,0 0-1,0 0 1,0 0 0,0 0 0,1 0 0,-1 0 0,0 0-1,14-2-17,13-7 34,-25 9-10,7-5-8,1 1 1,0 0-1,0 1 1,0 1-1,0-1 1,13 0-1,-20 3-2,-1 0 0,0 0 0,1 0 0,-1 1 0,0-1-1,0 1 1,1-1 0,-1 1 0,0 0 0,0 0 0,0 0 0,0 0 0,0 0 0,0 1 0,0-1-1,0 0 1,0 1 0,-1 0 0,1-1 0,-1 1 0,1 0 0,-1 0 0,0 0 0,1 0 0,-1 0-1,0 0 1,0 0 0,0 0 0,-1 0 0,1 0 0,-1 1 0,1-1 0,-1 0 0,1 3 0,0 5 92,1 0 0,-1 0 1,-1 0-1,0 0 1,0 0-1,-1 0 1,-1 0-1,1 0 1,-2 0-1,1 0 1,-1-1-1,-1 1 1,0-1-1,0 0 1,-8 12-1,8-14 98,0-1 0,-1 0 0,0-1 0,0 1 0,0-1 0,0 0-1,-1 0 1,0-1 0,0 1 0,-1-1 0,1-1 0,-1 1 0,0-1 0,0 0-1,0-1 1,0 0 0,0 0 0,0 0 0,-1-1 0,1 0 0,-12 0 0,18-1-232,0 0 0,0 0 0,-1-1 0,1 1 0,0 0 0,0 0 0,0-1 1,-1 1-1,1-1 0,0 1 0,0-1 0,0 1 0,0-1 0,0 0 0,0 0 0,0 1 1,0-1-1,0 0 0,1 0 0,-1 0 0,0 0 0,0 0 0,1 0 0,-1 0 1,1 0-1,-1 0 0,1 0 0,-1-1 0,1 1 0,-1 0 0,1 0 0,0 0 0,0-1 1,0 1-1,0 0 0,0 0 0,0 0 0,0-1 0,0-1 0,1-1-745,-1 0 0,1-1 0,0 1 0,0 0 0,0 0 0,0-1 0,1 1 0,0 0-1,0 0 1,3-5 0,9-9-5842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 9289,'0'-22'5363,"0"22"-5289,0 0 0,0 0 0,0 0 0,0 0 0,0 0 0,0 0 1,0 0-1,0 0 0,0 0 0,0 1 0,0-1 0,0 0 1,0 0-1,0 0 0,0 0 0,0 0 0,0 0 0,0 0 1,0 0-1,0 0 0,1 0 0,-1 0 0,0 0 0,0 0 1,0 0-1,0 1 0,0-1 0,0 0 0,0 0 0,0 0 0,0 0 1,0 0-1,0 0 0,1 0 0,-1 0 0,0 0 0,0 0 1,0 0-1,0 0 0,0 0 0,0 0 0,0 0 0,0 0 1,0 0-1,0 0 0,1 0 0,-1 0 0,0 0 0,0 0 1,0-1-1,0 1 0,0 0 0,0 0 0,0 0 0,12 40 3897,-7-18-4352,78 278 872,-93-324-3005,-1 0 1,-1 1-1,-1 1 1,-1 0-1,-25-30 1,5 14-3583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118 227 2659,'-13'-8'2394,"-1"0"0,-1 1 0,0 0 1,0 1-1,-26-7 0,36 8 191,13-2-1716,13-6-564,-20 12-156,87-49 1349,23-12-1593,-36 29-4025,-60 28-135,-6 3-1505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10346,'0'7'2589,"0"2"-1938,-1 9 582,2 0 1,0 0-1,1-1 0,7 30 0,-8-42-1187,0-1 0,0 0 0,1 0 0,-1 0 0,1-1 0,0 1 0,0 0 0,1-1 0,-1 1 0,1-1 0,-1 0 0,1 0 0,0 0 0,0 0-1,1 0 1,-1 0 0,1-1 0,-1 0 0,1 0 0,0 0 0,0 0 0,-1 0 0,1-1 0,1 0 0,-1 0 0,0 0 0,5 0 0,-8-1-30,0 1 1,0-1 0,0 0-1,0-1 1,0 1 0,0 0-1,0 0 1,0 0 0,0 0-1,-1-1 1,1 1 0,0 0-1,0-1 1,0 1 0,0-1-1,0 1 1,-1-1 0,1 0-1,0 1 1,0-1 0,-1 0-1,1 1 1,0-1 0,-1 0-1,1 0 1,-1 0 0,1 1-1,-1-1 1,1-1 0,0-2 61,0 1 0,0-1 0,0 0 0,0 0 0,-1 0 1,1 0-1,-2-7 0,1 1 42,-1 0 1,0 0-1,-1 0 0,-1 0 0,-4-15 1,4 20-102,3 3-11,-1-1 0,0 1-1,0 0 1,0 0-1,0-1 1,0 1 0,0 0-1,0 0 1,-1 0-1,1 0 1,-1 0 0,0 1-1,0-1 1,1 0-1,-1 1 1,0-1 0,0 1-1,0 0 1,-1-1-1,1 1 1,-4-1-1,5 3-13,1-1 0,-1 1 0,1 0 0,-1-1 0,1 1 0,-1 0 0,1 0 0,-1 0 0,1 0 0,0 0 0,-1-1 0,1 1 0,0 0 0,0 0 0,0 0 0,-1 0 0,1 0 0,0 0 0,1 0 0,-1 0 0,0 2 0,1 22-27,-1-24 31,0 1 1,0-1-1,0 1 0,1-1 0,-1 0 1,0 1-1,1-1 0,-1 0 0,1 1 1,-1-1-1,1 0 0,-1 1 1,1-1-1,0 0 0,0 0 0,0 0 1,-1 0-1,1 0 0,0 0 0,0 0 1,1 0-1,-1 0 0,0 0 1,0-1-1,0 1 0,1 0 0,-1-1 1,0 1-1,0-1 0,1 1 0,-1-1 1,1 0-1,-1 1 0,0-1 1,1 0-1,-1 0 0,0 0 0,1 0 1,-1 0-1,3-1 0,0 0 27,-1 0 0,0 0 0,1 0-1,-1-1 1,0 1 0,0-1 0,0 0-1,0 0 1,0 0 0,0 0 0,-1-1 0,1 1-1,-1-1 1,1 1 0,1-4 0,4-7 36,-1-1 1,-1 0-1,0 0 1,-1 0-1,3-16 1,-2 8 28,-5 34-116,-1-1 0,2 1 0,-1-1 1,2 1-1,6 19 0,-9-28 34,1 0 0,0 0 0,0 0 0,1 0 0,-1 0 0,1 0 0,0 0 0,-1-1 0,1 1 0,0 0 0,1-1 0,-1 0 0,0 1 0,1-1 0,-1 0 0,1 0 0,0-1 0,-1 1 1,6 2-1,-6-3 14,1-1 0,-1 0 0,0 1 0,1-1 0,-1 0 0,0 0 0,0-1 0,1 1 0,-1 0 0,0-1 0,0 1 0,1-1 1,-1 0-1,0 0 0,0 0 0,0 0 0,0 0 0,0 0 0,0 0 0,0-1 0,-1 1 0,1-1 0,0 1 0,-1-1 0,1 0 0,-1 1 1,1-1-1,1-4 0,5-7 28,-1 0 0,0-1 1,0 0-1,-2 0 0,1 0 1,-2-1-1,0 0 0,-1 0 1,0 0-1,-1-1 0,-1 1 1,-1 0-1,-2-30 0,1 40-42,0 1-1,0 0 0,-1 0 0,1 0 0,-1 0 0,0 0 1,-3-5-1,4 7-6,0 0 1,0 1 0,0-1 0,-1 1 0,1-1-1,0 1 1,0-1 0,-1 1 0,1 0-1,-1 0 1,1-1 0,-1 1 0,0 0-1,1 0 1,-1 1 0,0-1 0,0 0-1,-2 0 1,3 2-12,1 0 1,-1 0-1,1 0 0,-1 0 0,1 1 1,-1-1-1,1 0 0,0 0 0,-1 0 1,1 1-1,0-1 0,0 0 0,0 0 0,0 1 1,0-1-1,0 0 0,1 3 0,-1-1-17,0-1 23,0 32 26,6 46 0,-5-71 29,0 1 0,1-1 0,1 0 0,0 0 0,0 0 0,0 0 0,1 0 0,1-1 0,10 16 0,-14-22-43,0 0 0,1 0 0,-1-1 0,1 1 0,-1 0 0,1-1 0,0 0 0,0 1 0,-1-1 0,1 0 0,0 0 0,0 0 0,0 0 0,0 0 0,1 0 0,-1 0 0,0-1 0,0 1 0,0-1 0,1 0 0,-1 0 0,0 1 0,0-2 0,1 1 0,-1 0 0,0 0 0,0-1 0,0 1 0,1-1 0,-1 1 0,2-2 0,-1 0-236,-1 1 1,1-1-1,-1 0 0,0 0 1,1 0-1,-1 0 0,0 0 1,-1-1-1,1 1 0,0 0 0,-1-1 1,1 1-1,-1-1 0,0 0 1,0 1-1,0-1 0,0 0 1,0 0-1,0 0 0,-1 0 1,0 0-1,1-5 0,-3-16-5644,-8-3-4335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3653 394 2594,'0'0'379,"1"-11"417,3-14-569,-1 11 359,0-1-1,-1 1 1,-1-26-1,-1 36-461,0 1 0,0 0 0,-1-1 0,1 1 0,-1 0 0,0-1-1,0 1 1,0 0 0,0 0 0,-1 0 0,1 0 0,-1 0 0,0 0 0,1 0-1,-1 0 1,-1 1 0,1-1 0,0 1 0,-1 0 0,1-1 0,-1 1-1,-4-3 1,-16-4-130,1 1 1,-1 1-1,0 1 0,0 1 0,-47-4 0,31 4-158,-40-11 0,30 1 496,-55-27-1,68 26 85,0 2 0,-1 1 1,-60-12-1,37 18-181,0 2 0,0 3 0,-1 2 0,1 4 0,-85 14-1,-297 85-34,303-66-197,-65 12-465,-254 29 1,365-67 438,1 5 1,-113 32 0,157-33 190,0 3-1,1 1 1,1 3 0,1 2-1,-74 51 1,55-26-63,2 2-1,-98 106 0,127-120-109,3 1 0,1 2 0,1 0 0,3 2 0,-37 83 0,52-96-8,1 0 1,2 1-1,1 0 0,1 0 0,2 0 0,1 0 1,1 1-1,2-1 0,1 1 0,1-1 1,14 57-1,-6-44 29,2-1 1,2 0-1,2-2 1,1 1-1,2-2 1,2-1-1,43 58 1,-46-72 51,2 0 1,0-2 0,2-1 0,0-1-1,1-1 1,1 0 0,38 19 0,-25-18 4,0-3 1,2-1-1,0-1 1,70 14-1,-32-15 13,133 8 0,78-16-124,26-16 68,0-14 0,-1-13 0,-3-14 0,456-136 0,-48-71 12,-582 195-13,-4-5 1,-2-6-1,128-97 1,-257 170-28,50-38 85,77-73 1,-117 101-46,-1-1 1,0-1 0,-1 0-1,0 0 1,-1-1 0,0 0-1,-2-1 1,1 1 0,-2-2-1,0 1 1,7-30 0,-12 35 22,0-1 0,-1 0 1,-1 0-1,1 0 0,-2 0 0,0 0 1,0 1-1,-1-1 0,0 0 1,0 1-1,-2 0 0,1 0 0,-1 0 1,0 1-1,-1 0 0,0 0 1,-1 0-1,0 0 0,0 1 1,-11-9-1,-13-12 83,-2 2 1,-2 1-1,-63-37 0,33 26-133,-2 3-1,-2 2 1,0 4-1,-126-33 0,79 35-1410,-1 5 0,-153-7 0,77 18-2543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18449,'0'0'4869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14510,'0'0'11018,"16"1"-21588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11883,'0'0'8157,"-8"6"-7975,1 0-96,0 1 0,0 0 0,1 0 0,0 1 0,0 0 0,1 0 0,0 0 0,0 1 1,1-1-1,0 1 0,0 0 0,1 0 0,1 0 0,-1 1 0,0 10 0,2-13 94,0-1 0,0 1 0,0 0 0,1 0-1,1 0 1,-1 0 0,2 10 0,-1-16-156,-1 0 0,0 0 0,1 1 0,-1-1 0,1 0 0,0 0-1,-1 0 1,1 0 0,0 0 0,-1 0 0,1 0 0,0 0 0,0-1 0,0 1 0,0 0 0,0 0 0,0-1-1,0 1 1,2 0 0,-1 0-1,0-1 0,0 1 1,1-1-1,-1 0 0,0 0 0,1 0 0,-1 0 0,0-1 0,0 1 0,1 0 0,-1-1 0,0 0 0,0 1 1,3-3-1,3-1 58,0 0 1,-1-1-1,0 0 1,0-1 0,0 1-1,-1-1 1,0-1-1,11-12 1,-13 13-451,0 1 0,0-1 0,0 0 0,0 0 0,-1 0 0,0 0 0,-1-1 0,1 1 0,-1-1 0,0 0-1,1-12 1,-4 8-3437,-7 4-2691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16 155 15439,'0'0'6310,"63"-31"-4453,-27 9-287,3-4-930,-1 0-479,-8 5-129,-7 5-32,-11 5-993,-10 9-961,-16 4-5894,-13 12-2882</inkml:trace>
  <inkml:trace contextRef="#ctx0" brushRef="#br0" timeOffset="1">1 252 12844,'0'0'5477,"73"-55"-2978,-36 27-674,1-4-543,0 6-1090,-6 1-160,-6 10-1025,-9 5-1473,-9 7-2851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 13229,'0'0'2412,"-9"-3"-495,3 1-1752,4 0-88,-1 1-1,0-1 0,1 1 0,-1 0 1,0 0-1,0 0 0,0 1 1,0-1-1,0 1 0,1-1 1,-1 1-1,0 0 0,0 0 0,0 0 1,0 1-1,0-1 0,0 1 1,0-1-1,0 1 0,0 0 0,1 0 1,-1 1-1,0-1 0,1 0 1,-1 1-1,1 0 0,-1-1 0,1 1 1,0 0-1,-4 4 0,0 6-26,0 0 1,1 1-1,0-1 0,1 1 0,1 0 0,0 0 0,0 1 0,1-1 0,1 1 0,0-1 0,1 1 1,4 24-1,-4-35-18,0 0 1,0 0 0,1 0-1,-1-1 1,1 1 0,0 0-1,0 0 1,0-1-1,0 1 1,0 0 0,1-1-1,-1 1 1,1-1 0,0 0-1,-1 1 1,1-1 0,0 0-1,1 0 1,-1 0 0,0 0-1,0-1 1,1 1 0,-1-1-1,1 1 1,-1-1 0,1 0-1,0 0 1,0 0-1,-1 0 1,1 0 0,0-1-1,0 0 1,5 1 0,-1-1 79,0-1 0,0 1 0,-1-1 0,1-1 0,-1 1 0,1-1 1,-1 0-1,1-1 0,-1 0 0,0 0 0,0 0 0,-1 0 0,10-8 0,1-3 93,-1 0 0,0-1-1,-1 0 1,13-20 0,-22 28-170,0-1 0,0 0 0,0 0 1,-1 0-1,0-1 0,-1 1 1,0-1-1,-1 0 0,1 0 1,-2 0-1,2-15 0,-3 24-30,0-1-1,0 0 1,0 1-1,0-1 1,0 1-1,0-1 1,0 0-1,0 1 1,-1-1-1,1 1 1,0-1-1,0 0 1,-1 1-1,1-1 1,0 1-1,-1-1 1,1 1-1,0-1 0,-1 1 1,1 0-1,-1-1 1,1 1-1,-1-1 1,1 1-1,-1 0 1,1-1-1,-1 1 1,0 0-1,1 0 1,-1 0-1,1-1 1,-1 1-1,0 0 1,1 0-1,-1 0 1,1 0-1,-1 0 1,0 0-1,1 0 1,-1 0-1,0 0 1,1 0-1,-1 0 1,1 1-1,-1-1 1,1 0-1,-1 0 1,0 1-1,1-1 1,-1 0-1,1 1 1,-1 0-1,-3 0-7,1 1 0,0-1-1,-1 1 1,1 0 0,0 0-1,0 1 1,0-1 0,-3 4-1,0 3 2,0-1 0,0 1 0,1 0 0,1 0 0,-1 0 0,1 0 0,1 1 0,0 0 0,0 0 0,1 0 0,0 0 0,0 11 0,2-21 2,0 1 0,0 0 1,0-1-1,0 1 1,0-1-1,0 1 0,0 0 1,1-1-1,-1 1 0,0-1 1,0 1-1,0-1 1,1 1-1,-1-1 0,0 1 1,1-1-1,-1 1 0,1-1 1,-1 1-1,0-1 0,1 1 1,-1-1-1,1 0 1,-1 1-1,1-1 0,-1 0 1,1 1-1,-1-1 0,1 0 1,0 0-1,-1 0 1,1 1-1,-1-1 0,1 0 1,0 0-1,-1 0 0,1 0 1,-1 0-1,1 0 1,0 0-1,-1 0 0,1 0 1,-1 0-1,1-1 0,0 1 1,-1 0-1,1 0 1,-1 0-1,1-1 0,-1 1 1,1 0-1,-1-1 0,1 1 1,-1-1-1,1 0 0,33-23 124,-11-1-35,30-44 1,3-4-413,-55 72 245,0 0 1,0-1 0,0 1 0,0 0-1,1 0 1,-1-1 0,0 1 0,1 0 0,-1 0-1,1 1 1,-1-1 0,1 0 0,-1 0-1,4 0 1,-5 1 49,1 0 0,-1 0 0,1 0 1,-1 1-1,1-1 0,-1 0 0,0 0 0,1 0 0,-1 1 0,1-1 0,-1 0 0,1 1 1,-1-1-1,0 0 0,1 1 0,-1-1 0,0 0 0,1 1 0,-1-1 0,0 1 1,1-1-1,-1 1 0,0-1 0,0 1 0,0-1 0,0 1 0,1-1 0,-1 1 1,0-1-1,0 1 0,1 57-839,-2-38 837,-1 36-1257,1-2-5535,1-47 1964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11371,'0'0'2274,"-15"61"-512,10-23-481,4-2-480,1-5-161,1-1-480,13-11-160,0-7-1665,1-7-2339,-6-5-3075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13485,'0'0'5295,"13"-12"-4798,9-6-387,-1 1 1,49-29-1,-59 40-111,0 0 0,1 1 0,0 0 0,0 0 0,1 1 0,-1 1 0,1 0 0,0 1 0,-1 0 0,19 1 0,-28 1-7,0 0 0,0 0 0,-1 1-1,1-1 1,0 1 0,-1 0 0,1 0 0,-1 0 0,1 0-1,-1 0 1,0 0 0,1 1 0,-1-1 0,0 1-1,0 0 1,0 0 0,0 0 0,3 3 0,-2 0 27,0-1 1,-1 1 0,1-1-1,-1 1 1,0 0 0,-1 0 0,1 0-1,-1 0 1,1 7 0,0 3 143,-1 0 0,-1-1 1,0 1-1,-1 0 1,-1 0-1,-4 17 0,2-17 283,-1-1-1,-1 1 0,0-1 0,-1-1 0,-1 1 1,0-1-1,-14 18 0,19-26-324,-1 0 1,0-1-1,0 1 1,0-1-1,0 0 0,-1 0 1,1-1-1,-1 1 0,0-1 1,0 0-1,0 0 0,0 0 1,-1-1-1,1 0 0,-1 0 1,0 0-1,0-1 0,1 0 1,-1 0-1,0 0 0,0-1 1,-7 0-1,12-1-236,-1 1 1,0-1-1,1 1 1,-1-1-1,1 0 1,-1 1-1,1-1 1,-1 0-1,1 0 1,0 0-1,-1 0 1,1 0-1,0 0 1,0-1-1,0 1 1,0 0-1,0-1 1,0 1-1,0-1 0,0 1 1,1-1-1,-1 1 1,0-1-1,1 1 1,-1-1-1,1-1 1,-4-47-6990,4 42 5027,0-12-4105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5285,'3'3'9203,"1"6"-4699,3 27-3806,-5-28 474,1 7-882,1 9-208,1-1 0,1 1 0,1-1 0,17 37 0,-17-52-1240,-4-11-2470,-3-16-2893,-3-2-531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60 236 7015,'0'0'3341,"-8"-3"-1141,2 0-2173,4 3 192,-1-1 1,1 1-1,0-1 1,0 0-1,0 0 1,-1 0-1,1 0 1,0 0-1,0 0 1,0 0-1,1-1 1,-1 1-1,0-1 1,0 1-1,1-1 1,-1 0-1,1 0 1,0 0-1,-1 0 1,1 0-1,0 0 1,0 0-1,0 0 1,0 0-1,1 0 1,-1-1-1,0 1 1,1 0-1,0 0 1,0-1-1,-1 1 1,1 0-1,1-5 1,1 0-81,0 0 1,1 0 0,0 0-1,0 0 1,1 1-1,0-1 1,0 1 0,0 0-1,1 0 1,0 1 0,0-1-1,10-8 1,-2 4 97,0 0 0,0 0 0,0 1 0,29-13 0,-34 18-214,0 1 1,0 1-1,1-1 1,-1 1 0,1 1-1,-1-1 1,1 2-1,0-1 1,13 2-1,-20-1-16,0 0-1,0 0 1,0 1-1,0-1 1,0 1-1,0 0 1,1-1-1,-1 1 0,-1 0 1,1 0-1,0 0 1,0 1-1,0-1 1,0 0-1,-1 1 1,1-1-1,-1 1 1,1-1-1,-1 1 1,0 0-1,1 0 1,-1-1-1,0 1 0,0 0 1,0 0-1,0 0 1,-1 0-1,1 1 1,-1-1-1,1 0 1,-1 0-1,0 0 1,1 0-1,-1 1 1,0-1-1,-1 0 1,1 0-1,0 0 1,-1 0-1,1 0 0,-2 3 1,0 3 158,-1-1 0,0 1 0,0-1 0,-1 0 1,0 0-1,0 0 0,-1-1 0,0 1 0,0-1 0,-9 7 0,-62 55 1040,67-60-192,1-2-3458,15-11-8198,8-8 1717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4292,'1'12'128,"-1"-1"96,5-2-128,9-1 1,4-6 31,3-2-128,3 0 64,4-8-160,1-7 320,0-3 96,0-1 961,-1-2-800,-4-1-385,-1 1-448,-5 3-3300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910 162 10442,'-13'0'43,"8"0"-42,-68 0 506,-132 16 1,180-12-412,-1 1-1,1 2 1,0 0 0,1 2 0,-1 1 0,2 1 0,-1 0 0,2 2 0,-28 20 0,17-6 23,1 0 0,1 2 0,2 1 1,1 2-1,2 1 0,0 1 0,3 0 1,-23 46-1,34-57-48,2 0 1,0 0-1,1 1 1,2 1-1,0-1 1,2 1 0,0 0-1,2 1 1,1-1-1,1 1 1,1-1-1,1 1 1,2-1-1,9 45 1,0-25-69,2-1 0,2 0 0,2 0 0,38 66 0,-44-91-2,1 0 1,0-1 0,1-1 0,1 0 0,1-1 0,0 0 0,1-1 0,1-1 0,0-1-1,1-1 1,35 18 0,-21-16-5,1-2-1,0-2 0,1-1 1,0-1-1,1-3 1,36 3-1,2-5 17,143-12-1,-132-3 40,0-2 0,-1-5-1,153-55 1,-110 23-43,205-115-1,-199 87 99,127-98 0,-192 123 128,-2-3 0,-2-2 0,75-92-1,-122 131-169,0-2-1,-2 0 0,-1-1 0,-1 0 1,-1-1-1,11-30 0,-20 45-16,0 1 0,-1-1 0,0 1 0,0-1 0,-1 0 0,0 0 0,-1 0 0,1 0 0,-2 0 0,1 1 0,-2-1 0,1 0 0,-1 0 0,0 1 0,-1-1 0,0 1 0,0-1 0,-1 1 0,0 0 0,0 1 0,-1-1 0,-6-8 0,-7-3 15,-1 1 0,0 1 0,-1 0 0,-1 1 0,0 2 0,-2 0 0,1 1 0,-1 1 0,-45-15 0,1 5 254,-2 2-1,-95-13 1,30 14-379,-2 6 0,-268 10-1,341 8-70,1 3 0,0 3 1,1 2-1,1 3 0,-74 29 0,27 0-2639,-192 112-1,160-74-2421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12 8680,'-11'-2'940,"-26"-2"-44,1 2 0,-1 1 1,0 2-1,1 2 0,-62 12 1,75-10-570,0 0 1,1 2-1,-1 1 0,2 0 1,-1 2-1,1 0 0,0 2 1,1 0-1,1 1 1,-26 23-1,35-26-312,1 1 0,1 0 1,0 1-1,0 0 0,1 0 0,1 0 1,0 1-1,0 0 0,1 0 0,1 0 1,1 1-1,-4 22 0,0 15 8,3 1-1,3 53 1,1-83-22,0 6-6,1-1 0,2 0 1,0 0-1,2 0 0,1-1 0,1 0 1,2 0-1,12 28 0,-17-44 2,1 0 0,1 0-1,0-1 1,0 1 0,1-1 0,0-1-1,1 1 1,0-1 0,0 0 0,0-1-1,1 0 1,0 0 0,1-1 0,0 0-1,0-1 1,0 0 0,0-1 0,1 0-1,-1 0 1,1-1 0,0-1 0,13 2-1,-5-3 9,0-1-1,-1 0 1,1-1-1,0-2 1,0 0-1,-1-1 0,0 0 1,1-2-1,-2 0 1,1-1-1,-1-1 1,0 0-1,-1-1 0,27-20 1,4-7 345,-2-2 1,-2-2-1,54-64 0,-74 78-67,-1 0 0,-2-2 0,0 0 0,-2-1 0,-2-1 0,0 0 0,13-40 0,-25 59-250,0-1 0,-1-1 1,0 1-1,-1 0 0,0-1 0,-1 1 0,-1-1 0,0 1 1,0-1-1,-1 1 0,-1-1 0,0 1 0,-1-1 1,0 1-1,-1 0 0,0 1 0,-1-1 0,0 0 1,-1 1-1,0 0 0,-1 1 0,-13-17 0,9 16-48,-1-1-1,0 2 0,0 0 1,-2 0-1,1 1 0,-1 1 1,0 0-1,-1 1 0,0 0 0,0 1 1,0 1-1,-1 1 0,1 0 1,-1 1-1,0 0 0,0 2 1,-28-1-1,27 2-92,0 1 0,0 1 1,0 0-1,0 1 0,0 1 0,0 1 1,1 0-1,0 1 0,0 0 1,0 2-1,1 0 0,0 1 0,1 0 1,0 1-1,0 0 0,-18 19 0,30-27-148,0 0-1,0 0 0,0 0 0,0 1 0,0-1 1,0 1-1,1-1 0,-1 1 0,1 0 0,-1 0 0,1 0 1,0-1-1,0 1 0,1 0 0,-1 0 0,1 0 1,-1 0-1,1 5 0,4 3-5039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10602,'-33'20'530,"0"2"-1,2 1 1,0 1-1,2 2 1,0 1-1,2 1 1,1 2-1,-40 59 1,55-72-315,1 0 0,0 1 0,1 1 0,1-1 0,1 1 0,1 1 0,0 0 0,2-1 0,0 1 0,1 1 0,1-1 0,1 0 0,0 1 0,2-1 0,1 1 0,0-1 0,1 0 0,10 33 0,-7-37-210,1-1-1,0 0 0,1-1 1,1 0-1,0 0 1,0 0-1,2-1 1,-1-1-1,2 0 0,0 0 1,0-1-1,1-1 1,0 0-1,1-1 1,0 0-1,0-1 1,1-1-1,23 9 0,-23-11 24,1 0-1,-1-1 0,1 0 1,0-1-1,1-1 0,-1-1 1,0 0-1,0-1 0,1-1 1,-1 0-1,0-1 0,0-1 0,0-1 1,0 0-1,-1-1 0,1-1 1,-1 0-1,25-15 0,-22 9 165,-1-1-1,0-1 1,0-1-1,-1 0 1,-1-1 0,-1-1-1,0 0 1,-2-1-1,0 0 1,0-1-1,-2 0 1,0-1-1,-2-1 1,0 1-1,-1-1 1,-1 0-1,-1-1 1,-1 1 0,1-24-1,-3 27-98,-1 0-1,-1-1 0,0 1 1,-2 0-1,0 0 1,-1-1-1,-1 1 1,0 1-1,-2-1 1,0 1-1,-1 0 1,0 0-1,-2 1 1,0 0-1,0 0 1,-2 1-1,0 0 1,-1 1-1,0 1 1,-1 0-1,0 0 0,-30-21 1,26 24-843,-1 1 0,1 0 0,-1 1 0,-1 1 0,-34-9 0,30 7-2944,11-3-2755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2701 465 7623,'0'0'1842,"-10"1"-278,6-1-1427,1 1-4,1-1 0,-1 1-1,0-1 1,1 0 0,-1 1 0,0-1 0,1-1 0,-1 1 0,0 0 0,1-1 0,-1 1 0,0-1 0,1 0-1,-1 0 1,1 0 0,-1 0 0,1 0 0,0 0 0,-1-1 0,1 1 0,0-1 0,0 0 0,0 0 0,0 1 0,0-1-1,1 0 1,-1-1 0,1 1 0,-1 0 0,1 0 0,0-1 0,-1 1 0,1-1 0,0-2 0,-4-15 348,1-1 0,2 1 0,0-1 0,1 1 0,1-1-1,1 0 1,1 1 0,5-30 0,-2 18-251,1-67 0,-7 96-192,1 0 0,-1-1-1,0 1 1,0 0 0,0 0-1,-1 0 1,1 0 0,-1 0-1,1 0 1,-1 0 0,0 0 0,0 1-1,0-1 1,-1 1 0,1-1-1,0 1 1,-1 0 0,0 0-1,0 0 1,1 0 0,-1 1-1,0-1 1,0 1 0,0-1 0,-1 1-1,1 0 1,0 0 0,-7 0-1,-10-3 128,0 1-1,-1 0 1,-30 2 0,40 1-177,-112 3-96,-214 35-1,123-9 166,183-26-76,1 1 0,0 1 0,0 2 0,0 1 0,1 2 0,0 0 0,1 2 0,0 1 0,1 2 0,1 0 0,0 2 0,1 1-1,-40 36 1,-5 16 17,3 3-1,2 3 0,-86 136 1,115-151-26,-55 132 1,-7 76-320,46-121 162,-9 25 115,-75 193-181,101-284 201,-4-1 1,-65 100-1,-1-42 6,63-86-101,-58 94 1,90-130 73,1 1 0,1 0 1,0 0-1,1 1 0,1 0 0,1 0 0,1 1 0,1 0 1,-2 37-1,7-46-2076,4-17-2027,6-24-1725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2054 3454 12107,'0'0'4148,"1"-12"-3181,0-28-718,-1-1 0,-3 1 0,-1-1 0,-2 1 0,-2 0 0,-2 1 0,-26-71 1,-12-7-665,-80-142 0,-123-139 573,-34 22 441,217 289-656,-32-56 88,-161-309-1,77 118 80,127 243 130,-105-132 0,100 150-26,-37-44 920,-88-139 0,139 188-1205,12 26-7305,24 27 773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6054,'-1'-79'9858,"0"63"-4445,0 55-4541,0 68-705,0-5-93,13 131 0,-11-225-86,-1-3 3,1 0 0,-1 0 0,1-1 0,0 1 0,0 0 0,1-1 0,-1 1 0,1-1 0,0 1 1,0-1-1,0 0 0,4 4 0,-3-31-1320,-2 6 136,-3-30-7069,-2 32 1435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11819,'0'0'8163,"-2"11"-8067,2-10-96,-4 24 11,2-1-1,0 1 1,2 28-1,0-52-3,0-1 1,1 1-1,-1-1 0,0 0 0,0 1 0,1-1 0,-1 0 0,0 1 0,1-1 1,-1 0-1,0 1 0,1-1 0,-1 0 0,0 1 0,1-1 0,-1 0 0,0 0 1,1 0-1,-1 1 0,1-1 0,-1 0 0,1 0 0,-1 0 0,0 0 0,1 0 1,-1 0-1,1 0 0,-1 0 0,1 0 0,-1 0 0,1 0 0,-1 0 0,0 0 0,1 0 1,-1 0-1,1-1 0,-1 1 0,1 0 0,-1 0 0,0 0 0,1-1 0,-1 1 1,0 0-1,1-1 0,-1 1 0,0 0 0,1-1 0,-1 1 0,0 0 0,0-1 1,1 1-1,-1 0 0,0-1 0,20-17 687,6-17 139,-19 24-706,1 0 0,0 0 0,0 1 0,15-13 0,-22 23-124,-1 0 0,1-1 1,-1 1-1,0 0 0,1 0 0,0 0 1,-1-1-1,1 1 0,-1 0 0,1 0 1,-1 0-1,1 0 0,-1 0 1,1 0-1,-1 0 0,1 0 0,0 0 1,-1 0-1,1 0 0,-1 0 0,1 0 1,-1 0-1,1 1 0,-1-1 1,1 0-1,-1 0 0,1 1 0,-1-1 1,1 0-1,-1 1 0,1-1 0,-1 0 1,0 1-1,1-1 0,-1 1 1,0-1-1,1 0 0,-1 1 0,0-1 1,0 1-1,1-1 0,-1 1 0,0-1 1,0 1-1,1 0 0,9 30 317,-8-24-310,-2-5-14,1 0 0,-1-1 0,1 1 0,-1 0-1,1-1 1,0 1 0,0 0 0,0-1 0,0 1 0,0-1 0,0 1-1,0-1 1,0 1 0,0-1 0,1 0 0,-1 0 0,1 0-1,-1 0 1,1 0 0,-1 0 0,1 0 0,0 0 0,2 1 0,14 6-137,-4 1-1340,-2 1-1640,2-5-4256,-6-5 1478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 4036,'0'0'8493,"-1"9"-6149,-2 14-1950,-1 9-5,1 0 0,1 0-1,2 0 1,7 56 0,-7-86-378,0-1 0,0 1 1,1 0-1,-1 0 0,1-1 0,-1 1 1,1-1-1,0 1 0,-1 0 0,1-1 1,0 1-1,0-1 0,0 0 0,0 1 0,0-1 1,1 0-1,-1 1 0,2 0 0,-2-2 49,0 0-1,0 1 1,0-1-1,-1 0 1,1-1-1,0 1 1,0 0-1,0 0 1,0 0-1,0 0 1,-1-1-1,1 1 1,0 0-1,0-1 1,-1 1-1,1 0 0,0-1 1,0 1-1,-1-1 1,1 1-1,-1-1 1,1 0-1,0 1 1,-1-1-1,1-1 1,4-4 263,-1 0 1,0 0 0,0-1-1,0 0 1,-1 0-1,4-11 1,-2-2-50,0 1 1,-1-1-1,-1 0 1,0-33-1,-3 73-229,-1-11-58,0 0-1,1 1 0,1-1 1,-1 1-1,2-1 1,2 12-1,-4-20 8,1 0 0,-1 1-1,1-1 1,0 1 0,-1-1 0,1 0 0,0 1-1,0-1 1,0 0 0,0 0 0,0 0 0,0 0 0,1 0-1,-1 0 1,0 0 0,0 0 0,1 0 0,1 0-1,-1 0 0,1 0 0,-1-1 0,1 0 0,-1 0-1,1 0 1,-1 0 0,1 0 0,-1 0 0,1 0-1,-1-1 1,0 1 0,1-1 0,-1 0 0,0 0-1,3-1 1,3-2 35,-1 0 0,-1 0-1,1-1 1,-1 0 0,0-1 0,0 1 0,0-1-1,-1 0 1,0 0 0,0-1 0,0 1-1,-1-1 1,0 0 0,4-10 0,-2 4 42,-1 0 1,-1 0 0,0 0 0,0 0-1,-1-1 1,-1 1 0,2-23-1,-14 44 16,1 5-79,2 1 1,0 1-1,1-1 1,0 1-1,1 1 1,1-1-1,0 0 1,1 1-1,-1 20 1,4-35-11,0 0 0,-1 0 0,1 0 0,0 0 0,0 0 0,0 0 0,0 0 0,0 0 0,0-1 0,0 1 0,1 0 0,-1 0 0,0 0 0,0 0 0,1 0 0,-1 0 0,1 0 0,-1-1 0,1 1 0,-1 0 0,1 0 0,0 1 0,0-2 3,0 0 0,0 0 1,0 1-1,-1-1 0,1 0 0,0 0 0,0 0 1,0 0-1,-1 0 0,1 0 0,0 0 0,0 0 1,0-1-1,0 1 0,-1 0 0,1 0 0,0-1 0,0 1 1,1-1-1,34-28 198,-8-5-30,-23 25-446,1 1 1,0 1 0,0-1 0,1 1 0,0 0-1,0 1 1,10-7 0,-15 12-221,-1 1-1,0-1 1,1 1-1,-1 0 1,0-1-1,1 1 1,-1 0-1,0 0 1,1 0-1,-1 0 1,1 0 0,-1 0-1,1 0 1,1 1-1,0-1-1553,4 1-2155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11755,'-4'8'1297,"-4"12"-793,0 1-1,2-1 1,1 1-1,0 0 0,1 1 1,2-1-1,0 1 1,1 0-1,3 29 0,-2-51-501,0 1-1,0 0 0,0 0 0,0-1 0,1 1 0,-1 0 0,0-1 0,0 1 0,1 0 0,-1-1 0,0 1 0,1-1 1,-1 1-1,1 0 0,-1-1 0,1 1 0,-1-1 0,1 1 0,-1-1 0,1 1 0,-1-1 0,1 0 0,-1 1 0,1-1 1,0 0-1,-1 1 0,1-1 0,0 0 0,-1 0 0,1 0 0,0 1 0,0-1 0,-1 0 0,1 0 0,0 0 0,-1 0 1,1 0-1,0 0 0,0-1 0,-1 1 0,1 0 0,0 0 0,-1 0 0,1-1 0,0 1 0,-1 0 0,1-1 0,-1 1 1,1 0-1,0-1 0,0 0 0,38-25 278,-31 20-198,-7 5-90,-1 1 0,1-1 0,-1 1 0,1 0 1,-1-1-1,1 1 0,0 0 0,-1-1 0,1 1 0,0 0 0,-1 0 1,1-1-1,0 1 0,-1 0 0,1 0 0,0 0 0,-1 0 0,1 0 1,0 0-1,-1 0 0,1 0 0,0 0 0,0 1 0,-1-1 0,1 0 1,0 0-1,-1 1 0,1-1 0,0 1 0,9 21 13,-8 43 304,-2-49-253,8 32 39,-8-47-81,1-1-1,-1 1 1,0-1-1,0 1 1,1 0 0,-1-1-1,0 1 1,1-1 0,-1 1-1,0-1 1,1 1-1,-1-1 1,1 1 0,-1-1-1,1 1 1,-1-1 0,1 0-1,0 1 1,-1-1-1,1 0 1,-1 1 0,1-1-1,0 0 1,0 0 0,1 0 41,-1 0 1,0-1 0,0 1 0,0-1 0,1 1 0,-1-1 0,0 0 0,0 1-1,0-1 1,0 0 0,0 0 0,0 0 0,0 0 0,0 0 0,0 0 0,-1 0 0,1 0-1,0-2 1,15-20 245,-2 0 0,-1-1 0,-1-1 0,12-36 0,-22 58-2135,-1 14 966,0 17-1631,4-14-2038,5-5-806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6822,'-6'8'4277,"1"-3"-3789,-22 30 1326,25-33-1639,1 1 0,-1-1 0,1 1 0,-1-1 0,1 1 0,0 0 0,0 0 0,0-1 0,1 1 0,-1 0 0,1 0 0,-1 0 0,1 0 0,0 3 0,2-5-104,0 0 1,0-1-1,0 1 0,0-1 1,0 0-1,0 1 0,0-1 1,0 0-1,0 0 0,0-1 1,0 1-1,0 0 1,0-1-1,0 1 0,-1-1 1,1 1-1,0-1 0,2-1 1,-1 0-20,-1 0 0,0 0 1,0 0-1,0-1 0,0 1 1,0 0-1,0-1 0,-1 1 1,1-1-1,-1 0 0,0 1 1,0-1-1,0 0 0,0 0 0,0 0 1,-1 0-1,1-4 0,0 6-122,-1-1 0,0 1 0,0 0 0,0-1-1,0 1 1,0 0 0,0 0 0,-1-1-1,1 1 1,0 0 0,0 0 0,-1-1-1,1 1 1,-1 0 0,1 0 0,-1 0 0,0 0-1,0 0 1,1 0 0,-1 0 0,0 0-1,0 0 1,0 0 0,0 0 0,0 0-1,0 0 1,0 1 0,0-1 0,0 0 0,0 1-1,0-1 1,-1 1 0,1-1 0,0 1-1,0 0 1,-1 0 0,1-1 0,0 1-1,0 0 1,-3 0 0,2 4-2405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82 119 6790,'33'-37'7063,"-34"32"-2611,-11 4-2280,-13 5-1327,20-1-810,0 1 0,0 0 0,0 0 0,1 0 0,0 0 0,-1 1 0,1 0 0,1-1 0,-1 2 0,1-1 0,0 0 1,0 1-1,-2 6 0,1-2 55,0 0 0,1 1 0,1-1 0,0 1 0,0-1 0,1 20 0,0-29-90,1 0-1,0 0 1,0 0 0,0 0 0,0 0 0,1 0 0,-1 0 0,0 0 0,0 0 0,1 0 0,-1 0 0,0 0 0,1 0 0,-1 0 0,1 0 0,-1 0 0,1-1-1,0 1 1,-1 0 0,1 0 0,0 0 0,0-1 0,-1 1 0,1 0 0,0-1 0,0 1 0,0-1 0,0 1 0,0-1 0,0 1 0,0-1 0,0 0 0,0 0 0,0 1-1,0-1 1,0 0 0,0 0 0,0 0 0,0 0 0,0 0 0,0 0 0,0 0 0,0 0 0,0-1 0,0 1 0,0 0 0,0-1 0,0 1 0,1-1 0,3-1 58,0 1 0,0-1 1,-1-1-1,1 1 1,-1-1-1,1 1 1,-1-1-1,8-7 1,68-95 394,-80 105-459,1-1-1,0 0 0,-1 0 1,1 1-1,0-1 0,0 0 1,0 1-1,-1-1 0,1 0 1,0 1-1,0 0 0,0-1 0,0 1 1,0-1-1,0 1 0,0 0 1,2 0-1,7 9 13,-2 36 184,-3-19-95,-5-26-89,1 0 0,-1 0 0,1 0 0,-1 0 0,1 0 0,-1 0-1,0 0 1,1 0 0,-1 0 0,1-1 0,-1 1 0,1 0 0,-1 0-1,0 0 1,1-1 0,-1 1 0,0 0 0,1 0 0,-1-1 0,0 1 0,1 0-1,-1-1 1,0 1 0,0 0 0,1-1 0,-1 1 0,0-1 0,0 1-1,0 0 1,0-1 0,1 1 0,-1-1 0,0 1 0,0 0 0,0-1 0,0 0-1,8-18 462,-3-2-144,11-32-71,-11 41-379,-2 23-215,-4-7 330,1 0 0,1-1-1,-1 1 1,0 0 0,1 0-1,0-1 1,0 1 0,0 0-1,0-1 1,0 1 0,1-1-1,0 1 1,3 4 0,-4-7 8,1 0 0,-1 1 0,1-1 0,0 0 1,-1 0-1,1 0 0,0 0 0,0-1 0,0 1 1,0 0-1,0-1 0,0 1 0,-1-1 0,1 0 1,0 1-1,0-1 0,0 0 0,0 0 0,0-1 1,0 1-1,0 0 0,0-1 0,0 1 0,0-1 1,0 1-1,0-1 0,0 0 0,2-2 0,2 0 57,-1 0 0,1-1-1,-1 0 1,0 0-1,0 0 1,-1 0 0,1-1-1,-1 0 1,0 0-1,0 0 1,4-8-1,31-64 561,-49 139-650,8-53 20,1 1 0,-1-1 0,1 0 0,1 1 0,1 12 1,-1-21 14,0 1 1,0-1-1,0 0 1,1 0-1,-1 1 1,0-1-1,1 0 1,-1 1-1,1-1 1,0 0-1,-1 0 1,1 0-1,0 0 1,0 0-1,0 0 1,0 0-1,0 0 1,0 0-1,0 0 1,0 0 0,0-1-1,0 1 1,0 0-1,0-1 1,1 1-1,-1-1 1,0 1-1,0-1 1,1 1-1,-1-1 1,0 0-1,1 0 1,-1 0-1,0 0 1,1 0-1,-1 0 1,0 0-1,1 0 1,-1 0-1,0-1 1,1 1 0,-1-1-1,0 1 1,0-1-1,1 1 1,1-2-1,3-1 35,0 0 0,0-1 0,0 0 0,-1 0 0,1 0 0,-1-1 0,0 0 1,0 0-1,0 0 0,-1-1 0,7-10 0,1-2 20,-1 0-1,13-32 1,-19 36-29,0-2-41,-3 25-96,-7 124 219,5-132-107,0-1-1,0 0 0,0 1 1,0-1-1,0 1 0,1-1 1,-1 0-1,0 0 0,0 1 1,0-1-1,0 0 0,1 1 1,-1-1-1,0 0 0,0 0 1,1 1-1,-1-1 0,0 0 1,0 0-1,1 1 0,-1-1 1,0 0-1,1 0 0,-1 0 1,0 0-1,1 0 0,-1 1 1,0-1-1,1 0 1,-1 0-1,0 0 0,1 0 1,-1 0-1,0 0 0,1 0 1,-1 0-1,0 0 0,1 0 1,-1 0-1,0-1 0,1 1 1,-1 0-1,0 0 0,1 0 1,-1 0-1,0 0 0,1-1 1,-1 1-1,0 0 0,0 0 1,1-1-1,-1 1 0,0 0 1,0 0-1,1-1 0,-1 1 1,0 0-1,0-1 0,0 1 1,0 0-1,1-1 0,18-18-1747,-17 15 632,-1-1 0,1 1 0,-1-1 0,0 0 0,0 1 0,0-1-1,0-8 1,0-16-7824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7:0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10218,'0'0'1163,"13"2"-1136,74 9 389,91 0 0,-12-2 97,51 7-411,2-8-1,252-25 1,410-15 231,-807 32-223,737-51 370,-154 4-293,44 49 744,-57 3 289,-223-37 340,-67 1-1320,-259 28-136,166 15 0,45 4 1390,-203-13-1109,-87-2-462,0 0 0,0 2 1,0 0-1,17 6 0,3 4-4226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17008,'0'0'5125,"60"17"-8616,-36-16-833,0 2-993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11627,'0'0'1468,"-3"10"139,2-4-1592,-4 13 1180,1 1-1,1-1 1,-1 35 0,4-54-1190,0 1 0,0-1 1,0 1-1,0 0 0,0-1 0,0 1 1,1-1-1,-1 1 0,0-1 0,0 1 1,1-1-1,-1 1 0,0-1 0,1 1 1,-1-1-1,0 1 0,1-1 0,-1 0 1,1 1-1,-1-1 0,1 1 0,-1-1 1,1 0-1,-1 0 0,1 1 0,-1-1 1,1 0-1,-1 0 0,2 1 0,23-1 110,21-13 45,-40 10-180,-1 1-1,1 0 0,-1 0 1,1 1-1,-1 0 0,1 0 1,0 0-1,-1 1 1,8-1-1,-12 2 18,1-1-1,-1 0 1,1 1 0,-1-1-1,1 1 1,-1-1 0,1 1-1,-1 0 1,1 0 0,-1-1 0,0 1-1,1 0 1,-1 0 0,0 0-1,0 1 1,0-1 0,0 0-1,0 0 1,0 1 0,0-1-1,0 0 1,-1 1 0,1-1-1,0 1 1,-1-1 0,1 1-1,-1-1 1,0 1 0,1-1-1,-1 1 1,0 0 0,0-1 0,0 1-1,0-1 1,-1 4 0,1 0 211,0 1 0,0 0 0,-1-1 0,0 1 0,-1-1 0,1 1 0,-1-1 0,0 1 0,0-1 0,-1 0 0,1 0 0,-1 0 1,0 0-1,-1-1 0,1 1 0,-1-1 0,0 0 0,0 0 0,0 0 0,0-1 0,-1 1 0,0-1 0,-8 4 0,9-5-461,-1 0 0,1 0-1,-1-1 1,0 0 0,0 0-1,1 0 1,-1-1 0,0 1-1,0-1 1,0 0 0,-6-2-1,-5-1-4198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172 147 8072,'0'0'747,"7"-11"-26,2 0-528,29-39 2492,-35 45-1989,0 0 1,0 1 0,-1-1-1,0 0 1,0 0-1,0-1 1,0 1 0,-1 0-1,2-11 1,-3 15-601,-1 0-1,1 0 1,0 1 0,-1-1 0,1 0 0,-1 0 0,1 1-1,-1-1 1,1 1 0,-1-1 0,1 0 0,-1 1 0,0-1 0,1 1-1,-1-1 1,0 1 0,1 0 0,-1-1 0,0 1 0,0 0 0,1-1-1,-1 1 1,0 0 0,0 0 0,0 0 0,1 0 0,-1 0-1,0 0 1,0 0 0,0 0 0,0 0 0,1 0 0,-1 0 0,0 0-1,0 1 1,0-1 0,-35 8 287,21 0-353,1 1 0,0 1-1,0 0 1,1 1 0,0 0 0,0 1 0,2 1 0,0 0 0,0 0 0,1 1 0,0 0-1,2 1 1,0 0 0,-9 22 0,16-34-34,0-1-1,0 1 1,0-1 0,1 0-1,-1 1 1,1 0 0,0-1-1,0 1 1,0-1 0,0 1-1,0-1 1,0 1 0,0 0-1,1-1 1,1 5-1,-1-6-33,0 1-1,-1-1 0,1 0 0,0 0 0,0 0 0,0 0 1,0 0-1,0 0 0,0-1 0,1 1 0,-1 0 0,0 0 1,0-1-1,1 1 0,-1-1 0,0 1 0,0-1 0,1 0 1,-1 1-1,1-1 0,1 0 0,4 0-271,0 0 0,0-1 0,0 0 0,0 0-1,0 0 1,0-1 0,0 0 0,-1-1 0,12-5 0,30-18-3352,2-4-2226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112 324 10186,'0'0'10201,"-10"3"-10201,5-1 40,-1 0 0,1 0-1,0 1 1,0 0 0,0 0-1,0 0 1,0 1 0,1 0-1,-1 0 1,1 0 0,0 0 0,0 0-1,1 1 1,-1 0 0,1 0-1,0 0 1,0 0 0,1 0-1,0 1 1,-1-1 0,2 1-1,-3 11 1,1-8 35,0 1-1,1 0 0,1 0 1,0 0-1,0 0 1,1 11-1,0-19-69,0 0 0,0 0 0,1-1-1,-1 1 1,1-1 0,-1 1 0,1 0 0,-1-1-1,1 1 1,0-1 0,0 1 0,0-1 0,0 0-1,0 1 1,0-1 0,0 0 0,3 2 0,-2-2-4,0 0 0,0 0-1,0 0 1,0-1 0,0 1 0,0-1 0,0 0 0,0 1 0,0-1 0,0 0 0,0 0-1,0 0 1,1 0 0,-1-1 0,0 1 0,0-1 0,0 1 0,2-2 0,4-1 95,1-1 0,-1 0 0,-1-1 0,1 0 1,-1 0-1,1-1 0,-2 1 0,1-2 0,-1 1 1,1-1-1,8-13 0,1-2 318,-1-1 0,20-40 1,-29 52-258,-1-1 1,0 0-1,-1 0 1,0-1-1,-1 1 1,0-1-1,2-20 1,-5 32-156,0 1 0,0 0 1,0 0-1,0 0 1,0-1-1,0 1 0,0 0 1,0 0-1,0 0 1,0 0-1,0-1 1,0 1-1,0 0 0,0 0 1,0 0-1,0 0 1,0-1-1,0 1 1,0 0-1,0 0 0,0 0 1,0 0-1,0-1 1,0 1-1,-1 0 0,1 0 1,0 0-1,0 0 1,0-1-1,0 1 1,0 0-1,-1 0 0,1 0 1,0 0-1,0 0 1,0 0-1,0 0 0,0 0 1,-1 0-1,1 0 1,0-1-1,0 1 1,0 0-1,-1 0 0,1 0 1,0 0-1,0 0 1,0 0-1,0 0 1,-1 0-1,1 0 0,0 1 1,-11 8-90,-8 14-115,14-12 189,0 0 0,0 0 0,1 0 0,0 1 0,1-1 0,0 1 0,1 0 0,-1 22 0,3-33 10,0-1 0,0 1 1,0 0-1,0-1 0,1 1 0,-1 0 0,0-1 1,0 1-1,1-1 0,-1 1 0,0 0 0,1-1 1,-1 1-1,0-1 0,1 1 0,-1-1 0,1 1 1,-1-1-1,1 1 0,-1-1 0,1 1 0,-1-1 1,1 0-1,0 1 0,-1-1 0,1 0 1,0 0-1,-1 1 0,1-1 0,0 0 0,-1 0 1,1 0-1,0 0 0,-1 0 0,1 0 0,0 0 1,-1 0-1,1 0 0,0 0 0,-1 0 0,1 0 1,0-1-1,-1 1 0,1 0 0,0 0 0,-1-1 1,2 0-1,32-16 105,-15 1-48,-2 0 0,0-2 0,-1 0 0,-1 0 1,0-2-1,19-35 0,-39 97-204,2-30 142,-1 0 8,0 0-1,1 1 1,0 0 0,1 0 0,0 0 0,1 0-1,1 0 1,0 0 0,2 16 0,-2-28 2,1 0-1,-1 0 1,0-1 0,0 1-1,1 0 1,-1 0 0,0 0 0,1-1-1,-1 1 1,1 0 0,-1-1 0,1 1-1,-1 0 1,1-1 0,0 1 0,-1-1-1,1 1 1,0-1 0,-1 1 0,1-1-1,0 1 1,0-1 0,-1 0 0,1 1-1,0-1 1,0 0 0,0 0-1,0 1 1,26-9 299,-20 4-169,-1 0 0,0-1 0,1 0 0,-2 0-1,9-8 1,3-10-22,-1 0 0,-1-1 0,-1-1 0,16-38 0,-37 79-327,-3 2 165,2 1 0,0 0 0,1 1 0,1-1-1,1 1 1,-5 40 0,10-59 41,0-1 0,0 1 0,1-1 0,-1 1 0,0-1 0,0 1 0,1-1 0,-1 1 0,0-1 0,1 0 0,-1 1 0,1-1 0,-1 0 0,0 1 0,1-1 0,-1 0 0,1 1 0,-1-1 0,1 0 0,-1 0 0,1 0 0,-1 1 0,1-1 1,-1 0-1,1 0 0,-1 0 0,1 0 0,-1 0 0,1 0 0,-1 0 0,1 0 0,-1 0 0,1 0 0,-1 0 0,1 0 0,-1-1 0,1 1 0,-1 0 0,1 0 0,-1 0 0,1-1 0,-1 1 0,1 0 0,-1-1 0,0 1 0,1 0 0,0-1 0,23-13-76,-14 4-65,-7 7 51,-1 0 0,1 0 0,0 0 0,1 0-1,-1 1 1,0-1 0,8-3 0,-5 12-1741,-6-5 1762,1 0 0,-1 0 0,1 0 0,0 0 0,-1 0 0,1-1 0,0 1 0,0 0 0,-1 0 0,1-1-1,0 1 1,0 0 0,0-1 0,0 1 0,0-1 0,0 0 0,0 1 0,0-1 0,0 1 0,1-1 0,4-2 129,-1 0 0,1 0 1,-1 0-1,0-1 0,0 0 0,0 0 0,-1 0 0,1 0 0,-1-1 1,1 0-1,-1 0 0,0 0 0,3-5 0,14-11 85,18-14 82,61-66 1,-87 85-4,-2 0-1,1-1 1,-2 0 0,0-1 0,-1 0 0,-1-1 0,12-36-1,-19 53-198,0 0-1,-1 0 0,1 0 0,-1-1 0,1 1 0,-1 0 0,0 0 0,1-1 0,-1 1 0,0 0 0,0-1 0,0 1 0,0 0 1,0-1-1,0 1 0,-1 0 0,1 0 0,0-1 0,-1 1 0,1 0 0,-1 0 0,1-1 0,-1 1 0,1 0 0,-2-2 0,0 3 8,1-1 0,-1 1 0,1 0-1,0 0 1,-1 0 0,1 0 0,-1 1-1,1-1 1,-1 0 0,1 1 0,0-1-1,-1 0 1,1 1 0,0 0 0,0-1-1,-1 1 1,1 0 0,-2 1-1,-9 6 96,1 0-1,1 1 1,-18 17-1,16-11-26,0 1-1,0 0 1,2 0-1,0 1 1,0 0 0,2 1-1,0 0 1,2 0-1,-1 1 1,2 0-1,1 0 1,0 0-1,2 1 1,0-1 0,1 1-1,1 19 1,1-35-209,-1-1 0,1 0 0,0 0 0,-1 1 1,2-1-1,-1 0 0,0 0 0,1 0 0,-1 0 1,1 0-1,0 0 0,0-1 0,0 1 0,0-1 0,0 1 1,1-1-1,-1 0 0,1 0 0,0 0 0,-1 0 1,1 0-1,0 0 0,0-1 0,0 0 0,0 1 0,6 0 1,-5-1-134,0 0 0,1 0 0,-1-1-1,0 0 1,1 0 0,-1 0 0,1 0 0,-1-1 0,0 0 0,1 0 0,-1 0 0,0 0 0,0-1 0,0 1 0,0-1 0,0 0 0,0 0 0,0-1 0,5-4 0,19-20-4343,-2-5-1090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106 168 9033,'0'-1'139,"0"1"0,0 0 0,0 0 0,0 0 0,0 0 0,0 0 0,0 0 0,0-1 0,0 1 0,0 0 0,0 0 0,0 0 0,0 0 0,0 0 0,0-1 0,0 1 1,0 0-1,0 0 0,0 0 0,0 0 0,0 0 0,0 0 0,0-1 0,0 1 0,0 0 0,-1 0 0,1 0 0,0 0 0,0 0 0,0 0 0,0 0 0,0 0 0,0-1 0,0 1 1,-1 0-1,1 0 0,0 0 0,0 0 0,0 0 0,0 0 0,0 0 0,0 0 0,-1 0 0,1 0 0,0 0 0,0 0 0,0 0 0,0 0 0,0 0 0,-1 0 0,1 0 0,0 0 1,0 0-1,0 0 0,0 0 0,0 0 0,0 0 0,-1 0 0,-9 9 1638,-8 15-1973,8-10 238,1 1 0,1 1 0,0-1 0,1 1 1,0 1-1,1-1 0,1 1 0,1 0 0,-3 28 1,6-44-37,1 0 0,0 0 0,0 1 0,0-1 1,0 0-1,0 0 0,0 0 0,0 0 0,0 1 0,0-1 1,1 0-1,-1 0 0,0 0 0,1 0 0,-1 0 1,1 0-1,-1 0 0,1 0 0,0 0 0,-1 0 1,1 0-1,0 0 0,0 0 0,0 0 0,-1-1 1,1 1-1,0 0 0,0 0 0,0-1 0,0 1 1,0-1-1,0 1 0,1-1 0,-1 0 0,0 1 0,0-1 1,0 0-1,0 0 0,0 0 0,1 1 0,-1-1 1,0 0-1,2-1 0,2 0 84,-1 1 1,0-1-1,0-1 0,0 1 1,0-1-1,0 1 0,0-1 0,0 0 1,-1-1-1,1 1 0,3-4 0,30-31 311,-2-2-1,-1-1 1,-3-2-1,-1-1 0,-2-1 1,36-78-1,-55 96-151,-20 33 80,-24 38 81,26-32-394,-10 16 292,-21 39 0,35-60-257,2 1-1,-1 0 1,1-1-1,0 1 1,1 0-1,0 1 1,0-1-1,1 0 0,0 19 1,1-26-50,1 0 0,-1 1 0,1-1 0,0 0 0,0 0 0,0 0 0,0 0 0,0 0 0,1 0 0,-1 0-1,0 0 1,1 0 0,0-1 0,-1 1 0,1-1 0,0 1 0,0-1 0,0 0 0,0 1 0,0-1 0,0 0 0,0 0 0,0 0 0,0-1 0,3 1 0,29 8-2133,-4-5-5082,-14-4-4312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18 4805,'-4'-5'7304,"4"14"-3254,-10 135 153,1-37-2971,9-107-1229,0 1 0,0-1 0,0 1 0,0-1 0,0 1 0,0 0 0,0-1 0,0 1 0,0-1 0,0 1 0,0-1 0,0 1 0,0 0 0,0-1 0,1 1 0,-1-1 0,0 1-1,0-1 1,1 1 0,-1-1 0,0 1 0,1-1 0,-1 1 0,1-1 0,-1 0 0,0 1 0,1-1 0,-1 1 0,1-1 0,-1 0 0,1 0 0,-1 1 0,2-1 0,19-6 209,18-23 639,-15 3-469,-1-1 1,-1-1 0,-1-1 0,-2 0 0,-1-2 0,21-48-1,-41 102-218,0 0-1,3 29 1,-1-30-142,0-22-27,-1 1 0,1 0 0,0 0 0,0-1 0,0 1 0,0 0 0,0 0 0,0 0 0,0-1 0,0 1 0,0 0 0,1 0 0,-1 0 0,0-1 0,0 1 0,1 0 0,-1 0 0,0-1 0,1 1 0,-1 0 0,1-1 0,-1 1 1,1 0-1,-1-1 0,1 1 0,0-1 0,-1 1 0,1-1 0,0 1 0,-1-1 0,1 0 0,1 1 0,0-1 2,0 0 1,-1 0-1,1-1 1,0 1-1,0-1 1,-1 1-1,1-1 1,0 0 0,-1 0-1,1 0 1,-1 0-1,1 0 1,2-2-1,45-46 119,-48 48-108,23-33 34,-18 26-31,0-1 0,0 1-1,1 0 1,11-10 0,-17 25-53,1 0 1,-1 0-1,0 0 0,0 0 0,-2 14 0,-1 35 171,1 34-103,1-90-35,0 0 1,0 1-1,0-1 0,0 1 0,0-1 1,0 0-1,1 1 0,-1-1 0,0 1 1,0-1-1,0 0 0,0 1 0,1-1 1,-1 1-1,0-1 0,0 0 0,0 1 0,1-1 1,-1 0-1,0 1 0,1-1 0,-1 0 1,0 0-1,1 1 0,-1-1 0,0 0 1,1 0-1,-1 0 0,1 0 0,-1 1 1,0-1-1,1 0 0,-1 0 0,1 0 1,17-6-622,11-17-1338,19-43-5943,-25 26 666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64 106 12204,'0'0'2872,"-8"7"-919,3-3-1707,-27 25 1318,30-28-1447,1 1-1,-1 0 1,0 0-1,1 0 1,-1 0-1,1 0 1,0 1-1,0-1 1,0 0-1,0 1 1,0-1-1,0 1 1,1-1-1,-1 1 1,1-1-1,-1 4 1,2-5-117,-1 0 1,1-1 0,0 1-1,0 0 1,-1-1 0,1 1-1,0-1 1,0 1 0,0-1-1,0 1 1,0-1 0,0 0-1,-1 1 1,1-1-1,0 0 1,0 1 0,0-1-1,0 0 1,0 0 0,0 0-1,0 0 1,0 0 0,0 0-1,0-1 1,0 1 0,2 0-1,28-6 89,-23-2 9,1 1-1,-1-1 1,0 0-1,-1-1 0,0 0 1,0 0-1,-1 0 0,0-1 1,-1 0-1,0 0 0,-1-1 1,0 1-1,0-1 0,-1 0 1,-1 0-1,3-19 0,-6 34 29,0 0-1,0 0 1,0 0-1,0 0 1,-1 0-1,1-1 0,-5 7 1,-2 7-131,7-14 1,-31 95 17,29-89-22,1 0 0,1 0-1,-1 0 1,1 0-1,1 0 1,0 1 0,0-1-1,4 17 1,-4-25 5,0-1 0,0 1 0,0-1 0,0 1 0,0-1 0,0 0 0,1 1 0,-1-1 0,0 1 0,0-1 1,1 1-1,-1-1 0,0 0 0,0 1 0,1-1 0,-1 0 0,0 1 0,1-1 0,-1 0 0,1 1 0,-1-1 0,0 0 0,1 0 0,-1 1 0,1-1 0,-1 0 0,1 0 0,-1 0 1,1 0-1,-1 0 0,1 0 0,-1 0 0,1 0 0,-1 0 0,1 0 0,18-9-101,12-22-561,-16 7-1736,-1 0-1,-2-1 1,0 0 0,16-53 0,-11 23-1933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11691,'0'0'9353,"-3"8"-8574,-12 37-172,2 1-1,2 0 1,3 0-1,-7 92 1,15-138-605,0 0 1,0 1 0,0-1 0,0 1 0,0-1 0,-1 1 0,1-1 0,0 0 0,1 1 0,-1-1 0,0 1 0,0-1 0,0 1 0,0-1 0,0 0-1,0 1 1,0-1 0,1 1 0,-1-1 0,0 0 0,0 1 0,1-1 0,-1 0 0,0 1 0,0-1 0,1 0 0,-1 1 0,0-1 0,1 0 0,-1 0-1,0 1 1,1-1 0,-1 0 0,1 0 0,-1 0 0,0 1 0,2-1 0,15-9 261,13-24 295,-8 6-452,-2-2 1,-1-1-1,-1 0 1,-1-1-1,-2-1 1,20-65-1,-33 87-1501,-7 15-776,-12 32-3762,3-8-165,0-7-336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9769,'0'0'1794,"0"49"512,0-23-800,0 3-257,1-2-641,7-5-512,3-7-64,4-7-384,5-8-673,-2-1-160,0-20-1602,-2-5-1280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11371,'0'0'5947,"10"5"-5098,-5-2-699,-3-1-106,0 0 0,0-1 0,0 0 0,1 1 0,-1-1 0,0 0 0,0 0 0,1 0 0,-1-1 0,1 1 0,-1-1-1,1 1 1,-1-1 0,1 0 0,-1 0 0,1 0 0,-1 0 0,1 0 0,0 0 0,-1-1 0,0 1 0,1-1 0,-1 0 0,1 0 0,-1 0 0,0 0 0,1 0 0,2-2 0,2-3 147,0 0-1,0 0 1,0 0 0,0-1 0,-1 0 0,0-1-1,-1 1 1,0-1 0,0 0 0,0 0-1,-1-1 1,-1 1 0,1-1 0,-1 0 0,-1 0-1,1 0 1,-2 0 0,2-10 0,-3 18-165,0 1 1,0 0-1,0-1 1,0 1-1,0-1 1,0 1-1,0 0 1,0-1-1,0 1 1,0-1-1,0 1 1,0 0-1,-1-1 1,1 1-1,0-1 1,0 1-1,0 0 1,0-1-1,-1 1 0,1 0 1,0-1-1,0 1 1,-1 0-1,1 0 1,0-1-1,-1 1 1,1 0-1,0 0 1,-1-1-1,1 1 1,0 0-1,-1 0 1,1 0-1,0 0 1,-1-1-1,0 1 1,-16 6 125,-14 21-345,19-10 262,1 0 1,-14 31-1,22-42 28,0 0-1,1 1 1,-1 0-1,1-1 1,1 1-1,0 0 1,0 0 0,0 0-1,0 0 1,1 0-1,1 10 1,0-16-96,0 0 1,-1 1 0,1-1 0,-1-1-1,1 1 1,0 0 0,0 0-1,0 0 1,-1 0 0,1 0-1,0-1 1,0 1 0,0 0-1,0-1 1,0 1 0,0-1-1,0 1 1,1-1 0,-1 1-1,0-1 1,0 0 0,0 0-1,0 1 1,0-1 0,1 0-1,-1 0 1,2 0 0,36-2-112,-38 2 93,6-1-507,0-1 0,0 1 0,0-1-1,0 0 1,12-7 0,13-11-5898,-8-1-1927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5669,'0'0'8873,"6"-4"-7992,11-4-619,0 0 0,1 1 0,0 1 1,0 1-1,1 1 0,-1 0 0,1 1 1,19 0-1,34-7-49,243-57 298,195-29 488,193 63-294,-627 38-609,-1 2-1,106 26 1,-92-15-63,99 6-1,-76-20 68,168-15 0,109-37 201,-154 17-225,50 12 373,61-8 159,-345 27-680,-1 0 1,1 0-1,-1 0 0,1 0 1,0 0-1,-1 0 0,1 0 1,-1 0-1,1 0 1,-1-1-1,1 1 0,-1 0 1,0 0-1,1-1 0,-1 1 1,1 0-1,-1 0 0,1-1 1,-1 1-1,0 0 0,1-1 1,-1 1-1,0-1 0,1 1 1,-1-1-1,0 1 1,0 0-1,1-1 0,-1 1 1,0-1-1,0 1 0,0-1 1,1 1-1,-1-1 0,0 1 1,0-1-1,0 0 0,0 1 1,0-1-1,0 1 1,0-1-1,0 1 0,-1-1 1,1 1-1,0-1 0,0 1 1,0-1-1,0 1 0,-1-1 1,1 1-1,0 0 0,-1-1 1,1 1-1,0-1 0,-1 1 1,1-1-1,-15-13-5741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50 9769,'0'0'5344,"-3"-8"-3678,3 6-1606,-1 0 0,0-1 1,1 1-1,-1 0 0,0 0 1,0 0-1,0 0 1,-1 0-1,1 0 0,0 1 1,-1-1-1,1 0 1,-1 1-1,1-1 0,-1 1 1,0-1-1,0 1 1,0 0-1,0 0 0,0 0 1,0 0-1,0 0 1,0 0-1,0 1 0,0-1 1,0 0-1,0 1 0,-1 0 1,1 0-1,0-1 1,0 1-1,-1 1 0,1-1 1,0 0-1,0 0 1,0 1-1,-1 0 0,1-1 1,0 1-1,0 0 1,0 0-1,0 0 0,0 0 1,0 0-1,0 0 1,1 1-1,-4 2 0,-6 5 33,0 2 0,0-1-1,1 1 1,0 1 0,1-1 0,1 2-1,0-1 1,0 1 0,1 0-1,-10 28 1,10-22-10,1 0-1,0 1 1,1 0 0,2 0 0,0 0-1,1 0 1,0 31 0,2-50-81,1 0 0,-1 0 0,0 0 0,1 0 0,-1 0 0,1 0 0,-1 0 0,1 0 0,-1 0 0,1 0 0,0 0-1,-1 0 1,1 0 0,0-1 0,0 1 0,-1 0 0,1-1 0,0 1 0,0 0 0,0-1 0,0 1 0,0-1 0,0 1 0,0-1 0,0 0 0,0 1 0,0-1 0,0 0 0,0 0 0,1 0 0,-1 0 0,0 0 0,0 0 0,0 0 0,0 0 0,0 0 0,0-1 0,0 1 0,0 0 0,0-1 0,0 1-1,0 0 1,2-2 0,4 0 46,0 0 0,0-1 0,-1 0 0,1 0 0,9-7 0,1-3 87,-1-1 0,0 0 0,-1-1 0,18-24 1,-26 30-515,0 0 0,-1 0 0,0-1 0,-1 0 0,0 0 1,0-1-1,-1 1 0,0-1 0,3-21 0,-6 27-3219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13357,'-6'9'1099,"0"0"-886,0 1 1,0 0-1,1 0 0,0 0 0,1 1 0,0-1 0,1 1 0,0 0 0,1 0 0,0 0 0,-1 19 0,4-19-17,-1 0 0,1-1 0,1 0 0,0 1-1,0-1 1,1 0 0,6 14 0,-8-22-171,0 0 0,0 0 1,0 0-1,0 0 1,0 0-1,0 0 0,0 0 1,1 0-1,-1-1 1,1 1-1,-1-1 0,1 1 1,-1-1-1,1 1 1,0-1-1,0 0 0,0 0 1,0 0-1,0 0 1,0 0-1,0-1 0,0 1 1,0 0-1,0-1 1,0 0-1,1 1 0,-1-1 1,0 0-1,0 0 1,0 0-1,1-1 1,-1 1-1,0 0 0,0-1 1,0 1-1,0-1 1,0 0-1,0 0 0,0 0 1,0 0-1,0 0 1,3-2-1,6-6 87,1 1 0,-1-2 0,-1 0 0,0 0 0,14-19 1,-28 60 500,-2-14-595,1 1 0,1 0 0,1 0 0,1 0-1,0 29 1,1-46-23,1-1 0,0 1 0,0 0 0,0-1-1,0 1 1,0 0 0,0-1 0,0 1 0,0-1 0,0 1-1,0 0 1,1-1 0,-1 1 0,0-1 0,0 1-1,0-1 1,1 1 0,-1 0 0,0-1 0,1 1 0,-1-1-1,0 1 1,1-1 0,-1 0 0,1 1 0,-1-1 0,1 1-1,-1-1 1,1 0 0,-1 1 0,1-1 0,-1 0 0,1 0-1,-1 1 1,1-1 0,0 0 0,23-10-40,20-28-119,18-40-2826,-54 67 1685,-1 0 0,0 0-1,-1-1 1,-1 0 0,8-19 0,-23 46 1580,6-9 137,0-1 0,0 1 0,0 0 0,1 1-1,-1-1 1,2 0 0,-1 1 0,1 0 0,-2 8-1,7-16-78,0 0 0,-1 0 0,1 0 0,0-1-1,0 0 1,-1 0 0,1 1 0,2-4-1,10-10 259,-7 8-533,-1 0-1,0-1 1,0 0-1,-1 0 0,0 0 1,5-10-1,-22 43 375,6-14-206,0 1 0,0 0-1,1 0 1,1 1-1,0-1 1,0 1-1,0 18 1,3-31-218,0 1 0,0-1 0,0 0 0,0 1 0,0-1 0,0 0 0,0 1 0,0-1 0,0 0 0,0 1 0,0-1 0,1 0 0,-1 1 0,0-1 0,0 0 0,0 1 0,0-1 0,1 0 0,-1 0 0,0 1 0,0-1 0,1 0 0,-1 0 0,0 1 0,0-1 0,1 0 0,-1 0 0,0 0 0,1 0 0,-1 1 0,0-1 0,1 0 0,-1 0 0,0 0 0,1 0 0,-1 0 0,1 0 0,16-4 186,15-13 114,-26 12-269,30-16-25,-36 21-23,1 0 1,-1-1 0,1 1-1,-1 0 1,1-1 0,-1 1 0,1 0-1,-1 0 1,1 0 0,0 0-1,-1-1 1,1 1 0,-1 0 0,1 0-1,-1 0 1,1 0 0,0 0-1,-1 0 1,1 0 0,-1 1 0,1-1-1,0 0 1,-1 0 0,1 0-1,-1 1 1,1-1 0,-1 0 0,1 0-1,-1 1 1,1-1 0,-1 1-1,1-1 1,-1 0 0,1 1 0,-1-1-1,0 1 1,1-1 0,-1 1-1,0-1 1,1 1 0,-1-1 0,0 1-1,0-1 1,0 1 0,1 0-1,-1-1 1,0 1 0,0-1-1,0 1 1,0 0 0,0-1 0,0 1-1,0 0 1,0 7 36,1 36-40,-5 47 0,3-78 88,0-1-1,-2 0 1,1 0-1,-2 0 1,1 0-1,-2-1 0,1 0 1,-13 22-1,16-32-32,1 0 0,-1 0 0,0 0-1,1 1 1,-1-1 0,0 0 0,0 0-1,0 0 1,0 0 0,0 0 0,0 0-1,0-1 1,0 1 0,0 0 0,-1 0-1,1-1 1,0 1 0,0-1 0,-1 1-1,1-1 1,-3 1 0,3-2-40,1 1 0,-1-1 0,0 0 0,0 1 0,1-1 0,-1 0 0,0 0 0,1 0 0,-1 1 0,0-1 0,1 0 0,-1 0 0,1 0 0,0 0 0,-1 0 0,1 0 0,0 0 0,0 0 0,-1 0 0,1 0 0,0 0 0,0 0 0,0 0 0,0 0 0,0-1 0,1 1 0,-1-1 0,2-19-127,1-1 0,1 0 1,1 1-1,10-31 0,3-9-218,29-160 1666,-54 241-1369,2-1 0,0 1-1,1 0 1,2 0-1,-2 36 1,4-55-34,0 0-1,0 0 0,0 0 1,0 0-1,0 0 1,0 0-1,0 0 1,1 0-1,-1 0 1,0 0-1,1 0 1,-1 0-1,0 0 1,1 0-1,-1 0 0,1 0 1,0 0-1,-1-1 1,1 1-1,0 0 1,-1 0-1,1-1 1,0 1-1,0 0 1,0-1-1,0 1 1,-1-1-1,1 1 0,0-1 1,2 1-1,0 0-486,1-1 1,-1 1-1,1-1 0,0 0 0,-1 0 0,1-1 0,0 1 0,3-1 0,20-6-5258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10890,'-9'4'4212,"5"-1"-3833,-48 26 1258,50-28-1589,0 0-1,1 0 1,-1 1-1,0-1 1,0 1-1,1-1 1,-1 1-1,1-1 1,-1 1-1,1 0 1,0 0-1,0 0 1,0 0-1,0 0 1,0 0-1,0 0 1,0 0-1,1 0 1,-1 0-1,1 0 1,-1 1-1,1-1 1,0 0-1,0 0 1,0 5-1,1-6-42,0-1 0,-1 1-1,1 0 1,0 0 0,0-1 0,-1 1-1,1-1 1,0 1 0,0-1-1,0 1 1,0-1 0,0 1-1,0-1 1,0 0 0,0 0 0,0 1-1,0-1 1,0 0 0,0 0-1,0 0 1,0 0 0,0 0-1,0 0 1,0 0 0,0-1-1,0 1 1,0 0 0,2-1 0,29-9 211,-28 8-224,1 0 1,0 0 0,0 0 0,0 1-1,1 0 1,-1-1 0,0 2-1,0-1 1,1 1 0,-1 0-1,10 1 1,-14-1 4,1 0-1,-1 1 0,0-1 1,0 1-1,1-1 1,-1 1-1,0 0 1,0-1-1,0 1 0,0 0 1,0 0-1,0 0 1,0 0-1,0 0 1,0 0-1,0 0 0,-1 0 1,1 0-1,0 2 1,0 0 23,0 0 0,0-1 0,-1 1-1,1 0 1,-1 0 0,0 0 0,0 0 0,0 0 0,0 0 0,0 0 0,-2 5 0,0 1 251,-1-1 1,0-1 0,-1 1-1,0 0 1,0-1 0,-1 0-1,1 0 1,-2 0 0,-10 12-1,7-10 45,-1 0 0,1 0 0,-2 0 0,1-2 0,-20 12 0,29-18-310,-12 3-483,12-4 340,1 0 1,0 0 0,-1 0 0,1 0 0,0 0 0,-1-1 0,1 1-1,0 0 1,-1 0 0,1-1 0,0 1 0,0 0 0,0 0-1,-1-1 1,1 1 0,0 0 0,0-1 0,0 1 0,-1 0 0,1-1-1,0 1 1,0 0 0,0-1 0,0 1 0,0 0 0,0-1-1,0 1 1,0-1 0,0 1 0,0 0 0,0-1 0,0 1 0,0 0-1,0-1 1,0-19-8384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15246,'0'0'3940,"-2"9"-3876,-6 31-5,8-39-55,0 0 0,1 0 0,-1 0 0,0 0 1,1 0-1,-1 0 0,1 0 0,-1 0 0,1 0 0,-1 0 0,1 0 1,0 0-1,-1 0 0,1 0 0,0 0 0,0-1 0,0 1 0,0 0 1,-1-1-1,1 1 0,0 0 0,0-1 0,0 1 0,0-1 0,1 0 1,-1 1-1,0-1 0,0 0 0,0 1 0,0-1 0,0 0 0,0 0 1,0 0-1,1 0 0,-1 0 0,0 0 0,2-1 0,42-6 373,-34 1-238,0 0-1,0 0 1,0-1 0,0 0 0,17-17-1,18-12-52,-46 35-79,1 1-1,-1 0 1,0 0-1,0 0 1,1-1 0,-1 1-1,0 0 1,1 0-1,-1 0 1,1 0 0,-1-1-1,0 1 1,1 0-1,-1 0 1,0 0 0,1 0-1,-1 0 1,0 0-1,1 0 1,-1 0 0,1 0-1,-1 0 1,0 0-1,1 1 1,-1-1 0,0 0-1,1 0 1,-1 0-1,0 0 1,1 0 0,-1 1-1,0-1 1,1 0-1,-1 0 1,0 1 0,0-1-1,1 1 1,5 18 389,-6 36 201,0-41-640,-1-12 41,1 0-1,0 0 1,0-1 0,1 1-1,-1 0 1,0 0-1,1 0 1,-1 0 0,1 0-1,-1 0 1,1-1 0,0 1-1,0 0 1,-1-1-1,2 1 1,-1 0 0,0-1-1,0 1 1,0-1 0,1 0-1,-1 1 1,3 1-1,-2-2 7,-1-1-1,1 0 0,0 1 0,0-1 0,0 0 0,-1 0 0,1 0 0,0 0 1,0 0-1,0 0 0,0 0 0,-1 0 0,1-1 0,0 1 0,0-1 0,-1 0 1,1 1-1,0-1 0,-1 0 0,1 0 0,-1 0 0,1 0 0,-1 0 1,0 0-1,2-2 0,7-5-398,0-1 0,-1 0 1,0 0-1,8-13 0,-14 17-793,0 0 0,0 1 0,0-1 0,-1 0 0,1 0 0,-1-1 0,1-6 0,-2 3-3974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14221,'0'0'6791,"3"46"-15952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77 8264,'-1'0'80,"0"0"1,0 0-1,1 0 0,-1 0 1,0 0-1,0 0 0,0 0 1,0 0-1,1 0 0,-1 0 1,0-1-1,0 1 0,0 0 1,1-1-1,-1 1 1,0 0-1,1-1 0,-1 1 1,0-1-1,1 1 0,-1-1 1,0 1-1,1-1 0,-1 0 1,1 1-1,-1-1 0,1 0 1,-1 1-1,1-1 1,0 0-1,-1 0 0,1 1 1,0-1-1,-1 0 0,1 0 1,0 0-1,0-1 0,0-1 272,0 1 0,1-1 0,-1 1 0,1 0 0,0-1 0,0 1 0,0-1 0,0 1 0,0 0 0,0 0 0,0 0 0,1 0 0,1-3 0,-1 3 0,0 0 1,-1 0-1,1 0 1,0 0-1,0 1 1,1-1-1,-1 0 1,0 1 0,1-1-1,-1 1 1,0 0-1,6-2 1,-7 3-290,0 0 0,0 0 0,0 0 0,0 0 0,1 0 1,-1 0-1,0 0 0,0 0 0,0 0 0,0 1 0,0-1 0,1 0 1,-1 1-1,0-1 0,0 1 0,0-1 0,0 1 0,0 0 0,0-1 1,0 1-1,-1 0 0,1-1 0,0 1 0,0 0 0,0 0 0,-1 0 1,1 0-1,0 0 0,-1 0 0,1 0 0,0 1 0,4 10-30,-1 1 1,0-1-1,0 1 0,1 14 0,-2-15 1,-1 1 0,2-1 0,0 0 1,8 20-1,-11-31 15,0 1 1,0-1 0,0 1 0,0-1 0,0 1 0,0-1 0,0 0-1,1 1 1,-1-1 0,1 0 0,-1 0 0,0 0 0,1 0 0,0 0-1,-1 0 1,1-1 0,-1 1 0,1 0 0,0-1 0,0 0 0,-1 1-1,1-1 1,0 0 0,0 0 0,0 0 0,-1 0 0,1 0 0,0 0-1,0 0 1,-1-1 0,1 1 0,0 0 0,0-1 0,-1 0-1,1 1 1,0-1 0,-1 0 0,1 0 0,-1 0 0,1 0 0,-1 0-1,0 0 1,3-3 0,6-4 386,0-1 0,-1 0-1,-1 0 1,13-17 0,-14 17-313,-3 5-85,0-1 0,-1 1 0,1-1 0,-1 0 0,0 0 0,4-9 0,-7 15-176,0 0 0,0 0 0,0 0-1,0 0 1,0 0 0,0 0 0,0 0 0,1 0-1,-1 0 1,0 0 0,1-1 0,-1 1-1,1 0 1,-1 0 0,0 0 0,1 0-1,0-1 1,-1 1 0,1 0 0,0 0 0,-1-1-1,1 1 1,0-1 0,0 1 0,-1-1-1,1 1 1,0-1 0,0 1 0,1 0-1,-1-1-288,0 0-1,0 0 1,0 0-1,0 0 1,0 0 0,0 0-1,0 0 1,0-1-1,0 1 1,0 0-1,0 0 1,0-1-1,0 1 1,0-1-1,-1 1 1,1-1-1,0 1 1,0-1-1,0 1 1,-1-1-1,1 0 1,0 1-1,0-1 1,-1 0-1,1 0 1,-1 1-1,2-3 1,9-18-9385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63 16784,'0'0'1169,"-8"-7"267,5 5-1339,-6-6 457,-2 0 0,1 1 0,-1 0 0,-12-6 0,19 12-518,1-1 0,0 1 1,-1-1-1,1 1 1,-1 0-1,1 1 1,-1-1-1,1 0 1,-1 1-1,0 0 0,1 0 1,-1 0-1,0 0 1,1 1-1,-1-1 1,1 1-1,-1 0 1,1 0-1,-1 0 1,1 1-1,-1-1 0,-4 4 1,-1 3-57,0-1 0,1 1-1,0 1 1,1 0 0,-1 0 0,2 0 0,0 1 0,-6 12 0,7-15 47,2 1 1,-1 0-1,1 0 1,0 0-1,1 0 1,0 1-1,0-1 1,1 1 0,0-1-1,1 1 1,0 14-1,0-22-24,1 0 0,-1 0 0,1 0 0,-1 0 0,1 0 0,-1 0 0,1 0 0,0 0 0,-1 0 0,1 0 0,0 0 0,0 0 0,0-1 0,0 1 0,-1 0-1,1-1 1,0 1 0,0 0 0,0-1 0,1 0 0,-1 1 0,0-1 0,0 1 0,0-1 0,0 0 0,0 0 0,0 0 0,1 0 0,-1 0 0,0 0 0,0 0 0,0 0 0,0 0 0,1 0-1,-1 0 1,0-1 0,0 1 0,0-1 0,0 1 0,1-1 0,5-1 125,0-1-1,0 1 1,-1-1-1,1-1 1,7-4-1,3-4 109,-1-2 0,-1 0 0,0 0 0,15-20-1,-24 27-157,-1 1 0,0-1 1,0-1-1,0 1 0,-1-1 0,0 1 0,-1-1 0,0 0 0,0-1 0,-1 1 0,0 0 0,2-16 1,-4 24-84,0 0 1,0 0-1,0 0 1,0-1-1,0 1 1,0 0 0,0 0-1,0 0 1,0 0-1,0 0 1,0 0-1,0-1 1,0 1-1,0 0 1,0 0 0,0 0-1,0 0 1,0 0-1,0 0 1,0 0-1,0-1 1,0 1 0,0 0-1,0 0 1,-1 0-1,1 0 1,0 0-1,0 0 1,0 0-1,0 0 1,0 0 0,0-1-1,0 1 1,0 0-1,-1 0 1,1 0-1,0 0 1,0 0 0,0 0-1,0 0 1,0 0-1,0 0 1,-1 0-1,1 0 1,0 0-1,0 0 1,0 0 0,0 0-1,0 0 1,0 0-1,-1 0 1,1 0-1,0 0 1,0 0 0,0 0-1,0 1 1,0-1-1,0 0 1,0 0-1,-1 0 1,1 0-1,0 0 1,0 0 0,0 0-1,-11 11-730,-8 14-1113,-4 32-2837,12-18-1382,8-9-291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13325,'0'0'1473,"-12"77"225,5-35-705,2-2-289,4-7-223,1-6-417,0-10-224,5-13-1282,9-4-1825,2-25-1281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68 134 15855,'0'0'1020,"-9"11"570,-3 1-881,7-8-397,0 1 1,1 0 0,-1 0-1,1 0 1,0 0 0,0 1 0,1 0-1,0 0 1,0 0 0,-3 10-1,9-12-448,9-7 131,10-7 162,-14 5-159,0 0-1,1 1 1,0 0-1,0 0 0,0 1 1,0 0-1,0 0 0,1 1 1,-1 1-1,12-2 1,-19 3-12,1 0 0,0 1 0,-1-1 0,1 0 0,0 1 0,-1 0 0,1-1 1,0 1-1,-1 0 0,1 0 0,-1 1 0,0-1 0,1 0 0,-1 1 0,0-1 0,3 4 1,-3-3 14,0 1 0,0 0 0,0 0 0,0 1 1,0-1-1,-1 0 0,0 0 0,0 1 0,0-1 1,0 1-1,0-1 0,-1 1 0,1-1 0,-1 1 1,0 6-1,-1-1 164,-1 0 0,0 0 0,-1 0 1,0-1-1,0 1 0,0-1 0,-1 1 1,-1-1-1,1 0 0,-1-1 0,-1 1 1,1-1-1,-1 0 0,0 0 0,-1-1 0,0 0 1,0 0-1,0-1 0,-14 8 0,20-12-244,0 0 0,0 0 0,-1 0 0,1-1 0,0 1-1,-1-1 1,1 1 0,-1-1 0,1 1 0,-1-1 0,1 0-1,-1 0 1,1 1 0,-1-1 0,1 0 0,-1-1 0,1 1 0,0 0-1,-1 0 1,1-1 0,-4 0 0,4 0-378,-1 0 1,0 0-1,1-1 0,-1 1 0,1-1 1,0 1-1,-1-1 0,1 1 1,0-1-1,0 0 0,0 0 1,0 1-1,0-1 0,0 0 0,-1-3 1,-8-28-8785</inkml:trace>
  <inkml:trace contextRef="#ctx0" brushRef="#br0" timeOffset="1">55 82 16303,'0'0'4869,"65"-41"-4356,-33 30-161,4 4-320,2 0-192,-2 2-2018,-6 0-3267,-3 0-8425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14253,'0'0'4517,"-8"56"-2403,-7-25-513,-2 5-992,-1 2-353,-2-1-32,6-4-160,2-5 0,2-7-32,5-8-32,1-5-288,2-8-865,-3 0-801,1-8-1825,-1-10-5094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1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3162 95 5029,'-120'-29'810,"0"5"1,-2 5-1,-1 5 1,0 6-1,-135 8 1,179 8-744,-1 3 0,2 4 0,-77 26-1,-227 90 1,234-77-6,-297 128 403,379-149-405,3 3 0,0 3-1,3 3 1,-86 75 0,95-67 7,1 1 1,3 3-1,3 2 0,1 2 0,4 1 1,2 2-1,2 2 0,4 1 0,2 1 1,3 2-1,3 1 0,3 0 0,3 2 1,3 0-1,3 0 0,-3 142 1,16-177-55,1 0 1,2 0 0,2-1 0,1 1 0,1-2 0,2 1 0,30 63 0,13 4 63,73 105 0,-32-56-97,141 211-11,-200-312 15,3-3 1,2-1-1,2-2 0,1-2 0,57 40 0,-24-30 33,3-5-1,1-2 1,2-4-1,2-4 1,1-4-1,1-3 1,2-5 0,1-3-1,0-4 1,1-4-1,175 2 1,-193-18 35,0-4-1,-1-2 1,0-4 0,-1-3-1,-1-3 1,116-48 0,-40 2 134,271-168 1,-270 136-166,-4-5-1,-6-7 1,-4-6 0,-5-5 0,-5-6-1,-6-5 1,-6-5 0,-7-5 0,169-298-1,-240 376-15,-3-1 0,-3-2 0,29-109 0,-49 151 14,-2 0 0,-1-1 0,-1 1 0,-1-1 0,-1 0 0,-1 0 0,-1 1 0,-2-1 0,0 0-1,-2 1 1,0 0 0,-2 0 0,-17-42 0,5 31 95,-2 0 0,-2 1 0,0 2 0,-3 0 0,0 1 0,-2 2-1,-2 1 1,0 1 0,-41-27 0,4 9 153,-1 3 1,-2 3-1,-130-51 0,93 52-188,-2 4-1,-1 5 0,-224-29 1,154 42-527,-323 14 1,319 19-917,1 8 0,-209 55 1,141-18-1888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24 13933,'0'0'6198,"-7"10"-5947,3-4-114,-1 1 0,2 0 0,-1 0 0,1 0-1,-1 0 1,2 0 0,-1 1 0,1-1 0,0 1 0,1 0 0,0-1 0,0 1 0,1 14-1,0-22-129,0 1-1,0-1 0,0 0 0,1 1 0,-1-1 0,0 1 1,0-1-1,0 1 0,1-1 0,-1 0 0,0 1 0,1-1 1,-1 1-1,0-1 0,1 0 0,-1 0 0,0 1 0,1-1 1,-1 0-1,1 1 0,-1-1 0,0 0 0,1 0 1,-1 0-1,1 0 0,-1 1 0,1-1 0,-1 0 0,1 0 1,-1 0-1,1 0 0,-1 0 0,0 0 0,1 0 0,-1 0 1,1 0-1,-1 0 0,1-1 0,-1 1 0,1 0 0,-1 0 1,1 0-1,-1 0 0,0-1 0,1 1 0,-1 0 0,1-1 1,-1 1-1,0 0 0,1 0 0,-1-1 0,0 1 0,1-1 1,-1 1-1,0 0 0,1-1 0,21-20 860,2-36-108,-23 53-671,0 0 1,0 0-1,0 0 1,0-1-1,-1 1 1,0 0-1,0 0 1,0 0-1,0 0 0,-1-1 1,1 1-1,-3-7 1,2 10-75,0 0 0,1 0 1,-1 0-1,0 0 1,0 0-1,0 1 0,0-1 1,0 0-1,0 0 0,0 1 1,0-1-1,0 1 1,0-1-1,0 1 0,0-1 1,-1 1-1,1 0 1,0-1-1,0 1 0,0 0 1,-1 0-1,1 0 0,0 0 1,0 0-1,0 0 1,-1 0-1,1 0 0,0 1 1,0-1-1,0 0 0,-2 1 1,-1 0-31,1 0 0,-1 1 1,0-1-1,0 1 0,1 0 0,-1 0 1,1 0-1,-5 3 0,2 1 18,1 0-1,0 1 0,0-1 1,0 1-1,0 0 0,-5 12 1,8-15-114,1 0 1,-1 0 0,1 0 0,0 0-1,0 0 1,0 0 0,0 0 0,1 1-1,-1-1 1,1 0 0,0 0-1,1 1 1,-1-1 0,2 7 0,0-9-232,0 0 1,-1 0-1,1 0 1,0 0-1,0-1 1,0 1 0,0 0-1,0-1 1,1 0-1,-1 1 1,0-1-1,1 0 1,-1 0-1,0 0 1,1-1-1,-1 1 1,1 0 0,0-1-1,-1 0 1,1 0-1,-1 0 1,1 0-1,4 0 1,-4 0-217,29 0-5323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11307,'0'0'3336,"-6"11"-1553,4-7-1706,-3 5 201,1-1 0,0 1 0,1-1-1,-1 1 1,2 0 0,-1 1 0,1-1 0,1 0 0,-1 1-1,2-1 1,-1 1 0,2 15 0,-1-25-264,1 1 0,-1 0 0,0 0 1,0 0-1,1 0 0,-1 0 0,0 0 0,1-1 0,-1 1 0,1 0 0,-1 0 1,1-1-1,-1 1 0,1 0 0,-1-1 0,1 1 0,0 0 0,0-1 0,-1 1 1,1-1-1,0 1 0,0-1 0,-1 1 0,1-1 0,0 0 0,0 0 1,1 1-1,0-1 120,0 0 1,1 0 0,-1 0-1,0 0 1,0-1 0,0 1-1,0-1 1,0 1 0,0-1-1,0 0 1,3-1-1,1-2 222,1 1-1,-1-1 0,0-1 0,0 1 0,9-11 1,-13 13-342,1-1-1,0 0 0,-1 0 0,1 0 0,-1 0 0,0 0 0,0-1 1,0 1-1,0-1 0,0 1 0,-1-1 0,0 1 0,0-1 0,1-7 0,-2 10-25,-1 0 0,1 1 1,-1-1-1,0 0 0,0 0 0,1 1 0,-1-1 0,0 0 1,0 1-1,0-1 0,0 1 0,0-1 0,0 1 0,0-1 1,0 1-1,0 0 0,0 0 0,0-1 0,0 1 0,0 0 1,0 0-1,0 0 0,0 0 0,0 0 0,-2 1 0,-38-2-482,32 2 164,8-1 173,-29 4-1591,23 5-3233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15567,'0'0'8680,"55"19"-8200,-24-30-384,-1 0-128,1-1-1025,-8 2-1473,-8 4-1922,-10 4-4004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15919,'0'0'128,"0"55"673,0-20 64,0 1-513,8-1-64,1-2-95,0-4-97,-4-3-64,-4-3 32,-1-6 32,0-4 0,-8-9-737,-5-4-864,-4-7-929,-3-15-1666,-1-6-2114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28 203 8040,'0'0'2407,"-5"-8"-1062,-14-29 11,18 35-1248,1 0-1,-1 0 1,1 0 0,-1 0-1,1 0 1,0 0-1,0 0 1,0-1-1,0 1 1,0 0-1,0 0 1,1 0-1,-1 0 1,1 0-1,0 0 1,-1 0-1,1 0 1,0 0 0,0 0-1,0 0 1,0 0-1,1 0 1,-1 1-1,0-1 1,3-2-1,43-32 1041,-41 32-869,11-6 70,0 2-1,0 0 1,1 0-1,0 2 1,0 0-1,0 1 1,1 1-1,0 1 1,0 0-1,0 2 1,0 0-1,0 1 1,22 3-1,-36-3-331,0 0-1,-1 1 0,1 0 1,-1 0-1,1 0 0,0 0 1,-1 1-1,0 0 0,1 0 0,-1 0 1,0 0-1,0 1 0,0-1 1,0 1-1,-1 0 0,1 0 1,-1 1-1,4 4 0,-5-5 9,0 0-1,-1 0 0,1 0 0,-1 0 0,0 0 1,0 1-1,0-1 0,-1 0 0,1 1 0,-1-1 1,1 1-1,-1-1 0,0 1 0,0-1 1,-1 1-1,1-1 0,-1 0 0,0 1 0,0-1 1,0 0-1,0 1 0,0-1 0,-1 0 1,0 0-1,-3 5 0,-7 8 86,-1 0 0,0 0 0,-1-1 1,-1-1-1,0-1 0,-1 0 0,-1-1 0,0 0 0,0-2 1,-34 16-1,45-25-488,-3 2-873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89 15791,'0'0'2461,"-9"2"-1244,3 1-1113,-1 1 0,1-1 0,0 1 0,0 0 1,0 1-1,0-1 0,1 1 0,0 0 0,0 1 0,0-1 0,1 1 0,0 0 0,0 0 0,0 0 1,1 1-1,0-1 0,0 1 0,0 0 0,-1 8 0,3-13-114,0 0 0,0 0 0,0-1 0,1 1 0,-1 0 0,1 0 0,-1 0 0,1 0 0,0 0 0,0 0 0,0 0 0,0 0 0,0 0 0,0 0 0,0 0 0,1 0 0,-1 0 0,1 0 0,1 3 0,-1-5 21,0 0-1,0 1 1,0-1 0,0 0 0,0 0-1,0 0 1,0 0 0,0 0-1,0 0 1,0 0 0,0 0 0,0 0-1,0 0 1,0 0 0,0-1-1,0 1 1,0 0 0,0-1 0,0 1-1,0-1 1,0 1 0,0-1 0,0 1-1,1-2 1,8-6 281,1 1 0,-2-1-1,1-1 1,13-15 0,-17 17-161,0 0-1,-1 0 1,0 0 0,0-1 0,-1 0 0,1 0-1,-2 0 1,1 0 0,-1-1 0,-1 1 0,0-1-1,0 0 1,1-11 0,-17 35-179,12-11 29,0 0 0,0 0 0,1 1 0,-1-1 0,1 1 0,0-1 0,1 1 0,-1-1 0,1 1 0,0-1 0,0 1 0,0-1 0,2 8 0,-2-11 14,0 0 0,1 0 0,-1 0 0,0-1 0,1 1 0,-1 0 1,1 0-1,-1 0 0,1 0 0,0-1 0,-1 1 0,1 0 0,0-1 1,0 1-1,-1 0 0,1-1 0,0 1 0,0-1 0,0 1 0,0-1 1,0 0-1,-1 1 0,1-1 0,2 1 0,-1-1 9,1 0-1,0-1 0,-1 1 0,1 0 1,0-1-1,-1 1 0,1-1 0,-1 0 1,1 0-1,-1 0 0,0 0 1,1-1-1,2-1 0,7-5 163,0-1 0,-1 1 0,-1-2 0,16-17 0,4-13-1524,-28 36 459,0-1 0,0 1 0,0 0 0,0-1 0,-1 1 1,0-1-1,1-4 0,-1-1-9623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14029,'0'0'10704,"2"8"-10656,4 27-3,-2 0 1,-1 0-1,-3 40 0,0-74-91,0-1-1,0 0 0,0 1 1,0-1-1,0 0 1,0 0-1,0 1 1,0-1-1,0 0 0,0 1 1,0-1-1,0 0 1,0 1-1,0-1 0,0 0 1,0 0-1,1 1 1,-1-1-1,0 0 0,0 1 1,0-1-1,0 0 1,1 0-1,-1 0 0,0 1 1,0-1-1,0 0 1,1 0-1,-1 0 0,0 1 1,0-1-1,1 0 1,-1 0-1,0 0 0,1 0 1,-1 0-1,0 0 1,0 1-1,1-1 0,-1 0 1,0 0-1,1 0 1,-1 0-1,16-9-1657,12-19-2250,-10-1-1145,-1-1-1355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7 129 9001,'0'0'10025,"-1"10"-9833,0 0-148,-1 0-5,1 1 0,0 0 0,0-1 0,2 1 0,0 12 0,0-22-8,-1 0 0,1 1 0,0-1 0,-1 0 0,1 0 1,0 0-1,-1 0 0,1 0 0,0 0 0,0 0 0,0 0 0,0 0 1,0-1-1,0 1 0,0 0 0,0-1 0,1 1 0,-1 0 0,0-1 1,0 0-1,0 1 0,1-1 0,-1 0 0,0 1 0,0-1 0,1 0 0,-1 0 1,0 0-1,1 0 0,-1 0 0,0 0 0,0-1 0,1 1 0,-1 0 1,0-1-1,0 1 0,1-1 0,-1 1 0,0-1 0,2 0 0,4-2 227,1 0 0,-1-1 0,0 0 0,0 0 0,7-5 0,32-35 822,-37 33-945,1 1 0,0 0 1,1 1-1,15-10 0,-25 19-142,-1-1-1,1 1 1,-1 0-1,1-1 1,-1 1 0,1 0-1,-1 0 1,1-1-1,-1 1 1,1 0-1,0 0 1,-1 0 0,1 0-1,-1 0 1,1 0-1,0 0 1,-1 0 0,1 0-1,-1 0 1,1 0-1,0 0 1,-1 0-1,1 0 1,-1 1 0,1-1-1,-1 0 1,1 0-1,-1 1 1,1-1-1,-1 0 1,1 1 0,8 21 26,-7 36 251,-2-49-252,-1-8-33,1 0 0,0 0 0,0 0 0,0 0-1,-1 0 1,1 0 0,0 0 0,0 0 0,0 0 0,0 0 0,1 0 0,-1 0 0,0 0 0,0 0 0,1 0 0,-1-1 0,0 1 0,1 0 0,-1 0 0,1 0 0,-1 0 0,1 0 0,-1 0 0,1-1 0,0 1 0,-1 0 0,1-1 0,0 1 0,0 0 0,0 0 0,1-2-67,0 0-1,-1 0 1,1 0-1,0 0 1,-1 0-1,0 0 1,1-1-1,-1 1 1,0-1-1,0 1 0,1-1 1,-1 1-1,0-1 1,0 1-1,-1-1 1,2-2-1,12-23-2761,-1-1 0,-1 0 0,11-42 0,-12 22-3188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10698,'0'0'3214,"-3"11"-1794,-8 29 85,1 0 1,3 0-1,-5 61 1,12-65-858,-2-23-573,2 0 0,0 0 0,0 1 0,1-1 0,1 0 0,0 0 0,0 0 0,2 0 0,7 21 0,-11-35-93,1 1 0,-1 0 0,0 0-1,0 0 1,0 0 0,0 0 0,0-1 0,0 1 0,0 0-1,0 0 1,1 0 0,-1 0 0,0 0 0,0 0 0,0 0-1,0 0 1,0 0 0,1 0 0,-1 0 0,0-1-1,0 1 1,0 0 0,0 0 0,0 0 0,1 0 0,-1 0-1,0 0 1,0 0 0,0 0 0,0 0 0,1 0 0,-1 1-1,0-1 1,0 0 0,0 0 0,0 0 0,0 0-1,1 0 1,-1 0 0,0 0 0,0 0 0,0 0 0,0 0-1,0 1 1,0-1 0,1 0 0,-1 0 0,0 0 0,0 0-1,0 0 1,0 0 0,0 1 0,0-1 0,0 0-1,0 0 1,0 0 0,0 0 0,0 0 0,0 1 0,0-1-1,0 0 1,0 0 0,0 0 0,0 0 0,0 1-1,2-22-41,-7-27 343,-6 12 349,-1-1 0,-17-36-1,27 69-310,39 5-2985,21-2-3566,-27-6 1831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481 248 11691,'0'0'6492,"-6"11"-5419,1-3-820,0 0 42,0 0 1,1 0-1,-1 0 1,2 1-1,-1 0 1,1-1-1,0 1 1,1 0-1,-2 14 1,4-23-285,1 1 0,-1-1 0,1 0 0,0 1 0,-1-1 0,1 0-1,-1 1 1,1-1 0,-1 0 0,1 0 0,0 1 0,-1-1 0,1 0 0,0 0 0,-1 0 0,1 0 0,0 0 0,-1 0 0,1 0 0,0 0 0,-1 0 0,1 0-1,-1-1 1,1 1 0,0 0 0,-1 0 0,1-1 0,-1 1 0,2-1 0,25-7 259,-25 7-281,1 0-2,0 0 0,0 0 1,-1 0-1,1 0 0,0 0 0,0 1 0,0-1 0,0 1 0,0 0 1,0 0-1,0 0 0,0 1 0,0-1 0,0 1 0,0-1 0,4 3 0,-5-2 16,-1 1 0,1-1 0,-1 1 0,0-1 0,0 1 0,0 0 0,0 0 0,0 0-1,0 0 1,0 0 0,0 0 0,-1 0 0,1 0 0,-1 0 0,0 0 0,1 0-1,-1 0 1,0 0 0,0 0 0,0 0 0,-1 0 0,1 0 0,-1 3 0,0 1 68,-1-1 1,1 1 0,-1-1-1,0 0 1,-1 1 0,1-1-1,-1 0 1,0 0 0,0-1-1,0 1 1,-1-1 0,0 1-1,0-1 1,0 0 0,0-1-1,-1 1 1,1-1 0,-1 0-1,-10 6 1,6-4-215,-1-1-1,0 1 1,0-1 0,0-1-1,-1 0 1,1 0 0,-1-1-1,1-1 1,-19 1 0,-6-6-3717,-2-14-3747</inkml:trace>
  <inkml:trace contextRef="#ctx0" brushRef="#br0" timeOffset="1">0 1 6502,'0'0'16528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5541,'0'0'8963,"-7"10"-8541,-19 33-182,26-42-236,-1 0 0,1 0 0,0 0 0,-1 0 0,1 0 0,0 0-1,0 0 1,0 0 0,0 0 0,0 1 0,0-1 0,0 0 0,0 0 0,0 0 0,1 0-1,-1 0 1,0 0 0,1 0 0,-1 0 0,1 0 0,-1 0 0,1-1 0,-1 1-1,1 0 1,0 0 0,-1 0 0,1 0 0,0-1 0,0 1 0,-1 0 0,1-1-1,0 1 1,0-1 0,0 1 0,0-1 0,0 1 0,0-1 0,0 0 0,0 1-1,0-1 1,1 0 0,46 11 22,-44-11-12,28 4 13,-1-3 0,1 0 0,0-2 0,0-2 0,34-6 0,159-45 56,-7 1 25,-150 43-132,0 3 0,133 5 0,135 37 42,-128-9 113,289 1 0,164-41 1701,302 5-290,-830 13-1484,520 12 74,0-42-93,-306-11-17,211-17 42,-2 47-27,-445 18-657,138 33 1,35 5-1661,-238-44 1717,0-3-1,0-1 1,0-2-1,58-10 0,16-17-5004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101 272 4260,'0'0'8493,"-9"8"-6597,1-3-1741,1 1 0,0-1 1,0 2-1,1-1 0,0 1 1,0 0-1,1 0 1,-1 1-1,1 0 0,1-1 1,0 2-1,0-1 0,0 0 1,1 1-1,1 0 1,-1 0-1,1 0 0,-1 16 1,3-24-143,0-1 1,0 1-1,0 0 1,0-1-1,0 1 1,0 0-1,1-1 1,-1 1-1,0 0 1,0-1-1,0 1 1,1-1-1,-1 1 0,0 0 1,1-1-1,-1 1 1,0-1-1,1 1 1,-1-1-1,1 1 1,-1-1-1,1 1 1,-1-1-1,1 1 1,0-1-1,-1 0 1,1 1-1,-1-1 1,1 0-1,0 0 1,-1 1-1,1-1 1,0 0-1,-1 0 1,1 0-1,0 0 1,-1 0-1,1 0 1,0 0-1,-1 0 1,1 0-1,0 0 1,-1 0-1,1 0 1,0-1-1,-1 1 1,1 0-1,0 0 1,-1-1-1,1 1 1,-1 0-1,1-1 1,0 0-1,4-1 151,-1 0-1,0-1 1,0 1 0,1-1-1,-2 0 1,7-6-1,2-5 130,-1-1 0,0 0-1,-1-1 1,-1 0-1,-1-1 1,0 0-1,-1 0 1,-1-1-1,0 0 1,-2 0-1,0 0 1,-1 0-1,-1-1 1,0-24 0,-6 25-123,-5 19-239,7 0 40,0 1 1,0 0-1,0 0 1,1 0-1,-1 0 0,0 0 1,1 1-1,0-1 0,-1 0 1,0 4-1,-4 9 5,1 1 0,0 0 0,1 0 0,1 1 0,0-1 0,2 1 0,0-1 0,0 1 0,3 20 0,-2-37 19,0 1 1,0 0-1,1 0 1,-1 0-1,0 0 1,0 0-1,1 0 1,-1 0-1,0 0 1,1-1-1,-1 1 1,1 0-1,-1 0 1,1-1-1,0 1 1,-1 0-1,1 0 1,0-1-1,-1 1 1,1-1-1,0 1 1,0-1-1,0 1 1,-1-1-1,1 1 1,0-1-1,0 0 1,0 1-1,0-1 1,0 0-1,0 0 1,0 0 0,0 0-1,-1 0 1,1 0-1,0 0 1,0 0-1,0 0 1,0 0-1,0 0 1,0-1-1,0 1 1,0 0-1,0-1 1,-1 1-1,1-1 1,1 0-1,3-1 43,-1 0 1,0-1-1,1 0 0,-1 0 1,0 0-1,-1-1 0,7-5 1,10-18 309,-1-1 1,-1 0 0,-1-1 0,-2-1-1,0-1 1,-3 0 0,0-1 0,12-60 0,-72 490-659,47-386 305,-8 143 26,9-132-7,1 0 0,1 0 0,1-1-1,10 40 1,-26-255 1919,11 89-2045,3 103-16,-1-1 1,0 1 0,1 0 0,0 0-1,-1 0 1,1-1 0,0 1-1,-1 0 1,1 0 0,0 0-1,0 0 1,0 0 0,0 0 0,0 1-1,0-1 1,0 0 0,0 0-1,1 1 1,-1-1 0,0 1-1,0-1 1,1 1 0,-1-1 0,0 1-1,3-1 1,45-9-5325,-29 7 622,7-4-1998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43 122 9513,'0'0'11558,"10"-2"-11222,-5 1-234,1-1-1,-1 1 1,1-1 0,-1 0 0,1 0-1,-1 0 1,0-1 0,7-4 0,-9 4 47,-1 1 1,0 0-1,0 0 1,1-1 0,-1 0-1,-1 1 1,1-1-1,0 0 1,-1 0-1,1 0 1,-1 0 0,0 0-1,0 0 1,0 0-1,0 0 1,-1 0 0,1 0-1,-1-1 1,0 1-1,0-3 1,0 4-106,0 0 0,0 1 0,0-1 0,0 1 0,0-1 0,0 1 0,0-1 0,0 0-1,-1 1 1,1-1 0,-1 1 0,1-1 0,-1 1 0,0 0 0,1-1 0,-1 1 0,0 0 0,0-1 0,0 1 0,-1-1 0,1 1-43,0 1 0,0-1 1,0 1-1,-1 0 0,1 0 1,0 0-1,0 0 0,0-1 1,0 2-1,0-1 1,0 0-1,0 0 0,0 0 1,0 0-1,0 0 0,0 1 1,0-1-1,0 1 1,0-1-1,0 1 0,0-1 1,-1 1-1,-3 3-35,0 0 0,0 0-1,0 0 1,0 0 0,1 1 0,-1 0-1,1 0 1,-5 9 0,-2 5 27,1 1 0,-10 30 1,17-43-13,0 1 0,1 0 0,1 0 0,-1 0 0,1 0 0,0 1 0,1-1 0,0 0-1,0 0 1,2 9 0,-1-16-68,0 0 0,-1 1 0,1-1 0,0 0 0,-1 0 0,1 0-1,0 0 1,0 0 0,0 0 0,0 0 0,0 0 0,0-1-1,0 1 1,1 0 0,-1 0 0,0-1 0,0 1 0,0-1-1,1 1 1,-1-1 0,0 0 0,1 1 0,-1-1 0,0 0-1,1 0 1,-1 0 0,0 0 0,1 0 0,-1 0 0,0 0-1,1-1 1,-1 1 0,3-1 0,2 0-859,1-1 1,0 0-1,-1 0 0,1 0 1,9-6-1,18-13-5503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17424,'0'0'3225,"-9"6"-2280,-1 1-856,0 0-1,0 1 1,1 0 0,1 1 0,0 0 0,0 1 0,0-1 0,1 1-1,1 1 1,0-1 0,0 1 0,1 1 0,-6 19 0,9-27-94,1 1 0,-1-1 0,1 1 0,1 0 0,-1-1 0,1 1 0,-1-1 0,1 1 0,1 7 0,0-11-2,-1 0 1,1 1 0,0-1-1,0 0 1,-1 0-1,1 0 1,0 0 0,0 0-1,0 0 1,0 0 0,0 0-1,0 0 1,0 0-1,1-1 1,-1 1 0,0 0-1,0-1 1,1 1-1,-1-1 1,0 1 0,0-1-1,1 0 1,-1 0 0,1 1-1,-1-1 1,0 0-1,1 0 1,-1 0 0,0-1-1,1 1 1,-1 0-1,0 0 1,3-2 0,2 1-146,0 0 0,0-1-1,0 0 1,0-1 0,-1 1 0,1-1 0,-1 0 0,0 0 0,0 0 0,0-1 0,0 0 0,7-7 0,-2 0-1672,-1 0 1,0 0 0,0-1 0,9-16 0,-2-6-4818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9801,'0'0'1810,"-5"8"-16,-2 4-848,1 1 1,0-1 0,0 1 0,1 0-1,1 1 1,-3 13 0,6-24-820,1 0 0,-1 0 0,1 0 1,0 0-1,0 0 0,0 0 0,1 0 0,-1 0 1,1 0-1,0 0 0,-1 0 0,1 0 0,1 0 1,-1 0-1,3 4 0,-2-5-163,0 0 0,0 0-1,1 0 1,-1 0 0,1 0 0,-1-1 0,1 1-1,-1-1 1,1 0 0,0 0 0,0 0 0,0 0-1,0 0 1,0 0 0,0-1 0,0 0-1,0 1 1,0-1 0,5-1 0,-3 1 36,0-1-1,0 0 1,1 0 0,-1-1-1,0 1 1,8-5 0,25-5 244,-36 11-250,-1 1 0,0-1 0,1 0 1,-1 0-1,1 1 0,-1-1 0,0 1 0,1 0 0,-1-1 1,0 1-1,1 0 0,-1 0 0,0-1 0,0 1 1,0 0-1,0 0 0,0 0 0,0 1 0,0-1 0,0 0 1,0 0-1,-1 0 0,1 1 0,0-1 0,0 3 1,0-3-4,-1 0 1,1 0-1,-1 1 1,1-1-1,0 0 1,-1 0-1,1 0 1,0 0-1,0 0 1,0 0-1,0 0 1,0 0 0,0 0-1,0-1 1,0 1-1,0 0 1,0-1-1,1 1 1,-1-1-1,0 1 1,0-1-1,1 1 1,-1-1-1,0 0 1,1 0 0,-1 0-1,0 0 1,1 0-1,-1 0 1,0 0-1,1 0 1,-1 0-1,0 0 1,0-1-1,1 1 1,-1-1-1,0 1 1,0-1-1,1 1 1,-1-1 0,0 0-1,0 0 1,0 1-1,0-1 1,1-1-1,8-6 35,0-1 0,0 0-1,15-18 1,-13 14 31,0-1-55,22-23 31,-32 35-58,0 1 0,-1-1 0,1 1-1,0-1 1,0 1 0,0 0 0,0 0-1,0 0 1,0 0 0,0 0 0,1 0 0,-1 0-1,0 1 1,0-1 0,4 0 0,-4 37-130,-1 29 283,-1-65-130,0 1 0,1-1 0,-1 0-1,0 1 1,0-1 0,1 0 0,-1 1 0,0-1 0,1 0 0,-1 0-1,0 1 1,1-1 0,-1 0 0,0 0 0,1 0 0,-1 0 0,1 1-1,-1-1 1,0 0 0,1 0 0,-1 0 0,1 0 0,-1 0 0,0 0-1,1 0 1,-1 0 0,1 0 0,-1 0 0,0 0 0,1 0 0,-1-1-1,1 1 1,-1 0 0,0 0 0,1 0 0,-1 0 0,1-1 0,15-7-136,-5-2-560,0 0 0,-1-1-1,0 0 1,-1-1 0,11-18 0,-9 14-1201,1 0 0,18-19-1,-30 35 2263,-15 33 3583,11-25-3526,0 0 1,1 0-1,0 0 1,1 0-1,-1 1 1,1-1-1,1 1 1,-1 12-1,2-20-393,0-1-1,1 1 1,-1-1-1,0 1 1,0-1-1,1 1 1,-1-1-1,0 0 1,1 1-1,-1-1 0,0 0 1,1 1-1,-1-1 1,1 0-1,-1 1 1,1-1-1,-1 0 1,1 0-1,-1 1 1,1-1-1,-1 0 1,1 0-1,-1 0 0,1 0 1,-1 0-1,1 0 1,-1 0-1,1 0 1,-1 0-1,1 0 1,-1 0-1,1 0 1,-1 0-1,1 0 0,-1 0 1,1-1-1,-1 1 1,1 0-1,-1 0 1,1-1-1,-1 1 1,0 0-1,1-1 1,0 1-1,23-12 476,15-20-101,-31 24-402,0 0 1,1 1-1,0 0 0,0 1 0,0 0 0,1 1 1,20-9-1,-30 14 5,1 0 0,-1 0 0,1-1 1,-1 1-1,0 0 0,1 0 0,-1 0 1,1 0-1,-1 0 0,0 0 0,1 0 0,-1 1 1,1-1-1,-1 0 0,0 0 0,1 0 1,-1 0-1,0 0 0,1 1 0,-1-1 0,0 0 1,1 0-1,-1 1 0,0-1 0,1 0 1,-1 0-1,0 1 0,0-1 0,1 0 0,-1 1 1,0-1-1,0 0 0,0 1 0,1-1 1,-1 0-1,0 1 0,0-1 0,0 1 0,0-1 1,0 0-1,0 2 0,1 24 87,-1-22-88,0 0-1,0 0 0,0 0 0,0-1 1,1 1-1,-1 0 0,1 0 1,1 4-1,10-1-23,11-15-12,-13 0 147,0 1 1,0-1-1,11-13 1,-16 15-130,1 0 1,0 0-1,0 0 1,1 1-1,0 0 1,0 0-1,0 1 1,0-1-1,1 2 1,9-5 0,-16 9-5,-1-1 0,1 1 0,0-1 0,0 1 0,-1-1 0,1 1 0,0 0 0,-1-1 0,1 1 0,-1 0 0,1-1 0,0 1 0,-1 0 0,0 0 0,1-1 0,-1 1 0,0 0 0,1 0 0,-1 0 0,0 0 0,0 0 0,1-1 0,-1 1 0,0 0 0,0 0 0,0 0 0,0 0 0,0 0 0,-1 0 0,1 0 0,0 0 0,-1 44 225,0-37-269,1-8 64,0 6 30,0-1 1,0 0-1,0 1 1,1-1-1,0 1 1,2 9 0,-3-14-16,1 0 0,-1-1 0,0 1 0,1 0 0,-1-1 0,1 1 0,-1-1 0,1 1 0,-1-1 1,1 1-1,-1-1 0,1 1 0,-1-1 0,1 1 0,0-1 0,-1 0 0,1 1 0,-1-1 1,1 0-1,0 0 0,0 1 0,1-1 0,0 0 41,-1 0-1,1 0 1,0-1 0,0 1 0,0-1-1,0 1 1,0-1 0,0 1 0,0-1-1,-1 0 1,1 0 0,2-2-1,21-17 410,-22 17-567,0 0 0,1-1 1,-1 2-1,1-1 0,0 0 1,-1 1-1,1-1 0,0 1 1,1 0-1,-1 0 0,0 1 1,8-3-1,-12 15-8147,-7-7 3449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18642,'0'0'64,"17"52"-32,-2-44 96,-2-3-3459,-2 0-4164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17649,'0'0'7820,"-8"10"-7574,2-3-208,-1 0-3,1 0 1,0 0-1,0 1 0,1 0 0,0 0 1,0 0-1,1 1 0,0-1 0,1 1 1,-1 0-1,2 0 0,-4 16 0,7-24-26,-1 0-1,0 0 1,1 1-1,-1-1 0,1 0 1,0 0-1,-1 0 0,1 0 1,0 0-1,-1-1 1,1 1-1,0 0 0,0 0 1,0 0-1,0-1 0,0 1 1,0 0-1,0-1 1,0 1-1,0-1 0,0 1 1,0-1-1,1 0 0,-1 1 1,0-1-1,0 0 0,0 0 1,0 0-1,1 0 1,-1 0-1,1 0 0,49 0 153,-39 0-136,-8 0-193,1 0 0,0-1 0,-1 1-1,1-1 1,0 0 0,-1 0 0,7-3-1,13-12-4122,-11 0-2003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82 213 15599,'0'0'1548,"-9"6"-833,4-3-559,-1 0-1,2 0 0,-1 1 0,0 0 1,1 0-1,-1 0 0,1 0 0,0 1 1,1-1-1,-1 1 0,1 0 1,0 0-1,0 1 0,1-1 0,-1 1 1,1-1-1,0 1 0,1 0 0,-1-1 1,1 1-1,0 0 0,0 8 1,1-14-151,0 1 1,0 0 0,0-1 0,0 1 0,0 0 0,0-1-1,1 1 1,-1 0 0,0-1 0,0 1 0,0-1 0,1 1-1,-1 0 1,0-1 0,1 1 0,-1-1 0,0 1 0,1-1-1,-1 1 1,1-1 0,-1 1 0,0-1 0,1 0 0,0 1-1,-1-1 1,1 0 0,-1 1 0,1-1 0,-1 0 0,1 1-1,0-1 1,-1 0 0,1 0 0,-1 0 0,1 0 0,0 0-1,-1 0 1,1 0 0,0 0 0,-1 0 0,1 0 0,0 0-1,-1 0 1,1 0 0,-1 0 0,1-1 0,0 1 0,-1 0-1,1 0 1,0-1 0,32-19 567,-18 5-309,-1-1 0,-1 0 0,-1-2 0,0 1 0,-1-1-1,-1-1 1,-1 0 0,10-28 0,-20 56-254,-1 1 0,2-1 0,-1 1 0,1-1 0,3 19 0,-1 7 58,-2-1-99,-5 175 872,2-168-633,-2-1 1,-2 1 0,-12 42 0,18-82-194,1 0-1,0 1 1,-1-1 0,1 1 0,-1-1 0,1 0 0,-1 0 0,1 1 0,-1-1 0,0 0 0,0 0-1,0 0 1,0 0 0,0 0 0,0 0 0,0 0 0,0 0 0,0 0 0,0 0 0,0 0-1,-1-1 1,1 1 0,0 0 0,0-1 0,-1 1 0,-1-1 0,2 0 12,0 0 1,0-1 0,0 1-1,-1 0 1,1-1-1,0 1 1,0-1 0,1 0-1,-1 1 1,0-1 0,0 0-1,0 0 1,0 1-1,0-1 1,1 0 0,-1 0-1,0 0 1,1 0-1,-1 0 1,1 0 0,-1 0-1,1 0 1,-1 0-1,1 0 1,0 0 0,0-1-1,-1 1 1,1 0-1,0 0 1,0 0 0,0 0-1,0-2 1,0-10-25,0 0-1,1 0 1,1-1 0,0 1-1,0 0 1,1 0 0,1 1-1,0-1 1,1 1 0,0 0 0,10-17-1,12-16-15,49-63 0,-60 87 12,1-2 0,15-21-14,75-79-1,-107 123 14,0 0 0,0 0-1,0-1 1,0 1 0,0 0-1,1 0 1,-1 0 0,0 0 0,0 0-1,0 0 1,0 0 0,0 0-1,1 0 1,-1 0 0,0 0 0,0 0-1,0-1 1,0 1 0,0 0-1,1 0 1,-1 0 0,0 0-1,0 0 1,0 0 0,0 1 0,1-1-1,-1 0 1,0 0 0,0 0-1,0 0 1,0 0 0,0 0 0,1 0-1,-1 0 1,0 0 0,0 0-1,0 0 1,0 0 0,0 1 0,0-1-1,0 0 1,1 0 0,-1 0-1,0 0 1,0 0 0,0 0-1,0 1 1,0-1 0,0 0 0,0 0-1,0 0 1,0 0 0,0 0-1,0 1 1,0-1 0,0 0 0,0 0-1,0 1 1,2 17-44,-5 21 67,-13 26 13,11-48-37,0-1 1,2 0-1,0 1 1,-1 21-1,3-38 1,1 0 0,0 1 0,0-1 0,0 0 0,0 0 0,0 0 0,0 1 0,0-1 0,0 0 0,0 0 0,1 0 0,-1 0 0,0 1-1,0-1 1,0 0 0,0 0 0,0 0 0,0 0 0,0 1 0,0-1 0,0 0 0,0 0 0,1 0 0,-1 0 0,0 0 0,0 1 0,0-1 0,0 0-1,0 0 1,1 0 0,-1 0 0,0 0 0,0 0 0,0 0 0,0 0 0,1 0 0,-1 0 0,0 0 0,0 0 0,0 0 0,1 0 0,-1 0-1,0 0 1,0 0 0,0 0 0,1 0 0,-1 0 0,0 0 0,0 0 0,0 0 0,1 0 0,12-8 29,10-13 171,-15 10-165,-1 0 1,0 0-1,0 0 1,-1 0-1,-1-1 1,0 0-1,-1 0 1,0-1-1,0 1 0,-2-1 1,1 0-1,-2 0 1,0 0-1,0-16 1,-1 28-30,0-1 1,0 1 0,0-1 0,0 1-1,0 0 1,-1-1 0,1 1 0,0 0-1,-1-1 1,1 1 0,-1 0 0,1 0-1,-1-1 1,0 1 0,1 0 0,-1 0 0,0 0-1,0 0 1,0 0 0,0 0 0,0 0-1,0 0 1,0 0 0,0 0 0,0 1-1,0-1 1,0 0 0,-1 1 0,-1-2-1,2 2-13,0 1-1,0-1 0,0 0 1,0 0-1,0 0 0,0 1 1,0-1-1,0 0 0,0 1 1,0-1-1,0 1 0,0-1 0,1 1 1,-1 0-1,0-1 0,0 1 1,0 0-1,1 0 0,-1-1 1,0 1-1,1 0 0,-1 0 1,1 0-1,-1 0 0,1 0 1,-1 0-1,1 0 0,0 0 1,-1 0-1,1 0 0,0 0 1,0 0-1,0 0 0,0 0 1,0 0-1,0 0 0,0 0 0,0 1 1,0-1-21,-1 0 1,1 0 0,0 0-1,0 0 1,0 1-1,0-1 1,-1 0 0,1 0-1,1 0 1,-1 0 0,0 0-1,0 0 1,0 0-1,0 0 1,1 0 0,-1 0-1,1 0 1,-1 0-1,0 0 1,1 0 0,0 0-1,-1 0 1,1 0 0,0 0-1,-1-1 1,1 1-1,0 0 1,0 0 0,0-1-1,-1 1 1,1 0-1,0-1 1,0 1 0,0-1-1,0 0 1,0 1-1,2 0 1,0-2-81,0 1 1,0-1-1,0 1 0,-1-1 0,1 0 1,0 0-1,0 0 0,-1 0 0,1-1 1,-1 1-1,1-1 0,-1 1 0,5-5 1,31-27-1349,-27 21 922,1 1 0,1 1-1,0 0 1,0 1 0,1 0 0,23-11 0,-35 19 526,0 0-1,0 0 0,1 1 0,-1-1 1,0 0-1,1 1 0,-1 0 0,0 0 1,0 0-1,1 0 0,-1 0 0,0 0 1,1 0-1,-1 1 0,3 0 1,-4-1 34,1 1 0,-1 0 0,0 0 1,0 0-1,0 0 0,0-1 0,0 1 1,0 0-1,0 1 0,0-1 0,0 0 1,-1 0-1,1 0 0,0 0 0,-1 1 1,1-1-1,-1 0 0,2 3 0,-1 7 217,0-1 0,0 0-1,-1 1 1,0-1 0,-4 18-1,3 20-29,1-47-211,0-1 0,0 1 1,0 0-1,1 0 0,-1 0 1,0-1-1,1 1 0,-1 0 1,1-1-1,-1 1 1,1 0-1,-1-1 0,1 1 1,-1 0-1,1-1 0,0 1 1,-1-1-1,1 1 1,0-1-1,0 1 0,-1-1 1,1 0-1,0 1 0,0-1 1,-1 0-1,1 0 0,0 0 1,0 1-1,0-1 1,0 0-1,-1 0 0,1 0 1,0 0-1,0 0 0,0-1 1,0 1-1,-1 0 1,1 0-1,0 0 0,0-1 1,0 1-1,-1 0 0,1-1 1,0 1-1,-1-1 1,2 0-1,2-1 39,0 0 0,-1 0 0,1 0 0,-1-1 0,0 1 0,1-1 0,-1 0 0,3-3 0,1-5 166,1 0 0,-2-1 0,1 1 0,-2-1 0,1 0 0,-2-1 0,1 1 1,-2-1-1,0 0 0,0 0 0,0-18 0,-15 63-324,3-11 99,6-13 15,0 1 0,1 0 1,0 0-1,0-1 0,1 1 0,0 1 0,1-1 1,0 0-1,2 17 0,-2-25 12,1-1 0,0 1 0,-1 0 0,1-1 0,0 1 0,0 0 0,-1-1 0,1 1 0,0-1 0,0 1 0,0-1-1,0 0 1,0 1 0,-1-1 0,1 0 0,0 0 0,0 0 0,0 1 0,0-1 0,0 0 0,0 0 0,0 0 0,0-1 0,0 1 0,0 0 0,0 0 0,0 0 0,0-1 0,0 1 0,0 0 0,-1-1 0,1 1-1,0-1 1,0 1 0,0-1 0,-1 1 0,2-2 0,31-22 306,-17 8-249,-1-2 1,0 0 0,-1-1 0,-1 0 0,0-1 0,12-30-1,-27 56-36,-20 56-4,20-58-29,1 1-1,0 0 0,0-1 1,0 1-1,1 0 0,-1 0 1,1 0-1,1-1 0,-1 1 1,1 0-1,1 8 0,0-12 25,-1-1 0,0 0 0,1 0 0,-1 1 0,0-1 1,1 0-1,-1-1 0,0 1 0,1 0 0,-1 0 0,0 0 0,0-1 0,1 1 0,-1-1 0,0 1 0,0-1 0,0 1 0,1-1 0,-1 0 0,0 0 0,0 1 0,2-3 0,15-16 157,0-1 0,0 0 1,-2-2-1,17-29 0,-34 54-417,-4 7 220,0 0 0,0 0-1,1 1 1,0 0 0,1-1-1,0 1 1,1 0 0,-2 16-1,4-27 20,0 1-1,0-1 0,0 1 0,0-1 0,1 1 0,-1-1 0,0 1 0,0-1 0,0 1 0,0-1 1,1 1-1,-1-1 0,0 0 0,0 1 0,1-1 0,-1 1 0,0-1 0,1 0 0,-1 1 0,0-1 1,1 0-1,-1 1 0,0-1 0,1 0 0,-1 0 0,1 1 0,-1-1 0,1 0 0,-1 0 0,1 0 1,-1 0-1,0 1 0,2-1 0,18-7 91,14-19 195,-21 11-418,-1 0 1,0-1-1,-1-1 1,12-24-1,-32 87-11295,11-40 5809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7976,'10'-30'2008,"1"-1"2372,14-63-1,-44 186-2331,12-67-1798,1 1 1,1 0-1,1 0 1,1 0-1,2 1 1,2 29-1,-1-55-268,0-1 0,0 0 1,0 0-1,0 1 0,0-1 0,0 0 0,0 0 0,0 1 1,0-1-1,0 0 0,0 0 0,0 1 0,1-1 1,-1 0-1,0 0 0,0 0 0,0 1 0,0-1 1,1 0-1,-1 0 0,0 0 0,0 0 0,0 1 1,1-1-1,-1 0 0,0 0 0,0 0 0,1 0 0,-1 0 1,0 0-1,0 0 0,0 0 0,1 0 0,-1 0 1,0 0-1,0 0 0,1 0 0,-1 0 0,0 0 1,0 0-1,1 0 0,-1 0 0,0 0 0,0 0 0,1 0 1,-1 0-1,0 0 0,0 0 0,1 0 0,-1-1 1,0 1-1,0 0 0,0 0 0,1 0 0,-1 0 1,0-1-1,0 1 0,0 0 0,0 0 0,1 0 0,-1-1 1,0 1-1,0 0 0,0 0 0,0-1 0,0 1 1,0 0-1,0 0 0,0-1 0,11-14-470,-7 8 605,0 0-1,0 1 1,1 0-1,0 0 1,1 0-1,-1 1 1,1-1-1,0 1 1,0 1 0,0-1-1,1 1 1,9-5-1,26-20-13,-25 15 378,-1-1 1,0-1-1,-1-1 1,-1 0-1,-1-1 1,0 0-1,-1-1 1,-1 0-1,16-40 1,-50 81-1080,21-19 592,-74 114-91,69-105 97,0 1 0,1-1 0,1 1 1,0 1-1,1-1 0,0 1 0,-3 25 0,7-38 2,0 0-1,-1 1 0,1-1 0,0 0 0,0 0 1,0 0-1,0 0 0,0 0 0,0 1 0,1-1 1,-1 0-1,0 0 0,0 0 0,1 0 0,-1 0 1,1 0-1,-1 0 0,1 0 0,-1 0 0,1 0 1,0 0-1,0 0 0,-1 0 0,1 0 0,0-1 1,0 1-1,0 0 0,0 0 0,0-1 0,2 2 0,-1-2 5,1 0 0,-1 0 0,1 1 0,0-2-1,-1 1 1,1 0 0,0-1 0,-1 1-1,1-1 1,-1 1 0,1-1 0,4-2 0,7-5 6,1 0 0,-1 0 0,16-14 0,-20 17-366,-9 10 301,-13 22 28,-29 34-5421,24-44-1382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10570,'0'0'10234,"9"-5"-9524,19-11 11,-1-2 1,0 0-1,31-30 1,-50 40-583,1 0 1,-1 0-1,0-1 0,-1 0 0,0 0 1,0-1-1,-1 1 0,0-2 1,-1 1-1,0-1 0,-1 1 1,0-1-1,4-19 0,-8 29-128,1 0 1,-1 0-1,0-1 0,0 1 0,0 0 0,0 0 1,0 0-1,0 0 0,0 0 0,0 0 0,0 0 0,0 0 1,0 0-1,-1 0 0,1 0 0,-1 0 0,1 0 1,0 0-1,-1 0 0,0 0 0,1 0 0,-1 0 0,0 0 1,1 0-1,-1 0 0,0 1 0,0-1 0,1 0 1,-1 1-1,0-1 0,0 1 0,0-1 0,0 1 0,0-1 1,0 1-1,0-1 0,0 1 0,0 0 0,0 0 1,0-1-1,-1 1 0,1 0 0,0 0 0,0 0 0,0 0 1,0 0-1,0 1 0,0-1 0,0 0 0,0 0 1,0 1-1,-2 0 0,-3 1-24,-1 0 1,1 0-1,0 1 0,0 0 0,0 0 1,1 0-1,-10 7 0,3 2-1,-1 0 0,2 1 0,-1 0-1,2 1 1,0 0 0,1 1 0,0 0 0,1 0-1,1 1 1,0 0 0,1 1 0,1-1-1,1 1 1,0 0 0,1 0 0,1 0-1,-1 21 1,3-36 7,0 0-1,0 0 0,0 0 1,0 1-1,1-1 0,-1 0 1,0 0-1,1 0 1,0 1-1,-1-1 0,1 0 1,0 0-1,0 0 1,0 0-1,0-1 0,1 1 1,-1 0-1,0 0 1,1-1-1,-1 1 0,1 0 1,2 1-1,-1-2 16,0 0 0,0 1 0,0-2 0,0 1 0,0 0 0,0 0 0,0-1 0,0 0 0,0 0 1,0 0-1,0 0 0,0 0 0,0 0 0,4-2 0,6-1-198,1-1 1,-1 0 0,1-1-1,-1-1 1,22-13 0,27-26-5571,-39 24-6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90 10890,'0'0'1041,"7"-9"481,1-1-930,50-60 5937,-58 70-6444,0 0 0,0 0 0,0 0 0,0 0 0,0 0 0,0 0-1,0 0 1,0 0 0,0 0 0,0 1 0,0-1 0,0 0 0,0 0 0,1 0 0,-1 0-1,0 0 1,0 0 0,0 0 0,0 0 0,0 0 0,0 0 0,0 0 0,0 0 0,0 0 0,0 0-1,0 1 1,1-1 0,-1 0 0,0 0 0,0 0 0,0 0 0,0 0 0,0 0 0,0 0 0,0 0-1,0 0 1,0 0 0,1 0 0,-1 0 0,0 0 0,0 0 0,0 0 0,0 0 0,0-1 0,0 1-1,0 0 1,0 0 0,0 0 0,0 0 0,1 0 0,-1 0 0,0 0 0,0 0 0,0 0 0,0 0-1,0 0 1,-2 16 976,-8 20-1110,-16-18 1122,-15 17-32,21-18-1039,13-12-2,0 0 1,1 0-1,0 1 0,0 0 1,0 0-1,0 0 0,1 1 1,0 0-1,-7 14 0,12-20-11,0 0 0,0-1-1,0 1 1,0 0 0,0-1-1,1 1 1,-1 0 0,0-1-1,0 1 1,1 0 0,-1-1 0,0 1-1,1 0 1,-1-1 0,1 1-1,-1-1 1,1 1 0,-1-1-1,1 1 1,-1-1 0,1 0-1,0 1 1,-1-1 0,1 1-1,0-1 1,-1 0 0,1 0-1,0 1 1,-1-1 0,1 0 0,0 0-1,-1 0 1,1 0 0,0 0-1,0 0 1,-1 0 0,1 0-1,0 0 1,0 0 0,40 0-38,-32 0 38,86-9-64,-94 10 72,-1-1 1,1 1-1,0 0 0,0-1 1,-1 1-1,1 0 1,0 0-1,-1 0 0,1-1 1,-1 1-1,1 0 0,-1 0 1,1 0-1,-1 0 0,0 0 1,1 0-1,-1 0 0,0 0 1,0 0-1,0 0 0,0 0 1,0 0-1,0 0 0,0 0 1,0 0-1,0 0 0,0 0 1,0 0-1,-1 1 0,-6 35 115,3-30-98,0 1 0,0-1-1,-1 0 1,0 0 0,0 0 0,-1-1-1,0 0 1,0 0 0,0 0 0,-9 5-1,10-7-7,0 0 0,-1-1 0,0 0 0,0 0 0,0 0 0,0 0 0,0-1 0,0 0 0,-1 0 0,1-1 0,-1 0 0,1 0 0,-10 0 0,16-1-67,0-1 0,-1 1 0,1 0 0,0 0 1,-1-1-1,1 1 0,0 0 0,-1-1 0,1 1 0,0 0 0,0-1 0,0 1 0,-1-1 0,1 1 1,0 0-1,0-1 0,0 1 0,0-1 0,0 1 0,0-1 0,-1 1 0,1-1 0,0 1 0,0 0 0,1-1 1,-1 1-1,0-1 0,0 1 0,0-1 0,0 1 0,0-1 0,0 1 0,0 0 0,1-1 0,5-18-2062,0 11 788,1 0 0,0 0 0,0 1-1,0 0 1,12-9 0,-5 4-1346,14-13-3742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62 23831,'-59'-20'-1570,"-2"2"1698,19 8-128,17 1 96,8 7-96,8 0-32,19 2-2306,32 13-1666,6-4-960,-3-9-4998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12011,'0'0'10581,"-3"12"-10266,-22 106 723,-19 240 1,58-456-834,51-183 1,-61 267-218,1 0-1,0 0 1,1 1 0,8-14 0,-13 24 3,0 1 0,0 0-1,1 0 1,-1-1 0,1 1 0,0 0-1,-1 0 1,1 0 0,0 1 0,0-1-1,0 0 1,0 1 0,1-1 0,-1 1-1,0 0 1,1 0 0,-1 0 0,1 0 0,-1 0-1,1 0 1,-1 1 0,1-1 0,-1 1-1,1 0 1,0 0 0,-1 0 0,1 0-1,0 0 1,-1 0 0,6 2 0,-7-1 9,0 0 0,0 0 1,0 0-1,0 0 0,0 0 1,0 0-1,0 0 0,0 0 1,0 1-1,0-1 0,-1 0 1,1 1-1,-1-1 0,1 1 1,-1-1-1,1 0 0,-1 1 1,0-1-1,1 1 0,-1-1 1,0 1-1,0-1 1,0 1-1,0-1 0,-1 1 1,0 2-1,1 1 43,-1 0 0,0 0 0,0 0-1,0 0 1,-1-1 0,1 1 0,-4 5 0,-6 7 188,0-2 1,-25 26-1,31-35-212,0 0 1,-1-1-1,0 0 0,0 0 0,-1-1 0,1 0 1,-1 0-1,0 0 0,-14 5 0,20-9-145,0 0-1,1 0 1,-1 0-1,1 0 1,-1 0 0,0 0-1,1 0 1,-1 0-1,0-1 1,1 1-1,-1 0 1,0 0 0,1 0-1,-1-1 1,1 1-1,-1 0 1,1-1 0,-1 1-1,0 0 1,1-1-1,-1 1 1,1-1-1,0 1 1,-1-1 0,1 1-1,-1-1 1,1 1-1,0-1 1,-1 1-1,1-1 1,0 0 0,0 1-1,-1-1 1,1 0-1,0 1 1,0-1-1,0 1 1,0-1 0,0 0-1,0 1 1,0-1-1,0 0 1,0 1-1,0-1 1,0 0 0,1 1-1,-1-1 1,0 0-1,0 1 1,1-1-1,11-37-8143,3 19 1058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14446,'0'0'9470,"10"3"-8904,-5-1-492,0-1 0,1 1 0,-1-1 0,0 0 0,0-1 0,1 1 0,-1-1 0,1 0 0,-1-1 0,0 1 0,1-1 0,-1 0-1,0 0 1,0-1 0,0 0 0,0 1 0,0-2 0,0 1 0,0 0 0,7-7 0,-5 5-10,0-1 0,0-1 0,0 1-1,-1-1 1,0 0 0,0 0 0,-1-1 0,1 0-1,-2 0 1,1 0 0,-1-1 0,0 0-1,0 1 1,-1-1 0,0 0 0,0-1 0,-1 1-1,2-15 1,-4 22-60,0 0 1,0 1-1,0-1 0,0 1 1,-1-1-1,1 1 0,0-1 1,0 0-1,0 1 0,-1-1 1,1 1-1,0-1 0,0 1 1,-1-1-1,1 1 0,0 0 1,-1-1-1,1 1 0,-1-1 1,1 1-1,0 0 0,-1-1 1,1 1-1,-1 0 0,1-1 1,-1 1-1,1 0 0,-1 0 1,0 0-1,1 0 0,-1-1 0,1 1 1,-1 0-1,1 0 0,-1 0 1,1 0-1,-1 0 0,0 0 1,1 0-1,-1 0 0,1 0 1,-1 1-1,1-1 0,-1 0 1,1 0-1,-1 0 0,0 1 1,1-1-1,0 0 0,-1 1 1,1-1-1,-2 1 0,-27 18-115,13-1 97,1 1 0,1 1 0,0 1 0,2-1 0,0 2 0,2 0 0,0 0 1,2 1-1,-9 35 0,16-57 8,1 0 0,0 0 1,-1-1-1,1 1 0,0 0 1,0 0-1,0 0 0,0-1 1,0 1-1,0 0 0,0 0 1,0 0-1,0-1 0,0 1 1,0 0-1,1 0 0,-1 0 1,0-1-1,0 1 0,1 0 1,-1 0-1,1-1 0,-1 1 0,1 0 1,-1-1-1,1 1 0,-1-1 1,2 2-1,-1-2-64,0 1 0,1-1 0,-1 0-1,0 0 1,1 1 0,-1-1 0,1 0 0,-1 0 0,0-1-1,1 1 1,-1 0 0,1 0 0,-1-1 0,3 0-1,45-25-4252,-20 4-327,2-3-2680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12748,'0'0'5520,"-9"6"-4863,-1 2-402,0 1 0,1 1 0,0-1 1,0 1-1,1 1 0,1-1 0,-1 1 1,2 1-1,0-1 0,0 1 0,1 0 0,0 1 1,1-1-1,0 1 0,-1 14 0,5-26-240,0 0-1,-1 0 1,1 0-1,0-1 1,0 1-1,1 0 1,-1 0-1,0 0 1,0 0-1,0 0 0,0 0 1,1-1-1,-1 1 1,0 0-1,1 0 1,-1 0-1,1-1 1,-1 1-1,1 0 1,-1-1-1,1 1 0,0 0 1,-1-1-1,1 1 1,0 0-1,-1-1 1,1 1-1,0-1 1,0 0-1,-1 1 1,2 0-1,1-1-13,0 0 0,0 1 0,-1-1 0,1 0 0,0 0 0,0 0 1,-1-1-1,1 1 0,0-1 0,3-1 0,5-1-467,-1-1 1,0-1 0,0 0-1,15-9 1,-16 7-1225,1-1 0,-1 0 0,0-1-1,8-9 1,3-9-4609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19 126 320,'0'0'17489,"-8"65"-16144,4-40-480,1 2-256,1-3-449,1-5-96,1-2-32,0-4-96,0-6-161,4-5-351,5-2 95,0-2-608,1-13-2082,-2-5-2594</inkml:trace>
  <inkml:trace contextRef="#ctx0" brushRef="#br0" timeOffset="1">51 1 18161,'0'0'5413,"-12"2"-9352,12 0 1344,0 2-704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70 13901,'0'0'6673,"-4"8"-6283,-6 11-357,-36 78 177,42-89-181,1 0-1,1 0 1,-1 0 0,2 1 0,-1-1 0,1 1 0,0-1 0,1 1 0,-1-1-1,3 12 1,-2-19-28,0-1 0,0 1-1,1 0 1,-1-1 0,0 1 0,1-1-1,-1 1 1,1 0 0,-1-1-1,0 1 1,1-1 0,-1 0-1,1 1 1,-1-1 0,1 1 0,0-1-1,-1 0 1,1 1 0,-1-1-1,1 0 1,0 0 0,-1 1-1,1-1 1,-1 0 0,1 0 0,0 0-1,-1 0 1,1 0 0,0 0-1,-1 0 1,1 0 0,0 0-1,-1 0 1,1 0 0,0 0 0,-1-1-1,1 1 1,0 0 0,0-1-1,26-12 122,-15 2-69,0 0 1,-1-1-1,0 0 1,0-1-1,-2 0 1,0 0-1,11-22 1,-7 8-30,0 0-1,-2-1 1,9-35 0,-16 37-129,-4 26 100,0 0 0,0 0 1,0 0-1,0-1 0,0 1 0,0 0 0,-1 0 1,1 0-1,0 0 0,0 0 0,0 0 0,0 0 1,0 0-1,0-1 0,-1 1 0,1 0 0,0 0 1,0 0-1,0 0 0,0 0 0,0 0 0,-1 0 1,1 0-1,0 0 0,0 0 0,0 0 0,0 0 0,0 0 1,-1 0-1,1 0 0,0 0 0,0 0 0,0 0 1,0 0-1,-1 0 0,1 0 0,0 1 0,0-1 1,0 0-1,0 0 0,0 0 0,0 0 0,-1 0 1,1 0-1,0 0 0,0 0 0,0 1 0,0-1 0,0 0 1,0 0-1,0 0 0,0 0 0,0 0 0,0 0 1,0 1-1,-1-1 0,1 0 0,0 0 0,0 0 1,0 0-1,0 1 0,-23 40-233,22-39 234,-6 12-4,0 1-1,1-1 1,1 1-1,1 0 1,0 0 0,1 0-1,0 1 1,0 19-1,3-35-10,0 0 0,1 1 0,-1-1 0,0 1 0,0-1 0,1 0 0,-1 1 0,0-1 0,1 0 0,-1 1 0,0-1 0,1 0 0,-1 0 0,0 1 0,1-1 0,-1 0 0,1 0 0,-1 0 0,0 0 0,1 1 0,-1-1 0,1 0 0,-1 0 0,0 0 0,1 0 0,-1 0 0,1 0 0,-1 0 0,1 0 0,-1 0 0,1 0 0,-1 0 0,0-1 0,1 1 0,-1 0 0,1 0 0,-1 0 0,0 0 0,1-1 0,-1 1 0,0 0 0,1-1 0,18-8-915,-9-1-674,0 1-1,0-1 0,-1-1 1,0 0-1,12-21 1,2-4-6192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6246,'0'0'1847,"0"10"-411,1 29-582,-1-39-838,0 1 0,0 0 0,0 0 0,0 0-1,1-1 1,-1 1 0,0 0 0,1 0 0,-1-1 0,0 1-1,1 0 1,-1 0 0,1-1 0,-1 1 0,1-1 0,-1 1 0,1 0-1,-1-1 1,1 1 0,0-1 0,-1 1 0,1-1 0,0 0-1,0 1 1,-1-1 0,1 0 0,0 1 0,0-1 0,-1 0 0,1 0-1,0 0 1,0 0 0,0 0 0,-1 0 0,1 0 0,0 0-1,0 0 1,0 0 0,-1 0 0,1 0 0,0 0 0,0-1 0,-1 1-1,1 0 1,0-1 0,0 1 0,-1 0 0,2-2 0,32-18 152,-19 6-11,-1-1 1,0 0-1,-1-1 0,0-1 0,-2 0 0,0 0 1,0-1-1,14-37 0,-19 38 989,-1 0-1,0-1 0,-1 1 1,-1-1-1,-1 1 1,1-25-1,-3 42-1125,0-1-1,0 1 1,0 0 0,0 0 0,0-1-1,0 1 1,0 0 0,0 0-1,0-1 1,0 1 0,0 0 0,0 0-1,0-1 1,0 1 0,0 0 0,0 0-1,0-1 1,-1 1 0,1 0-1,0 0 1,0 0 0,0-1 0,0 1-1,0 0 1,-1 0 0,1 0-1,0-1 1,0 1 0,0 0 0,-1 0-1,1 0 1,0 0 0,0 0 0,0 0-1,-1-1 1,1 1 0,0 0-1,0 0 1,-1 0 0,1 0 0,0 0-1,0 0 1,-1 0 0,1 0-1,0 0 1,0 0 0,-1 0 0,1 0-1,0 0 1,0 0 0,-1 0 0,1 1-1,0-1 1,0 0 0,0 0-1,-1 0 1,1 0 0,0 0 0,0 0-1,0 1 1,-1-1 0,1 0-1,0 0 1,-14 14 63,1 5 43,0 0 0,1 1-1,2 0 1,0 1 0,1 1-1,1-1 1,1 1 0,1 0 0,1 1-1,-4 36 1,9-58-116,0 0-1,-1 0 1,1 1 0,0-1 0,0 0-1,0 1 1,0-1 0,0 0 0,0 0-1,1 1 1,-1-1 0,0 0 0,1 0-1,-1 1 1,1-1 0,-1 0 0,1 0-1,-1 0 1,1 0 0,0 0 0,0 0-1,-1 0 1,1 0 0,0 0 0,0 0-1,0 0 1,0 0 0,0-1 0,0 1-1,0 0 1,1-1 0,-1 1 0,0-1-1,0 1 1,0-1 0,1 1 0,-1-1-1,0 0 1,0 0 0,3 0 0,-1 0 6,1-1 1,0 0 0,-1 0 0,1 0 0,-1 0 0,0 0-1,1-1 1,-1 0 0,0 0 0,0 0 0,0 0 0,0 0-1,4-5 1,12-13 35,-1-2-1,-1-1 0,-1 0 1,-1-1-1,-1 0 0,-2-1 1,18-46-1,-22 43 16,-16 42-112,-19 45-36,18-40 109,1 0-1,1 0 1,1 1-1,1 0 0,0 0 1,2 0-1,-2 24 0,5-43-23,0 0-1,0 0 0,0 0 0,0 0 1,0 0-1,0 0 0,1 0 0,-1 0 1,0 0-1,0 0 0,1 0 0,-1 0 1,1 0-1,-1 0 0,1-1 1,-1 1-1,1 0 0,0 0 0,-1-1 1,1 1-1,0 0 0,0-1 0,-1 1 1,1 0-1,0-1 0,0 1 0,0-1 1,0 1-1,0-1 0,0 0 0,0 0 1,0 1-1,0-1 0,0 0 0,0 0 1,0 0-1,0 0 0,0 0 0,0 0 1,0 0-1,0 0 0,-1 0 1,1 0-1,0-1 0,0 1 0,0 0 1,0-1-1,0 1 0,0-1 0,0 1 1,1-2-1,5-1 34,0 0 1,0 0 0,0-1-1,0 0 1,9-8-1,-1-2-66,0 0-1,0-1 0,-1 0 0,19-29 0,-39 56 26,0 1-1,0 0 1,1 0 0,1 1-1,0 0 1,1 0-1,1 0 1,0 0 0,0 0-1,2 21 1,2-4 298,1 0-1,1 0 1,16 55-1,-16-73-320,-1 1-1,0 0 0,-1 0 0,-1 0 1,0 0-1,-2 15 0,1-26 37,0 0 0,0-1 0,0 1 0,-1-1 0,1 1 0,-1 0 0,1-1-1,-1 1 1,0-1 0,0 0 0,0 1 0,0-1 0,0 0 0,-1 0 0,1 1 0,-1-1 0,0 0-1,1 0 1,-1-1 0,0 1 0,0 0 0,0-1 0,0 1 0,-1-1 0,1 1 0,0-1 0,0 0-1,-1 0 1,1 0 0,-1 0 0,1-1 0,-1 1 0,1-1 0,-1 1 0,0-1 0,1 0 0,-1 0-1,1 0 1,-1 0 0,-2-1 0,2 0 27,0 0 0,1 0 0,-1-1 0,0 1 0,1 0 0,-1-1 0,1 0 0,0 0 0,0 0 0,-1 0 0,1 0 0,0 0 0,1 0 0,-1-1 0,0 1 0,1 0 0,-1-1 0,1 0 0,0 1 0,0-1-1,0 0 1,0 0 0,0 1 0,0-1 0,1-4 0,-4-9-34,1 0-1,0-34 1,2 40-23,0-1 0,2 0 1,-1 1-1,1-1 0,1 1 0,0-1 1,0 1-1,1 0 0,0-1 1,1 1-1,0 1 0,1-1 0,0 1 1,1 0-1,-1 0 0,2 0 1,-1 1-1,1 0 0,0 0 0,1 0 1,0 1-1,0 1 0,1-1 1,17-9-1,9-5-2348,-12 5-2149,5-6-6383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9 108 14029,'-3'16'998,"0"-1"-1,2 1 0,0-1 1,0 1-1,4 27 1,-3-42-940,0 0 0,0 1 0,0-1 0,1 1 1,-1-1-1,1 0 0,-1 1 0,1-1 0,-1 0 0,1 1 1,0-1-1,-1 0 0,1 0 0,0 0 0,0 0 1,0 0-1,0 0 0,0 0 0,0 0 0,1 0 0,-1 0 1,0 0-1,0-1 0,1 1 0,-1 0 0,0-1 1,1 1-1,-1-1 0,0 0 0,1 1 0,-1-1 0,1 0 1,-1 0-1,0 0 0,1 0 0,-1 0 0,1 0 1,-1 0-1,1-1 0,-1 1 0,0 0 0,1-1 0,-1 1 1,2-2-1,3 0 153,0 0 0,0-1-1,0 0 1,0 0 0,0 0 0,-1-1 0,1 0 0,6-7 0,5-7 97,-2-2-1,-1 0 1,0-1-1,12-26 1,21-30 279,-44 107-182,-8 125-52,5-155-351,0 1 0,0-1 0,0 1 1,0-1-1,0 1 0,0-1 1,0 1-1,0-1 0,1 1 0,-1-1 1,0 1-1,0-1 0,0 1 1,1-1-1,-1 1 0,0-1 0,1 1 1,-1-1-1,0 0 0,1 1 1,-1-1-1,0 1 0,1-1 0,-1 0 1,1 1-1,-1-1 0,1 0 1,-1 0-1,1 0 0,-1 1 0,1-1 1,-1 0-1,1 0 0,-1 0 1,1 0-1,-1 0 0,1 0 0,-1 0 1,1 0-1,-1 0 0,1 0 1,-1 0-1,1 0 0,0 0 0,-1 0 1,1 0-1,-1-1 0,1 1 1,-1 0-1,0 0 0,1-1 0,-1 1 1,1 0-1,-1-1 0,1 1 1,-1 0-1,0-1 0,1 1 0,-1 0 1,0-1-1,1 1 0,-1-1 1,28-26 627,13-46 265,-34 57-858,1 0 0,1 0-1,1 1 1,0 1 0,13-14-1,-23 27-41,0 1-1,0 0 1,0-1 0,1 1-1,-1 0 1,0-1-1,0 1 1,1 0-1,-1 0 1,0 0-1,1-1 1,-1 1-1,0 0 1,0 0 0,1 0-1,-1 0 1,0-1-1,1 1 1,-1 0-1,1 0 1,-1 0-1,0 0 1,1 0 0,-1 0-1,0 0 1,1 0-1,-1 0 1,0 0-1,1 0 1,-1 0-1,0 0 1,1 1-1,-1-1 1,0 0 0,1 0-1,-1 0 1,1 1-1,5 15-75,-3 25-637,-3-39 523,1 19-306,0-13-2077,-1 0-6600,0-19 2367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16656,'0'0'4484,"59"-17"-6150,-31 12-1376,0 1-2628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73 10922,'0'0'6946,"-8"9"-5425,-2 3-1139,0 0-1,1 0 1,0 1 0,-11 23-1,17-30-319,0 0-1,0 0 1,1 0-1,0 0 0,0 0 1,0 1-1,1-1 1,0 1-1,0-1 0,1 1 1,0-1-1,0 1 1,0 0-1,1-1 0,0 1 1,2 6-1,-2-12-53,-1 0-1,1 0 1,0 0 0,-1 0-1,1 0 1,0 0 0,0 0-1,0 0 1,-1 0-1,1 0 1,0 0 0,0-1-1,1 1 1,-1 0 0,0-1-1,0 1 1,0-1-1,0 1 1,0-1 0,1 1-1,-1-1 1,0 0 0,0 0-1,1 0 1,-1 1-1,0-1 1,0 0 0,1-1-1,-1 1 1,0 0 0,0 0-1,1 0 1,-1-1-1,0 1 1,0-1 0,2 0-1,2-1 113,0 0-1,-1 0 0,1 0 1,-1-1-1,0 1 0,0-1 0,0 0 1,4-4-1,4-6-31,-1 0-1,-1-1 1,0-1-1,-1 1 1,-1-1-1,0-1 1,-1 0-1,0 0 1,-1 0 0,-1-1-1,-1 0 1,0 0-1,-2 0 1,2-30-1,-4 47-86,1 0 0,-1-1-1,0 1 1,0 0 0,0 0 0,0 0-1,0-1 1,0 1 0,0 0 0,0 0-1,0-1 1,0 1 0,-1 0-1,1 0 1,0 0 0,0-1 0,0 1-1,0 0 1,0 0 0,0 0-1,0-1 1,0 1 0,-1 0 0,1 0-1,0 0 1,0 0 0,0 0-1,0-1 1,0 1 0,-1 0 0,1 0-1,0 0 1,0 0 0,0 0-1,-1 0 1,1 0 0,0 0 0,0 0-1,0-1 1,-1 1 0,1 0-1,0 0 1,0 0 0,-1 0 0,1 0-1,0 0 1,0 1 0,0-1-1,-1 0 1,1 0 0,0 0 0,0 0-1,0 0 1,-1 0 0,1 0-1,0 0 1,0 0 0,0 0 0,0 1-1,-1-1 1,1 0 0,0 0-1,0 0 1,-12 12-68,7-2-48,0 1 0,1 0 0,0 0 0,1 0 0,0 1 0,1-1 0,0 1 0,1 0 0,1-1 0,-1 1 0,2 0 0,1 13 0,-2-24-19,1 1-1,-1-1 0,0 0 1,1 0-1,-1 0 1,1 1-1,0-1 0,-1 0 1,1 0-1,0 0 1,0 0-1,0 0 1,0 0-1,-1-1 0,1 1 1,0 0-1,1 0 1,-1-1-1,0 1 0,0 0 1,0-1-1,2 1 1,-2 0-326,1-1 1,0 1 0,0-1 0,0 0 0,-1 0 0,1 1 0,0-1-1,0 0 1,0-1 0,0 1 0,-1 0 0,1-1 0,0 1 0,0 0-1,2-2 1,13-11-5258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11499,'0'0'1986,"-34"53"-449,19-23 609,5-1-448,2-3-225,5-1-1184,3-4-225,0-6-32,1-3 32,11-7-224,1-4-225,5-1-127,4-2-289,-3-15-769,-1-5-2690,-1-5-2850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24920,'0'0'-1634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50 17200,'0'0'1105,"-2"11"0,-4 21-266,-1 47-1,6-64-736,1 1 0,0-1 0,1 1 1,1-1-1,0 0 0,6 19 0,4-66 1297,-6 6-1525,-2 0 0,-2 0 0,0-1 0,-2-33 0,0 60 135,0 0 1,-1 0-1,1 1 1,0-1-1,0 0 1,0 0-1,0 0 1,-1 0-1,1 0 1,0 0 0,0 0-1,0 0 1,-1 0-1,1 0 1,0 0-1,0 0 1,0 0-1,0 0 1,-1 0-1,1 0 1,0 0-1,0 0 1,0 0-1,-1 0 1,1 0-1,0 0 1,0 0 0,0 0-1,-1 0 1,1 0-1,0 0 1,0 0-1,0 0 1,0-1-1,0 1 1,-1 0-1,1 0 1,0 0-1,0 0 1,0 0-1,0-1 1,0 1 0,0 0-1,-1 0 1,1 0-1,0 0 1,0-1-1,0 1 1,0 0-1,0 0 1,0 0-1,0-1 1,0 1-1,0 0 1,0 0-1,0 0 1,0-1-1,0 1 1,0 0 0,-6 16 186,5-11-195,1 1 0,0-1-1,1 0 1,-1 0-1,1 1 1,0-1 0,0 0-1,1 0 1,2 6 0,-3-9-1,0 0 0,0-1 1,0 1-1,0-1 0,1 0 1,-1 1-1,1-1 0,-1 0 1,1 0-1,-1 0 0,1 0 1,-1 0-1,1 0 0,0 0 0,0 0 1,-1-1-1,1 1 0,0-1 1,0 1-1,0-1 0,0 0 1,-1 0-1,1 0 0,0 0 1,0 0-1,0 0 0,0 0 1,0-1-1,3 0 0,-1 0 48,-1-1-1,0 0 0,1 1 0,-1-1 0,0 0 0,0-1 0,0 1 0,0 0 0,-1-1 0,1 0 0,-1 1 0,1-1 1,-1 0-1,0 0 0,0-1 0,2-4 0,26-58 525,-29 64-573,17-63 347,-15 53-183,-12 46-175,2-4 127,1 0 0,2 0 1,1 1-1,1 36 0,1-66-110,1-1 1,0 1-1,0 0 0,0 0 0,-1-1 0,1 1 0,0 0 0,0 0 0,0 0 0,0-1 0,0 1 0,1 0 1,-1 0-1,0-1 0,0 1 0,0 0 0,1 0 0,-1-1 0,0 1 0,1 0 0,-1-1 0,0 1 0,1 0 0,-1-1 1,1 1-1,-1-1 0,1 1 0,-1-1 0,1 1 0,0-1 0,-1 1 0,1-1 0,0 0 0,-1 1 0,1-1 1,0 0-1,-1 1 0,1-1 0,0 0 0,0 0 0,-1 0 0,1 0 0,0 1 0,0-1 0,0 0 0,-1-1 0,1 1 1,0 0-1,0 0 0,-1 0 0,1 0 0,0 0 0,-1-1 0,1 1 0,0 0 0,0-1 0,-1 1 0,1-1 0,0 0 1,3-1-93,0-1 0,0 0 0,-1 0 1,1 0-1,-1 0 0,0 0 1,0-1-1,5-6 0,-4 2-1113,-1 0 0,1 0 0,-1 0 0,3-17 0,-1-7-5281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14286,'0'0'10025,"41"46"-25175</inkml:trace>
  <inkml:trace contextRef="#ctx0" brushRef="#br0" timeOffset="1">154 42 12139,'0'0'7453,"-4"10"-5889,-9 18-402,-1-1 0,-24 34 0,90-77-2977,-35 13-288,1 2-1,32 0 1,-49 1 2118,0 0-1,0 1 1,-1-1 0,1 0-1,0 0 1,0 1 0,-1-1-1,1 1 1,0-1 0,-1 0-1,1 1 1,0 0-1,-1-1 1,1 1 0,-1-1-1,1 1 1,-1-1 0,1 1-1,-1 0 1,1 0 0,-1-1-1,0 1 1,0 0 0,1-1-1,-1 1 1,0 0 0,0 0-1,0 0 1,1-1 0,-1 1-1,0 0 1,0 0 0,0 0-1,0-1 1,-1 1 0,1 0-1,0 0 1,0-1-1,0 1 1,-1 0 0,0 1-1,-12 33 3535,3-21-2849,0 2-493,-1 0 0,0-2 0,-1 1 1,-1-1-1,-20 17 0,32-30-247,1-1 1,0 1-1,0-1 1,-1 0-1,1 1 1,0-1-1,-1 0 0,1 1 1,0-1-1,-1 0 1,1 0-1,0 1 0,-1-1 1,1 0-1,-1 0 1,1 0-1,0 0 1,-1 1-1,1-1 0,-1 0 1,1 0-1,-1 0 1,1 0-1,-1 0 0,1 0 1,-1 0-1,1 0 1,0 0-1,-1 0 0,1-1 1,-1 1-1,1 0 1,-1 0-1,1 0 1,0 0-1,-1-1 0,1 1 1,-1 0-1,1 0 1,0-1-1,-1 1 0,1 0 1,0-1-1,0 1 1,-1 0-1,1-1 0,0 1 1,-1 0-1,1-2 1,-2-23-6867,2 19 4613,0-17-7840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47 102 18834,'0'0'2050,"-10"53"-321,3-22-95,4 4-577,3-4-320,0-2-577,0-5-128,0-4-32,3-7-96,-1-8-481,-1-5-256,3-1-768,-4-15-1090,1-9-1312,0-6-1827</inkml:trace>
  <inkml:trace contextRef="#ctx0" brushRef="#br0" timeOffset="1">1 0 17392,'0'0'5350,"25"50"-13166,-5-49 705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10602,'0'0'13015,"-8"10"-12673,-2 1-269,-38 46 105,44-52-176,-1 1 1,1 0-1,1 1 0,-1-1 1,1 0-1,0 1 0,0 0 1,-1 9-1,4-16-36,0 1-1,1 0 1,-1 0 0,1-1 0,-1 1 0,1 0-1,0-1 1,-1 1 0,1-1 0,0 1-1,-1 0 1,1-1 0,0 0 0,0 1-1,0-1 1,-1 1 0,1-1 0,0 0-1,0 0 1,0 1 0,0-1 0,0 0 0,-1 0-1,1 0 1,0 0 0,0 0 0,0 0-1,0 0 1,1-1 0,39 1-479,-33-1 227,60-3 46,-67 5 281,-1-1 1,1 1-1,-1 0 0,1-1 1,-1 1-1,1 0 1,-1-1-1,0 1 0,1 0 1,-1 0-1,0-1 1,0 1-1,0 0 0,0 0 1,1-1-1,-1 1 0,0 0 1,0 0-1,-1 0 1,1-1-1,0 1 0,0 0 1,0 0-1,0-1 1,-1 2-1,-5 23 778,1-15-689,-1 0 0,-1-1 0,1 1 0,-1-2 0,-1 1 0,0-1 0,0 0 0,-1 0 0,1-1 0,-2 0 0,-10 5 0,7-3-355,0-2 0,-1 0 0,0-1 0,-1 0 0,1-1 0,-1 0 0,-26 4 0,3-7-3256,4-2-3213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0 826 16464,'0'0'1724,"9"-6"-704,51-25 510,1 2 1,65-21 0,146-38-1410,-193 63 18,240-71 76,309-102-853,-451 133 2702,249-130 0,-403 182-1841,-18 9-223,1 0-1,0 1 1,-1 0-1,1 0 1,0 0 0,1 1-1,-1 0 1,0 0 0,1 1-1,7-2 1,-21 13-6956,-5-10-107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20 720 6374,'-1'0'333,"1"1"-1,-1 0 1,0-1 0,1 1 0,-1-1-1,0 1 1,0 0 0,1-1 0,-1 0-1,0 1 1,0-1 0,0 0-1,1 1 1,-1-1 0,0 0 0,0 0-1,0 0 1,0 1 0,0-1 0,0 0-1,0 0 1,-1-1 0,4-14 2946,21-25-2061,189-210 2060,-192 229-3299,-13 12 55,1 1 0,0 0 0,0 1 0,0 0 0,1 0 1,0 1-1,1 0 0,-1 0 0,1 1 0,0 0 0,0 1 1,1 0-1,-1 1 0,1 0 0,0 1 0,0 0 0,0 0 1,0 2-1,16-1 0,-8 2 275,0-2 0,1 0 0,-1-1 0,0-1 0,1 0 0,-2-2 0,1 0 0,0-1 0,-1-1 0,0-1 0,-1-1 0,0 0 0,0-1 0,-1-1 0,0 0 0,22-21 0,-17 10 1,-1 0-1,-1-1 1,-2-1-1,21-34 1,-34 53-1627,0-9-7141,-4-2-1167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1441,'1'0'289,"2"0"127,-2 0-32,0-1-288,1-1-192,-1 1-64,1-3-192,-1 2-321,1-1-352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96,'0'0'368,"0"-9"-688,9-160 2432,-4 134 1893,13-48 0,-12 60-2468,-1 4 6272,-3 42-4466,-7 175-1715,4-196-1623,1-1 0,0 0-1,1 0 1,-1 0 0,0 0 0,0 1-1,0-1 1,1 0 0,-1 0 0,0 0-1,1 0 1,-1 0 0,1 0 0,-1 0-1,1 0 1,0 0 0,-1 0 0,1 0-1,0 0 1,0 0 0,0-1 0,0 1-1,-1 0 1,1-1 0,0 1 0,0 0-1,0-1 1,1 1 0,-1-1 0,0 0-1,0 1 1,0-1 0,0 0-1,0 1 1,0-1 0,1 0 0,-1 0-1,0 0 1,0 0 0,0 0 0,0-1-1,1 1 1,-1 0 0,0 0 0,0-1-1,0 1 1,0-1 0,2 0 0,10-3 72,-1-1 1,0 0-1,17-10 1,-19 9-98,-5 4 15,-1-1-1,0 1 0,1 0 0,-1 0 1,1 1-1,0-1 0,0 1 0,-1 0 1,1 0-1,0 1 0,0 0 0,0 0 1,0 0-1,6 1 0,-8 0 6,-1 0-1,0 0 0,0 0 1,1 1-1,-1-1 1,0 1-1,0 0 1,-1-1-1,1 1 1,0 0-1,0 0 1,-1 0-1,0 0 1,1 0-1,-1 1 1,0-1-1,0 0 1,0 1-1,0-1 1,0 0-1,-1 1 1,1-1-1,-1 1 1,1-1-1,-1 1 1,0 0-1,0-1 0,-1 4 1,1 4 156,0-1 0,0 1 0,-1 0 0,-1-1 0,0 1 0,0-1-1,-1 1 1,0-1 0,-1 0 0,1 0 0,-2 0 0,1-1 0,-1 0 0,-1 0 0,-6 8 0,7-10-20,0-1-1,0 0 1,0 0 0,-1 0 0,0-1 0,0 0-1,0 0 1,0-1 0,0 1 0,-1-1 0,0-1-1,0 1 1,1-1 0,-1 0 0,-1-1 0,1 0 0,0 0-1,0 0 1,0-1 0,-1 0 0,-7-1 0,14 0-255,-1 1 1,0-1 0,0 1 0,0-1 0,0 0 0,0 0-1,1 0 1,-1 0 0,0 0 0,1 0 0,-1 0 0,1-1-1,-1 1 1,1 0 0,0-1 0,-1 1 0,1-1 0,0 0 0,0 1-1,0-1 1,0 0 0,0 0 0,1 0 0,-1 1 0,0-1-1,1 0 1,-1-3 0,-1-7-1638,1 0 1,0 1-1,1-19 1,0 19 85,0-33-6055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17521,'0'0'9833,"41"-48"-9833,-15 40-545,6 0-1376,1-2-1475,0-3-2049,-1 0-3171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15054,'-6'8'1447,"-6"10"-1048,1 0 0,1 1 0,0 0 0,1 1 0,1 0-1,1 0 1,1 1 0,1 0 0,1 0 0,-3 36 0,5-35-316,2 1 0,0-1 0,2 1-1,0-1 1,8 28 0,-9-44-70,1-1-1,0 1 1,0-1-1,1 0 1,-1 0 0,1 1-1,0-2 1,1 1-1,-1 0 1,1-1 0,5 6-1,-6-8 32,0 0 1,1 0-1,-1 0 0,0 0 0,1 0 0,-1-1 1,1 0-1,-1 1 0,1-2 0,0 1 0,0 0 1,-1-1-1,1 1 0,0-1 0,0 0 0,-1 0 1,1-1-1,0 1 0,4-2 0,-2 1 141,-1-1 0,1-1-1,-1 1 1,1-1 0,-1 0-1,0 0 1,0 0 0,0-1 0,0 0-1,-1 0 1,0 0 0,1 0-1,-1-1 1,-1 0 0,1 0-1,-1 0 1,0 0 0,0 0 0,4-12-1,0 1 332,-1 0 0,-1 0 0,0-1 1,-2 0-1,4-31 0,-6 35-302,-1 1 1,0-1 0,-1 1 0,0-1-1,-1 1 1,0-1 0,-1 1-1,-1 0 1,0 0 0,0 1 0,-7-13-1,7 17-201,0 1 0,0 0 0,0 0 0,-1 0-1,0 1 1,0 0 0,0 0 0,-1 0 0,1 0-1,-1 1 1,0 0 0,-1 0 0,1 1-1,-1-1 1,1 1 0,-1 1 0,0-1 0,0 1-1,0 1 1,-11-2 0,-11 2-615,21 1-7999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5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 12107,'0'0'1597,"-8"3"-1197,-25 13-165,33-15-236,-1-1 1,0 0-1,1 1 0,-1-1 1,1 1-1,-1-1 0,1 1 1,-1-1-1,1 1 0,-1-1 1,1 1-1,-1-1 0,1 1 1,0-1-1,-1 1 0,1 0 1,0-1-1,0 1 0,-1 0 1,1-1-1,0 1 1,0 0-1,0-1 0,0 1 1,0 0-1,0-1 0,0 1 1,0 0-1,0 0 0,0-1 1,0 1-1,0 0 0,1-1 1,-1 1-1,0 0 0,0-1 1,1 1-1,-1-1 0,1 1 1,-1 0-1,0-1 0,1 1 1,-1-1-1,1 1 1,-1-1-1,1 1 0,-1-1 1,1 0-1,0 1 0,-1-1 1,1 1-1,30 16-13,-10-10 97,1 0 0,0-1 0,0-2 0,1 0 1,-1-1-1,25-1 0,138-9 290,272-60-214,71-5 723,225 69 782,-356 9-872,-311 0-3888,-50-3-2317,-12-2-3476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10634,'0'0'10650,"7"7"-9684,-5-5-892,0 0 0,0 1-1,1-1 1,-1-1-1,0 1 1,1 0 0,-1-1-1,1 1 1,0-1-1,-1 0 1,1 1 0,4 0-1,-4-2 11,0-1-1,1 1 1,-1 0 0,0-1-1,1 1 1,-1-1 0,0 0 0,0 0-1,0 0 1,0-1 0,0 1-1,0-1 1,0 0 0,-1 1-1,5-4 1,86-72 2777,-86 71-2811,-1 0-1,-1-1 0,1 0 1,-1 0-1,0 0 1,-1-1-1,0 0 0,0 1 1,0-1-1,-1-1 1,-1 1-1,1 0 0,-1-1 1,1-10-1,9-26-10,-12 44-49,0 1 1,0-1-1,0 1 1,0-1-1,0 1 1,0 0-1,0-1 1,1 1-1,-1-1 1,0 1 0,0-1-1,0 1 1,1-1-1,-1 1 1,0 0-1,1-1 1,-1 1-1,0-1 1,1 1-1,-1 0 1,0 0-1,1-1 1,-1 1-1,1 0 1,-1-1-1,0 1 1,1 0 0,-1 0-1,1 0 1,0-1-1,7 13-1262,1 21-3435,-6-13-1929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4869,'7'-11'1238,"3"-4"-773,41-67 3765,-46 72-2122,-1 0-1,0 0 0,0 0 0,2-12 0,-23 110 2933,-24 133-3888,30-116-806,11-93-3137,2-29 503,-1 0 0,0 0 0,-1 0 0,-3-19 0,-8-11-5527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59 12364,'0'0'2957,"-10"-5"-496,-1-1-1758,0 2 1,0-1-1,0 1 0,0 1 1,-19-3-1,25 5-631,0 0 0,0 1 0,0 0 0,0 0 0,1 1 0,-1-1 0,0 1-1,0 0 1,0 0 0,1 0 0,-1 1 0,1 0 0,-1 0 0,1 0 0,-1 0 0,1 1 0,0 0 0,0 0 0,-5 5 0,5-4-65,1 0 0,0 1 0,-1 0 0,2-1 0,-1 1 0,0 1 0,1-1 0,0 0 0,0 0 0,1 1 0,-1-1 0,1 1 0,0 6 0,0-10 3,1 0 0,0 0 0,0 0 0,0 1 0,0-1 0,0 0 0,0 0 0,1 0 0,-1 0 0,1 1 0,-1-1 0,1 0 0,0 0 0,0 0 0,0 0 0,0 0 0,0-1 0,0 1 0,1 0 0,-1 0 0,1-1 0,-1 1 1,1-1-1,-1 1 0,1-1 0,0 0 0,0 0 0,0 0 0,0 0 0,0 0 0,0 0 0,0 0 0,0 0 0,0-1 0,4 1 0,1 0 70,0-2 0,0 1 1,0-1-1,-1 0 0,1 0 0,0 0 1,0-1-1,-1-1 0,1 1 0,-1-1 1,0 0-1,0 0 0,0 0 0,0-1 0,-1 0 1,1-1-1,5-5 0,-7 7 43,1-1-1,-1 0 1,0 0 0,-1-1-1,1 1 1,-1-1 0,0 1-1,0-1 1,0 0 0,-1-1-1,0 1 1,0 0 0,0-1-1,0 1 1,-1-1 0,0 1-1,0-1 1,-1 0 0,1 1-1,-1-1 1,-1-8 0,0 13-99,1-1 1,-1 0-1,0 1 1,0-1 0,0 1-1,0-1 1,0 1-1,0-1 1,0 1 0,0 0-1,-1 0 1,1-1-1,0 1 1,-1 0 0,1 0-1,-1 1 1,1-1 0,-1 0-1,0 0 1,1 1-1,-1-1 1,0 1 0,1-1-1,-1 1 1,0 0-1,0-1 1,1 1 0,-1 0-1,0 0 1,0 0-1,1 1 1,-1-1 0,-2 1-1,-1 0-35,0-1-1,0 1 1,0 0-1,0 1 1,1-1-1,-1 1 1,0 0-1,1 0 1,0 1-1,-8 4 1,6 0-135,0 0 1,0 0 0,1 0 0,0 1 0,0 0-1,1 0 1,0 0 0,1 0 0,-1 1 0,2 0-1,-4 14 1,4-15-389,1 0 0,0 0 0,1 0-1,0 0 1,0 0 0,1 0 0,-1-1 0,4 11-1,10 6-4237,2-14-1613,8-5-4436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14478,'0'11'3907,"0"206"1752,0-214-5656,0 0 0,1 0 0,-1 0 1,0 0-1,1-1 0,0 1 0,-1 0 0,1-1 0,0 1 0,0 0 0,1-1 0,-1 1 1,1-1-1,-1 0 0,1 1 0,0-1 0,-1 0 0,1 0 0,0 0 0,1 0 0,-1 0 1,0-1-1,0 1 0,1-1 0,-1 1 0,6 1 0,-6-3 43,1 0-1,0 1 1,0-1 0,-1 0-1,1 0 1,0-1-1,0 1 1,0-1 0,-1 1-1,1-1 1,0 0-1,-1 0 1,1 0 0,-1 0-1,1-1 1,-1 1 0,1-1-1,-1 1 1,0-1-1,0 0 1,0 0 0,0 0-1,0 0 1,0 0-1,0 0 1,-1-1 0,2-2-1,3-5 311,-1 0-1,0-1 1,-1 0-1,0 0 1,0 0-1,-2 0 1,1-1-1,-1 1 1,-1-1-1,0-22 1,-1 29-255,0 1-1,-1 0 1,1 0 0,-1-1 0,0 1-1,0 0 1,-1 0 0,1 0 0,-1 0-1,0 0 1,0 1 0,0-1-1,0 0 1,-4-3 0,4 5-83,-1 0 0,1 0 0,-1 0 0,0 1 0,0-1 0,0 1 0,1-1 0,-1 1 0,0 0 0,-1 0 1,1 1-1,0-1 0,0 1 0,0-1 0,0 1 0,-1 0 0,1 0 0,0 0 0,0 1 0,0-1 0,-5 2 0,4-1-72,0 1 0,1-1 0,-1 1 0,0 0 0,1 0 1,-1 0-1,1 0 0,-1 1 0,1-1 0,0 1 0,0 0 0,0 0 0,1 0 0,-1 0 0,1 1 0,-3 4 0,-4 20-7960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5093,'0'0'10976,"-1"-8"-10352,0 6-603,1 0 0,0 0 1,0-1-1,0 1 0,0 0 0,0 0 0,0 0 0,1 0 0,-1 0 1,1 0-1,-1 0 0,1 0 0,0 1 0,0-1 0,-1 0 0,1 0 1,1 0-1,-1 1 0,0-1 0,0 1 0,1-1 0,-1 1 0,1-1 1,1-1-1,6-2 70,0 1 1,0-1 0,0 1-1,1 1 1,11-3-1,26-8 261,0 3-1,1 1 0,91-5 1,-108 14-296,-1 1 1,1 2-1,-1 1 1,1 1 0,-1 2-1,-1 1 1,42 15-1,61 37 3,-99-41 5,0-2 0,2-2 0,-1-1 0,1-2 0,1-1 0,60 9 0,-21-18 323,0-2-1,0-4 0,116-23 0,-101 13 13,154-6 1,-234 21-334,-1 1 1,1 1-1,0 0 1,0 0-1,-1 0 0,1 1 1,-1 1-1,0 0 0,0 0 1,0 1-1,-1 0 1,0 0-1,0 1 0,0 0 1,13 14-1,33 22 126,-45-37-143,0 0-1,0-1 0,1 0 0,-1-1 0,1 1 1,0-2-1,0 1 0,0-2 0,0 1 0,0-1 1,0-1-1,18 0 0,-20-1-184,0 0 1,-1-1-1,1 1 1,0-1-1,0-1 0,-1 0 1,11-5-1,-14 6-357,1-1-1,-1 0 1,0 0-1,0 0 1,0 0 0,0-1-1,0 0 1,-1 0-1,0 0 1,0 0 0,5-9-1,5-19-7828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14894,'0'0'5216,"1"12"-4143,1 45 34,-1-1 0,-3 0 0,-3 1 0,-11 55 1,39-218 1557,-16 69-2820,3-72-1,-10 115 139,0 1-1,0-1 1,1 1 0,0-1 0,0 0 0,1 1-1,-1-1 1,6 11 0,-6-14 14,1 0 0,0-1 0,0 1 0,0 0 0,0-1 0,1 0 0,-1 1 1,1-1-1,-1 0 0,1 0 0,0 0 0,0-1 0,0 1 0,0-1 0,0 1 0,0-1 0,0 0 0,0 0 0,6 0 0,4 1 16,-1-1 0,1 0 0,0-1 0,-1 0 0,1-1 0,0 0 0,-1-1 0,1-1 0,-1 0 0,18-7 0,-23 7-4,-1 1 0,1-1-1,-1 0 1,0-1 0,0 1-1,0-1 1,0 0 0,-1-1-1,1 0 1,-1 1 0,0-2 0,-1 1-1,1 0 1,-1-1 0,0 0-1,-1 0 1,1 0 0,-1-1 0,0 1-1,2-11 1,-4 17-8,-1 0-1,0-1 1,0 1-1,0 0 1,1 0-1,-1-1 1,0 1 0,0 0-1,0 0 1,0-1-1,1 1 1,-1 0-1,0-1 1,0 1 0,0 0-1,0-1 1,0 1-1,0 0 1,0-1-1,0 1 1,0 0 0,0-1-1,0 1 1,0 0-1,0 0 1,0-1 0,0 1-1,-1 0 1,1-1-1,0 1 1,0 0-1,0 0 1,0-1 0,-1 1-1,1 0 1,0 0-1,0-1 1,0 1-1,-1 0 1,1 0 0,0-1-1,0 1 1,-1 0-1,1 0 1,0 0-1,-1 0 1,1 0 0,0-1-1,-1 1 1,-16 13-94,-17 28-3,1 16 70,31-53 19,1 0-1,-1 0 1,1 0 0,0 1-1,0-1 1,0 0 0,1 0 0,0 1-1,0-1 1,0 0 0,0 1-1,0-1 1,2 6 0,-1-8 7,0 0 0,1-1 0,-1 1 0,0-1 0,0 0 0,1 1 0,-1-1 0,0 0 0,1 0 0,-1 0 1,1 0-1,0 0 0,-1 0 0,1 0 0,0-1 0,0 1 0,-1 0 0,1-1 0,0 0 0,0 1 0,0-1 0,0 0 0,-1 0 1,5 0-1,47-3 56,-41 0-46,0 0-1,0-1 1,-1 0 0,0-1-1,0 0 1,0 0-1,0-2 1,-1 1-1,0-1 1,-1-1-1,1 0 1,-1 0-1,-1-1 1,10-11 0,-4 2 10,0 0 1,-1-1 0,-1 0-1,-1-1 1,-1 0 0,14-37 0,-19 41 3,0-1 1,-2 1 0,0-1-1,0 0 1,-2 0 0,0 0 0,-2-23-1,1 39-25,0 0 0,0 0 0,0 0 0,0 1 0,0-1 0,0 0 0,-1 0 0,1 0 0,0 0 0,-1 1-1,1-1 1,0 0 0,-1 0 0,1 1 0,-1-1 0,1 0 0,-1 1 0,0-1 0,1 0 0,-1 1 0,1-1 0,-1 1 0,0-1 0,0 1 0,1-1 0,-1 1-1,0 0 1,0-1 0,0 1 0,1 0 0,-1 0 0,0 0 0,0-1 0,0 1 0,0 0 0,0 0 0,1 0 0,-1 0 0,0 0 0,0 1 0,0-1-1,0 0 1,0 0 0,1 1 0,-1-1 0,0 0 0,0 1 0,1-1 0,-1 0 0,-1 2 0,-3 0-15,0 1 0,-1 0 0,2 0 0,-1 1 0,0 0 1,-5 5-1,-5 6 37,1 1 1,1 0 0,1 1-1,0 0 1,1 1 0,1 0 0,0 1-1,2 0 1,0 1 0,1 0-1,1 0 1,1 0 0,1 1-1,1 0 1,-1 24 0,4-42-159,0 1 1,1-1 0,-1 1 0,1-1 0,0 1-1,0-1 1,0 1 0,0-1 0,1 0 0,-1 1-1,1-1 1,0 0 0,0 0 0,0 0 0,0-1-1,1 1 1,-1 0 0,1-1 0,0 0 0,-1 1-1,1-1 1,0 0 0,0 0 0,1-1 0,-1 1-1,6 2 1,3 0-1054,0-1 1,1 0-1,-1-1 0,0 0 0,1-1 0,18 0 1,7-1-5025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117 256 11915,'0'0'6908,"-8"1"-4917,3-1-1870,0 1-1,0 0 1,0 0-1,0 1 1,0-1-1,0 1 1,0 0-1,1 0 1,-1 1-1,1 0 1,0-1-1,-1 1 0,1 1 1,1-1-1,-1 0 1,0 1-1,1 0 1,0 0-1,0 0 1,0 0-1,0 1 1,1-1-1,-1 1 1,1 0-1,0-1 1,1 1-1,-1 0 0,1 0 1,-1 6-1,2-9-122,-1 1-1,1-1 1,0 1-1,0-1 0,0 1 1,0-1-1,0 1 0,1-1 1,-1 0-1,1 1 0,0-1 1,-1 1-1,1-1 1,0 0-1,0 0 0,1 0 1,-1 1-1,0-1 0,1 0 1,-1-1-1,1 1 0,0 0 1,-1 0-1,1-1 1,0 1-1,3 1 0,-2-2 4,0 1 0,0-1-1,0 0 1,0 0-1,0-1 1,1 1-1,-1-1 1,0 0 0,1 1-1,-1-1 1,0-1-1,0 1 1,1 0 0,-1-1-1,0 0 1,0 0-1,0 0 1,1 0 0,-1 0-1,3-2 1,3-4 20,0 0 0,-1 0 1,0 0-1,-1-1 0,1 0 1,-2 0-1,1-1 1,-1 0-1,0 0 0,-1-1 1,0 1-1,0-1 0,-1 0 1,2-11-1,-28 47-347,18-17 311,0-1 0,1 1 0,0 0 0,-2 16 0,4-23 11,1-1 0,-1 0 0,1 1-1,0-1 1,0 1 0,-1-1 0,1 0 0,0 1 0,1-1 0,-1 1 0,0-1-1,0 1 1,0-1 0,1 0 0,-1 1 0,1-1 0,-1 0 0,1 1 0,0-1 0,-1 0-1,1 1 1,0-1 0,0 0 0,0 0 0,0 0 0,0 0 0,0 0 0,0 0-1,0 0 1,0 0 0,0-1 0,1 1 0,-1 0 0,0-1 0,1 1 0,-1-1 0,0 1-1,1-1 1,1 1 0,4-1 15,1-1 1,-1 1-1,0-1 0,1-1 1,-1 1-1,0-1 0,0-1 1,0 1-1,0-1 0,-1 0 1,1-1-1,-1 1 0,0-1 1,0-1-1,0 1 0,0-1 1,-1 0-1,1 0 0,-2-1 1,7-7-1,9-13 27,-1 0 0,-1-2 0,17-34 0,59-132 175,-119 239 1069,-34 87 0,49-105-1229,1 0 0,2 0 0,1 1 1,1 0-1,-3 56 0,8-83-27,0 1 1,0 0-1,0 0 0,0 0 0,0-1 1,0 1-1,1 0 0,-1 0 0,1-1 1,0 1-1,-1 0 0,1-1 0,0 1 1,0-1-1,0 1 0,2 2 0,-2-4 10,0 1-1,0-1 0,0 0 0,0 0 0,0 1 0,-1-1 0,1 0 1,0 0-1,0 0 0,0 0 0,0 0 0,0 0 0,0 0 0,0 0 1,0-1-1,0 1 0,0 0 0,0 0 0,0-1 0,0 1 0,0-1 1,0 1-1,-1-1 0,1 1 0,0-1 0,0 1 0,-1-1 0,1 0 1,0 0-1,-1 1 0,1-1 0,0 0 0,-1 0 0,1-1 0,6-6 57,0-1 0,-1 0 0,-1-1 0,1 0 0,-1 1-1,-1-2 1,5-15 0,13-63-253,-19 77 41,-6 21 102,1 1 0,1 0 0,0-1 0,0 1 0,1 0 0,1 13 0,-1-21 18,0 0-1,1-1 1,-1 1-1,1 0 1,-1-1-1,1 1 1,0-1-1,0 1 0,0-1 1,0 1-1,0-1 1,0 0-1,0 1 1,0-1-1,1 0 1,-1 0-1,2 2 1,-1-2 1,1 0 1,-1 0-1,1 0 1,-1-1-1,1 1 1,0-1 0,-1 1-1,1-1 1,0 0-1,-1 0 1,1 0-1,0 0 1,-1 0-1,5-2 1,0-1-13,0 0 1,-1 0-1,1-1 0,-1 1 1,0-2-1,-1 1 0,1-1 1,-1 1-1,1-2 0,-1 1 1,-1 0-1,1-1 0,-1 0 1,0 0-1,-1 0 0,1-1 1,3-9-1,-11 25-39,1 0 0,0 0 0,1 0 1,0 1-1,0-1 0,1 1 0,0-1 0,1 13 0,0-21 50,1 0 0,-1-1 0,1 1-1,-1 0 1,1 0 0,-1-1 0,1 1-1,0 0 1,-1-1 0,1 1 0,0-1-1,0 1 1,0-1 0,-1 1 0,1-1-1,0 0 1,0 1 0,0-1 0,0 0-1,0 1 1,0-1 0,-1 0 0,1 0-1,0 0 1,0 0 0,2 0 0,32 0-101,-27-1-37,8 1-141,-15-1 273,1 0-1,-1 1 1,1 0-1,-1-1 1,1 1 0,-1 0-1,1 0 1,-1 0 0,1 0-1,-1 0 1,1 0 0,-1 0-1,1 1 1,-1-1-1,1 0 1,-1 1 0,0-1-1,1 1 1,-1 0 0,0-1-1,1 1 1,-1 0-1,0 0 1,0 0 0,1 0-1,-1 0 1,0 0 0,0 0-1,0 0 1,0 0 0,-1 1-1,1-1 1,0 0-1,0 2 1,0-2 16,-1 0 0,1 0 1,0 0-1,-1 0 0,1 0 0,0 0 1,-1 0-1,1 0 0,0 0 0,0 0 0,0 0 1,0 0-1,0-1 0,0 1 0,0-1 1,0 1-1,0 0 0,0-1 0,1 0 0,-1 1 1,0-1-1,0 0 0,0 1 0,1-1 1,-1 0-1,0 0 0,0 0 0,1 0 0,-1 0 1,0 0-1,0-1 0,0 1 0,1 0 0,-1-1 1,0 1-1,0 0 0,2-2 0,4 0 34,-1-1 0,1 1 0,-1-1 0,0-1 0,9-5-1,-10 6-31,0-1 1,-1 1-1,0 0 0,0-1 0,0 0 0,0 0 0,0 0 1,-1-1-1,0 1 0,0-1 0,0 0 0,0 0 0,-1 0 1,0 0-1,0 0 0,0-1 0,1-9 0,-3 15-21,-1 0 0,1-1-1,-1 1 1,1 0-1,-1 1 1,1-1 0,-1 0-1,1 0 1,-1 0 0,1 0-1,-1 0 1,1 0 0,-1 1-1,1-1 1,0 0 0,-1 0-1,1 1 1,-1-1 0,1 0-1,-1 1 1,1-1 0,0 0-1,-1 1 1,1-1 0,0 1-1,-1-1 1,1 0 0,0 1-1,0-1 1,0 1 0,-1-1-1,1 1 1,0-1 0,0 1-1,0 0 1,0 0 14,0 0 0,0 0 1,0 0-1,0 0 0,0 0 0,0 0 1,1 0-1,-1 0 0,0 0 0,1 0 1,-1 0-1,1 0 0,-1 0 0,1 0 1,-1 0-1,1 0 0,-1-1 0,1 1 1,0 0-1,0 0 0,-1-1 0,1 1 1,0-1-1,0 1 0,0 0 0,0-1 1,0 0-1,1 1 0,1 0 13,1 0-1,-1-1 1,0 1-1,1-1 1,-1 0-1,0 0 1,0 0-1,1 0 1,4-2-1,-2 1 7,0 0 1,0-1-1,0 1 0,-1-1 0,1-1 0,0 1 0,-1-1 0,0 0 0,0 0 0,8-7 0,-10 7 8,-1 1 1,0-1-1,0 0 0,0 0 0,0 0 0,-1 0 0,1 0 0,-1-1 0,0 1 0,0 0 0,0-1 0,0 1 0,-1 0 0,1-1 0,-1 1 0,0-1 0,0 1 0,-1-8 0,1 11-33,-1 0 0,1-1 0,-1 1 1,1-1-1,-1 1 0,1-1 0,-1 1 0,1 0 0,-1 0 0,1-1 1,-1 1-1,1 0 0,-1 0 0,0-1 0,1 1 0,-1 0 1,0 0-1,1 0 0,-1 0 0,1 0 0,-1 0 0,0 0 0,1 0 1,-1 0-1,0 0 0,1 1 0,-1-1 0,1 0 0,-1 0 0,0 0 1,1 1-1,-1-1 0,1 0 0,-1 1 0,0 0 0,-20 12-69,16-9 104,1 0 1,0 1-1,1-1 1,-1 1-1,1 0 1,0 0-1,0 1 1,0-1 0,1 1-1,-1-1 1,1 1-1,1 0 1,-1 0-1,1 0 1,0 0-1,1 0 1,-1 7 0,2-8-19,-1-1 1,1 0-1,1 1 1,-1-1-1,0 0 1,1 0-1,0 0 1,0 0-1,0 0 1,1 0 0,-1-1-1,1 1 1,0-1-1,0 0 1,0 0-1,0 0 1,0 0-1,1 0 1,-1-1-1,1 1 1,0-1 0,0 0-1,0 0 1,4 1-1,1 1-487,1-1 0,-1-1-1,0 1 1,16 1 0,19-2-4235,-7-3-2677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5317,'-8'20'11601,"2"3"-5342,-3 31-2802,4 25-5519,3-49 3664,1 8-1498,-1-13-59,1-1 0,1 0-1,4 25 1,1-100 628,-5 41-659,-1-1-1,0 1 1,-1 0 0,0 0 0,-5-14 0,6 20-12,-1 0 1,1 0 0,-1 0-1,0 0 1,0 0 0,-1 0-1,1 0 1,-1 1 0,0-1-1,0 1 1,0 0 0,0 0-1,0 0 1,-8-5-1,11 8-6,0 0 0,0 0 0,0 0-1,0 0 1,-1-1 0,1 1 0,0 0-1,0 0 1,0 0 0,0 0 0,-1 0-1,1 0 1,0 0 0,0 0 0,0 0-1,-1 0 1,1 0 0,0 0 0,0 0-1,0 0 1,-1 0 0,1 0 0,0 0 0,0 0-1,0 0 1,0 0 0,-1 0 0,1 0-1,0 0 1,0 0 0,0 0 0,-1 0-1,1 0 1,0 1 0,0-1 0,0 0-1,0 0 1,0 0 0,-1 0 0,1 0-1,0 1 1,0-1 0,0 0 0,0 0-1,0 0 1,0 0 0,0 1 0,0-1-1,0 0 1,0 0 0,0 0 0,-1 1-1,1-1 1,0 0 0,0 0 0,0 0-1,0 1 1,1-1 0,-1 0 0,0 0-1,4 13-163,1-9-34,0 0-1,0 0 1,1 0-1,-1-1 1,1 0-1,0 0 1,0 0-1,0-1 0,0 0 1,0 0-1,1-1 1,-1 1-1,7-1 1,92 6-4333,-89-7 3497,4 1-320,0 0-893,-1-1 1,1-1-1,25-3 0,-40 3 2203,-1 0-1,1-1 1,0 1-1,0-1 0,-1 0 1,1 0-1,6-5 1,-9 5 488,0 1 1,0-1 0,0 0-1,0 0 1,0 0-1,-1 0 1,1 0 0,-1 0-1,1 0 1,-1-1 0,0 1-1,0 0 1,0-1 0,0 1-1,1-4 1,-2 5-252,0 0-1,0 0 1,0 0 0,0 0 0,1 0 0,-1 0-1,0 1 1,0-1 0,-1 0 0,1 0-1,0 0 1,0 0 0,0 0 0,-1 1 0,1-1-1,0 0 1,-1 0 0,1 0 0,0 1-1,-1-1 1,1 0 0,-1 0 0,0 1-1,1-1 1,-1 1 0,1-1 0,-1 0 0,0 1-1,-1-2 1,-1 1 37,1 0-1,-1 1 1,1-1 0,-1 0-1,0 1 1,0-1-1,1 1 1,-1 0-1,-5 0 1,0 1 37,0 0 0,0 0-1,0 0 1,1 1 0,-1 1 0,-9 3-1,10-2-45,1 0-1,0 1 1,0 0-1,1 0 0,0 0 1,0 0-1,0 1 0,0 0 1,1 0-1,0 0 0,-5 10 1,8-14-182,0 0 1,0 0 0,0 0 0,0 1-1,0-1 1,1 0 0,-1 1 0,0-1-1,1 1 1,0-1 0,0 1 0,0-1-1,0 1 1,0-1 0,0 0-1,0 1 1,1-1 0,0 1 0,-1-1-1,1 0 1,0 1 0,0-1 0,0 0-1,0 0 1,1 1 0,-1-1 0,0 0-1,1 0 1,0-1 0,-1 1-1,1 0 1,0 0 0,0-1 0,0 1-1,0-1 1,4 2 0,3 1 86,-1 0 1,1-1-1,0 0 1,0-1-1,1 0 1,-1 0-1,0-1 1,1 0-1,-1-1 1,1 0-1,-1 0 0,1-1 1,17-4-1,-23 4-98,0 0-1,0 0 0,0 0 0,0-1 0,0 1 0,0-1 0,0 0 0,-1 0 0,1-1 0,-1 1 1,1-1-1,-1 0 0,0 1 0,0-1 0,0-1 0,0 1 0,-1 0 0,0-1 0,1 1 0,-1-1 1,0 0-1,0 0 0,-1 0 0,1 0 0,-1 0 0,0 0 0,0 0 0,-1 0 0,1-1 1,-1 1-1,0 0 0,0-7 0,-1 8-29,1 1 0,-1-1 0,0 0 0,0 1 1,0-1-1,0 1 0,0-1 0,0 1 0,-1 0 0,1-1 0,-1 1 0,0 0 1,1 0-1,-4-2 0,4 3-110,0-1 1,-1 1 0,1 0-1,0 0 1,-1 0-1,1 0 1,-1 1-1,1-1 1,-1 0 0,1 0-1,-1 1 1,1-1-1,-1 1 1,0 0 0,1-1-1,-1 1 1,0 0-1,0 0 1,1 0-1,-1 0 1,0 0 0,1 1-1,-1-1 1,-2 1-1,3 0-350,1 0 0,-1-1 0,0 1 0,1 0-1,-1 0 1,1 0 0,-1 0 0,1 0 0,-1 0-1,1 0 1,-1 0 0,1 0 0,0 0 0,0 0-1,-1 0 1,1 0 0,0 0 0,0 0-1,0 0 1,0 0 0,0 0 0,1 2 0,-1-2-1149,0 9-8213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26 8936,'0'0'10667,"-11"-6"-9493,4 3-967,5 1-152,-1 0 0,1 0 0,-1 1 0,1-1 0,-1 1 0,1 0 1,-1 0-1,0 0 0,0 0 0,0 0 0,1 1 0,-1-1 0,0 1 0,0 0 0,0 0 0,0 0 0,0 0 0,0 0 0,0 0 0,0 1 1,0 0-1,1 0 0,-1-1 0,0 2 0,-3 0 0,-8 8 289,1 1 1,0 0-1,0 0 0,1 1 1,1 1-1,0 0 0,-9 15 1,13-18-120,1 0 0,1 0 0,0 0 0,0 1 0,1 0 0,1 0 0,-1 0 0,2 0 0,0 1 1,0-1-1,0 14 0,2-22-204,0 0 1,0 0-1,1 0 0,-1 0 1,0-1-1,1 1 1,0 0-1,0 0 1,0-1-1,0 1 1,0 0-1,1-1 0,-1 1 1,1-1-1,-1 0 1,1 1-1,0-1 1,0 0-1,0 0 0,4 3 1,-2-2-3,1-1 1,0 0 0,-1 1-1,1-2 1,0 1 0,0 0-1,0-1 1,0 0-1,0 0 1,11 0 0,-6-1-1,1 0 0,0-1 0,-1 0 1,1-1-1,-1 0 0,1 0 0,-1-1 1,0-1-1,0 1 0,0-2 0,9-5 1,-14 7 36,0-1 0,0-1 1,-1 1-1,1-1 0,-1 1 1,0-1-1,0-1 0,-1 1 1,5-9-1,-7 13-32,-1 0-1,1 0 0,-1 0 1,1 0-1,-1-1 1,1 1-1,-1 0 1,0 0-1,0-1 1,1 1-1,-1 0 1,0 0-1,0-1 0,0 1 1,-1 0-1,1 0 1,0-1-1,0 1 1,-1 0-1,1 0 1,-1 0-1,1-1 0,-1 1 1,1 0-1,-1 0 1,0 0-1,1 0 1,-1 0-1,0 0 1,0 0-1,0 0 1,0 0-1,0 1 0,0-1 1,0 0-1,0 1 1,0-1-1,0 0 1,0 1-1,0-1 1,-1 1-1,1 0 0,0-1 1,0 1-1,-1 0 1,1 0-1,0 0 1,0 0-1,-1 0 1,1 0-1,-2 0 1,1 0-22,-1-1 1,1 1 0,0 0 0,0-1-1,-1 1 1,1 0 0,0 1 0,-1-1-1,1 0 1,0 1 0,0-1-1,-1 1 1,1-1 0,0 1 0,0 0-1,0 0 1,0 0 0,0 0 0,0 1-1,0-1 1,0 0 0,1 1 0,-1 0-1,0-1 1,1 1 0,-1 0 0,1-1-1,0 1 1,0 0 0,-1 0 0,1 0-1,0 0 1,1 1 0,-1-1 0,0 0-1,0 3 1,1-4-2,0-1 1,0 1-1,0 0 0,0 0 1,0 0-1,1-1 0,-1 1 1,0 0-1,0 0 0,1-1 1,-1 1-1,0 0 0,1-1 1,-1 1-1,1 0 0,-1-1 1,1 1-1,-1 0 0,1-1 0,0 1 1,-1-1-1,1 1 0,-1-1 1,1 0-1,0 1 0,0-1 1,-1 1-1,1-1 0,0 0 1,0 0-1,-1 1 0,1-1 1,0 0-1,0 0 0,-1 0 1,1 0-1,0 0 0,0 0 1,1 0-1,38-2 61,-36 2-54,8-3 7,0 1 0,0-2 0,0 0 0,-1 0 0,1-1 0,15-9 1,-14 7-42,0 1 1,0 0 0,27-7 0,-40 13 18,1 0 0,-1 0 0,0 0 0,0 0 0,1 0 0,-1 0 0,0 0 0,0 0 0,1 0 0,-1 0-1,0 0 1,0 0 0,1 1 0,-1-1 0,0 0 0,0 0 0,1 0 0,-1 0 0,0 0 0,0 0 0,0 1 0,1-1 0,-1 0 0,0 0 0,0 0 0,0 1-1,0-1 1,1 0 0,-1 0 0,0 0 0,0 1 0,0-1 0,0 0 0,0 0 0,0 1 0,0-1 0,0 0 0,0 0 0,1 1 0,-1-1 0,-1 18-100,-8 15 92,2-16 4,5-13-24,0 0-1,0 0 1,0 0 0,0 1-1,1-1 1,0 0 0,0 1 0,0 0-1,1-1 1,-1 1 0,1-1 0,1 8-1,-1-12-41,0 1 0,1-1-1,-1 0 1,0 0-1,1 0 1,-1 1 0,1-1-1,-1 0 1,0 0-1,1 0 1,-1 0 0,1 0-1,-1 0 1,0 0 0,1 0-1,-1 0 1,1 0-1,-1 0 1,1 0 0,-1 0-1,0 0 1,1 0-1,-1 0 1,1 0 0,-1-1-1,0 1 1,1 0 0,-1 0-1,0 0 1,1-1-1,-1 1 1,0 0 0,1-1-1,-1 1 1,0 0-1,1-1 1,13-10-2243,1-8-1695,2-4-2177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15791,'0'0'8776,"-10"52"-7366,10-32-866,0 1-480,0 2-64,1 3-705,5-4-1152,0 2-449,-4-5-97,-2-1-319,0-6-802,-5-6-1056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5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14061,'0'0'102,"14"0"-519,235 19 412,-143-22 291,-1-6-1,0-4 1,143-36-1,-39 2 55,2 10 0,293-14 0,-127 42-146,344-17 899,-164-15-541,338-17 237,-596 51-741,301 34-1,-349-8-1505,-83-20-4393,-40-13-4697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12876,'0'0'6332,"13"-6"-4950,2-1-1005,0 1-1,0 1 0,0 1 1,1 0-1,-1 0 0,1 2 1,26-1-1,-30 2-115,4 1-81,-1 0 1,1 1-1,0 1 0,23 5 1,-35-6-175,-1-1 1,0 1-1,0 0 0,0 1 1,0-1-1,0 0 1,0 1-1,-1 0 1,1 0-1,0 0 1,-1 0-1,1 0 1,-1 0-1,0 1 1,0-1-1,0 1 1,0-1-1,0 1 1,0 0-1,-1 0 1,0 0-1,1 0 1,-1 0-1,0 0 1,0 0-1,-1 0 1,1 0-1,0 5 1,-2 2 258,0-1 1,0 0 0,-1 1 0,0-1 0,-1 0-1,0 0 1,0 0 0,-1-1 0,0 1 0,0-1 0,-1 0-1,0 0 1,-1 0 0,0-1 0,-10 11 0,6-7 1,0-1 1,0 0-1,-1-1 1,-1 0 0,1-1-1,-2 0 1,1-1 0,-1 0-1,-23 8 1,34-14-262,-1 0 0,0-1-1,0 1 1,0 0 0,0-1 0,0 0 0,0 0 0,0 0 0,0 0 0,0 0-1,1-1 1,-1 1 0,0-1 0,0 0 0,0 0 0,1 0 0,-1 0 0,0 0-1,1-1 1,-4-1 0,5 1-193,-1 1 0,1-1 1,0 0-1,-1 1 0,1-1 0,0 0 0,0 0 0,0 0 0,0 0 1,1 0-1,-1 0 0,1 0 0,-1 0 0,1 0 0,-1-1 0,1 1 0,0 0 1,0 0-1,0 0 0,0 0 0,1 0 0,-1-1 0,0 1 0,1 0 1,0 0-1,-1 0 0,1 0 0,2-3 0,-2 3-343,0 0 0,1 0-1,-1 0 1,1 0 0,0 0-1,0 0 1,0 1 0,0-1 0,0 0-1,0 1 1,0 0 0,0-1 0,1 1-1,2-1 1,19-8-6474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8712,'0'0'16101,"0"8"-14393,0 31-854,2 0 0,9 51 1,-4-30-4939,-8-60 3943,1 0 1,0 0 0,0 0 0,-1 1-1,1-1 1,0 0 0,0 0 0,-1 0-1,1 0 1,0 0 0,-1 0 0,1 0-1,0 1 1,-1-1 0,1 0 0,0 0-1,0 0 1,-1 0 0,1 0 0,0 0-1,-1-1 1,1 1 0,0 0 0,-1 0-1,1 0 1,0 0 0,-1 0 0,1 0-1,0 0 1,0-1 0,-1 1 0,1 0-1,0 0 1,0 0 0,-1-1 0,1 1-1,0 0 1,0 0 0,0-1 0,-1 1-1,1 0 1,0 0 0,0-1-1,0 1 1,0 0 0,0-1 0,0 1-1,-1-1 1,-13-13-3306,-2-9-1242,-1-4-1269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10602,'0'0'5253,"1"-9"-3198,-1 7-1929,0 0-1,0 0 0,0-1 1,1 1-1,-1 0 0,1 0 0,0 0 1,-1 0-1,1-1 0,0 1 1,0 0-1,0 0 0,0 1 1,3-4-1,-2 3 28,1 0-1,0 1 1,0-1 0,-1 1-1,1 0 1,0 0-1,0 0 1,0 0 0,0 1-1,0-1 1,0 1 0,0 0-1,1-1 1,3 2 0,6-2 183,130 4 2546,-130-2-2727,0 1 1,0 0-1,0 1 1,0 1-1,-1 0 1,1 0-1,-1 1 1,19 11-1,-30-15-103,1 0-1,-1-1 0,1 1 0,-1 0 1,0 0-1,0 0 0,0 0 0,1 0 1,-1 0-1,0 0 0,0 0 0,0 1 1,-1-1-1,1 0 0,0 1 1,0-1-1,-1 1 0,1-1 0,-1 0 1,1 1-1,-1-1 0,0 1 0,1 0 1,-1 2-1,-1-2 20,1-1 1,-1 1-1,0 0 0,0 0 0,0 0 1,0 0-1,0-1 0,0 1 0,0 0 1,-1-1-1,1 1 0,-1-1 0,1 0 1,-1 1-1,-3 1 0,-7 5 220,-1-1 0,0-1 1,-25 10-1,36-16-290,-11 5-121,0-1 1,0 0 0,0-1 0,-1 0 0,-24 0-1,39-9-6585,6-4-240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4805,'0'0'13228,"6"-8"-12326,5-5-458,0 1-1,2 0 0,-1 1 1,17-11-1,-24 18-260,1-1 0,0 1 1,0 1-1,1-1 0,-1 1 0,1 0 0,0 1 1,0 0-1,0 0 0,0 0 0,0 1 0,0 0 1,0 0-1,9 1 0,-15 0-173,0 1 1,0-1-1,0 1 0,0-1 1,0 1-1,0 0 1,0 0-1,0-1 0,-1 1 1,1 0-1,0 0 0,0 0 1,-1 0-1,1 0 1,0 0-1,-1 0 0,1 0 1,-1 0-1,0 0 0,1 2 1,9 33 184,-2-10-106,-7-24-85,0 0 0,0 0 0,1 0 0,-1 0 0,0 0 0,1 0 0,0-1 0,-1 1-1,1-1 1,0 1 0,-1-1 0,1 1 0,0-1 0,0 0 0,0 0 0,0 0 0,1 0 0,-1 0 0,0 0 0,4 0 0,-2-1 5,0 0 1,0 0-1,0 0 0,0-1 0,-1 1 1,1-1-1,0 0 0,0 0 0,-1 0 1,1-1-1,4-2 0,5-4 118,0 0-1,0-1 1,-1 0 0,21-21-1,-32 28-40,0 3-342,-1-1 0,0 1 0,1-1 1,-1 1-1,0-1 0,1 0 0,-1 1 0,1-1 1,-1 0-1,1 0 0,-1 1 0,1-1 1,-1 0-1,1 0 0,-1 0 0,1 0 1,-1 1-1,1-1 0,0 0 0,-1 0 0,1 0 1,-1 0-1,1 0 0,-1 0 0,1 0 1,-1-1-1,1 1 0,-1 0 0,1 0 0,-1 0 1,1 0-1,-1-1 0,2 1 0,11-7-7201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51 12556,'0'0'5205,"-2"-8"-3390,2 6-1762,0 0 6,0 0 0,-1 1 0,1-1 0,0 0 0,0 1 0,-1-1 0,1 1 0,-1-1 0,1 1 0,-1-1 0,0 0 0,1 1 0,-1 0 0,0-1 0,0 1 0,0 0 0,0-1 0,0 1 0,-1 0 0,1 0 0,0 0 0,0 0 0,-1 0-1,1 0 1,-1 0 0,1 1 0,-1-1 0,1 0 0,-1 1 0,1-1 0,-1 1 0,0 0 0,1-1 0,-1 1 0,0 0 0,1 0 0,-1 0 0,1 0 0,-1 0 0,0 0 0,1 1 0,-1-1 0,-2 2 0,-3 1 10,1 0 0,-1 1 0,1 0 0,0 1 1,1-1-1,-1 1 0,1 0 0,0 1 0,0-1 1,0 1-1,1 0 0,0 0 0,0 0 0,1 1 1,-1-1-1,1 1 0,1 0 0,-1 0 0,1 0 1,1 0-1,-1 0 0,1 1 0,0-1 0,1 0 1,0 12-1,1-17-36,0-1 1,-1 1 0,1-1 0,0 1 0,0-1-1,0 0 1,1 1 0,-1-1 0,0 0-1,0 0 1,1 0 0,-1 0 0,0 0-1,1 0 1,-1 0 0,1 0 0,-1-1-1,1 1 1,0-1 0,-1 1 0,1-1-1,0 1 1,-1-1 0,1 0 0,0 0-1,-1 0 1,1 0 0,0 0 0,0 0-1,-1-1 1,1 1 0,0 0 0,-1-1-1,3 0 1,4-1 154,-1 0 0,1 0 1,-1-1-1,0 0 0,1 0 0,7-5 0,-7 2-27,0 0 1,0-1-1,-1 0 0,0 0 1,0-1-1,9-12 0,-13 15-97,0 0-1,-1 1 1,1-1-1,-1 0 1,0-1-1,0 1 1,0 0-1,-1-1 1,1 1-1,-2 0 1,1-1-1,0 0 1,-1-7-1,0 13-70,-1 0 0,1-1 0,0 1 0,0 0 0,0 0 0,0 0 0,-1-1 0,1 1 1,0 0-1,0 0 0,-1 0 0,1 0 0,0 0 0,0 0 0,0-1 0,-1 1 0,1 0 0,0 0 0,0 0 0,-1 0 0,1 0 0,0 0 0,-1 0 0,1 0 1,0 0-1,0 0 0,-1 0 0,1 0 0,0 0 0,0 0 0,-1 0 0,1 1 0,0-1 0,0 0 0,0 0 0,-1 0 0,1 0 0,0 0 0,0 0 0,-1 1 0,1-1 1,0 0-1,0 0 0,0 0 0,0 1 0,-1-1 0,1 0 0,0 0 0,0 1 0,0-1 0,0 0 0,0 0 0,0 1 0,0-1 0,0 0 0,0 0 0,0 1 1,0-1-1,0 0 0,-11 17-1082,10 16-3492,2-31 3965,-1 0-1,1 0 0,-1-1 1,1 1-1,0 0 1,0 0-1,0-1 1,0 1-1,0 0 0,0-1 1,0 1-1,1-1 1,-1 0-1,1 1 0,1 0 1,11 7-7007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13229,'0'0'11210,"-8"62"-10121,6-42-480,2-3-417,0-3-192,11-4-192,3-6-993,2-4-769,1 0-64,-1-11-1441,0-13-3460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36 6022,'0'0'12929,"-11"3"-10526,10-3-2408,-9 4 969,0-1 0,0 1 0,-19 11 0,27-14-855,0 0 0,0 0 0,0 0 0,1 0 0,-1 1 0,0-1 0,0 0 0,1 1 0,-1 0 0,1-1 0,-1 1 0,1 0 0,0 0-1,-1 0 1,1-1 0,0 1 0,0 0 0,1 1 0,-1-1 0,0 0 0,1 0 0,-1 0 0,1 0 0,0 1 0,0-1 0,-1 0 0,2 0 0,-1 0 0,0 1 0,0-1 0,1 0 0,0 2 0,0-2-100,1-1 1,0 0 0,-1 1-1,1-1 1,0 0 0,0 0 0,0-1-1,0 1 1,0 0 0,0 0-1,0-1 1,0 0 0,0 1 0,0-1-1,0 0 1,0 0 0,0 0-1,0 0 1,0 0 0,4-1 0,-1 1 63,-4 0-35,-6 16-1049,6-35-7881,-8-27-794,0 0 11157,7 43-733,0 0 0,1-1 0,-1 1 1,1 0-1,-1 0 0,1 0 1,0 0-1,0 0 0,0 0 1,0 0-1,1 0 0,1-3 0,-3 14 6733,-2 27-5104,-2 19-2350,3 191 981,1-245-955,-1-40-6646,2 25 1344,-1 1-3544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92 9129,'0'0'5322,"7"-10"-2525,1-2-1971,20-31 1193,-4 17 2647,-25 33-1629,-8 27-2497,-24 32 2,21-46-509,1 1 0,1 0 1,1 0-1,1 1 0,1 0 0,-5 24 0,12-38-2889,2-17 14,3-18-3156,0-1-2127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24 18161,'0'0'2349,"-10"0"-155,4 0-1863,0 1 1,0-1-1,-1 2 0,1-1 0,0 0 1,0 1-1,1 0 0,-1 1 0,0-1 1,-8 6-1,11-6-263,1 0 0,-1 0 1,0 0-1,1 1 0,-1-1 0,1 1 0,0-1 1,-1 1-1,1 0 0,1 0 0,-1 0 0,0 0 1,1 0-1,-1 0 0,1 1 0,0-1 1,0 0-1,0 1 0,1-1 0,-1 1 0,1-1 1,0 1-1,0-1 0,1 6 0,-1-8-69,1 1 0,0 0 0,0-1 0,-1 1-1,1-1 1,0 1 0,1-1 0,-1 0 0,0 1 0,0-1-1,1 0 1,-1 0 0,0 0 0,1 0 0,-1 0-1,1 0 1,-1 0 0,1 0 0,0-1 0,-1 1 0,1-1-1,0 1 1,0-1 0,-1 0 0,1 1 0,0-1 0,0 0-1,-1 0 1,1 0 0,0 0 0,0-1 0,2 0 0,2 1-31,0 0 0,-1-1 0,1 0 0,0 0 0,-1 0 0,1-1 0,-1 0 0,1 0 0,5-3 1,-7 1 28,0 0 0,0 0-1,-1 0 1,0 0 0,0 0 0,0-1 0,0 1 0,0-1 0,-1 0 0,0 0 0,0 0 0,-1 0 0,1 0 0,-1 0 0,0 0 0,0 0 0,-1-1 0,1 1 0,-1 0 0,-1-1 0,1 1 0,-2-9 0,1 13-20,0 0 0,1 0 0,-1 0 0,0 0 0,0 0 0,0 0 0,0 0 0,0 0 0,0 0 0,0 0 0,0 1 1,0-1-1,-1 0 0,1 1 0,0-1 0,0 1 0,-1 0 0,1-1 0,0 1 0,0 0 0,-1 0 0,1-1 0,0 1 0,-1 0 0,1 0 0,0 1 0,-1-1 0,1 0 0,0 0 0,-1 1 0,1-1 0,0 1 0,0-1 0,-2 1 0,-2 1-104,0 0 0,-1 0 0,2 0 0,-1 0 0,0 1 0,0 0 0,-5 4 0,5-2-156,0 0 1,1 1-1,-1 0 1,1 0 0,0 0-1,1 1 1,-1-1-1,1 1 1,-3 9-1,0 25-3127,7-37 2647,-1 0 0,1 0 1,-1-1-1,1 1 0,0 0 0,0-1 0,1 1 0,2 6 0,14 11-7202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8488,'0'0'11686,"-10"10"-9700,6-6-1953,-7 6 652,0 1 0,0 1-1,-12 18 1,21-27-574,-1 1-1,1 0 0,-1 1 0,1-1 1,0 0-1,1 1 0,-1-1 1,1 1-1,0-1 0,0 1 1,0 0-1,0-1 0,1 1 1,0 0-1,0 0 0,1-1 1,-1 1-1,2 7 0,-1-11-94,-1 1-1,1 0 0,-1-1 1,1 1-1,0-1 0,-1 1 1,1-1-1,0 0 0,0 1 1,0-1-1,0 0 0,0 0 1,0 1-1,1-1 0,-1 0 1,0 0-1,1 0 0,-1 0 1,1-1-1,-1 1 0,1 0 1,-1-1-1,1 1 0,-1-1 1,1 1-1,-1-1 0,1 0 1,0 1-1,-1-1 0,1 0 1,0 0-1,-1 0 0,1-1 1,0 1-1,-1 0 0,1 0 1,-1-1-1,1 1 0,-1-1 1,3-1-1,2 0 130,-1-1 0,0 1 1,0-1-1,0 0 0,0-1 0,-1 1 0,1-1 1,-1 0-1,0 0 0,5-6 0,-5 4-15,-1 0 0,0 0 0,0-1 0,0 0 0,-1 1 0,0-1 0,0 0-1,-1 0 1,1 0 0,-2 0 0,1-7 0,-1 12-123,0 0-1,0 0 1,0 1 0,0-1 0,-1 0 0,1 0-1,-1 1 1,1-1 0,-1 0 0,1 0 0,-1 1-1,0-1 1,0 1 0,0-1 0,0 1-1,0-1 1,0 1 0,-3-3 0,2 3-44,0 0 0,0 0 0,0 1 0,0-1 0,0 1 0,0-1 1,0 1-1,0 0 0,0-1 0,-1 1 0,1 0 0,0 1 0,0-1 0,0 0 1,0 0-1,0 1 0,0 0 0,0-1 0,0 1 0,-3 1 0,2 0-297,0 0 0,1 0-1,-1 0 1,1 0 0,-1 0 0,1 0 0,0 1-1,0-1 1,0 1 0,0 0 0,0 0-1,0-1 1,-1 6 0,-6 6-6491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8200,'0'0'1233,"8"5"-689,22 8 65,0-1 0,0-2 0,1-1 0,1-1 0,-1-1-1,62 4 1,209-6 306,-253-6-929,569-25 152,174-23-106,-638 30-62,592-51 664,-43 72-491,-515 9-142,319 59-1,-483-65-148,232 39 539,-218-41-1119,53-3 0,-66-2-535,0-1-1,0-1 0,26-8 1,31-17-6382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154 253 6790,'0'0'1479,"-8"8"-710,7-8-767,-4 5 193,0 1 1,0-1 0,1 1-1,0 0 1,0 0 0,0 0-1,0 1 1,1-1-1,0 1 1,1 0 0,-1-1-1,1 1 1,1 1-1,-2 9 1,0 334 2815,5-179-1687,18 307-299,-10-219-672,-25 268-1,10-432-257,-3 583 482,30-422-525,-1-23-13,-19-182-23,16 239 429,-12-239-353,2 0-1,2-1 1,26 75-1,-31-112-77,1-2 0,0 1 0,0-1-1,1 0 1,1 0 0,0-1 0,1 0-1,0 0 1,0-1 0,1 0 0,0-1 0,1 0-1,0 0 1,1-1 0,19 10 0,-11-9 10,1-1 1,0 0 0,1-2 0,0 0-1,0-2 1,0 0 0,0-1 0,43-1-1,574 13 275,-512-10-277,0-6-1,-1-6 0,183-32 1,-211 22-20,14-4 10,1 4-1,130-1 1,-68 25 31,-172-7-39,-1-1 0,1 1 1,0-1-1,-1 0 0,1 0 0,0 0 1,-1 0-1,1 0 0,-1 0 0,0-1 1,1 1-1,-1-1 0,0 0 1,0 0-1,0 0 0,0 0 0,0 0 1,0 0-1,-1 0 0,1 0 0,-1-1 1,1 1-1,-1-1 0,0 1 1,0-1-1,0 1 0,0-1 0,0-3 1,3-11 35,0-1 0,-1 1 0,1-23 0,-3 28-47,90-781 35,-30 296-18,-24 5-66,10-88-16,-44 562 72,132-1206 128,-132 1185-102,0 15 125,-2-1-1,0 1 1,-2-1 0,-4-28-1,4 50-97,0 0 0,0 1 0,0-1 0,0 0 0,0 1 0,-1-1 0,1 1 0,-1 0 0,0-1 0,1 1 0,-1 0 0,0 0 0,-1 0 0,1 0 0,0 0 0,0 1 0,-1-1 0,1 1 0,-4-2 0,-57-17 315,7 1-184,38 11-180,0 0 0,-1 0 0,0 2 0,0 0 0,0 2 0,0 0-1,-1 1 1,0 0 0,0 2 0,-30 2 0,-45-1 3,-21 2 32,-194-23 0,158 3-40,-1 8 0,-1 6-1,-227 24 1,295-13 85,0-4 1,0-4-1,0-3 0,-161-31 1,199 25-89,-1 2 0,0 2 1,0 2-1,0 2 0,-1 2 0,1 3 1,0 1-1,0 3 0,-65 18 0,76-14-200,22-5-378,0-1 0,-1 0-1,1-1 1,-1-1-1,0-1 1,0 0 0,-21-1-1,36-1 396,1-1-1,-1 1 1,1 0-1,-1-1 0,1 1 1,-1-1-1,1 1 1,0-1-1,-1 0 1,1 0-1,0 1 0,0-1 1,-1 0-1,1 0 1,0 0-1,0 0 1,0 0-1,0-1 0,0 1 1,1 0-1,-1 0 1,0-1-1,0 1 1,1 0-1,-1-1 1,1 1-1,-1-1 0,1 1 1,0-1-1,0 1 1,-1-1-1,1 1 1,0-1-1,0 1 0,0-1 1,1-1-1,-2-42-7019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377 102 10890,'2'-10'493,"-3"6"-303,2 0 0,-1 0 1,0 0-1,1 0 0,-1 0 0,1 0 1,0 0-1,1 0 0,-1 0 1,1 1-1,3-8 0,-4 13 16,0 0 0,0 0 0,0 1 0,0-1 0,0 0 0,0 0 0,-1 1 0,1-1 0,-1 0-1,0 0 1,0 1 0,0-1 0,0 3 0,0-2 72,4 64 140,-3 0 1,-3 0 0,-13 77 0,-49 195-422,40-223 354,24-115-348,-4 15 130,1-1 0,1 1 0,0 0-1,1 28 1,1-43-136,1 0-1,-1 0 1,1 0 0,-1 0-1,1-1 1,-1 1-1,1 0 1,0 0 0,-1 0-1,1 0 1,0-1-1,0 1 1,0 0 0,-1 0-1,1-1 1,0 1-1,0-1 1,0 1 0,0-1-1,0 1 1,0-1 0,0 0-1,0 0 1,0 1-1,0-1 1,1 0 0,-1 0-1,0 0 1,0 0-1,1 0 1,41-1 28,-36 0 12,101-13 234,24-1 67,-87 15-293,0 1 1,-1 3-1,1 2 1,-1 1-1,44 14 0,-42-10-43,1-1-1,-1-3 1,1-2-1,0-2 1,1-2-1,51-6 1,-15 3 909,1 3 0,113 16 0,-82-6-1140,-54-6 246,1-3 1,-1-3-1,0-3 1,0-2-1,0-3 1,103-29-1,-84 13 18,162-42-37,-192 56 52,2 2-1,93-3 1,-82 11 100,-8 2 3,1-3 1,-1-2-1,75-15 0,-115 15-124,0 0 0,0-2-1,0 1 1,-1-2 0,1 0-1,-2-1 1,1-1 0,-1 0 0,-1 0-1,0-2 1,0 1 0,-1-2-1,0 0 1,-1 0 0,19-27-1,-27 34-1,-1-1 0,1 0 0,-1 1 0,0-1 0,0 0 0,-1 0 0,1 0 0,-2-1 0,2-9 0,-4-62 76,0 37-118,2 10 13,-1-21 8,-1 0 0,-11-62 0,11 107 3,0-1 0,-1 1 0,0 0 0,0 0 0,-1 0 1,1 0-1,-1 0 0,-1 1 0,0 0 0,0 0 0,0 0 0,0 0 0,-1 1 0,0 0 0,0 0 0,0 0 0,-9-3 0,-12-7-4,-1 1 0,0 2 0,-32-10 0,17 7-12,-7-2-7,-2 2-1,0 2 0,0 3 0,-1 2 1,-89-1-1,-271 26 55,333-11-24,-825 26-16,844-32-3,-194 0-25,-282 35 1,397-13-824,51-7-2242,-176 7 1,190-24-2556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43 7623,'0'0'993,"-9"0"-539,-40 4 116,22-4 3675,33 0-2990,23 4-340,56 12 1,-4 1-719,120 15-101,97 14-26,-274-43 139,0-1 1,0-1-1,1-1 0,-1-1 1,0-2-1,0 0 0,0-1 1,38-12-1,-28 5 631,1 2-1,39-5 1,-53 11-746,0 0 0,0-1 0,-1-1 0,0-1 0,0-1 0,0-1 0,-1 0 0,0-2 0,21-13 0,-30 15-567,14-9 978,-5 13-8090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14542,'0'0'3785,"11"-7"-3187,-1 1-496,0 0-1,0 1 1,0 0 0,0 0 0,1 1 0,0 1 0,0 0 0,0 1 0,18-3 0,-19 5-27,0-1 0,-1 2 0,1-1-1,0 1 1,-1 1 0,1 0 0,12 4-1,-19-5-66,0 0-1,0 1 0,0 0 0,0-1 1,0 1-1,-1 0 0,1 1 0,-1-1 1,1 0-1,-1 1 0,0-1 0,0 1 1,0 0-1,0 0 0,0 0 0,-1 0 1,1 0-1,-1 0 0,0 0 0,0 0 1,0 0-1,0 1 0,0-1 0,0 6 1,-1-1 28,0 1 0,-1-1 1,0 1-1,0-1 1,-1 1-1,0-1 1,0 0-1,-1 0 0,0 0 1,0 0-1,-1 0 1,0-1-1,-1 0 0,-8 12 1,-1-1-745,-2 0-1,1-1 1,-2 0 0,-22 16 0,8-10-4529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1402 13741,'0'0'1815,"9"3"-1756,-4-2-9,0 0 0,0 0 0,0-1 0,0 0 1,0 0-1,0 0 0,0 0 0,0-1 0,0 0 0,0 0 1,0 0-1,0-1 0,0 1 0,-1-1 0,1 0 0,-1-1 1,1 1-1,6-6 0,19-12 662,45-39 0,-33 24-340,630-503 1561,-327 239-1853,-19 14-59,-255 232-14,-36 28-37,46-44 0,-80 69-168,-46 21-8754,26-20 5444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23 181 9097,'0'0'5685,"-5"-9"-4473,-12-27-636,17 34-567,0 1-1,0 0 0,0-1 0,0 1 0,0 0 1,0 0-1,1-1 0,-1 1 0,0 0 0,1 0 1,-1-1-1,1 1 0,0 0 0,-1 0 0,1 0 1,0 0-1,0 0 0,0 0 0,0 0 1,-1 0-1,1 0 0,0 1 0,1-1 0,-1 0 1,0 0-1,0 1 0,0-1 0,0 1 0,0-1 1,1 1-1,1-1 0,2-1 2,41-22 155,55-20 0,-82 37-103,1 0-1,-1 2 1,1 0-1,1 1 1,37-2-1,-57 7-29,1-1 0,-1 1 0,0-1 0,0 1 0,0 0 0,1-1 0,-1 1 0,0 0 0,0 0 0,0 0-1,0 0 1,0 0 0,0 0 0,-1 0 0,1 0 0,0 0 0,0 0 0,-1 1 0,1-1 0,-1 0 0,1 0 0,-1 1 0,1-1 0,-1 0 0,0 1 0,0-1 0,0 0 0,0 1 0,0-1 0,0 0 0,0 1 0,0-1 0,0 0 0,-1 3-1,-7 52 1243,-33 72 408,30-103-1776,2 0 0,0 1 0,2 0 0,1 1 0,1-1 0,-2 38 1,10-46-3751,8-15-4815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17 137 5445,'-1'-1'567,"0"0"0,-1 0 0,1-1 0,0 1 0,0 0 0,0 0 0,0 0 0,0-1 0,0 1 0,0 0 0,0-1 0,1 1 0,-1-1 0,1 1-1,-1-1 1,1 1 0,-1-1 0,1 0 0,0-1 0,0 1-188,0 0-1,1 1 0,-1-1 0,0 0 1,1 1-1,0-1 0,-1 0 1,1 1-1,0-1 0,0 1 1,0-1-1,0 1 0,0-1 1,3-1-1,5-5 58,0 1 1,0 0-1,1 1 1,16-8-1,-11 6-355,-7 3-52,0 1 0,1 0 0,0 0 1,-1 1-1,1 0 0,1 1 0,-1 0 0,0 0 0,0 1 0,14 0 0,-21 1-24,-1 1 0,1-1 0,-1 1 0,1-1 0,-1 1 0,0 0 0,1-1 0,-1 1 0,0 0 0,0 0 0,1 0 0,-1 0 0,0 0 0,0 0 0,0 0 0,0 1 0,0-1 0,-1 0 0,1 1 0,0-1 0,-1 0 0,1 1 0,0-1 0,-1 1-1,0-1 1,1 1 0,-1-1 0,0 1 0,0-1 0,0 1 0,0-1 0,0 1 0,0-1 0,-1 3 0,1 4 31,0 0-1,-1-1 0,0 1 1,0-1-1,-1 1 1,-2 7-1,-5 3 54,0-1 0,-1 0 0,-1-1 0,-1 0 0,-1 0 0,-22 21 0,17-18 45,1 0 0,1 0 0,-17 29 0,32-46-125,0-1 0,0 1 0,0-1 0,0 1 0,0 0 0,0-1 0,0 1 0,1 0 0,-1-1 0,1 1 0,-1 0 0,1 0 1,0 0-1,-1-1 0,1 1 0,0 0 0,0 0 0,1 0 0,-1 0 0,0-1 0,0 1 0,1 0 0,0 2 0,1-3 21,-1 1-1,0-1 0,1 0 0,-1 0 0,1-1 0,-1 1 0,1 0 1,-1 0-1,1-1 0,0 1 0,-1-1 0,1 0 0,0 1 1,0-1-1,-1 0 0,1 0 0,0 0 0,-1 0 0,4 0 0,9-2 190,1 0 0,0-1 0,-1-1 0,19-7 0,-3 1-318,29-12 201,-27 3-5412,-25 10-973,-2-2-5200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9033,'0'0'7820,"7"-9"-6213,-2 2-1293,2 0-1,-1 0 0,1 1 1,0 0-1,0 0 1,1 0-1,-1 1 1,1 0-1,1 1 1,-1-1-1,1 2 0,-1-1 1,11-2-1,-11 4-187,-1 0 0,1 1 0,-1 0-1,1 0 1,0 1 0,-1 0 0,14 1 0,-20-1-120,0 1 1,0-1 0,0 0 0,0 1 0,0-1 0,0 1 0,0-1 0,0 1-1,0-1 1,-1 1 0,1 0 0,0-1 0,0 1 0,0 0 0,-1 0-1,1-1 1,0 1 0,-1 0 0,1 0 0,0 0 0,-1 0 0,1 2-1,0 0 16,-1 0-1,0-1 0,0 1 1,0 0-1,0 0 0,-1 0 1,1-1-1,-1 1 0,1 0 1,-1-1-1,0 1 0,0 0 1,-2 2-1,-5 10 83,0-1-1,-2-1 1,1 0 0,-1 0-1,-1-1 1,-23 21 0,20-21 204,1 1 0,1 0-1,0 1 1,1 0 0,-13 22 0,24-36-292,-1 1 0,1-1-1,0 0 1,-1 1 0,1-1-1,0 1 1,0-1 0,0 1-1,-1-1 1,1 1 0,0-1 0,0 1-1,0-1 1,0 1 0,0 0-1,0-1 1,0 1 0,0-1 0,0 1-1,0-1 1,0 1 0,0-1-1,1 1 1,-1-1 0,0 1 0,0-1-1,0 1 1,1-1 0,-1 1-1,0-1 1,1 0 0,-1 1 0,0-1-1,1 1 1,-1-1 0,1 0-1,-1 1 1,0-1 0,1 0 0,0 1-1,30 3 403,37-13-119,-66 9-299,80-11-2674,-32 5-3407,-20 1-501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348 100 13581,'0'0'10015,"-9"11"-9551,-58 84 623,60-86-973,1 1 0,1 1 0,0-1 0,0 1 0,1 0 0,0 0-1,1 0 1,1 0 0,-3 18 0,5-29-115,0 0 1,0 1-1,0-1 0,0 0 0,0 0 1,0 0-1,0 1 0,0-1 0,0 0 1,0 0-1,0 1 0,0-1 0,0 0 1,0 0-1,0 1 0,0-1 0,0 0 0,0 0 1,0 0-1,0 1 0,0-1 0,0 0 1,0 0-1,0 0 0,1 1 0,-1-1 1,0 0-1,0 0 0,0 0 0,0 0 1,1 1-1,-1-1 0,0 0 0,0 0 1,0 0-1,0 0 0,1 0 0,-1 0 0,0 1 1,0-1-1,1 0 0,-1 0 0,0 0 1,0 0-1,0 0 0,1 0 0,-1 0 1,0 0-1,0 0 0,1 0 0,-1 0 1,0 0-1,0 0 0,1 0 0,-1-1 1,0 1-1,0 0 0,0 0 0,1 0 0,-1 0 1,0 0-1,0 0 0,0-1 0,1 1 1,8-8-200,-9 8 198,7-10-628,1-1 0,-2 0 1,1 0-1,-1-1 0,-1 0 0,0 0 0,-1 0 0,0 0 0,-1-1 0,-1 0 0,0 0 0,0 1 0,-1-1 0,-1 0 0,0 0 0,-1 0 0,0 0 1,-5-21-1,4 30 776,1 0-1,0 0 1,-1 1 0,0-1 0,0 1 0,0-1 0,-1 1 0,1 0 0,-1 0 0,1 0 0,-1 0-1,0 0 1,0 0 0,0 1 0,-1 0 0,1-1 0,-1 1 0,1 1 0,-1-1 0,0 0 0,1 1 0,-1 0-1,0 0 1,-4-1 0,-11-1 999,1 2-1,0 0 1,0 0 0,-23 4-1,-4-1 413,42-2-1521,1 0-1,-1 0 0,0 0 0,0 1 1,1 0-1,-1-1 0,0 1 0,1 0 1,-1 0-1,1 0 0,-1 1 0,1-1 1,-1 1-1,1-1 0,0 1 0,0 0 1,0-1-1,0 1 0,0 1 0,0-1 1,0 0-1,1 0 0,-1 1 1,1-1-1,0 0 0,0 1 0,-1 0 1,0 3-1,2-4-28,0 0 0,-1 0 0,1 0 0,0 0 0,0 0 0,0 0 0,0 0-1,1 0 1,-1 0 0,1-1 0,-1 1 0,1 0 0,-1 0 0,1 0 0,0 0 0,0-1 0,0 1 0,0 0 0,0-1 0,0 1 0,1-1 0,-1 1 0,0-1 0,1 0 0,-1 0 0,1 1 0,0-1 0,-1 0 0,1 0 0,0 0 0,-1-1 0,1 1 0,0 0-1,0-1 1,0 1 0,0-1 0,0 0 0,0 1 0,0-1 0,3 0 0,-1 0 15,0 1 0,0-1 0,0 0 0,1-1 0,-1 1 0,0-1 0,0 0 0,0 0 0,0 0-1,0 0 1,0-1 0,0 1 0,0-1 0,6-5 0,-8 6-7,0-1 0,0 0 0,0 1 1,-1-1-1,1 0 0,0 0 0,-1 0 0,0 0 0,0 0 0,1 0 1,-1-1-1,0 1 0,-1 0 0,1 0 0,0-1 0,-1 1 0,1-1 1,-1 1-1,0-1 0,0 1 0,0 0 0,0-1 0,0 1 0,0-1 1,-1 1-1,1-1 0,-2-2 0,1 3-3,0 0 0,0 0 0,-1 0 0,1 0 0,-1 1 0,1-1 0,-1 0 0,0 1 0,0 0 0,1-1 0,-1 1 0,0 0 0,0 0-1,0 0 1,0 0 0,-1 0 0,1 0 0,0 1 0,0-1 0,0 1 0,-1-1 0,1 1 0,0 0 0,0 0 0,-1 0 0,1 0 0,0 0 0,-1 1 0,1-1 0,-3 1 0,2 0-26,-1-1 0,0 1 0,0 0 0,1-1 0,-1 2 0,1-1 1,-1 0-1,1 1 0,-1-1 0,1 1 0,0 0 0,0 0 0,0 1 0,0-1 0,0 0 0,0 1 1,1 0-1,-3 3 0,0 14-2761,5-19 2515,1-1-1,-1 1 1,0-1-1,0 1 1,0-1 0,1 1-1,-1-1 1,0 1 0,0-1-1,1 0 1,-1 1 0,0-1-1,1 1 1,-1-1 0,0 0-1,1 1 1,-1-1-1,1 0 1,-1 0 0,0 1-1,1-1 1,-1 0 0,1 0-1,-1 0 1,1 1 0,-1-1-1,1 0 1,-1 0-1,1 0 1,-1 0 0,1 0-1,-1 0 1,2 0 0,10 0-5314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12396,'0'0'9593,"1"8"-8830,-1 7-513,2-1 1,0 0-1,1 1 0,0-1 0,1 0 1,0-1-1,8 16 0,-11-28-211,0 0 0,0 0 0,0 0 0,0 0 0,0 0 0,0 0-1,1 0 1,-1 0 0,0-1 0,1 1 0,-1 0 0,0-1 0,1 1 0,-1-1 0,1 0 0,-1 1 0,1-1-1,-1 0 1,1 0 0,-1 0 0,1 0 0,-1 0 0,1 0 0,-1 0 0,1-1 0,-1 1 0,1-1-1,-1 1 1,0-1 0,1 1 0,-1-1 0,0 0 0,1 1 0,-1-1 0,0 0 0,0 0 0,0 0 0,2-2-1,3-2 17,0 0 0,0 0 0,0-1-1,-1 1 1,0-1 0,4-7 0,-7 11-45,-1 1 1,0-1 0,0 0 0,0 0-1,0 1 1,0-1 0,0 0 0,0 0 0,0 0-1,-1 0 1,1 0 0,-1 0 0,0 0 0,1 0-1,-1 0 1,0 0 0,0 0 0,0-1 0,-1 1-1,1 0 1,-1-3 0,0 4-11,0-1 1,0 1-1,-1 0 1,1 0-1,0 0 1,0 0-1,-1 0 1,1 1-1,0-1 1,-1 0-1,1 1 1,-1-1-1,1 0 1,-1 1-1,1 0 0,-1-1 1,1 1-1,-1 0 1,0 0-1,1 0 1,-3 0-1,-3 0-17,0 1-1,1 0 0,-1 0 0,0 0 0,1 1 0,-1 0 1,1 0-1,0 0 0,-1 1 0,1 0 0,0 1 0,-6 3 1,-3 12-247,11-4-2964,18-15-8869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0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13229,'0'0'69,"13"4"-977,21 6 906,1-2 0,0-2 0,0-1-1,45 0 1,159-8 190,190-40 122,24-2-17,185 41 746,262-19 1349,-732 6-2059,857-53 196,-517 90-423,-4-1 618,-488-19-769,315 4 361,-113 11-3420,-125-5-917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8776,'0'0'7880,"-1"-8"-6177,1 7-1683,0-1 72,-1 0 0,1 0 0,0-1 0,0 1 0,0 0 0,0 0 1,0-1-1,0 1 0,0 0 0,1-1 0,-1 1 0,1 0 0,0 0 0,0 0 1,-1 0-1,1 0 0,1 0 0,-1 0 0,0 0 0,0 0 0,1 0 1,-1 1-1,1-1 0,0 0 0,-1 1 0,1-1 0,0 1 0,0 0 0,0 0 1,0-1-1,3 0 0,5-3 154,-1 0 1,1 1 0,0 1-1,0-1 1,1 2 0,-1-1-1,0 1 1,1 1 0,19-1-1,-30 3-242,1-1 0,0 1-1,0-1 1,-1 1 0,1-1-1,0 1 1,0 0 0,-1-1-1,1 1 1,-1 0 0,1 0-1,-1-1 1,1 1 0,-1 0-1,1 0 1,-1 0 0,0 0-1,1 0 1,-1-1 0,0 1-1,0 0 1,0 0 0,0 0-1,0 0 1,0 0 0,0 0-1,0 0 1,0 0 0,0 1-1,-4 32 320,-3-11-168,-1-1 0,-1 0 0,-1 0 0,-13 21 0,-23 52 535,43-85-469,-1 0-1,1 0 1,1 1-1,0-1 1,0 1-1,1 0 1,0 15-1,1-25-206,0 0-1,0 0 1,0 0-1,1 0 1,-1 0-1,0 0 1,0 0-1,1 0 1,-1 0-1,0 0 1,1 0 0,-1 0-1,1 0 1,0 0-1,-1-1 1,1 1-1,0 0 1,-1 0-1,1-1 1,0 1-1,0 0 1,-1-1-1,1 1 1,0-1-1,0 1 1,0-1-1,1 1 1,1 0 7,0-1 1,0 1-1,0-1 1,0 1-1,1-1 0,-1 0 1,0 0-1,0-1 1,4 0-1,4-1 24,-1-1 0,1 0 0,-1-1-1,15-7 1,3-4-154,103-57-2268,-49 18-8776,-63 38 2542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14061,'0'0'5985,"3"-8"-5040,2 1-790,0 0 1,1 0 0,-1 1 0,1-1 0,0 1-1,1 1 1,0-1 0,0 1 0,0 0 0,0 1-1,1-1 1,0 2 0,-1-1 0,2 1 0,14-4 0,-17 5-78,-1 0 1,0 0 0,1 1 0,-1 0 0,1 0 0,-1 0 0,1 1-1,-1 0 1,1 0 0,6 1 0,-11-1-62,-1 0 0,1 1 0,0-1 0,0 0 0,0 1 0,0-1 0,-1 1 0,1-1 0,0 1 0,-1-1 0,1 1 0,0 0 1,-1-1-1,1 1 0,0 0 0,-1-1 0,1 1 0,-1 0 0,0 0 0,1 0 0,-1-1 0,0 1 0,1 0 0,-1 1 0,0 1 22,1 0 0,-1 0 0,-1 0 1,1 0-1,0 1 0,-1-1 0,0 0 0,1 0 1,-1-1-1,-3 7 0,-4 6 112,0 1-1,-1-2 1,-1 1 0,-1-1-1,-15 16 1,-14 20 642,55-53-582,18-11-133,-17 8-57,-9 3-49,0 0 0,0 1 0,1 0 0,-1 0 0,1 1 1,-1 0-1,1 0 0,-1 1 0,1 0 0,-1 0 0,1 1 0,14 2 0,-19-2 16,0 1-1,1-1 1,-1 1-1,0 0 0,0-1 1,0 2-1,0-1 1,0 0-1,0 0 1,-1 1-1,1-1 1,-1 1-1,0 0 1,0 0-1,0 0 1,0 0-1,0 0 1,0 1-1,-1-1 1,0 0-1,1 1 1,-1-1-1,-1 1 1,1-1-1,0 1 1,-1-1-1,0 1 1,0 5-1,0-3 108,-1 0-1,1 0 1,-1 0-1,0-1 1,-1 1-1,1 0 1,-1-1-1,-1 1 1,1-1-1,-1 1 1,1-1-1,-2 0 1,1 0-1,0-1 1,-1 1-1,0-1 1,0 1-1,0-1 1,-1 0-1,-7 5 1,4-4 38,0 0 1,0 0-1,-1 0 1,1-1-1,-1 0 1,0-1 0,-1 0-1,1-1 1,0 1-1,-1-2 1,1 1-1,-11-1 1,19-3-502,1 1 0,0-1 0,0 1 0,0-1 0,0 0 0,1 1 0,-1-1 0,0 1 0,1-1 0,-1 1 0,1-1 0,-1 1 0,2-3 0,28-31-8130,-10 14 1771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11050,'0'0'13213,"-7"10"-12033,-8 17-954,1 0 0,1 1 1,1 1-1,1 0 0,2 0 1,1 1-1,2 0 1,0 0-1,-1 40 0,7-69-278,0-1 1,0 0-1,0 0 0,0 0 0,0 1 0,-1-1 1,1 0-1,0 0 0,0 0 0,0 1 0,0-1 0,0 0 1,0 0-1,0 1 0,0-1 0,0 0 0,0 0 1,0 1-1,0-1 0,0 0 0,0 0 0,0 1 1,1-1-1,-1 0 0,0 0 0,0 0 0,0 1 0,0-1 1,0 0-1,0 0 0,1 0 0,-1 0 0,0 1 1,0-1-1,0 0 0,0 0 0,1 0 0,-1 0 1,0 0-1,0 1 0,0-1 0,1 0 0,-1 0 0,0 0 1,0 0-1,1 0 0,-1 0 0,0 0 0,0 0 1,1 0-1,-1 0 0,0 0 0,0 0 0,0 0 1,1 0-1,-1 0 0,8-14-3337,-4-9-748,-2-5-2456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54 17008,'-11'0'1917,"-2"1"-1234,0 0 0,0 1 0,0 1 0,0 0 0,-13 5 0,22-7-522,0 1 0,0 0 0,0 0 0,1 0 0,-1 0 0,0 0 0,1 1 0,-1 0 0,1 0 0,-4 4 0,6-5-156,0 0 0,0 0 0,0 0 0,0-1 0,0 1 0,0 0 0,0 0 0,1 0 0,-1 0 0,1 0 0,0 1 0,0-1 0,0 0 0,0 0 0,0 0 0,0 0 0,0 0 0,0 0 0,1 0 0,-1 0 0,1 0 0,0 0 0,1 2 0,-1-2-4,0 0 1,0-1-1,1 0 0,-1 1 0,1-1 0,-1 0 0,1 0 0,-1 0 0,1 0 1,0 0-1,0 0 0,-1 0 0,1-1 0,0 1 0,0 0 0,0-1 0,0 0 0,0 1 1,0-1-1,0 0 0,0 0 0,-1 0 0,1 0 0,0-1 0,0 1 0,3-1 1,1 0 23,-1 0-1,1 0 1,0 0 0,-1-1 0,1 0 0,-1 0 0,9-5 0,-8 3 3,-1-1-1,0 1 1,-1-1 0,1 0-1,-1-1 1,0 1 0,0-1-1,0 0 1,-1 0 0,0 0 0,0 0-1,-1 0 1,2-8 0,-3 12-12,-1 0 0,1 0 0,-1 0 0,1 0 1,-1 0-1,0 0 0,0-1 0,0 1 0,0 0 0,0 0 1,-1 0-1,1 0 0,0 0 0,-1 0 0,0 0 1,0 0-1,1 0 0,-1 0 0,0 0 0,0 0 0,-1 0 1,1 0-1,0 1 0,-1-1 0,1 1 0,-1-1 0,1 1 1,-1-1-1,0 1 0,0 0 0,1 0 0,-1 0 1,0 0-1,0 0 0,0 0 0,0 0 0,0 1 0,0-1 1,0 1-1,-1 0 0,1-1 0,0 1 0,-3 0 0,0 0-28,-1 0-1,1 0 0,0 0 0,0 0 0,0 1 1,0 0-1,0 0 0,0 1 0,0-1 0,0 1 0,0 0 1,0 0-1,1 1 0,-1-1 0,1 1 0,0 0 0,0 0 1,0 1-1,0-1 0,0 1 0,1 0 0,0 0 0,-1 0 1,2 0-1,-1 1 0,0-1 0,1 1 0,-2 5 0,1-4-305,1-1-1,1 1 0,-1 0 0,1 0 0,0 0 0,1 1 0,-1-1 1,1 0-1,1 8 0,-1-12-14,1 0 1,-1-1-1,0 1 1,1 0-1,-1 0 1,1 0-1,0-1 1,-1 1-1,1 0 1,0-1-1,0 1 1,0-1-1,0 1 1,1-1-1,-1 1 1,0-1-1,1 0 1,-1 1-1,0-1 1,4 1-1,14 8-6366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11082,'-5'11'2862,"-4"10"-1708,0 1 0,2 0-1,0 0 1,1 0 0,1 1 0,-2 33 0,7-55-1114,0 1 1,0-1 0,0 1-1,0-1 1,0 1-1,1-1 1,-1 1-1,0-1 1,1 0-1,-1 1 1,1-1 0,-1 0-1,1 1 1,0-1-1,0 0 1,-1 0-1,1 1 1,0-1-1,0 0 1,0 0 0,0 0-1,1 0 1,-1 0-1,0 0 1,0-1-1,0 1 1,1 0-1,-1-1 1,0 1 0,1-1-1,-1 1 1,1-1-1,-1 1 1,0-1-1,1 0 1,-1 0-1,1 0 1,-1 0 0,1 0-1,-1 0 1,1 0-1,2-1 1,1 0 137,0 0 0,-1 0 0,1 0 0,0-1 0,-1 0 0,1 0 0,0 0 0,-1 0 1,0-1-1,0 0 0,8-6 0,-6 2 55,0-1 0,0 1 0,0-1-1,-1 0 1,-1-1 0,1 1 0,-1-1 0,-1 0 0,0 0 0,0 0 0,2-14-1,-4 20-173,0 0-1,-1 0 0,0 0 1,1 0-1,-1 0 0,0 0 0,-1 0 1,1 0-1,0 0 0,-1 0 0,0 0 1,0 1-1,0-1 0,0 0 0,0 0 1,0 1-1,-1-1 0,1 1 0,-1-1 1,1 1-1,-1-1 0,0 1 0,0 0 1,-1 0-1,1 0 0,0 0 0,0 1 1,-1-1-1,1 0 0,-1 1 0,0 0 1,1 0-1,-1-1 0,0 2 0,0-1 1,0 0-1,0 0 0,0 1 0,-5-1 1,2 1-448,1-1 1,-1 1-1,0 0 0,1 0 1,-1 1-1,-9 1 1,12-1-171,0 0 0,0 1 1,0-1-1,1 1 0,-1-1 1,0 1-1,0 0 0,1 0 0,-1 0 1,1 1-1,0-1 0,0 0 1,0 1-1,0 0 0,0-1 1,0 1-1,1 0 0,-3 4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13965,'0'0'929,"7"9"-593,7 8-121,1-1 1,1 0-1,0-2 0,1 1 0,22 13 0,107 58 90,-101-62-246,0 2 0,-2 2 0,52 43-1,-58-34 81,-2 1 0,-2 1 0,-1 2 0,33 57-1,92 189 911,-151-273-1019,53 112 61,-7 3 1,-5 2-1,-6 2 1,-5 2-1,-7 1 1,15 164-1,-33-110 320,-20 302 0,-3-115 540,13-349-1043,0-11-636,-1 0 0,-1 0 0,0-1 0,-8 33 0,-3-28-5016,-3-14-4810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5733,'0'0'8515,"-8"3"-6817,-28 8-113,36-11-1559,-1 0-1,1 0 1,0 0 0,-1 0-1,1 0 1,0 0-1,-1 0 1,1 0 0,-1 0-1,1 0 1,0 0-1,-1-1 1,1 1-1,0 0 1,0 0 0,-1 0-1,1-1 1,0 1-1,-1 0 1,1-1 0,0 1-1,0 0 1,-1 0-1,1-1 1,0 1 0,0 0-1,0-1 1,0 1-1,0 0 1,-1-1-1,1 1 1,0-1 0,0 1-1,0 0 1,0-1-1,0 1 1,0 0 0,0-1-1,0 1 1,0 0-1,0-1 1,0 1 0,0-1-1,1 1 1,-1 0-1,0-1 1,0 1-1,0 0 1,0-1 0,1 1-1,-1 0 1,0-1-1,0 1 1,1 0 0,-1 0-1,0-1 1,0 1-1,1 0 1,-1 0-1,1-1 1,-1 1 41,8-13 38,1 0-1,0 0 0,0 1 1,2 1-1,-1-1 1,2 2-1,-1 0 0,1 0 1,1 1-1,15-9 0,-26 17-65,0 0-1,0 0 0,0 0 1,0 0-1,0 0 0,1 1 0,-1-1 1,0 1-1,0-1 0,1 1 1,-1 0-1,0 0 0,0 0 1,1 0-1,-1 1 0,0-1 1,0 0-1,0 1 0,1 0 1,-1-1-1,0 1 0,0 0 1,0 0-1,0 0 0,0 0 1,0 1-1,0-1 0,-1 0 1,1 1-1,0 0 0,-1-1 1,1 1-1,-1 0 0,0-1 1,1 1-1,-1 0 0,0 0 0,0 0 1,1 4-1,4 10 241,0 1 0,-1-1-1,-1 1 1,2 24 0,1-5-72,-5-24-160,1 1 0,1-1 0,0 1 1,1-1-1,0-1 0,13 21 0,-17-29 13,1-1-1,0 0 1,0 0-1,0 0 0,0 0 1,1 0-1,-1 0 1,0 0-1,1-1 1,-1 1-1,1-1 1,0 0-1,-1 0 1,1 0-1,0 0 1,0 0-1,0-1 0,-1 1 1,1-1-1,0 1 1,0-1-1,0 0 1,0-1-1,0 1 1,0 0-1,0-1 1,0 1-1,-1-1 1,1 0-1,0 0 0,0 0 1,-1 0-1,1-1 1,-1 1-1,1-1 1,2-2-1,7-4 113,0-1-1,0 0 1,-2-1-1,1 0 1,-1-1-1,0 0 0,15-25 1,-18 26-118,-1 0 0,0 0 0,-1 0-1,0-1 1,-1 0 0,0 0 0,-1 0 0,0-1 0,0 1 0,0-18 0,-3 28-51,0 1 1,0 0-1,0 0 1,0-1-1,0 1 1,-1 0-1,1 0 1,0-1-1,0 1 1,0 0-1,-1 0 1,1 0-1,0-1 1,0 1-1,-1 0 1,1 0-1,0 0 1,0 0 0,-1 0-1,1 0 1,0-1-1,0 1 1,-1 0-1,1 0 1,0 0-1,-1 0 1,1 0-1,0 0 1,0 0-1,-1 0 1,1 0-1,0 0 1,-1 0-1,1 1 1,0-1-1,0 0 1,-1 0-1,1 0 1,0 0-1,0 0 1,-1 0-1,1 1 1,0-1-1,0 0 1,-1 0-1,1 0 1,0 1-1,0-1 1,0 0-1,0 0 1,-1 1-1,1-1 1,-14 11-142,-7 18-633,20-27 548,0-1-1,0 0 1,0 1 0,1-1 0,-1 1-1,0 0 1,1-1 0,-1 1 0,1-1-1,0 1 1,-1 0 0,1-1 0,0 1-1,0 0 1,0 0 0,0-1 0,0 1-1,1 3 1,0-5-229,1 0-1,-1 1 1,0-1-1,0 0 1,0 0-1,0 0 1,1 0-1,-1 0 1,0 0-1,0 0 1,0 0-1,1 0 1,-1 0-1,0-1 1,0 1-1,0 0 1,0-1-1,0 1 1,0-1-1,2 0 1,19-18-7572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7015,'0'0'12817,"-1"9"-11013,-8 35-105,4-24-1107,1 0 0,-3 32 1,8-51-596,0-1-1,0 1 1,0 0 0,0 0 0,0-1-1,0 1 1,0-1 0,0 1 0,0-1-1,0 1 1,0-1 0,0 0 0,0 1-1,0-1 1,1 0 0,-1 0 0,0 0-1,0 0 1,0 0 0,0 0 0,1 0 0,-1 0-1,0 0 1,0-1 0,0 1 0,1-1-1,37-5 113,-35 5-113,0 0 1,1 0-1,-1 0 1,1 0-1,-1 1 0,1 0 1,-1 0-1,1 0 0,-1 1 1,1-1-1,-1 1 1,0 0-1,1 1 0,-1-1 1,0 1-1,0-1 0,0 1 1,7 5-1,-8-4 2,0 1 0,1 0 0,-1 0-1,-1 0 1,1 0 0,0 0 0,-1 1-1,0-1 1,0 1 0,-1 0 0,1-1-1,-1 1 1,0 0 0,0 0 0,-1 0 0,1 9-1,0 4 106,0-1 0,-2 1-1,0 0 1,-1 0-1,-1 0 1,0-1 0,-7 20-1,8-32-29,1 0-1,-1 0 1,0 0-1,0-1 1,-1 1-1,1-1 1,-1 1-1,0-1 0,0 0 1,0 0-1,-1 0 1,1-1-1,-1 1 1,0-1-1,0 0 1,0 0-1,-1 0 1,1-1-1,-1 1 1,1-1-1,-1 0 0,0-1 1,0 1-1,0-1 1,0 0-1,0 0 1,0 0-1,0-1 1,-6 0-1,7 0-427,1-1 1,-1 0-1,1 0 0,-1 0 0,1-1 1,0 1-1,0-1 0,0 0 0,0 0 1,0 0-1,0 0 0,0-1 0,1 1 1,-1-1-1,1 1 0,0-1 0,-1 0 0,1 0 1,1 0-1,-1 0 0,-2-5 0,-15-29-6568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18834,'0'0'6950,"50"-19"-5989,-18 8-448,1 1-417,5-2-96,-3-1-801,0 4-1793,-1 1-1570,1-1-3652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18129,'0'0'4228,"-11"10"-2359,-5 6-1392,0 0 0,1 1 1,1 1-1,0 0 1,2 1-1,-11 22 0,14-22-424,1 1 0,1 1 0,-8 37-1,7 26-3370,24-118-3146,-7 4 1195,-3-6-2173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1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2402,'0'0'198,"11"-7"53,0 1 19,0 0 1,0 0 0,1 1-1,0 0 1,0 1 0,0 0-1,0 1 1,1 0 0,22-1-1,813-74 4516,-194 8-4548,640-21-73,-1076 76 204,259 15-1,-384 10-258,182 47 1,39 5-2847,-195-54-1780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1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15727,'-12'-1'2712,"10"1"-2582,-14-1 620,1 1-1,0 1 1,0 0 0,0 0 0,-16 5 0,27-5-642,0 0 1,0 1-1,0-1 1,0 1-1,0-1 1,1 1-1,-1 0 1,1 0-1,0 1 1,-1-1-1,1 1 0,0 0 1,0-1-1,1 1 1,-1 1-1,0-1 1,1 0-1,0 1 1,0-1-1,0 1 1,0-1-1,1 1 0,-1 0 1,1 0-1,0 0 1,0 0-1,0 7 1,0-9-96,1-1 0,0 1 0,-1 0 1,1-1-1,0 1 0,0 0 0,0 0 0,1-1 1,-1 1-1,0 0 0,1-1 0,-1 1 0,1-1 1,-1 1-1,1 0 0,0-1 0,0 1 0,0-1 1,-1 0-1,1 1 0,1-1 0,-1 0 0,0 1 1,0-1-1,0 0 0,1 0 0,-1 0 0,1 0 1,-1 0-1,3 1 0,0-1 44,0 0 1,0-1-1,0 1 0,1-1 0,-1 0 0,0 0 1,0 0-1,0-1 0,0 0 0,0 1 0,0-1 1,6-3-1,-1 1-1,-1-1 0,1 0 0,-1 0 0,0-1 0,0-1 0,0 1 0,8-9 0,-11 10-25,-1 0 0,0 0 0,0 0 0,0-1 0,-1 1 0,0-1 0,0 0-1,0 0 1,0 0 0,-1 0 0,0-1 0,0 1 0,2-8 0,-4 12-12,0 0 0,0 0 0,1 0 0,-1 0 0,0 1 0,0-1 0,0 0 0,0 0 0,0 0 0,-1 0 0,1 0 0,0 0 0,0 0 0,0 1 0,-1-1 0,1 0 0,-1 0 0,1 0 0,0 1 0,-1-1 0,1 0 0,-1 0 0,0 1 0,1-1 0,-1 1 1,0-1-1,1 0 0,-1 1 0,0-1 0,0 1 0,-1-1 0,0 0-3,-1 1 0,0-1 0,1 1-1,-1 0 1,0 0 0,1 0 0,-1 0 0,0 0 0,1 1 0,-6 0 0,-1 2-37,1 0-1,-1 0 1,1 0 0,0 1 0,-15 10-1,17-10-62,0 1 0,1 1 0,0-1 0,0 1 0,1 0 0,-1 0 0,1 0 0,1 0 0,-1 1 0,-3 10 0,6-15-110,0 1 1,1 0 0,-1-1-1,1 1 1,-1 0 0,1-1 0,0 1-1,0 0 1,1 0 0,-1-1 0,0 1-1,1 0 1,0 2 0,0-2-193,1-1-1,-1 1 1,0-1-1,1 0 1,-1 0 0,1 0-1,0 0 1,0 0 0,-1 0-1,1 0 1,1 0 0,-1-1-1,0 1 1,0-1 0,5 2-1,20 10-4273,4-2-566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14350,'0'0'3107,"-2"13"-940,-4 23-1144,-1-1 1818,-5 68 0,12-101-2827,0-1 0,0 0 0,0 0 1,0 0-1,0 0 0,0 0 0,0 0 0,0 0 0,1 0 1,-1 0-1,1 0 0,-1 0 0,1 0 0,-1 0 0,1 0 1,-1 0-1,1 0 0,0 0 0,-1 0 0,1-1 0,0 1 1,0 0-1,0 0 0,-1-1 0,1 1 0,0-1 0,0 1 1,1 0-1,1 0 21,0-1 0,0 1 0,-1-1 0,1 0 0,0 0-1,0 0 1,0 0 0,0 0 0,-1-1 0,6 0 0,2-2 51,0 0-1,0-1 0,-1 0 1,1-1-1,10-6 1,53-46 81,-68 52-78,1 0 0,-1-1 0,-1 1 1,1-1-1,-1 0 0,0 0 0,0-1 0,-1 1 0,1-1 0,2-9 1,-6 15-50,0 0 0,0 0 1,1-1-1,-1 1 0,0 0 0,-1 0 1,1-1-1,0 1 0,0 0 1,0 0-1,-1 0 0,1-1 1,-1 1-1,1 0 0,-1 0 1,1 0-1,-1 0 0,0 0 1,1 0-1,-1 0 0,0 0 1,0 0-1,0 0 0,0 1 1,0-1-1,0 0 0,0 0 1,0 1-1,0-1 0,0 1 1,0-1-1,0 1 0,0-1 1,0 1-1,-1 0 0,1 0 1,0-1-1,0 1 0,0 0 0,-1 0 1,1 0-1,0 0 0,-3 1 1,-61 3-36,63-4 15,-9 2-94,-1 1 0,1 0 0,-1 0 1,1 1-1,0 1 0,0 0 0,1 0 1,-16 12-1,21-14-891,0 1 1,1 0-1,-1 0 1,1 1 0,0-1-1,-5 8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97 769,'-3'-96'10137,"3"129"-9026,-1 97-570,14 386 1854,30 40-1493,-31-335-267,-30 406 1,13-459-554,25 257 1,2 35-48,-9-135-33,-8 289 83,-7-337-36,7-55 108,41 267 1,-19-153-12,-10-73 87,4 557-43,-24-546-156,0-76-21,-1-51 15,16 152 0,-1-104-32,-10-153-253,1-48-3928,6-16 1083,-7-7-1233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92 5862,'0'0'-230,"-1"-8"2125,-3-9-2184,-8-29 5093,7 25 218,12 55-2740,23 87-1604,6-1 0,4-2 0,92 186 0,-117-283-4731,-9-13-1613,-17-14 779,-6-4-2565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9289,'4'8'1767,"15"30"324,32 47 0,-42-71-1735,1 0-1,1-1 0,0-1 1,0 1-1,2-2 0,-1 0 1,16 10-1,-27-20-268,-1 0 1,1 0-1,1 0 0,-1 0 0,0-1 1,0 1-1,0 0 0,0-1 0,0 1 0,1-1 1,-1 1-1,0-1 0,0 0 0,1 1 1,-1-1-1,0 0 0,1 0 0,-1 0 1,0 0-1,1 0 0,-1 0 0,0 0 1,1 0-1,-1-1 0,0 1 0,0-1 1,1 1-1,-1-1 0,0 1 0,0-1 0,0 1 1,0-1-1,0 0 0,0 0 0,0 0 1,0 0-1,0 0 0,0 0 0,0 0 1,0 0-1,1-2 0,1-4 490,0-1 0,-1 0 0,0 0 0,0 0 0,1-15 0,-1 9-459,21-212 1453,-19 75-5394,-5 137-1201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10154,'0'0'5573,"7"6"-5546,23 19-22,-28-24 22,-1 1-1,1-1 1,0 0 0,0 0-1,0 0 1,0 0 0,0 0 0,0-1-1,0 1 1,0-1 0,0 1 0,1-1-1,-1 0 1,0 0 0,0 0-1,0 0 1,3 0 0,-3-1 24,-1 1 0,0 0-1,1 0 1,-1 0 0,0 0 0,1 0 0,-1 0 0,1 0 0,-1 0 0,0 1 0,0-1-1,1 0 1,-1 1 0,0-1 0,0 1 0,1 0 0,-1-1 0,0 1 0,0 0 0,0 0-1,0 0 1,0-1 0,0 1 0,0 0 0,0 0 0,0 1 0,0 0 0,4 6 194,-1 0 0,0 1 0,-1-1 0,0 1 0,0 0 0,-1-1 1,0 1-1,0 0 0,-1 0 0,0 1 0,-2 14 0,2-17-89,-1-1 1,-1 1-1,1-1 0,-1 0 1,-1 1-1,1-1 0,-1 0 0,0 0 1,0 0-1,-1 0 0,1 0 1,-1-1-1,-1 1 0,1-1 1,-1 0-1,0 0 0,-5 6 0,7-10-119,1 0 0,-1 1-1,0-1 1,0 0 0,0 0-1,1 0 1,-1 0-1,0 0 1,0-1 0,0 1-1,0 0 1,-1-1 0,1 0-1,0 1 1,0-1-1,0 0 1,0 0 0,0 0-1,0 0 1,0-1 0,-1 1-1,1 0 1,0-1-1,-2 0 1,1-1-377,0 0-1,1 0 1,-1 0-1,0 0 1,1 0 0,0 0-1,-1-1 1,1 1-1,0-1 1,0 0-1,1 1 1,-1-1 0,0 0-1,-1-4 1,-9-23-6013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12364,'0'0'10602,"49"-38"-10314,-27 24-288,1-2 32,3-2-1089,-2 3-1185,2 0-1345,-4 1-2243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10474,'0'0'6897,"0"10"-5760,0-5-995,-1 3 13,1 1-1,1-1 1,0 0-1,0 0 1,0 0-1,3 9 1,-3-16-137,-1 1 1,1-1-1,0 0 0,-1 0 1,1 1-1,0-1 1,0 0-1,0 0 0,0 0 1,0 0-1,0 0 1,0 0-1,0 0 0,0 0 1,0 0-1,0-1 1,1 1-1,1 1 0,0-2-10,-1 0 0,0 0-1,0 0 1,0 0-1,1 0 1,-1 0 0,0 0-1,0-1 1,0 1 0,0-1-1,1 0 1,-1 0 0,0 1-1,0-1 1,0 0-1,3-3 1,-3 2-4,1 1 1,-1-1-1,1 0 0,0 1 0,0 0 0,0 0 1,0-1-1,0 2 0,0-1 0,0 0 1,0 1-1,0-1 0,0 1 0,1 0 0,-1 0 1,0 0-1,0 1 0,0-1 0,0 1 1,0-1-1,4 2 0,-5 0-10,1 0-1,0 0 1,-1 0 0,1 0-1,-1 1 1,0-1 0,1 0-1,-1 1 1,0 0 0,-1 0-1,1-1 1,0 1 0,-1 0-1,0 0 1,1 0 0,0 6-1,1 2 176,-1 0-1,0 0 0,-1 1 0,0-1 1,-1 0-1,0 1 0,-1-1 1,0 0-1,-1 0 0,-6 21 1,3-17 326,-1 0 1,0 0 0,-2 0 0,0-1 0,0 0-1,-1-1 1,-16 19 0,24-31-524,1 0-1,-1 0 1,0 0 0,1-1 0,-1 1-1,0 0 1,1 0 0,-1-1-1,0 1 1,0-1 0,0 1 0,1 0-1,-1-1 1,0 1 0,0-1-1,0 0 1,0 1 0,0-1 0,0 0-1,0 0 1,0 1 0,0-1-1,0 0 1,0 0 0,0 0 0,0 0-1,0 0 1,0-1 0,0 1-1,0 0 1,0 0 0,0-1 0,0 1-1,0 0 1,0-1 0,0 1 0,0-1-1,1 1 1,-1-1 0,0 0-1,0 1 1,-1-2 0,-1-3-811,0 0-1,1 0 1,-1 0 0,1-1 0,0 1-1,-1-8 1,1 5-318,-9-30-5847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14798,'0'0'5157,"48"-32"-4645,-23 17-287,6-1-161,1-3-641,2 1-2658,-4-4-5157</inkml:trace>
  <inkml:trace contextRef="#ctx0" brushRef="#br0" timeOffset="1">470 0 11435,'0'0'6534,"3"64"-6118,-3-36-191,0 6-161,0 2-32,0 3 32,-4 2-64,-1-4 32,2-6 0,0-5 0,2-5 0,1-8-64,0-7-353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52 12684,'0'0'1532,"-8"0"246,3 0-1642,1 0 0,0 0 0,0 0 0,0 1 0,0 0 0,0 0 0,0 0 0,0 0 1,0 0-1,-6 4 0,8-4-112,0 1-1,0 0 1,1-1 0,-1 1 0,0 0 0,1 0-1,-1 0 1,1 0 0,-1 0 0,1 0 0,0 1-1,0-1 1,0 0 0,0 1 0,0-1 0,1 1 0,-1-1-1,1 1 1,-1-1 0,1 1 0,0-1 0,0 5-1,0-6 46,0 1-1,0 0 1,0 0-1,0-1 1,1 1-1,-1 0 1,0-1-1,1 1 1,-1 0 0,1-1-1,-1 1 1,1-1-1,0 1 1,0-1-1,0 1 1,0-1-1,0 1 1,0-1-1,2 2 1,-2-3-35,0 1 0,0-1 0,0 0 0,0 0 0,0 1 0,1-1 0,-1 0-1,0 0 1,0 0 0,0 0 0,0-1 0,1 1 0,-1 0 0,0 0 0,0-1 0,0 1 0,0 0 0,0-1 0,0 0 0,0 1 0,0-1 0,0 1 0,0-1 0,0 0 0,0 0 0,0 1 0,-1-1 0,1 0 0,0 0 0,1-2 0,6-6 119,0-1-1,-1 0 1,13-22 0,-18 29-140,0 0 0,0-1 1,-1 1-1,1-1 0,-1 1 0,0-1 0,0 0 1,0 1-1,0-1 0,-1 0 0,0 0 1,1 0-1,-1 1 0,-1-1 0,1 0 0,0 0 1,-2-5-1,1 9-9,1-1 0,-1 1 1,1-1-1,-1 1 0,1 0 1,-1-1-1,0 1 0,1-1 1,-1 1-1,0 0 0,1 0 0,-1-1 1,0 1-1,1 0 0,-1 0 1,0 0-1,0 0 0,1 0 1,-1 0-1,0 0 0,0 0 0,1 0 1,-1 0-1,0 0 0,1 1 1,-1-1-1,-1 0 0,-20 9-44,17-5 33,1 0-1,-1 1 1,0 0 0,1-1-1,0 1 1,0 1 0,1-1-1,-1 1 1,1-1 0,0 1-1,1 0 1,-4 12 0,3-8-31,0 1-1,1 0 1,1-1 0,0 1 0,0 0 0,1 0 0,1 11 0,-1-21-48,0 0 1,0 0-1,1-1 1,-1 1-1,0 0 1,0 0-1,0-1 1,1 1-1,-1 0 1,0-1-1,0 1 1,1 0 0,-1-1-1,1 1 1,-1 0-1,1-1 1,-1 1-1,1-1 1,-1 1-1,1-1 1,-1 1-1,1-1 1,0 0 0,-1 1-1,2 0 1,20 1-6659,-19-3 5577,17 1-9595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1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4356,'0'0'6588,"8"2"-6401,13 4-93,1-1 0,-1-2 0,1 0 0,39-1 0,100-8 309,-144 5-396,286-19 92,401-20-198,-129 11 10,302-6 136,-554 41-125,537 80 1,-345-24 51,-387-55-4,0-6-1,134-16 0,-196 8 25,778-54 199,-204 108-5,-404-22-157,33-12-359,-223-14-880,-1-3-1,0-1 1,84-22-1,8-18-5731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12940,'1'10'1666,"-1"-4"-1197,-1 9 382,2 0-1,0 0 0,6 27 1,-7-39-741,1 0 0,0-1 0,0 1 1,0-1-1,0 1 0,0-1 0,1 1 1,-1-1-1,1 1 0,-1-1 0,1 0 1,0 0-1,2 2 0,-2-3-72,-1 0 0,1-1-1,-1 1 1,1-1 0,-1 1-1,1-1 1,-1 1 0,1-1 0,-1 0-1,1 0 1,0 0 0,-1 0 0,1 0-1,-1 0 1,1 0 0,-1 0 0,1-1-1,0 1 1,-1-1 0,1 1 0,-1-1-1,1 0 1,-1 1 0,0-1-1,2-1 1,1-1 183,0 0 0,-1 0 0,1 0-1,-1 0 1,0-1 0,0 1 0,0-1-1,-1 0 1,1 0 0,-1 0 0,0 0-1,0 0 1,0 0 0,-1-1 0,1 1-1,1-10 1,-1 1 297,0-2 0,0 1 0,-1 0-1,-2-19 1,1 30-506,-1 1 1,1 0-1,-1 0 0,0-1 0,0 1 0,0 0 1,0 0-1,0 0 0,0 0 0,0 0 0,-1 0 1,1 1-1,-1-1 0,1 0 0,-1 1 0,0-1 1,1 1-1,-1-1 0,0 1 0,0 0 0,0 0 1,0 0-1,0 0 0,0 0 0,-1 0 0,1 1 1,0-1-1,0 1 0,-1-1 0,1 1 0,0 0 1,0 0-1,-1 0 0,1 0 0,0 1 0,-1-1 1,1 0-1,0 1 0,0 0 0,0-1 1,-1 1-1,1 0 0,0 0 0,0 0 0,0 0 1,0 1-1,1-1 0,-1 1 0,0-1 0,0 1 1,1-1-1,-1 1 0,1 0 0,0 0 0,-3 4 1,-17 52-3861,17-43 1017,-3 7-4007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10954,'0'0'7821,"8"2"-7036,1 1-396,0 0 0,0 1 0,0 0 0,-1 0 0,0 1-1,9 7 1,-10-8-200,1-1 0,0 1-1,0-1 1,0 0 0,0-1-1,1 0 1,-1-1 0,0 1-1,1-1 1,13-1 0,-11 0 41,0 1 1,0 0-1,0 1 1,0 0-1,-1 1 1,15 5-1,23 11-81,1-1-1,1-3 0,0-2 1,99 13-1,113 11 877,-217-27-1040,199 47-98,-176-40 135,104 10 0,-98-18-1,82 23 0,-73-12-18,0-4 1,141 10-1,358 61 8,-503-72-5,-14 0-12,1-4 1,98 4-1,-151-15 6,33 0-3,0 2 1,0 1-1,77 17 1,-95-13-171,1-1 1,0-1 0,55 1 0,-102 3-1779,-18 3 1879,27-11-71,0 1-1,0-1 1,-1-1 0,1 0 0,0 0 0,0 0 0,-1-1-1,-14-4 1,-72-28-701,72 23 826,0 2-1,-40-10 0,-142-15-208,-146-29 107,151 14 75,-242-26-1,-300-7-1157,8-50 1605,395 64 41,217 45-427,122 22-7,-1 0-1,1 0 1,0 0-1,0 0 1,0 0-1,0-1 1,0 1-1,0 0 0,0-1 1,0 1-1,1 0 1,-1-1-1,0 1 1,0-1-1,0 0 0,0 1 1,0-1-1,1 0 1,-2 0-1,14-7 63,31-2-70,30 8-16,0 3 0,0 4 1,76 14-1,33 2 15,568 93-1,-12 64 4,-303-69 16,-16-30-12,-256-53 333,-1 7-1,162 55 0,-192-38-101,75 26 150,-174-66-427,0-2-1,0-1 0,1-2 0,42 2 0,-74-7-225,10-1-532,-12 1 676,0 0 0,1 0 0,-1 0 0,0 0 0,0-1 0,0 1 0,0 0 0,1 0 0,-1 0 0,0-1 1,0 1-1,0 0 0,0 0 0,0 0 0,0-1 0,0 1 0,0 0 0,0 0 0,0-1 0,1 1 0,-1 0 0,0 0 1,0-1-1,0 1 0,-1 0 0,1 0 0,0 0 0,0-1 0,0 1 0,0 0 0,0 0 0,0-1 0,0 1 0,0 0 1,0 0-1,0 0 0,-1-1 0,1 1 0,0 0 0,0 0 0,0 0 0,0 0 0,-1 0 0,1-1 0,0 1 0,-17-18-12216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1668 8712,'0'0'7442,"9"-10"-7159,112-120 346,143-116 1,-201 190-629,21-20 82,786-691-492,-858 757 398,278-214-96,-256 202 275,0 1 1,1 3-1,0 0 0,2 3 0,0 0 0,0 3 1,48-10-1,-20 16-131,-66 6-74,1 1 0,0-1 0,0 0-1,0 0 1,-1 0 0,1 0 0,0 0 0,0 0-1,0 1 1,0-1 0,-1 0 0,1 0 0,0 0-1,0 0 1,0 1 0,0-1 0,0 0 0,0 0-1,0 0 1,0 1 0,-1-1 0,1 0 0,0 0-1,0 1 1,0-1 0,0 0 0,0 0-1,0 0 1,0 1 0,0-1 0,0 0 0,0 0-1,0 1 1,0-1 0,1 0 0,-1 0 0,0 0-1,0 1 1,0-1 0,0 0 0,0 0 0,0 0-1,0 1 1,1-1 0,-1 0 0,0 0 0,0 0-1,0 0 1,0 0 0,1 1 0,-1-1-1,0 0 1,0 0 0,0 0 0,1 0 0,-1 0-1,0 0 1,0 0 0,1 0 0,-1 0 0,0 0-1,0 0 1,0 0 0,1 0 0,-1 0 0,0 0-1,1 0 1,-18 14-2125,-16 3-1340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44 6566,'0'0'1986,"10"-7"-614,34-22 59,-43 28-1321,1 0-1,-1 0 1,1 0 0,-1 1 0,0-1 0,1 1-1,-1-1 1,1 1 0,0-1 0,-1 1 0,1 0-1,-1 0 1,1 0 0,2 0 0,-4 0-80,1 0 0,0 0 0,-1 1 0,1-1 0,-1 0 0,1 1 0,-1-1 1,1 0-1,-1 1 0,1-1 0,-1 0 0,0 1 0,1-1 0,-1 1 0,0-1 0,1 1 0,-1-1 0,0 1 1,1-1-1,-1 1 0,0 0 0,0-1 0,0 1 0,1 0 0,-1 3 49,0 1-1,0-1 0,0 0 1,0 0-1,-1 0 1,1 0-1,-3 6 1,-7 15 198,-1 1 1,-1-1-1,-1 0 1,-1-2-1,-2 1 1,-19 22-1,2-1-100,-21 31 119,16-25 347,2 2 1,-42 83-1,76-132-543,0 1-1,0-1 1,0 1-1,1 0 1,0 0-1,0 0 1,0-1-1,0 1 1,1 7-1,0-10-89,0-1 0,1 1 0,-1-1 1,0 0-1,1 1 0,0-1 0,-1 0 0,1 1 0,0-1 1,-1 0-1,1 0 0,0 1 0,0-1 0,0 0 0,0 0 0,0 0 1,0 0-1,1-1 0,-1 1 0,0 0 0,0 0 0,1-1 0,-1 1 1,0-1-1,1 1 0,-1-1 0,1 1 0,-1-1 0,0 0 0,1 0 1,-1 0-1,1 0 0,2 0 0,27 3-136,0-2-1,0-1 1,0-1-1,0-2 1,0-1-1,-1-1 1,1-2-1,-1-1 1,-1-1-1,0-2 1,0-1-1,31-18 1,8-16-4332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17 150 10410,'0'-9'1713,"-1"2"-1552,-3-65 2632,3 69-2567,1 0 1,0 0 0,0 1 0,0-1 0,1 0 0,-1 0 0,1 0 0,-1 1 0,1-1 0,0 0 0,0 1 0,0-1 0,0 1 0,1-1 0,-1 1 0,1-1 0,-1 1 0,1 0 0,0 0 0,0 0 0,0 0 0,5-3 0,-7 5-202,1 0 1,-1 1 0,1-1 0,-1 1 0,1-1 0,-1 0 0,1 1 0,-1-1-1,0 1 1,1-1 0,-1 1 0,0 0 0,1-1 0,-1 1 0,0-1 0,0 1 0,1 0-1,-1-1 1,0 1 0,0-1 0,0 1 0,0 0 0,0-1 0,0 1 0,0 0 0,0-1-1,0 1 1,0 0 0,1 28 208,-1-26-129,-5 206 695,-36 237 1,70-644 713,23-186-807,-51 366-483,-1 12-141,0 0 0,1-1 0,0 1 0,0 0 0,0 0 0,1 0 0,0 0 0,5-12 0,-6 17-104,0 0-1,0 1 0,0-1 0,0 0 0,0 0 1,1 1-1,-1-1 0,0 0 0,0 1 0,1-1 0,-1 1 1,0 0-1,1-1 0,-1 1 0,1 0 0,-1 0 1,0 0-1,1 0 0,-1 0 0,1 0 0,-1 0 1,0 0-1,1 1 0,-1-1 0,0 1 0,3 0 0,-1 0-55,1 0-1,0 1 1,-1-1-1,1 1 1,-1 0-1,1 0 1,-1 0-1,4 3 1,-5-3 4,0 0 0,0 1 0,0-1 0,0 1 0,0-1 0,0 1 0,-1-1 1,1 1-1,-1 0 0,0 0 0,0 0 0,0 0 0,0 0 0,0 0 0,-1 0 0,1 0 0,-1 0 0,0 0 1,0 0-1,0 0 0,-1 5 0,-1-3 89,1 0 0,-1 0 0,0-1 0,0 1 0,-1-1 0,1 0-1,-1 1 1,0-1 0,0 0 0,-1-1 0,1 1 0,-6 4 0,1-1-101,-1-1 1,1 0-1,-1 0 0,0-1 0,0 0 1,-1 0-1,0-1 0,1 0 0,-1-1 1,-1 0-1,1-1 0,-16 2 1,42-17-16802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12684,'0'0'8808,"-4"12"-8295,-24 166 1287,26-161-2148,3-64-255,1 31 637,-1-1 1,-1 1-1,-1-1 0,0 1 0,-1 0 1,-8-31-1,2 36 798,5 18-518,2-6-324,1 1 1,0 0 0,0-1 0,0 1 0,0-1-1,1 1 1,-1 0 0,0-1 0,1 1-1,-1-1 1,1 1 0,-1-1 0,1 1 0,0-1-1,1 3 1,1-2-80,0 0 0,0 0 0,0 0 0,0 0 0,0-1 1,0 1-1,0-1 0,1 0 0,-1 0 0,0 0 0,1-1 0,-1 1 0,0-1 0,1 0 0,3 0 0,0 0-720,-1 0 0,0 0 0,1-1 0,-1 0 0,0-1 0,0 1 0,9-4 0,10-11-5298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18097,'0'4'1255,"0"63"-383,3 0 0,2 0 1,3 0-1,20 75 0,-27-139-813,0-1 0,0 1 0,0 0 0,0-1 0,0 1 0,1 0-1,-1-1 1,1 1 0,-1-1 0,1 0 0,4 4 0,-6-6-35,0 1 1,1-1-1,-1 0 1,0 0-1,1 0 0,-1 0 1,0 1-1,1-1 1,-1 0-1,1 0 1,-1 0-1,0 0 0,1 0 1,-1 0-1,1 0 1,-1 0-1,0 0 1,1 0-1,-1 0 0,1 0 1,-1 0-1,0 0 1,1 0-1,-1-1 0,0 1 1,1 0-1,-1 0 1,0 0-1,1-1 1,-1 1-1,11-21 898,-7 1-728,0 0-1,-1 0 1,0-1-1,-2 1 1,-1-1-1,0 1 1,-2-1-1,0 1 1,-1-1 0,-2 1-1,-8-28 1,1 28-159,10 33-377,3-8 281,-1 0 0,1-1 0,0 1 1,0 0-1,1 0 0,0-1 0,0 1 0,2 4 0,-2-6 36,0-1-1,-1 0 0,1 0 0,0 0 0,1 0 0,-1 0 0,0 0 1,0 0-1,1-1 0,-1 1 0,1-1 0,-1 0 0,1 0 0,0 0 1,-1 0-1,1 0 0,0 0 0,0-1 0,0 1 0,0-1 0,3 0 1,-1-1 17,-1 0 1,0 0 0,0 0 0,0-1 0,-1 1-1,1-1 1,0 0 0,0 0 0,-1 0 0,1-1-1,-1 1 1,0-1 0,3-3 0,6-7 30,-1 1 0,-1-2 0,0 0 1,-1 0-1,0 0 0,6-18 0,-5 4 123,-2-1 0,6-33-1,-13 60 16,-10 44-212,2 1 1,1-1-1,3 1 0,1 0 1,7 71-1,-5-113 49,0 0 0,0 0 1,1 0-1,-1 0 0,0 0 0,0 0 0,0 0 1,1 0-1,-1 0 0,0 0 0,1 0 0,-1 0 1,1 0-1,-1-1 0,1 1 0,0 0 1,-1 0-1,1 0 0,0-1 0,0 1 0,-1 0 1,1 0-1,0-1 0,0 1 0,0-1 0,0 1 1,0-1-1,0 1 0,0-1 0,0 0 0,0 0 1,0 1-1,0-1 0,0 0 0,0 0 1,0 0-1,0 0 0,0 0 0,0 0 0,0 0 1,0 0-1,0-1 0,0 1 0,0 0 0,0-1 1,0 1-1,0 0 0,0-1 0,0 1 1,0-1-1,0 0 0,1 0 0,5-3-15,1-1 0,-1 0 0,0 0 0,0 0-1,6-8 1,4-6-837,0 0 0,19-30 0,-26 33-1242,0-1-1,-1-1 0,12-32 0,-7 3-4245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17072,'0'0'833,"-8"12"-16,5-6-718,-3 3-1,0 0-1,1 0 0,0 1 1,1 0-1,0 0 0,1 0 1,0 0-1,0 0 0,-1 12 1,-2 58 369,4 0 0,3-1 0,16 105 0,-17-179-632,1 0 0,0 0 0,0 0 0,1 0 0,-1 0 0,1 0 0,0-1 0,0 1 0,1-1 0,-1 1 0,1-1 1,0 0-1,0 0 0,4 4 0,-5-7-173,1 1 0,-1-1 0,0 0 0,1 1 0,-1-1 0,1 0 0,0-1 0,-1 1 0,1 0 0,0-1 0,-1 1 0,1-1 1,0 0-1,0 0 0,-1 0 0,1 0 0,0-1 0,-1 1 0,1-1 0,0 1 0,-1-1 0,1 0 0,-1 0 0,1 0 0,-1-1 0,1 1 0,3-3 1,20-14-3304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126 513 10122,'0'0'6310,"-8"-7"-3865,5 5-2313,0 0 0,1 0 0,-1 0 0,0 0 1,0 0-1,0 1 0,0 0 0,0-1 0,0 1 1,-7-1-1,8 2-94,1 1 1,-1-1-1,0 1 1,0-1-1,0 1 1,0 0-1,0-1 1,1 1-1,-1 0 0,0 0 1,0 0-1,1 1 1,-1-1-1,1 0 1,0 1-1,-1-1 1,1 1-1,0-1 1,0 1-1,0 0 1,0-1-1,0 1 1,0 0-1,0 0 1,0 0-1,0 3 1,-7 13-11,2 0 0,0 1 0,1 0 0,0 0 0,2 1 0,0-1 0,1 30 0,1-48-30,1 0 1,0 0-1,0 1 1,0-1 0,0 0-1,0 0 1,0 0-1,0 0 1,0 0-1,1 0 1,-1 1 0,0-1-1,1 0 1,-1 0-1,1 0 1,-1 0-1,1 0 1,-1 0 0,1 0-1,0 0 1,0 0-1,-1-1 1,1 1-1,2 1 1,-2-2 10,0 1-1,0-1 1,1 0 0,-1 0-1,0 0 1,0-1 0,0 1-1,1 0 1,-1 0 0,0-1 0,0 1-1,0-1 1,0 1 0,0-1-1,0 1 1,0-1 0,0 1-1,2-3 1,4-2 133,0-1 0,-1 0 1,0 0-1,0 0 0,6-10 0,6-15 243,-1 0 1,-2-1-1,-1-1 0,-1 0 0,9-44 1,-21 77-404,-1 0 1,0 0-1,0 0 1,0 1 0,0-1-1,0 0 1,0 0 0,1 0-1,-1 0 1,0 0-1,0 0 1,0 0 0,0 0-1,1 0 1,-1 0 0,0 0-1,0 0 1,0 0-1,0 0 1,0 0 0,1 0-1,-1 0 1,0 0 0,0 0-1,0 0 1,0 0-1,1 0 1,-1 0 0,0 0-1,0 0 1,0 0 0,0-1-1,0 1 1,1 0-1,-1 0 1,0 0 0,0 0-1,0 0 1,3 35-136,-4 49 103,-1-59-122,1-14 24,0 1-1,1-1 1,0 1 0,2 14 0,-2-26 127,0 1 1,0-1-1,0 0 0,0 1 1,0-1-1,0 1 0,1-1 1,-1 1-1,0-1 0,0 0 1,0 1-1,1-1 0,-1 0 1,0 1-1,0-1 0,1 1 1,-1-1-1,0 0 0,1 0 1,-1 1-1,0-1 0,1 0 1,-1 0-1,0 1 0,1-1 1,-1 0-1,1 0 0,-1 0 1,0 0-1,1 1 0,-1-1 1,1 0-1,-1 0 1,1 0-1,-1 0 0,0 0 1,1 0-1,-1 0 0,1 0 1,-1 0-1,1-1 0,-1 1 1,0 0-1,1 0 0,-1 0 1,1 0-1,-1-1 0,0 1 1,1 0-1,-1 0 0,0-1 1,1 1-1,-1 0 0,0 0 1,1-1-1,-1 1 0,1-1 1,18-19-154,-4-3 201,-1 0-1,-1-1 1,-2-1 0,0 0-1,11-38 1,25-135 155,-44 185-123,9-43 161,-2 0 1,3-81-1,-16 182-165,-2 0-1,-1 0 1,-18 61-1,12-61 236,2 0 0,2 1 0,-2 66 0,10-110-263,0 0 0,0 0 0,0-1 1,0 1-1,0 0 0,1-1 1,-1 1-1,0 0 0,1-1 1,-1 1-1,1 0 0,0-1 1,0 1-1,-1-1 0,1 1 1,0-1-1,0 0 0,0 1 1,1-1-1,-1 0 0,0 0 1,0 0-1,1 1 0,-1-1 1,1-1-1,-1 1 0,1 0 1,-1 0-1,1-1 0,-1 1 1,1 0-1,0-1 0,-1 0 1,1 1-1,0-1 0,-1 0 1,1 0-1,0 0 0,0 0 1,-1 0-1,4-1 0,-4 1 8,0-1-1,0 0 0,0 1 1,-1-1-1,1 0 0,0 0 1,-1 1-1,1-1 1,0 0-1,-1 0 0,1 0 1,-1 0-1,1 0 0,-1 0 1,0 0-1,1 0 0,-1 0 1,0 0-1,0 0 0,1 0 1,-1 0-1,0-1 1,2-30 247,-2 26-218,2-59 177,-2 40-279,-1 25 17,1 0-1,0 0 1,0 0 0,0 0-1,0 0 1,0 0 0,0 0-1,0 0 1,0 0 0,-1 0-1,1 0 1,0 0 0,0 0-1,0 0 1,0 0 0,0-1-1,-6 48-87,1 80-1,4-126 96,1-1-1,0 1 0,0 0 1,0 0-1,0 0 0,0-1 1,0 1-1,0 0 0,0 0 0,0-1 1,0 1-1,0 0 0,1 0 1,-1-1-1,0 1 0,0 0 1,1-1-1,-1 1 0,1 0 1,-1-1-1,0 1 0,1 0 1,-1-1-1,1 1 0,0-1 1,-1 1-1,1-1 0,-1 1 0,1-1 1,0 1-1,-1-1 0,1 0 1,0 1-1,-1-1 0,1 0 1,0 0-1,0 1 0,-1-1 1,1 0-1,0 0 0,0 0 1,-1 0-1,1 0 0,0 0 1,0 0-1,-1 0 0,1 0 0,1-1 1,1 0 25,0 0 1,-1 0-1,1-1 0,-1 1 1,1-1-1,-1 1 1,0-1-1,0 0 0,0 0 1,0 0-1,0 0 1,3-4-1,5-11 179,-1 0 0,9-25 0,7-13-34,-25 55-164,0 0 1,0 0-1,0 0 0,0 0 1,0 0-1,0 1 0,0-1 1,0 0-1,0 0 0,0 0 1,0 0-1,0 0 0,0 0 1,0 0-1,0 0 0,0 0 1,1 0-1,-1 0 0,0 0 1,0 1-1,0-1 0,0 0 1,0 0-1,0 0 0,0 0 1,0 0-1,0 0 0,0 0 1,0 0-1,0 0 0,1 0 1,-1 0-1,0 0 0,0 0 1,0 0-1,0 0 0,0 0 0,0 0 1,0 0-1,0 0 0,0 0 1,1 0-1,-1 0 0,0 0 1,0 0-1,0 0 0,0 0 1,0 0-1,0 0 0,0 0 1,0 0-1,0 0 0,0-1 1,0 1-1,0 0 0,1 0 1,-1 0-1,0 0 0,0 0 1,0 0-1,0 0 0,0 0 1,2 14-184,-1 19 225,-1 56-34,1-88-4,-1-1 0,1 0 0,-1 0 0,1 0 0,-1 0 0,1 0 0,-1 0 0,0 1 0,1-1 0,-1 0 0,1 0 0,-1-1 0,1 1 0,-1 0 0,1 0 0,-1 0 0,1 0 0,-1 0 0,1 0 0,-1-1 0,0 1 0,1 0 0,-1 0 0,1-1 0,-1 1 0,0 0 0,1-1 0,-1 1 0,0 0 0,1-1 0,-1 1 0,0 0 0,0-1 0,1 0 0,14-12 133,-14 11-167,0 0 0,1 0 1,0 0-1,-1 0 0,1 0 1,0 1-1,0-1 0,0 0 1,0 1-1,0 0 0,1-1 1,-1 1-1,0 0 0,1 0 0,4-1 1,-6 3 17,0-1-1,0 1 1,0 0 0,0 0 0,0 0-1,0 0 1,0 1 0,0-1 0,0 0 0,0 0-1,-1 0 1,1 1 0,0-1 0,-1 0 0,1 1-1,-1-1 1,1 1 0,-1-1 0,0 0-1,0 1 1,0-1 0,0 1 0,0-1 0,0 1-1,0-1 1,0 0 0,-1 3 0,1 1 10,1-1 0,-1 1 0,1 0 0,0-1 0,0 1 0,0 0 0,1-1 0,0 1 0,3 6 0,-4-10 6,-1 0 0,1 0 0,0-1-1,-1 1 1,1 0 0,0-1 0,-1 1-1,1 0 1,0-1 0,0 1 0,0-1 0,-1 0-1,1 1 1,0-1 0,0 1 0,0-1-1,0 0 1,0 0 0,0 0 0,2 1-1,-1-2 31,0 1-1,-1 0 1,1-1-1,0 0 0,0 1 1,0-1-1,0 0 0,0 0 1,-1 0-1,1 0 0,0 0 1,-1-1-1,1 1 1,1-2-1,9-8 183,0 0 0,-1-1 1,-1 0-1,0 0 0,0-2 0,-1 1 0,-1-1 1,12-27-1,-20 42-201,0-1 0,0 1 1,0-1-1,0 1 0,0 0 1,0-1-1,0 1 0,-1-1 1,1 1-1,0-1 0,0 1 0,-1-1 1,1 1-1,0-1 0,-1 1 1,1-1-1,0 1 0,-1-1 1,1 0-1,-1 1 0,1-1 1,0 0-1,-1 1 0,1-1 0,-1 0 1,1 1-1,-1-1 0,0 0 1,1 0-1,-1 0 0,1 0 1,-1 0-1,1 1 0,-1-1 1,1 0-1,-1 0 0,0 0 1,1 0-1,-1 0 0,1-1 0,-1 1 1,1 0-1,-1 0 0,0 0 1,1 0-1,-1-1 0,1 1 1,-1 0-1,1-1 0,-1 1 1,1 0-1,-1-1 0,1 1 0,0 0 1,-1-1-1,1 1 0,0-1 1,-1 1-1,1-1 0,0 1 1,-1-1-1,1 1 0,0-1 1,-1 0-1,1 11-110,0-2 81,0-1 0,0 1 0,1 0-1,0-1 1,0 1 0,4 13 0,-4-20 5,0 1 0,0-1 0,0 1 0,0-1 0,0 1 0,0-1 0,0 1 1,0-1-1,1 0 0,-1 0 0,1 0 0,-1 0 0,1 0 0,-1 0 1,1 0-1,0 0 0,-1 0 0,1-1 0,0 1 0,0-1 0,-1 1 0,1-1 1,0 0-1,0 0 0,0 0 0,-1 0 0,1 0 0,0 0 0,0 0 0,0 0 1,-1-1-1,1 1 0,0-1 0,3-1 0,-2 1-135,-1 0 0,1 0-1,0-1 1,-1 1 0,1-1 0,-1 0-1,0 0 1,1 1 0,-1-1 0,0-1 0,0 1-1,0 0 1,-1 0 0,1-1 0,0 1-1,-1-1 1,0 0 0,1 1 0,1-7-1,0 1-1225,-1-1-1,0 0 0,0-1 0,-1 1 0,1-11 1,-1-16-4302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12011,'-16'-18'6246,"5"6"-2626,5 4-802,4 6-2049,2-1-1826,6 2-2338,-3-4-3107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3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4068,'0'0'7975,"11"6"-7830,15 8-118,1-1 1,0-1-1,1-1 1,0-1-1,44 8 1,-26-15-36,1-2 0,-1-2 0,0-2-1,61-12 1,-42 5 165,82-1-1,-64 15 290,126 23 0,62 3 200,-200-29-589,0-4 1,0-2-1,113-24 0,-127 17-54,62-17 33,2 7 1,202-14-1,-197 39 7,0 5 0,178 34 0,-149-20 178,310 4 1,-465-26-222,753 24 848,-639-13-720,1-5-1,0-4 0,0-6 0,0-5 1,130-27-1,371-67 348,-183 40-453,39-4-7,-288 57 859,-97 8-691,-83 2-379,1-1 0,0 1 0,-1-1-1,1 0 1,0 0 0,-1-1 0,5-1 0,-5 1-411,-1 0 0,1 0 0,-1 0 0,0-1 1,1 1-1,-1-1 0,0 0 0,4-6 1,12-19-6393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5285,'0'0'20313,"-3"11"-19838,-20 90 659,20-86-1078,1 0-1,1 0 1,0 0 0,1 0-1,4 28 1,-4-43-124,0 1 0,1-1 0,-1 0 1,0 0-1,0 1 0,0-1 1,0 0-1,1 0 0,-1 1 0,0-1 1,0 0-1,1 0 0,-1 0 0,0 0 1,0 1-1,1-1 0,-1 0 0,0 0 1,0 0-1,1 0 0,-1 0 0,0 0 1,1 0-1,-1 0 0,0 0 0,0 0 1,1 0-1,-1 0 0,0 0 0,1 0 1,-1 0-1,0 0 0,1 0 0,-1 0 1,0 0-1,0 0 0,1 0 0,-1 0 1,0-1-1,0 1 0,1 0 0,-1 0 1,0 0-1,0 0 0,1-1 0,-1 1 1,0 0-1,0 0 0,0-1 0,0 1 1,1 0-1,-1 0 0,0-1 0,11-11-2530,-4-6-1213,-3-4-2451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13229,'0'0'9272,"0"0"-9407,0 0 111,-1 0 0,1 1 1,0-1-1,0 0 0,0 0 1,-1 1-1,1-1 0,0 0 1,0 1-1,0-1 0,0 0 1,0 0-1,0 1 0,-1-1 1,1 0-1,0 1 0,0-1 1,0 0-1,0 1 0,0-1 1,0 0-1,0 0 0,0 1 1,1-1-1,-1 0 0,0 1 1,0-1-1,0 0 0,0 1 1,0-1-1,0 0 0,0 0 1,1 1-1,-1-1 0,0 0 1,0 0-1,0 1 0,1-1 1,-1 0-1,0 0 0,0 0 1,1 1-1,22-3-4735,0 0-1,39-9 1,0-1 1673,1 9 7334,-62 3-4058,0 0 1,0 0 0,0 1-1,0-1 1,0 0-1,0 1 1,0-1 0,0 0-1,0 1 1,0-1-1,-1 1 1,1 0 0,0-1-1,0 1 1,0-1-1,-1 1 1,1 0-1,0 0 1,-1 0 0,1-1-1,-1 1 1,1 0-1,-1 0 1,1 0 0,0 2-1,4 32 3207,-15 35-112,7-60-3032,-3 14 176,0 1 1,2-1-1,-2 39 0,6-63-420,0 1 0,0 0 0,-1-1-1,2 1 1,-1 0 0,0-1-1,0 1 1,0 0 0,0-1 0,0 1-1,0-1 1,1 1 0,-1 0 0,0-1-1,1 1 1,-1-1 0,0 1 0,1-1-1,-1 1 1,0-1 0,1 1-1,-1-1 1,1 1 0,-1-1 0,1 0-1,-1 1 1,1-1 0,0 0 0,-1 1-1,2-1 1,21-3 820,20-21 319,-36 19-1029,-1-2 1,0 1 0,0-1-1,0 1 1,-1-2-1,0 1 1,0-1-1,-1 1 1,0-1 0,0-1-1,-1 1 1,0 0-1,0-1 1,-1 1-1,0-1 1,-1 0 0,0 0-1,0 0 1,-1-9-1,0 17-122,0 1-1,0 0 0,0-1 1,0 1-1,0 0 0,-1-1 1,1 1-1,0 0 0,0-1 1,0 1-1,0 0 0,-1 0 1,1-1-1,0 1 0,0 0 1,0 0-1,-1 0 1,1-1-1,0 1 0,0 0 1,-1 0-1,1 0 0,0 0 1,-1-1-1,1 1 0,0 0 1,-1 0-1,1 0 0,0 0 1,0 0-1,-1 0 0,1 0 1,0 0-1,-1 0 0,1 0 1,0 0-1,-1 0 0,1 0 1,0 0-1,-1 0 0,1 0 1,0 1-1,-1-1 0,1 0 1,0 0-1,0 0 0,-1 0 1,1 1-1,0-1 0,0 0 1,-1 0-1,1 0 0,0 1 1,0-1-1,0 0 0,-1 1 1,1-1-1,0 0 0,0 0 1,0 1-1,0-1 0,0 0 1,0 1-1,-1-1 0,1 1 1,0-1-40,0 0 1,-1 0-1,1 1 0,0-1 1,0 0-1,-1 1 1,1-1-1,0 0 0,0 1 1,-1-1-1,1 0 1,0 1-1,0-1 0,0 1 1,0-1-1,0 0 1,-1 1-1,1-1 0,0 1 1,0-1-1,0 0 1,0 1-1,0-1 0,0 1 1,0-1-1,1 1 1,-1-1-1,0 0 0,0 1 1,0-1-1,0 0 1,0 1-1,1-1 0,-1 1 1,0-1-1,0 0 1,1 1-1,-1-1 0,0 0 1,0 1-1,1-1 1,-1 0-1,0 0 0,1 1 1,-1-1-1,0 0 1,1 0-1,-1 0 0,1 0 1,-1 1-1,0-1 1,1 0-1,-1 0 0,1 0 1,-1 0-1,0 0 1,1 0-1,-1 0 0,1 0 1,-1 0-1,1 0 1,-1 0-1,59 0-3692,-19-7-2475,-7-4-1344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107 384 15567,'-9'5'2584,"-1"2"-2037,-1-1 1,1 1 0,1 1 0,-13 12 0,18-16-515,1-1-1,0 1 1,-1 0 0,2 1-1,-1-1 1,0 0 0,1 1-1,0 0 1,0-1-1,0 1 1,1 0 0,-1 0-1,1 0 1,0 0 0,0 8-1,1-12-39,0-1-1,0 1 1,0-1-1,0 1 1,0-1-1,0 1 0,0-1 1,0 1-1,1-1 1,-1 1-1,0-1 1,0 1-1,0-1 1,1 1-1,-1-1 1,0 1-1,0-1 1,1 1-1,-1-1 0,0 0 1,1 1-1,-1-1 1,1 0-1,-1 1 1,0-1-1,1 0 1,-1 1-1,1-1 1,-1 0-1,1 0 1,-1 0-1,1 1 0,0-1 1,22-4 67,17-20 462,-26 6-146,0-1 0,-1 0 0,-1-1 0,18-40 0,-24 48-217,-6 58-1040,-2-31 924,-1-5-109,2-1 1,-1 1 0,1 0-1,1-1 1,0 1 0,0 0-1,3 15 1,-3-25 56,0 1 0,0-1-1,0 1 1,0 0 0,1-1 0,-1 1 0,0-1 0,1 1-1,-1-1 1,0 1 0,1-1 0,-1 1 0,0-1 0,1 1 0,-1-1-1,1 1 1,-1-1 0,1 0 0,-1 1 0,1-1 0,-1 0-1,1 1 1,0-1 0,-1 0 0,1 0 0,-1 1 0,1-1 0,0 0-1,-1 0 1,1 0 0,1 0 0,20-10 15,16-25 542,-6-7 106,-1-1 0,-3-1 0,-1-2 0,-2-1 0,-3 0 0,-1-2 0,20-73 0,-35 89-929,-6 33 266,0 0-1,0 0 0,0 0 1,0 0-1,-1 0 1,1 1-1,0-1 0,0 0 1,0 0-1,0 0 1,0 0-1,0 0 0,0 0 1,-1 0-1,1 0 1,0 0-1,0 0 0,0 0 1,0 0-1,0 0 1,0 0-1,-1 0 0,1 0 1,0 0-1,0 0 1,0 0-1,0 0 0,0 0 1,0 0-1,-1 0 1,1 0-1,0 0 0,0 0 1,0 0-1,0 0 1,0 0-1,0 0 0,-1 0 1,1 0-1,0 0 1,0-1-1,0 1 0,0 0 1,0 0-1,0 0 1,0 0-1,0 0 0,0 0 1,0 0-1,0-1 1,-1 1-1,1 0 0,0 0 1,0 0-1,0 0 1,0 0-1,0 0 0,0-1 1,0 1-1,0 0 1,0 0-1,0 0 0,0 0 1,-29 49-479,24-41 483,-75 164 5,74-156-18,0 1 0,1 0 0,1 0 0,0 0 1,2 1-1,0-1 0,1 1 0,1 28 0,0-44 21,0 0 0,0-1 0,0 1-1,1 0 1,-1-1 0,1 1 0,-1 0 0,1-1-1,-1 1 1,1-1 0,0 1 0,0-1 0,0 0-1,0 1 1,0-1 0,0 0 0,0 1 0,0-1-1,0 0 1,1 0 0,-1 0 0,0 0-1,1 0 1,-1 0 0,1-1 0,-1 1 0,1 0-1,-1-1 1,1 1 0,-1-1 0,1 0 0,0 1-1,-1-1 1,1 0 0,0 0 0,-1 0 0,1 0-1,0 0 1,-1 0 0,1-1 0,0 1 0,-1-1-1,1 1 1,-1-1 0,3 0 0,1-1 51,0 0 1,-1 0-1,1 0 0,-1-1 1,1 1-1,-1-1 1,0 0-1,0 0 1,0-1-1,-1 1 0,1-1 1,-1 0-1,0 0 1,3-4-1,-6 7-38,0-1 0,1 1 0,-1 0 0,0 1 0,1-1 0,-1 0 0,0 0 0,1 0 0,-1 0 0,1 0 0,0 0 0,-1 0 0,1 1 0,0-1 1,-1 0-1,1 0 0,0 1 0,0-1 0,-1 0 0,1 1 0,0-1 0,0 1 0,0-1 0,0 1 0,0 0 0,0-1 0,0 1 0,0 0 0,0 0 0,2-1 0,20-4-75,-16 1 87,1 0 0,-2 0 1,1-1-1,-1 0 0,1 0 0,-1-1 1,-1 0-1,1 0 0,7-10 1,-2 0 54,0 0 1,16-33 0,-23 32 278,-15 26-362,-16 26-202,20-22 179,0 1-1,1 0 1,-4 16 0,8-25-38,0 1 0,1 0 0,-1 0 0,2 0 0,-1 0 0,1 0 0,0 0 0,0 0 0,0 0 0,3 11 1,-3-16-133,1 0 1,-1 0-1,1 0 1,0 0 0,-1 0-1,1 0 1,0 0 0,0 0-1,-1 0 1,1-1-1,0 1 1,0 0 0,0 0-1,0-1 1,0 1 0,0-1-1,1 1 1,-1-1-1,0 1 1,0-1 0,0 0-1,0 1 1,1-1 0,-1 0-1,0 0 1,2 0-1,20 0-6416,6-4-8947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44 5733,'2'-2'843,"0"1"0,0-1-1,-1 0 1,1 0-1,-1 0 1,1 0-1,-1 0 1,0 0 0,0-1-1,0 1 1,0 0-1,0-1 1,0-2-1,-8-5 4709,-14 8-3946,13 4-1564,1 0-1,0 0 1,-1 1 0,1 0 0,0 0 0,1 0 0,-1 1-1,1 0 1,-1 1 0,1-1 0,1 1 0,-1 0 0,1 1 0,-1-1-1,2 1 1,-8 10 0,5-6-37,0 1 1,1-1-1,0 1 0,0 0 0,2 1 0,-1-1 1,1 1-1,1 0 0,-3 19 0,5-29-13,1 1 0,-1-1 0,1 0 0,0 1-1,0-1 1,0 0 0,0 0 0,0 1-1,0-1 1,1 0 0,-1 0 0,1 1 0,0-1-1,0 0 1,-1 0 0,1 0 0,1 0-1,-1 0 1,0 0 0,0 0 0,1 0 0,-1 0-1,1-1 1,0 1 0,-1-1 0,1 1-1,2 1 1,1-1-145,1-1-1,0 1 0,0-1 1,0 0-1,0 0 0,0 0 1,0-1-1,0 0 1,8-1-1,-2-1-653,0 1 0,-1-2 0,0 0 0,1 0 0,-1-1 0,0 0 0,-1-1 0,1 0 0,-1 0 0,11-9 0,21-15-5625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13997,'0'0'1324,"-11"13"-245,-4 4-676,1 1 0,-22 36 1,30-43-118,0-1 0,1 1 0,0 0 0,1 1 0,0-1 0,1 1 0,0 0 0,-2 22 0,5-33-263,0 0-1,-1 0 1,1 0-1,0 0 1,0 1-1,0-1 0,0 0 1,0 0-1,0 0 1,1 0-1,-1 0 1,0 1-1,1-1 1,-1 0-1,0 0 0,1 0 1,-1 0-1,1 0 1,0 0-1,-1 0 1,1 0-1,0 0 0,-1 0 1,1-1-1,0 1 1,0 0-1,0 0 1,0-1-1,0 1 1,0-1-1,0 1 0,0-1 1,0 1-1,0-1 1,0 1-1,0-1 1,0 0-1,1 0 0,-1 1 1,0-1-1,0 0 1,0 0-1,0 0 1,1 0-1,-1-1 1,0 1-1,0 0 0,0 0 1,0-1-1,0 1 1,0 0-1,2-2 1,6-1 120,-1-1 1,1 0-1,-1 0 0,0-1 1,9-7-1,57-51 670,-48 39-715,39-27 0,-63 49-110,0 1 1,0-1-1,0 1 0,0 0 0,1 0 0,-1 0 0,0 0 0,0 0 0,1 1 1,-1-1-1,1 1 0,3-1 0,-5 1 13,0 1 1,0-1-1,0 0 1,-1 1-1,1-1 0,0 1 1,0-1-1,-1 1 1,1 0-1,0-1 0,-1 1 1,1 0-1,0-1 1,-1 1-1,1 0 0,-1 0 1,0-1-1,1 1 1,-1 0-1,1 0 0,-1 0 1,0 0-1,0 0 1,0 0-1,1-1 0,-1 1 1,0 0-1,0 0 1,0 0-1,0 0 0,-1 0 1,1 0-1,0 1 1,0 114 510,13-120-170,-3-5-126,0-1 0,-1 1 1,0-1-1,9-14 0,-12 15-405,0 0 0,1 0 0,0 1 0,1 0 0,0 1 0,0 0 0,1 0 0,12-7 0,-8 10-2098,-12 4 1939,0 1 1,-1-1-1,1 0 1,0 0-1,-1 1 0,1-1 1,-1 0-1,1 1 1,0-1-1,-1 1 1,1-1-1,-1 1 0,1-1 1,-1 1-1,1-1 1,-1 1-1,1-1 1,-1 1-1,0 0 0,1-1 1,-1 1-1,0 0 1,6 8-5344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 3844,'0'0'16629,"-8"-3"-16026,7 2-599,-1 1 0,0-1 0,0 0 0,0 1 0,0 0 0,0-1 0,0 1 0,0 0 0,0 0 1,0 0-1,0 0 0,1 0 0,-1 0 0,0 1 0,0-1 0,0 1 0,0-1 0,0 1 0,0 0 0,1 0 0,-1-1 0,0 1 0,0 0 0,-2 3 0,-1 2-7,0 0-1,0 0 0,0 1 0,1-1 0,-1 1 0,-3 10 1,1-4-2,5-9-5,-1-1 0,1 1-1,0 0 1,1 1 0,-1-1 0,1 0 0,-1 1 0,0 7 0,32-20 111,-9 1-638,0 0 0,1 1 0,-1 1 0,1 1 1,0 1-1,38-1 0,-60 4 546,1 0 0,0 0 1,-1 0-1,1 0 0,-1 0 1,1 1-1,0-1 0,-1 0 1,1 0-1,-1 0 0,1 1 0,-1-1 1,1 0-1,-1 1 0,1-1 1,-1 0-1,1 1 0,-1-1 1,0 0-1,1 1 0,-1-1 1,0 1-1,1-1 0,-1 1 0,0-1 1,1 1-1,-1-1 0,0 1 1,0 0-1,0-1 0,0 1 1,1-1-1,-1 1 0,0-1 1,0 1-1,0 0 0,0-1 0,0 1 1,0-1-1,0 1 0,-1-1 1,1 1-1,0 0 0,0-1 1,0 1-1,-1-1 0,1 1 0,0-1 1,-1 1-1,-14 29 2104,-15 5-759,-1-1 1,-68 56-1,91-85-2275,6-7-206,10-17-1641,21-24-4065,-7 17 369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67 121 10602,'0'0'8029,"-8"11"-7463,2-4-488,0 1 242,0 0 0,0 0 0,0 1 0,1 0 0,0 0 0,1 0 0,0 1 0,1-1 0,-4 13 0,7-21-319,0-1 1,0 0 0,0 1-1,0-1 1,0 0 0,0 1-1,0-1 1,0 0 0,0 1 0,0-1-1,0 1 1,0-1 0,0 0-1,0 1 1,0-1 0,0 0-1,1 0 1,-1 1 0,0-1-1,0 0 1,0 1 0,0-1-1,1 0 1,-1 1 0,0-1 0,0 0-1,1 0 1,-1 0 0,0 1-1,1-1 1,-1 0 0,0 0-1,0 0 1,1 0 0,-1 1-1,0-1 1,1 0 0,-1 0 0,0 0-1,1 0 1,19-4 228,16-17 138,3-16-234,-29 26-118,0 1 1,0 0 0,1 1 0,1 0 0,18-11 0,-29 20-22,-1-1 1,0 1-1,1 0 0,-1 0 1,0 0-1,1-1 1,-1 1-1,1 0 0,-1 0 1,0 0-1,1 0 1,-1 0-1,0 0 0,1 0 1,-1 0-1,1 0 1,-1 0-1,0 0 0,1 0 1,-1 0-1,1 0 1,-1 0-1,0 0 0,1 1 1,-1-1-1,0 0 1,1 0-1,-1 0 0,0 1 1,1-1-1,-1 0 1,0 0-1,1 1 0,-1-1 1,0 0-1,0 1 1,1-1-1,-1 0 0,0 1 1,0-1-1,0 0 1,0 1-1,1-1 0,-1 0 1,0 1-1,0 0 1,2 26 126,-2-25-97,-1 0-1,1 0 1,0-1-1,0 1 1,0 0-1,0 0 1,0-1-1,0 1 1,0 0-1,1 0 1,-1-1-1,1 1 1,-1 0-1,1 0 1,0-1-1,-1 1 1,1-1-1,0 1 1,0-1-1,0 1 1,0-1-1,2 2 1,1-2 34,1-1 0,-1 1 0,1-1 0,-1 0 0,1 0 0,-1-1 0,0 0 0,1 1 0,-1-1 0,0-1 0,1 1 0,5-4 0,53-29 1018,-22 10-727,-33 20-372,1-1-163,0 0 0,1 1 0,0 0 1,0 1-1,0 0 0,0 0 0,20-2 1,-29 5 180,0 1 1,-1-1-1,1 0 1,0 0-1,-1 0 1,1 1-1,-1-1 1,1 0-1,-1 1 1,1-1 0,-1 1-1,1-1 1,-1 0-1,1 1 1,-1-1-1,1 1 1,-1-1-1,0 1 1,1 0-1,-1-1 1,0 1 0,1-1-1,-1 1 1,0 0-1,0-1 1,0 1-1,1-1 1,-1 1-1,0 0 1,0-1-1,0 1 1,0 0-1,0-1 1,0 1 0,0 0-1,-1-1 1,1 1-1,0 0 1,0-1-1,-1 2 1,-9 38 12,5-18 11,7-22 41,0-1 0,0 1 0,0-1 0,0 0 0,0 1 0,0-1 0,0 0 0,0 0 0,0-1 0,0 1 0,2-3 0,19-18-63,35-29-598,-54 48-42,0 0 0,0 0 0,0 0 0,1 1 0,0 0 0,-1 0 0,1 0 0,0 1 0,0-1 0,0 1 1,0 0-1,6 0 0,-11 1 562,1 0 1,-1 0 0,1 1 0,-1-1 0,1 0-1,-1 0 1,0 1 0,1-1 0,-1 0 0,1 1-1,-1-1 1,0 0 0,1 1 0,-1-1 0,0 1-1,1-1 1,-1 0 0,0 1 0,0-1 0,0 1-1,1-1 1,-1 1 0,0-1 0,0 1 0,0-1-1,0 1 1,0-1 0,0 1 0,0-1 0,0 1-1,0-1 1,0 1 0,0-1 0,0 1 0,0-1-1,0 1 1,0-1 0,-1 1 0,1 0 0,-1 0 15,1-1 0,0 1 1,0-1-1,-1 1 1,1 0-1,0-1 0,0 1 1,0-1-1,0 1 0,0 0 1,0-1-1,0 1 0,0 0 1,0-1-1,0 1 1,0-1-1,1 1 0,-1 0 1,0-1-1,0 1 0,0-1 1,1 1-1,-1-1 0,0 1 1,1-1-1,-1 1 1,1-1-1,-1 1 0,0-1 1,1 1-1,-1-1 0,1 1 1,-1-1-1,1 0 0,-1 1 1,1-1-1,0 0 1,-1 0-1,1 1 0,-1-1 1,1 0-1,1 0 0,2 0-258,1-1-1,-1 0 1,1 0-1,-1-1 1,0 1 0,0-1-1,1 0 1,-1 0-1,0 0 1,-1-1-1,1 1 1,0-1-1,-1 0 1,5-4-1,20-22 2422,-5 0 3343,-20 26-2668,-5 15-2333,0 0 0,0-1 0,-1 1 0,-1-1 0,0 0 0,0 0 0,-1 0 0,-7 10 1,-11 29 712,14-23-803,1 0 0,1 0 0,1 0 0,1 1-1,2 0 1,0 34 0,17-96-994,-6 18 720,2-8-25,66-138-1742,-67 146 1766,0 0 1,2 1 0,0 0-1,0 0 1,1 1 0,1 1 0,21-18-1,-30 28-22,0 1 0,-1-1-1,1 1 1,0 0 0,1 0 0,-1 0-1,0 0 1,0 1 0,1-1-1,-1 1 1,1 1 0,-1-1 0,1 0-1,0 1 1,8 1 0,-12-1-50,0 0 0,-1 1 0,1-1 1,-1 1-1,1-1 0,-1 1 0,1-1 0,-1 1 1,0-1-1,1 1 0,-1 0 0,0-1 0,1 1 0,-1 0 1,0-1-1,0 1 0,0 0 0,1-1 0,-1 1 1,0 0-1,0-1 0,0 1 0,0 0 0,0-1 1,0 1-1,0 0 0,-1 0 0,1-1 0,0 1 1,0 0-1,0-1 0,-1 1 0,1 0 0,-10 25 131,-1-14 105,-1 0-1,0 0 0,-1-2 0,0 1 0,0-1 0,-1-1 0,-1-1 1,1 0-1,-30 12 0,44-21-292,0 1 0,0 0 1,0 0-1,0-1 0,0 1 0,0 0 1,0 0-1,0-1 0,0 1 0,0 0 1,0 0-1,0-1 0,0 1 0,0 0 1,0 0-1,0-1 0,0 1 0,0 0 1,0 0-1,0 0 0,0-1 0,0 1 1,-1 0-1,1 0 0,0-1 0,0 1 0,0 0 1,0 0-1,-1 0 0,1 0 0,0-1 1,0 1-1,0 0 0,-1 0 0,1 0 1,0 0-1,0 0 0,-1 0 0,1 0 1,0-1-1,0 1 0,-1 0 0,1 0 1,0 0-1,0 0 0,-1 0 0,1 0 1,0 0-1,-1 0 0,21-22-3057,-19 21 2751,25-27-4595,2-4-3331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11403,'0'0'12043,"-5"8"-11909,-8 20 111,1 0 1,1 1-1,1 1 1,2 0-1,1 0 1,1 0 0,2 1-1,-1 41 1,5-72-239,0 1 1,0-1 0,0 0-1,0 0 1,0 0-1,0 1 1,0-1 0,0 0-1,0 0 1,0 0 0,0 0-1,0 1 1,0-1-1,0 0 1,0 0 0,0 0-1,0 1 1,0-1 0,0 0-1,0 0 1,1 0-1,-1 0 1,0 0 0,0 1-1,0-1 1,0 0-1,0 0 1,1 0 0,-1 0-1,0 0 1,0 0 0,0 0-1,0 1 1,1-1-1,-1 0 1,0 0 0,0 0-1,0 0 1,1 0 0,-1 0-1,0 0 1,0 0-1,0 0 1,1 0 0,10-6 270,7-9-2,-13 9-290,0-1 0,0 1 0,-1-1 0,0 0 1,0 0-1,-1 0 0,0 0 0,0-1 0,-1 1 1,0-1-1,2-12 0,-12 51-266,0 7 214,8-37 63,0 1 0,1-1 0,-1 0 0,0 0 0,0 0 0,1 1 0,-1-1 0,1 0 0,-1 0 0,1 0 0,0 0 0,-1 0 0,1 0 1,0 0-1,0 0 0,0 0 0,0 0 0,0 0 0,0 0 0,0-1 0,0 1 0,0 0 0,0-1 0,0 1 0,0-1 0,0 1 0,1-1 0,1 1 0,3 0 44,0 0 0,0 0 1,0 0-1,0-1 0,0 0 0,0 0 1,0-1-1,0 1 0,0-2 1,0 1-1,0 0 0,0-1 0,0 0 1,-1-1-1,1 1 0,-1-1 1,1 0-1,-1 0 0,8-7 0,1-2 290,1 0-1,-2-1 1,0-1-1,0 0 0,11-17 1,-32 45-274,1 0 1,0 1-1,1 0 1,1 0-1,0 1 1,1-1-1,1 1 1,-2 25-1,5-41-52,0 1-1,0-1 0,0 1 0,0-1 1,0 1-1,0-1 0,0 1 0,0-1 0,0 1 1,0-1-1,0 1 0,1-1 0,-1 1 1,0-1-1,0 0 0,1 1 0,-1-1 0,0 1 1,0-1-1,1 0 0,-1 1 0,1-1 1,-1 1-1,0-1 0,1 0 0,-1 0 0,1 1 1,-1-1-1,0 0 0,1 0 0,-1 1 1,1-1-1,-1 0 0,1 0 0,-1 0 0,1 0 1,-1 0-1,1 0 0,-1 0 0,1 0 1,-1 0-1,1 0 0,-1 0 0,1 0 0,-1 0 1,1 0-1,-1 0 0,1-1 0,-1 1 1,1 0-1,-1 0 0,1-1 0,-1 1 0,0 0 1,1 0-1,-1-1 0,1 0 0,25-18-969,-21 10-253,1 0 0,-2 0 0,1 0 1,-1-1-1,0 1 0,-1-1 0,3-15 0,3-16-5882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14542,'0'0'5253,"-1"47"-5702,13-28-2177,-1-1-2403,2-1-6662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14830,'0'0'11269,"-4"10"-10398,0-3-671,1-1-120,0 1 1,0-1-1,0 1 0,1-1 1,0 1-1,0 0 0,1 0 1,0 0-1,0 11 0,1-17-73,1 0 0,0-1 0,-1 1 0,1 0 1,0 0-1,0-1 0,0 1 0,0-1 0,-1 1 0,1-1 0,0 1 0,0-1 0,0 1 0,0-1 0,0 0 0,0 0 0,0 0 0,1 1 1,-1-1-1,0 0 0,0 0 0,0 0 0,0 0 0,2-1 0,29-1 131,37-20-698,-61 18 511,1 0 0,0 1 0,-1 0 0,1 1 0,0 0 0,1 0 0,-1 0 0,0 1 0,0 1 0,1 0 0,17 2 0,-26-2 61,0 1-1,0 0 0,0 0 0,0 0 1,0 0-1,0 0 0,0 0 1,0 1-1,0-1 0,-1 0 1,1 0-1,0 1 0,-1-1 0,1 0 1,-1 1-1,1-1 0,-1 1 1,0-1-1,0 0 0,1 1 0,-1-1 1,0 1-1,0-1 0,-1 1 1,1-1-1,0 0 0,0 1 0,-1-1 1,1 1-1,-1 1 0,0 26 253,1-28-251,0 0 0,0 0 0,1 0-1,-1-1 1,0 1 0,1 0 0,-1 0 0,0-1-1,1 1 1,-1 0 0,1 0 0,-1-1-1,1 1 1,-1-1 0,1 1 0,0 0-1,-1-1 1,1 1 0,0-1 0,-1 0 0,1 1-1,0-1 1,0 1 0,-1-1 0,1 0-1,0 0 1,1 1 0,9 0 126,0 0 1,1-1 0,-1-1-1,0 0 1,0 0-1,0-1 1,0 0-1,21-8 1,-18 5-410,0 2 1,1-1 0,0 2-1,20-2 1,-34 4 219,-1 0 1,1 1-1,0-1 0,-1 0 0,1 1 1,-1-1-1,1 0 0,-1 1 0,1-1 1,-1 0-1,1 1 0,-1-1 0,1 1 1,-1-1-1,0 1 0,1-1 0,-1 1 1,0 0-1,1-1 0,-1 1 0,0-1 1,0 1-1,1 0 0,-1-1 0,0 1 1,0-1-1,0 1 0,0 0 0,0-1 1,0 1-1,0 0 0,0-1 0,0 2 1,-1 12-2231,-2-4-3342,-3-3-4766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3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191 5477,'-10'-3'406,"-23"-6"-362,1 2-1,-1 1 1,-1 2 0,-33 0 0,45 3 66,-1 1 0,0 1 1,0 1-1,1 1 0,-1 1 1,1 1-1,0 1 0,0 1 1,1 1-1,0 1 0,-37 21 1,7 4 107,1 2 0,3 2 0,1 2 1,-53 60-1,-144 199 981,212-256-853,2 0 0,-44 89 0,65-115-262,1 0 0,0 1 1,2 0-1,0 0 0,1 0 1,1 1-1,0-1 0,1 1 1,2 0-1,0-1 0,3 29 1,0-37-24,-1-1 0,2 1 0,-1-1 0,1 0 0,1 0 0,0 0 1,0 0-1,1-1 0,0 0 0,0 0 0,1 0 0,0-1 0,0 0 0,1-1 0,-1 1 0,2-1 1,16 9-1,3 0 66,1-1 0,0-1 0,1-2 0,45 11 0,-1-5-108,0-4-1,125 7 1,156-17 8,-210-4-68,-52-1 57,0-4-1,-1-4 1,0-5-1,0-3 0,88-30 1,-115 26 120,-1-2 1,-1-3 0,-1-2-1,-2-3 1,-1-3-1,-2-3 1,78-65 0,-113 84-116,-1-1 1,-1-1 0,-1-1-1,-1 0 1,-1-1 0,-1-1-1,-1-1 1,-1 0-1,-2-1 1,0 0 0,-2-1-1,0 0 1,-2-1 0,-1 0-1,-2 0 1,0 0 0,0-38-1,-4 40 6,-1 0-1,-2-1 1,0 1 0,-2 0-1,-1 1 1,-8-27-1,6 33 18,0 1 0,-1 0 0,-1 0 0,0 1 0,-2 0 0,0 1 0,0 0 0,-24-24 0,10 17-23,0 2 0,-2 1 0,0 1 0,-1 1 0,-1 1 0,-1 2 0,0 1 0,-1 1 0,0 2 0,-1 1 0,-41-8 0,-20 2-64,-1 3 0,-161-1 0,156 13-149,0 4-1,1 4 1,-108 22-1,163-20 74,1 3-1,0 0 1,1 3-1,0 2 1,2 1-1,0 2 1,1 1-1,0 3 1,-49 41-1,59-42 146,2 2-1,0 1 1,2 1-1,1 1 1,1 1-1,2 0 0,1 2 1,1 1-1,1 0 1,2 1-1,2 1 1,1 0-1,1 0 1,2 2-1,2-1 0,-6 70 1,11-61-46,3 1 0,1-1 0,2 1 0,3-1 0,20 76 0,-18-90-24,2 0 0,1-1 0,2-1-1,1 0 1,1 0 0,1-2 0,1 0-1,42 46 1,-42-54 54,2 0 1,-1-2-1,2 0 0,0-1 0,1-1 0,1-1 1,0-1-1,46 17 0,-38-20 3,0 0 0,1-3 0,0 0 0,0-2 0,0-2 0,47-1 0,-16-7 30,1-2 1,-1-3-1,0-3 0,-1-3 0,-1-2 1,101-48-1,274-155 166,-372 183-254,-3-2 0,-1-3 0,-2-2 0,82-86 0,-116 105-11,-1-2 0,-1 0 1,-2-2-1,-1 0 0,29-65 0,-40 76 86,0 0 0,-2 0-1,0-1 1,-1 0 0,-2 0-1,0 0 1,-1 0 0,-1 0-1,-1-1 1,-1 1 0,-5-33-1,2 41 12,0 0 0,-1 0 0,0 0 0,-1 1 0,-1 0 0,0 0 0,0 0 1,-1 1-1,-1 0 0,0 1 0,0 0 0,-1 0 0,0 1 0,-1 0 0,0 1 0,0 0 0,-1 1 0,-19-9 0,-1 1 45,0 1 0,-1 2 0,0 1 0,-1 2 1,0 1-1,-41-4 0,10 7-56,1 2 1,-1 2-1,0 4 1,1 2 0,-96 22-1,54-2-869,3 5 1,-149 65-1,124-41-1633,5-5-1836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191 237 8904,'0'-3'703,"-1"-1"-1,1 1 1,-1 0-1,1 0 1,-1 0-1,0 0 0,0 0 1,0 0-1,0 0 1,-1 0-1,1 0 0,-1 0 1,0 1-1,-2-4 1,2 4-628,1 0 0,-1 1 0,0-1 0,0 0 0,0 1 1,0-1-1,0 1 0,-1 0 0,1 0 0,0 0 0,0 0 1,-1 0-1,1 0 0,-1 0 0,1 1 0,-1-1 0,1 1 0,-1 0 1,1 0-1,-1 0 0,0 0 0,1 0 0,-1 1 0,1-1 0,-1 1 1,1-1-1,-1 1 0,1 0 0,-3 1 0,0 1-85,1 1 0,-1-1 0,1 1-1,0 0 1,0 0 0,0 0 0,0 0-1,1 1 1,-1 0 0,1-1 0,0 1-1,1 1 1,-3 5 0,-25 73 244,26-68-149,0 0 1,1 0-1,1 0 1,-1 22-1,3-37-85,0 0 1,0-1-1,-1 1 0,1 0 1,0-1-1,0 1 0,1 0 1,-1-1-1,0 1 0,0 0 0,0-1 1,0 1-1,1 0 0,-1-1 1,0 1-1,0 0 0,1-1 1,-1 1-1,1-1 0,-1 1 1,0-1-1,1 1 0,-1-1 1,1 1-1,-1-1 0,1 1 0,0-1 1,-1 0-1,1 1 0,-1-1 1,1 0-1,0 1 0,1-1 1,0 0 5,0 0-1,0 0 1,0 0 0,0-1 0,1 1 0,-1-1 0,0 1 0,0-1 0,0 0 0,0 0 0,2-1 0,47-34 286,-16 1-37,-1-1-1,49-67 1,-65 77 385,-2 0-1,0-1 1,-2-1-1,-1 0 1,14-42-1,-22 48 108,-7 23-385,-11 38-478,1 14-172,3 1 0,1 0 0,1 65-1,7-117 76,0 1 1,0 0-1,0-1 0,0 1 0,1 0 0,-1-1 1,1 1-1,0-1 0,0 1 0,0-1 0,0 0 0,0 1 1,2 2-1,-2-4 14,0 0 0,0-1 0,0 1 1,0 0-1,0-1 0,0 1 0,0-1 0,0 1 1,0-1-1,0 1 0,0-1 0,0 0 0,1 1 1,-1-1-1,0 0 0,0 0 0,0 0 0,0 0 1,0 0-1,1 0 0,-1 0 0,0-1 1,0 1-1,0 0 0,0-1 0,0 1 0,0-1 1,0 1-1,0-1 0,0 1 0,0-1 0,2-1 1,16-16-6369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6566,'0'0'15674,"7"9"-15076,-2-3-550,-1 1 0,1-1 0,-2 1 0,1 0 0,-1 0 0,0 0 0,0 1 0,-1-1 0,0 1 0,0-1 0,-1 1 0,0 0 0,0 9 0,-2 9 51,1-20-56,-1 0 0,1 0 0,-1 0 0,2 0 0,-1 0-1,1 1 1,0-1 0,0 0 0,1 0 0,1 6 0,-3-13-27,0 1 0,0 0 0,0 0-1,0-1 1,0 1 0,0 0 0,0-1 0,0 1-1,0 0 1,0 0 0,0-1 0,1 1-1,-1 0 1,0 0 0,0-1 0,0 1-1,0 0 1,0 0 0,0-1 0,1 1-1,-1 0 1,0 0 0,0 0 0,0-1-1,1 1 1,-1 0 0,0 0 0,0 0-1,0 0 1,1-1 0,-1 1 0,0 0-1,0 0 1,1 0 0,-1 0 0,0 0-1,0 0 1,1 0 0,-1 0 0,0 0-1,1 0 1,-1 0 0,0 0 0,0 0 0,1 0-1,-1 0 1,0 0 0,1 0 0,-1 0-1,0 0 1,0 0 0,1 0 0,-1 1-1,0-1 1,0 0 0,0 0 0,1 0-1,-1 0 1,0 1 0,0-1 0,0 0-1,1 0 1,-1 0 0,0 1 0,0-1-1,0 0 1,0 0 0,1 1 0,3-26 544,-3 22-526,0-10 200,1 0-1,-2-1 1,1 1 0,-2-1 0,0 0-1,-1 1 1,0 0 0,-5-16-1,8 28-246,-1 0 0,0 0 0,1 0 0,-1 0 0,0 0 0,1 0 0,-1 0-1,1 0 1,-1 0 0,1 0 0,0 1 0,0-1 0,-1 0 0,1 0 0,0 1 0,0-1-1,0 0 1,-1 1 0,1-1 0,0 1 0,0-1 0,0 1 0,0-1 0,0 1 0,0 0-1,0-1 1,1 1 0,-1 0 0,2 0 0,42-11-795,-39 10 317,46-8-4491,-21 4-2368,-10 1-2937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58 112 9449,'0'0'9177,"3"-8"-6866,1 0-1696,-2 5-426,-1 1 1,1-1-1,-1 1 1,0-1-1,0 0 0,0 0 1,0 0-1,-1 0 1,1 0-1,-1 1 1,1-5-1,-2 7-177,1 0-1,0-1 1,0 1 0,0 0-1,-1 0 1,1-1-1,0 1 1,0 0 0,-1 0-1,1-1 1,0 1-1,0 0 1,-1 0 0,1 0-1,0 0 1,-1 0-1,1-1 1,0 1 0,-1 0-1,1 0 1,0 0-1,-1 0 1,1 0 0,0 0-1,-1 0 1,1 0-1,0 0 1,-1 0 0,1 0-1,0 0 1,-1 0-1,1 1 1,0-1 0,-1 0-1,1 0 1,0 0-1,-1 0 1,1 0 0,0 1-1,-1-1 1,1 0-1,0 0 1,0 1 0,-1-1-1,1 0 1,0 0-1,0 1 1,0-1 0,0 0-1,-1 1 1,-15 12-182,10-4 151,1 0 0,-1 0 0,2 0 0,-1 1 0,1 0 1,1 0-1,0 0 0,0 0 0,1 1 0,0-1 0,1 1 0,0 11 0,1-21 26,0 0 0,0 0-1,0-1 1,0 1 0,0 0-1,1-1 1,-1 1 0,0 0 0,0-1-1,1 1 1,-1-1 0,1 1-1,-1 0 1,0-1 0,1 1-1,-1-1 1,1 1 0,-1-1-1,1 1 1,-1-1 0,1 0-1,0 1 1,-1-1 0,1 0-1,0 1 1,-1-1 0,1 0 0,0 0-1,-1 0 1,1 1 0,0-1-1,-1 0 1,1 0 0,0 0-1,-1 0 1,1 0 0,0 0-1,0 0 1,-1-1 0,1 1-1,0 0 1,-1 0 0,1 0-1,0-1 1,-1 1 0,2-1 0,34-17 565,-27 11-361,0 0 0,0-1 0,0 0 1,-1-1-1,-1 0 0,1 0 1,-2-1-1,1 1 0,-1-2 0,-1 1 1,0-1-1,0 1 0,-1-1 1,0-1-1,-1 1 0,0 0 0,-1-1 1,1-15-1,-7 22-808,-3 11-558,-6 12-1236,6 32-4191,10-34-1708,5-13-252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28 13261,'0'0'2978,"0"13"-2807,0 58 1352,-4-1 1,-13 77-1,-12-24 206,29-172-1839,2 0 0,15-78 0,-13 106-111,1 0-1,2 0 1,0 0 0,1 1-1,1 0 1,0 0 0,2 1 0,17-24-1,-27 41 232,0 1-1,-1 0 1,1 0-1,0-1 1,0 1-1,-1 0 1,1 0-1,0 0 1,0 0-1,0 0 1,0 0-1,1 0 1,-1 0 0,0 1-1,0-1 1,0 0-1,1 1 1,-1-1-1,0 1 1,1-1-1,-1 1 1,0 0-1,1-1 1,-1 1-1,1 0 1,-1 0-1,1 0 1,-1 0-1,0 0 1,1 1-1,-1-1 1,1 0-1,-1 1 1,0-1-1,1 0 1,1 2-1,-1 0 7,-1 0-1,1-1 1,-1 1 0,1 0-1,-1 0 1,0 0-1,0 0 1,0 1-1,0-1 1,-1 0-1,1 0 1,-1 0-1,1 1 1,-1-1-1,1 0 1,-1 1 0,0-1-1,0 0 1,-1 0-1,1 1 1,-1 3-1,-2 3 9,0-1 1,-1 0-1,0 1 0,0-1 0,0 0 0,-1-1 1,-1 1-1,1-1 0,-1 0 0,0-1 0,-1 1 0,0-1 1,-11 8-1,6-4 59,0 1 1,1 0-1,-10 14 1,32-35-5618,-1 3 3776,9-13-2775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9705,'0'0'8285,"0"11"-7761,-5 56 531,-3-1-1,-3 0 1,-28 91 0,23-92-956,11-47 302,4-21 385,8-31-24,14-38-663,74-228-305,-95 298 206,1 1 0,-1-1 1,1 0-1,-1 1 0,1-1 0,0 0 0,0 1 1,0-1-1,0 1 0,0-1 0,0 1 0,1 0 1,-1-1-1,0 1 0,1 0 0,-1 0 0,1 0 0,-1 0 1,1 0-1,-1 0 0,1 0 0,0 1 0,-1-1 1,3 0-1,-3 1-16,1 1 1,-1-1-1,0 0 1,0 1-1,0-1 1,1 1-1,-1 0 0,0-1 1,0 1-1,0 0 1,0 0-1,0 0 1,0-1-1,-1 1 1,1 0-1,0 0 1,0 0-1,-1 0 1,1 1-1,0-1 0,-1 0 1,1 0-1,-1 0 1,1 0-1,-1 1 1,0-1-1,0 0 1,1 1-1,-1-1 1,0 0-1,0 0 0,0 1 1,0-1-1,-1 1 1,1 5-33,0 0 1,-1 0-1,0 0 0,0-1 1,-1 1-1,0-1 1,0 1-1,-1-1 0,1 0 1,-1 0-1,-1 0 0,1 0 1,-1 0-1,0-1 1,0 1-1,-1-1 0,1 0 1,-1-1-1,0 1 0,-1-1 1,1 0-1,-1 0 1,0 0-1,-9 4 0,-1-7 37,14-12-2038,15-16-4186,1 8-278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11851,'0'0'8301,"11"3"-7324,-5-2-868,0 1 0,1-1 0,-1 0 0,0-1 0,1 1 0,-1-1 0,0-1 0,1 1-1,-1-1 1,0 0 0,0-1 0,0 1 0,0-1 0,0 0 0,0-1 0,0 1 0,0-1 0,-1 0-1,7-6 1,30-30 762,-40 37-741,0 0-1,-1 0 1,1 0 0,-1 0-1,0-1 1,1 1 0,-1 0-1,0-1 1,0 1 0,-1-1 0,1 1-1,0-1 1,-1 1 0,0-1-1,1 0 1,-1 1 0,0-1 0,0 1-1,-1-5 1,0 7-114,1-1 0,-1 0 0,1 1 0,-1-1 0,1 0 1,-1 1-1,0-1 0,1 1 0,-1 0 0,0-1 0,1 1 0,-1-1 0,0 1 0,0 0 0,1-1 1,-1 1-1,0 0 0,0 0 0,0 0 0,0 0 0,1 0 0,-1 0 0,0 0 0,0 0 0,0 0 1,0 0-1,1 0 0,-2 1 0,-24 6-179,18-2 139,1 1 0,0 0 0,0 1 0,0-1 0,1 1 0,0 1 0,0-1-1,-8 17 1,10-18 4,0 1 0,0 0 0,1 0 0,0 0-1,1 0 1,0 1 0,0-1 0,0 1 0,1-1 0,0 1-1,0 10 1,2-17-60,-1 0-1,1 0 0,-1 0 1,1 1-1,0-1 0,0 0 1,-1 0-1,1 0 0,0 0 1,0 0-1,0-1 1,0 1-1,0 0 0,0 0 1,0-1-1,0 1 0,0 0 1,0-1-1,1 1 0,-1-1 1,0 0-1,0 1 0,1-1 1,-1 0-1,0 0 1,0 1-1,1-1 0,-1 0 1,0 0-1,1-1 0,1 1 1,45-8-3741,-15-9-524,2-8-1885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94 124 12268,'0'0'9747,"-8"7"-9383,0 2-385,0-1 1,0 1 0,1 1 0,0-1 0,0 1 0,1 0 0,1 1 0,-1 0 0,2-1 0,0 2 0,0-1 0,1 0 0,0 1 0,1-1 0,-1 15 0,3-25 7,0 0-1,0 0 1,0 0 0,0 0-1,1 0 1,-1 0 0,0 0-1,1 0 1,-1 0-1,1 0 1,-1 0 0,1 0-1,-1 0 1,1-1-1,0 1 1,-1 0 0,1 0-1,0-1 1,0 1 0,-1 0-1,1-1 1,0 1-1,0-1 1,0 1 0,0-1-1,0 0 1,0 1-1,0-1 1,0 0 0,0 1-1,0-1 1,0 0 0,0 0-1,0 0 1,0 0-1,0 0 1,0 0 0,0 0-1,0 0 1,0-1-1,0 1 1,0 0 0,0-1-1,0 1 1,-1 0 0,1-1-1,2-1 1,3 0 80,-1 0 1,1 0-1,0-1 0,-1 0 1,0 0-1,10-8 0,3-8 198,0 0-1,-1-2 0,0 0 1,18-34-1,-27 42 90,-2 0 0,1 0 0,-2-1 1,1 0-1,-2 0 0,0 0 0,-1 0 0,0-1 0,1-22 1,-4 37-350,0 0-1,0-1 1,-1 1 0,1 0 0,0-1 0,0 1 0,0 0 0,0 0 0,0-1 0,-1 1 0,1 0 0,0-1-1,0 1 1,0 0 0,-1 0 0,1 0 0,0-1 0,0 1 0,-1 0 0,1 0 0,0 0 0,0 0 0,-1-1-1,1 1 1,0 0 0,-1 0 0,1 0 0,0 0 0,-1 0 0,1 0 0,0 0 0,-1 0 0,1 0 0,0 0-1,-1 0 1,1 0 0,0 0 0,0 0 0,-1 0 0,1 0 0,0 0 0,-1 1 0,1-1 0,0 0 0,-1 0-1,1 0 1,0 0 0,0 1 0,-1-1 0,1 0 0,0 0 0,0 1 0,0-1 0,-1 0 0,1 0 0,0 1 0,0-1-1,0 1 1,-18 15-156,6 0 118,2 1 0,0 0 1,1 1-1,-13 34 0,19-43 5,0 0 0,1 0 0,0 0 0,0 0 0,1 0 0,0 0 0,0 1 0,1-1 0,0 0 0,1 1 0,0-1 0,4 16 0,-4-23-101,0 0-1,0 0 1,0 0-1,0 0 1,0 0 0,0-1-1,1 1 1,-1 0-1,1-1 1,-1 1 0,1-1-1,0 1 1,0-1-1,-1 0 1,1 1 0,0-1-1,3 1 1,23 4-4872,-4-6-2659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58 7783,'0'0'12572,"-11"-6"-10602,-35-18-758,44 24-1171,0 0 0,0 0-1,0 0 1,0 0 0,0 0 0,0 0 0,0 0 0,1 1-1,-1-1 1,0 1 0,0 0 0,0-1 0,0 1 0,1 0-1,-1 0 1,0 0 0,1 0 0,-1 0 0,1 1 0,-1-1-1,1 0 1,-1 1 0,1-1 0,0 1 0,0-1 0,0 1-1,0 0 1,-1 1 0,-21 47 24,21-43-81,0 0 0,0 1 0,1-1 0,0 0 0,0 14 0,1-21 15,0 0 0,0 1 0,0-1 1,0 0-1,0 0 0,0 1 0,0-1 0,0 0 0,0 1 0,0-1 1,0 0-1,0 0 0,1 1 0,-1-1 0,0 0 0,0 0 0,0 1 1,0-1-1,0 0 0,1 0 0,-1 1 0,0-1 0,0 0 0,0 0 1,1 0-1,-1 1 0,0-1 0,0 0 0,1 0 0,-1 0 0,0 0 1,0 0-1,1 1 0,-1-1 0,0 0 0,0 0 0,1 0 0,-1 0 1,15-5 119,9-14 366,-13 4-141,-1 1 0,0-1-1,-2 0 1,1-1 0,-2 0-1,0-1 1,5-19 0,-7 126-1578,-5-88 1234,0 14-513,1 0 0,0-1 0,1 1 0,1-1-1,7 23 1,-9-36 246,0 1-1,0-1 0,0 1 0,0-1 1,0 1-1,1-1 0,-1 0 0,1 0 1,0 0-1,0 0 0,-1 0 1,1 0-1,1 0 0,-1-1 0,0 1 1,0-1-1,0 1 0,1-1 0,-1 0 1,1 0-1,-1 0 0,1 0 1,-1 0-1,1-1 0,0 1 0,-1-1 1,1 0-1,0 0 0,0 0 0,-1 0 1,1 0-1,0 0 0,-1-1 0,1 1 1,-1-1-1,1 0 0,0 0 1,-1 0-1,1 0 0,3-3 0,28-19-3170,2-11-1521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70 6150,'0'0'3294,"-4"11"-1522,-3 6-684,1 1 0,0-1 0,2 1 1,0 0-1,-3 37 0,8-53-1016,0-1 0,0 0 0,-1 0 0,1 0 1,0 1-1,0-1 0,0 0 0,0 0 0,0 0 0,0 0 1,1-1-1,-1 1 0,0 0 0,0 0 0,1-1 0,-1 1 1,0-1-1,1 1 0,-1-1 0,1 1 0,-1-1 0,0 0 1,1 0-1,-1 0 0,1 0 0,-1 0 0,2 0 0,50 2 853,-47-2-753,-4 1-70,0-1-1,0 0 1,0 0-1,1-1 1,-1 1-1,0 0 1,0-1 0,0 1-1,0-1 1,0 0-1,0 0 1,0 1-1,0-1 1,0-1-1,0 1 1,0 0-1,-1 0 1,1-1-1,0 1 1,-1-1-1,1 1 1,-1-1-1,0 0 1,1 1-1,-1-1 1,1-3-1,0 0 105,0-1 0,-1 1 0,0-1 0,0 1-1,0-1 1,-1 1 0,0-1 0,0 1 0,-2-10 0,2 14-204,0 0 0,0-1-1,-1 1 1,1 0 0,0-1 0,-1 1 0,1 0 0,-1-1 0,0 1 0,1 0 0,-1 0 0,0 0 0,0 0 0,0 0 0,0 0 0,0 0 0,0 0 0,0 0 0,0 0 0,0 0 0,0 0 0,0 1 0,0-1 0,-1 1 0,1-1-1,0 1 1,-1-1 0,1 1 0,-2-1 0,7 22-471,-2-19 466,1 1 1,0 0 0,0-1-1,0 0 1,0 0 0,0 0 0,0 0-1,1 0 1,-1 0 0,0-1 0,1 0-1,0 0 1,-1 0 0,1 0-1,0 0 1,-1-1 0,1 1 0,0-1-1,0 0 1,5-1 0,-1 1 35,0-1 1,-1 0 0,1 0-1,-1 0 1,0-1-1,1-1 1,-1 1 0,0-1-1,9-4 1,-5-1 61,-1 1 0,0-1 0,0 0-1,10-13 1,-17 18-38,0-1-1,0 1 0,0-1 0,-1 0 1,1 0-1,-1-1 0,0 1 1,0 0-1,-1-1 0,1 1 0,-1-1 1,0 0-1,0 1 0,0-8 0,-1 12-52,0 0-1,0-1 0,0 1 0,0 0 1,-1-1-1,1 1 0,0 0 0,0-1 0,0 1 1,-1 0-1,1-1 0,0 1 0,0 0 1,-1 0-1,1-1 0,0 1 0,-1 0 1,1 0-1,0-1 0,-1 1 0,1 0 0,0 0 1,-1 0-1,1 0 0,-1 0 0,1 0 1,0 0-1,-1 0 0,1 0 0,0 0 0,-1 0 1,1 0-1,-1 0 0,1 0 0,0 0 1,-1 0-1,1 0 0,0 0 0,-1 0 1,1 0-1,-1 1 0,1-1 0,0 0 0,-1 0 1,1 0-1,0 1 0,0-1 0,-1 0 1,1 1-1,0-1 0,0 0 0,-1 0 1,1 1-1,0-1 0,0 1 0,-20 15-152,15-10 134,0 1 0,0 0 0,1 0 0,0 0 0,0 1 0,0 0 0,1 0-1,1 0 1,-1 0 0,1 0 0,-1 13 0,3-20 15,0 0 0,1 0 1,-1 0-1,1 0 0,-1 0 0,1 0 1,-1 0-1,1 0 0,0-1 0,-1 1 0,1 0 1,0 0-1,0-1 0,-1 1 0,1 0 1,0-1-1,0 1 0,0-1 0,0 1 1,0-1-1,0 0 0,0 1 0,0-1 0,0 0 1,0 0-1,0 1 0,0-1 0,0 0 1,0 0-1,0 0 0,0 0 0,0 0 0,0-1 1,0 1-1,0 0 0,0 0 0,0-1 1,2 0-1,43-12 231,-38 9-228,64-23 85,-67 25-133,0 0 1,1 1-1,-1 0 1,0 1-1,1-1 1,-1 1 0,1 0-1,-1 0 1,1 0-1,-1 1 1,8 2-1,-12-3 41,1 1-1,-1-1 1,0 1-1,0 0 1,0 0 0,-1-1-1,1 1 1,0 0-1,0 0 1,0 0-1,0 0 1,-1 0 0,1 0-1,0 0 1,-1 0-1,1 0 1,-1 0-1,0 1 1,1-1 0,-1 0-1,0 0 1,1 0-1,-1 1 1,0-1 0,0 0-1,0 2 1,0-1 13,0-1 1,0 0-1,0 1 1,0-1-1,0 0 1,1 1-1,-1-1 1,1 0-1,-1 1 1,1-1 0,-1 0-1,1 0 1,0 0-1,-1 1 1,1-1-1,2 1 1,-2-5 322,1-1 0,-1 0-1,0 0 1,0 0 0,0 0 0,0 0 0,0 0 0,-1 0 0,0-8 0,0 11-283,2-97-1479,-1 97 1095,-1 0 0,0 0 0,0 1 0,1-1 0,-1 0 0,0 0 0,1 1 0,-1-1 0,1 0 0,-1 1 0,1-1 0,-1 0 0,1 1 0,0-1 1,-1 1-1,1-1 0,0 1 0,-1-1 0,1 1 0,0-1 0,0 1 0,-1 0 0,1-1 0,0 1 0,0 0 0,0 0 0,0 0 0,-1-1 0,1 1 1,0 0-1,1 0 0,3 0-1738,13-5-8465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18065,'50'282'4529,"-47"-268"-4563,5 4 340,0-22 922,4-28 1002,-5-50-1248,-6 77-977,-1-1 0,-1 0 0,1 1 0,-1-1 0,0 1 0,0-1-1,-1 1 1,1-1 0,-1 1 0,0 0 0,-1 0 0,-3-6 0,6 12-96,-1-1 1,1 1 0,-1 0-1,1-1 1,-1 1-1,1 0 1,-1-1 0,1 1-1,0 0 1,-1 0-1,1-1 1,0 1 0,0 0-1,0 0 1,-1 0-1,1-1 1,0 1-1,0 0 1,0 0 0,0 0-1,0-1 1,0 1-1,1 0 1,-1 0 0,0 0-1,1 1 1,1 33-218,-1-32 286,-1-1-1,1 1 1,-1-1 0,1 0 0,0 1 0,0-1 0,0 0 0,0 0 0,0 0-1,0 0 1,1 0 0,-1 0 0,1 0 0,-1 0 0,1 0 0,0 0 0,0-1 0,0 1-1,0-1 1,0 0 0,0 1 0,0-1 0,0 0 0,1 0 0,-1 0 0,0-1-1,1 1 1,-1 0 0,0-1 0,1 0 0,-1 1 0,1-1 0,-1 0 0,4-1 0,-1 0 115,1 0 0,-1-1 1,1 0-1,-1 0 1,0 0-1,0-1 1,0 0-1,0 0 0,-1 0 1,1 0-1,-1-1 1,0 0-1,7-7 0,3-6 138,-2 1-1,0-2 0,-1 0 1,-1 0-1,-1-1 0,0 0 1,-1-1-1,-1 0 0,-1 0 1,-1 0-1,-1-1 0,-1 0 1,2-35-1,-7 62-365,1 0 1,-1-1-1,0 1 1,0-1-1,0 0 0,-6 9 1,-3 8 126,-12 30 63,14-34-21,0 2 1,1-1-1,1 1 0,1 0 1,-7 41-1,13-60-29,0 0 0,0 0 0,0 1 0,1-1 0,-1 0-1,0 0 1,1 0 0,-1 0 0,1 1 0,-1-1 0,1 0 0,0 0 0,0 0 0,-1 0-1,1-1 1,0 1 0,0 0 0,0 0 0,0 0 0,0-1 0,0 1 0,0 0 0,0-1-1,0 1 1,0-1 0,0 1 0,1-1 0,-1 0 0,0 1 0,0-1 0,0 0-1,1 0 1,-1 0 0,0 0 0,0 0 0,0 0 0,1 0 0,-1 0 0,0 0 0,2-1-1,66-10 309,-49 7-367,-17 3 42,0 0 0,0 1 0,0-1 0,0 1-1,0 0 1,0 0 0,1 0 0,-1 0 0,0 1-1,0-1 1,0 1 0,5 2 0,-7-2-65,1 0 1,-1 1-1,0-1 1,0 0-1,0 1 1,0 0-1,0-1 1,0 1-1,0 0 1,-1-1-1,1 1 1,0 0-1,-1 0 1,0 0-1,1-1 1,-1 1-1,0 0 1,0 0-1,0 0 1,0 0-1,-1 2 1,0 16-1302,0-11-1224,1 2-6375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10698,'0'0'1196,"10"0"-1271,21-3 71,-1-2 0,1-1-1,-1-1 1,-1-1 0,55-24 0,61-18 93,-92 39-50,2 1-1,-1 3 1,77 0 0,168 18 48,60-1-67,19-51 67,-33 2-51,672 49 23,-835-1-60,915-32 65,-531 1 53,0 54-4,-512-25-85,884 70 990,-241-98-692,-390 12-227,362 37-1,-356-8 28,542-35-1,295-38 11,2 45-138,-219-24 10,-739 22 16,460 5 30,0 31 33,265 3-15,-457-32-51,575 11 113,254-17 459,-527-11-565,146-10 8,-277-5 63,-1 60 15,-11 27-114,1-48 0,491-8 107,-555 9-104,-36-2 309,-60 40 85,24 0-41,67-51-53,9 1 445,-553 7-875,0 0-1,0 1 1,-1 0-1,1 0 0,-1 1 1,1 0-1,-1 1 1,1 0-1,8 4 1,-16-7-81,-1 1 0,0-1 0,1 0 0,-1 0 0,1 1 0,-1-1 1,1 0-1,-1 0 0,1 0 0,-1 0 0,1 0 0,-1 1 0,0-1 1,1 0-1,-1 0 0,1 0 0,-1 0 0,1 0 0,-1-1 0,1 1 1,-1 0-1,1 0 0,-1 0 0,1 0 0,-1 0 0,1-1 1,-1 1-1,1 0 0,-1 0 0,1-1 0,6-14-6908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19 134 11627,'0'0'10218,"10"0"-9225,-5 0-886,0 0 0,-1-1 0,1 1 1,0-1-1,0 0 0,-1 0 0,1 0 1,0-1-1,-1 0 0,1 0 0,-1 0 0,0 0 1,0-1-1,0 1 0,0-1 0,0 0 1,-1 0-1,1-1 0,-1 1 0,0-1 1,0 1-1,0-1 0,0 0 0,-1 0 1,1-1-1,-1 1 0,0 0 0,0-1 1,-1 0-1,0 1 0,1-1 0,-1 0 0,0-5 1,-1 9-99,1 0 0,-1 0 0,0 0 0,0 0 1,0 0-1,0 0 0,0 0 0,0-1 0,0 1 0,0 0 0,0 0 1,0 0-1,-1 0 0,1 0 0,0 0 0,-1 1 0,1-1 1,-1 0-1,1 0 0,-1 0 0,1 0 0,-1 0 0,0 0 1,1 1-1,-1-1 0,0 0 0,0 1 0,1-1 0,-1 0 1,0 1-1,0-1 0,0 1 0,0-1 0,0 1 0,0 0 0,0-1 1,0 1-1,0 0 0,0 0 0,0 0 0,0 0 0,0-1 1,0 1-1,0 1 0,0-1 0,0 0 0,0 0 0,0 0 1,0 0-1,0 1 0,0-1 0,-1 1 0,-3 1-50,0 0 0,0 0 0,1 1 0,-1-1 0,1 1 0,0 0 0,0 0 0,0 1 0,-5 5-1,2-2 74,0 1 1,1-1-1,1 1 0,-1 1 0,1-1 0,1 1 0,-1-1 0,2 1 0,-1 0 0,1 1 0,0-1 0,-1 11 0,24-18 31,-2-2-3817,-14 0-483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13677,'0'0'7933,"-1"-4"-6716,-2 21 3210,-2 60-3226,-1 13-1064,3-60-129,1-13-7,0 1-1,0 0 0,2 0 1,0 1-1,2-1 0,-1 0 1,8 27-1,-7-41-215,0 0 0,1 0 0,-1-1-1,1 1 1,0-1 0,-1 1 0,2-1 0,-1 0 0,0 0-1,1 0 1,-1-1 0,1 1 0,0-1 0,0 0-1,0 0 1,0 0 0,0-1 0,0 0 0,0 1 0,1-1-1,7 0 1,-6 0-331,0 0-1,0 0 0,1-1 0,-1 0 1,0 0-1,0-1 0,1 0 0,-1 0 1,0 0-1,0-1 0,0 0 0,0 0 1,0 0-1,9-7 0,7-9-7338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 9065,'0'0'8071,"-8"0"-6912,5 0-1101,0 1 1,0-1-1,0 1 1,0-1-1,1 1 1,-1 0-1,0 0 1,1 0-1,-1 0 1,1 1-1,-1-1 1,1 1-1,0-1 1,-1 1-1,1 0 1,-3 3-1,2-1 88,1 0 0,-1 0 0,1 1 0,0-1 0,0 1 0,0 0 0,0 0 0,1-1 0,0 1 0,-1 10-1,1-13-33,1 0 0,-1 1 0,1-1-1,0 0 1,0 1 0,0-1 0,0 1 0,0-1-1,0 1 1,1-1 0,-1 0 0,1 1-1,0-1 1,-1 0 0,1 1 0,0-1-1,0 0 1,1 0 0,-1 0 0,2 3-1,-1-5-56,0 1-1,-1 0 1,1-1-1,-1 0 1,1 1-1,0-1 1,-1 0-1,1 0 1,0 0-1,0 0 1,-1 0-1,1 0 1,0-1-1,-1 1 1,1-1-1,0 1 1,-1-1-1,1 1 1,-1-1-1,1 0 0,-1 0 1,1 0-1,-1 0 1,0 0-1,1 0 1,-1 0-1,0 0 1,0 0-1,0-1 1,2-1-1,5-4 68,-1-1 1,1 0-1,-1-1 0,-1 0 0,0 0 0,0 0 0,-1-1 1,0 0-1,0 0 0,-1 0 0,0 0 0,-1-1 0,-1 1 0,1-1 1,-2 0-1,2-17 0,-28 69-469,19-28 312,1 0 0,0 1 0,1 0 0,0 0-1,1 0 1,-3 28 0,6-41-43,0-1 0,0 1 0,0 0 0,0-1 0,0 1 0,0-1 0,1 1 0,-1 0-1,0-1 1,0 1 0,0-1 0,1 1 0,-1 0 0,0-1 0,1 1 0,-1-1 0,0 1 0,1-1 0,-1 1-1,1-1 1,-1 0 0,1 1 0,-1-1 0,1 0 0,-1 1 0,1-1 0,-1 0 0,1 1 0,0-1 0,0 0-1,24 0-2156,-18-2 1360,-1 1-1,0-1 1,0-1 0,1 1 0,8-6-1,12-14-5434,1-4-3886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10154,'0'0'11488,"-9"0"-11451,6 0-38,-33 4 13,35-4-14,-1 1 0,1 0 0,0-1 0,-1 1-1,1 0 1,0-1 0,-1 1 0,1 0 0,0 0 0,0 0 0,0 0 0,0 0 0,0 1 0,0-1 0,0 0 0,0 0 0,1 1 0,-1-1 0,0 0 0,1 1 0,-1-1 0,1 0 0,-1 1 0,1-1 0,0 1 0,-1-1 0,1 1 0,0 2 0,49 18 88,-42-19-100,-1 1 0,1-1 0,-1 2 0,0-1 0,0 1 0,0 0 0,0 0 0,8 11 0,-13-14 120,1 0 0,-1 0-1,0 0 1,0 0 0,0 0 0,-1 1-1,1-1 1,0 0 0,-1 0 0,1 1-1,-1-1 1,0 0 0,0 1 0,0-1-1,0 0 1,0 1 0,-1-1 0,1 0-1,-1 1 1,1-1 0,-1 0 0,0 0-1,0 0 1,0 0 0,0 0 0,0 0-1,0 0 1,-1 0 0,1 0 0,-1 0-1,1 0 1,-1-1 0,-2 2-1,-2 4 42,-1 0 0,0-1 0,0 0 0,0 0 0,-1-1-1,0 0 1,0 0 0,0-1 0,0 0 0,-1 0-1,0-1 1,0 0 0,-11 2 0,20-7-616,0 0 1,0 0-1,0 0 1,0 0-1,0 0 0,0 1 1,1-1-1,-1 0 1,1 0-1,0 0 1,-1 1-1,2-3 1,49-62-10593,-27 35 4430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9321,'0'0'14627,"-7"10"-14504,-1 3 11,1-1 0,0 1 0,1 0 0,1 0 0,0 1 0,1 0 0,0 0 0,1 0 0,-2 26 0,3-14 264,-1 5 542,2 56-1,1-80-1162,0 0 1,1 0-1,0 0 1,1 0-1,-1-1 0,1 1 1,1-1-1,-1 1 0,1-1 1,0 0-1,0 0 0,1 0 1,0 0-1,5 5 0,-32-30-6311,-26-17 4459,34 26 2778,0-1 1,0 0-1,1-1 0,0 0 0,1-1 0,1-1 0,-15-20 0,25 32-569,1 0-1,0 0 0,0 0 1,0-1-1,0 1 1,0 0-1,1 0 0,-1 0 1,0-1-1,1 1 1,0 0-1,0-1 0,-1 1 1,1 0-1,1-1 1,-1 1-1,0 0 0,0-1 1,1 1-1,0 0 1,-1 0-1,1-1 0,1-1 1,1 0-32,-1 1 1,1 0-1,0-1 1,0 2-1,0-1 1,0 0 0,1 0-1,-1 1 1,1 0-1,-1 0 1,1 0-1,4-2 1,13-3 80,0 0 0,1 1 0,40-5-1,-59 10-131,52-4 72,3-1-1264,-20-3-3088,-12-2-3272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1 605 4773,'49'-84'13415,"29"-50"-7367,96-207-5450,-160 300 341,-13 36-40,-8 26-521,-6 29-447,3 0 1,1 1 0,3 0-1,1 102 1,5-145-38,0 1 0,0-1 0,1 0 0,1 1 0,-1-1 0,4 9 0,-4-16 37,-1 1 0,1-1 0,-1 1-1,1-1 1,0 1 0,0-1 0,0 0-1,0 1 1,0-1 0,0 0-1,0 0 1,0 1 0,0-1 0,1 0-1,-1 0 1,0 0 0,1-1 0,-1 1-1,1 0 1,-1 0 0,1-1-1,-1 1 1,1-1 0,-1 0 0,1 1-1,-1-1 1,1 0 0,0 0 0,-1 0-1,1 0 1,0 0 0,-1 0-1,1 0 1,-1-1 0,1 1 0,0 0-1,1-2 1,2 0-126,0 0-1,0-1 1,0 1-1,0-1 1,0 0-1,-1 0 1,0-1 0,0 0-1,0 1 1,0-1-1,3-5 1,34-52-4208,-13 8-1709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40 111 9449,'-2'12'1719,"-7"34"-429,-1-2 1008,2 1 0,-2 55 0,10-99-2278,0 0 1,0 0 0,0 1-1,0-1 1,1 0 0,-1 1-1,0-1 1,1 0 0,-1 0-1,1 0 1,-1 1 0,1-1-1,0 0 1,-1 0-1,1 0 1,0 0 0,0 0-1,0 0 1,0 0 0,0-1-1,0 1 1,0 0 0,0 0-1,0-1 1,0 1 0,0 0-1,0-1 1,1 1 0,-1-1-1,0 0 1,0 1 0,1-1-1,-1 0 1,0 0 0,0 0-1,1 0 1,-1 0 0,0 0-1,1 0 1,-1 0 0,0-1-1,0 1 1,1 0-1,1-2 1,5 1 87,-1-1-1,0-1 0,1 1 1,-1-1-1,0-1 1,10-5-1,-2-2 184,0-1 1,-1 0-1,-1-1 0,0 0 1,0-1-1,-1 0 0,12-21 0,-19 27-19,0 0 0,0 0 0,-1 0-1,-1-1 1,1 0 0,-1 1 0,-1-1 0,1 0-1,-2-1 1,1 1 0,-1 0 0,-1 0 0,1-1-1,-2 1 1,1 0 0,-4-16 0,2 20-219,-1 1-1,0-1 1,0 1 0,0 0-1,0 0 1,0 0 0,-1 0-1,0 0 1,0 1 0,0 0 0,0 0-1,0 0 1,-1 0 0,0 1-1,1-1 1,-1 1 0,0 0 0,0 1-1,0-1 1,-10-1 0,11 2-116,0 1 1,0-1 0,-1 1 0,1-1-1,0 1 1,-1 1 0,1-1-1,0 1 1,-1-1 0,1 1 0,-7 3-1,9-3-35,0 0 1,0 0-1,0 0 0,0 1 0,0-1 1,0 0-1,1 1 0,-1 0 0,0-1 0,1 1 1,-1 0-1,1 0 0,0 0 0,0 0 0,0 0 1,0 0-1,0 0 0,0 0 0,0 0 0,1 1 1,-1-1-1,0 4 0,1-4-262,-1 0 1,0 1-1,1-1 0,0 1 0,0-1 0,-1 1 1,2-1-1,-1 1 0,0-1 0,0 1 1,1-1-1,-1 0 0,1 1 0,0-1 1,0 0-1,0 1 0,0-1 0,0 0 1,0 0-1,0 0 0,1 0 0,3 4 1,15 2-5898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 17072,'0'0'3241,"-4"11"-1827,3-7-1340,-14 49 1379,14-52-1410,1 1-1,0 0 1,-1 0-1,1-1 0,0 1 1,0 0-1,0 0 0,0-1 1,0 1-1,1 0 1,-1 0-1,1-1 0,-1 1 1,1 0-1,-1-1 0,1 1 1,0-1-1,0 1 0,0-1 1,0 1-1,0-1 1,0 0-1,0 1 0,0-1 1,0 0-1,1 0 0,-1 0 1,1 0-1,-1 0 1,1 0-1,-1 0 0,3 1 1,1-1-28,0 0 0,0-1 0,0 0 1,0 1-1,0-2 0,0 1 0,0 0 0,0-1 1,0 0-1,0 0 0,0-1 0,0 1 1,-1-1-1,1 0 0,0-1 0,-1 1 1,0-1-1,1 1 0,-1-1 0,0-1 0,-1 1 1,1 0-1,0-1 0,-1 0 0,4-6 1,0 3 261,-2-1-1,1 1 1,-1-1 0,0-1 0,0 1 0,-1-1 0,-1 1 0,4-13 0,-8 127-362,3 124 202,1-202-69,2 0 1,9 31 0,-9-42-37,0 0 1,-2 0 0,0 0 0,0 0 0,-2 1 0,0-1 0,-1 1-1,-4 27 1,2-40 10,0 1-1,0 0 0,-1 0 0,0-1 1,0 1-1,0-1 0,-1 0 0,0 0 1,0 0-1,0-1 0,-9 8 0,11-10 16,1-1-1,-1 1 1,1-1-1,-1 1 1,0-1-1,1 0 1,-1 0-1,0 0 1,0 0-1,0 0 1,0-1-1,0 1 1,0-1-1,0 1 1,0-1-1,0 1 1,0-1-1,0 0 1,0 0-1,0 0 1,0-1-1,-1 1 1,1 0-1,0-1 1,0 1-1,0-1 1,0 1-1,0-1 1,0 0-1,1 0 1,-1 0-1,0 0 1,0-1-1,1 1 1,-1 0-1,1-1 1,-1 1-1,-1-3 1,-2-3-12,0-1 1,1-1-1,0 1 0,0-1 1,1 1-1,0-1 0,0 0 1,1 0-1,0 0 0,0-17 1,-1-17-382,4-42 1,0 60 154,-1 12 61,1 0 1,1 0-1,0 0 1,0 0-1,2 0 1,-1 1 0,2 0-1,0 0 1,0 0-1,9-14 1,-6 13-679,1 1 0,0-1 0,12-10 0,41-32-7050,-33 34 1381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17072,'0'0'4591,"9"-3"-3678,4-2-797,0 0 0,-1-1 1,0-1-1,0 0 0,0 0 0,10-10 0,-18 14-22,0 0 0,-1 0 0,1-1-1,-1 1 1,0-1 0,0 0 0,0 0 0,-1 0-1,1 0 1,-1-1 0,0 1 0,0-1 0,-1 1-1,1-1 1,-1 1 0,0-1 0,0 0-1,-1 0 1,1 1 0,-1-1 0,0 0 0,-1 0-1,0-6 1,1 10-47,0 0 0,-1 0 0,1 0 0,-1 0 0,1 0-1,-1 0 1,1 0 0,-1 1 0,1-1 0,-1 0 0,0 0 0,1 1-1,-1-1 1,0 0 0,0 1 0,1-1 0,-1 0 0,0 1-1,0-1 1,0 1 0,0 0 0,0-1 0,0 1 0,0 0 0,0-1-1,0 1 1,0 0 0,0 0 0,0 0 0,0 0 0,0 0 0,0 0-1,0 0 1,0 0 0,0 1 0,0-1 0,0 0 0,0 0 0,1 1-1,-1-1 1,0 1 0,0-1 0,0 1 0,0-1 0,0 1 0,-1 1-1,-3 0-62,0 1 0,0 0-1,0 1 1,1-1 0,-1 1-1,1 0 1,-5 5 0,1 3 6,-1 1 0,2 0 0,0 1 0,1 0 0,0 0 0,1 0 0,0 0 0,1 1 0,1 0 0,1 0 1,0 0-1,0 0 0,2 16 0,0-29-20,0-1 1,0 0 0,0 1 0,1-1-1,-1 0 1,0 0 0,1 1 0,-1-1-1,1 0 1,-1 0 0,1 0 0,0 1-1,-1-1 1,1 0 0,0 0 0,0 0-1,0 0 1,0 0 0,0 0 0,0-1-1,0 1 1,0 0 0,0 0 0,0-1-1,1 1 1,-1-1 0,0 1 0,0-1-1,1 1 1,-1-1 0,0 0-1,1 0 1,-1 0 0,0 0 0,1 0-1,-1 0 1,0 0 0,1 0 0,-1 0-1,0 0 1,0-1 0,2 0 0,3 0-295,0 0 1,-1 0-1,1-1 1,0 0-1,-1-1 1,0 1-1,1-1 1,6-5-1,0-1-1489,-1-1-1,19-23 0,14-28-7617,-27 35 3911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 10122,'0'0'3833,"-5"11"-2429,-2 5-846,-3 3 974,2 0 1,0 0 0,-8 35 0,37-68-258,-11 4-1228,0-1 1,0 2-1,1-1 0,13-8 0,-19 15-37,0 0 1,0 0 0,0 0-1,1 1 1,-1 0 0,1 0-1,-1 0 1,1 1 0,0-1-1,0 2 1,-1-1-1,12 0 1,-15 2 17,-1 0 1,1-1-1,0 1 1,-1 0-1,1 0 0,-1 0 1,1 0-1,-1 1 1,0-1-1,1 0 0,-1 0 1,0 1-1,0-1 0,0 1 1,0-1-1,0 1 1,0 0-1,0-1 0,-1 1 1,1 0-1,0-1 1,-1 1-1,1 0 0,-1 0 1,0 0-1,0-1 0,0 1 1,0 3-1,0-3 24,0 0 0,0 0 0,0 0 0,1 0 0,-1 0 0,0-1 0,1 1 0,-1 0 0,1 0 0,0 0 0,0-1 0,-1 1 0,1-1-1,0 1 1,1 0 0,-1-1 0,0 0 0,0 1 0,1-1 0,-1 0 0,0 1 0,3 0 0,-2-2 67,0 0 0,0-1 0,0 1 0,0-1 1,-1 0-1,1 1 0,0-1 0,0 0 0,-1 0 0,1 0 0,-1 0 0,1-1 0,-1 1 1,1 0-1,-1-1 0,0 1 0,1-1 0,-1 1 0,0-1 0,0 1 0,0-1 0,0 0 1,-1 0-1,2-3 0,19-45 298,-16 12-55,-5 37-434,0 0-1,0 1 1,0-1-1,0 0 1,1 1-1,-1-1 1,0 0-1,0 0 1,0 1-1,0-1 1,-1 0-1,1 1 1,0-1-1,0 0 1,0 1-1,0-1 1,-1 0-1,1 1 1,0-1-1,-1 1 1,1-1-1,0 0 1,-1 1-1,1-1 1,-1 1-1,1-1 1,-1 1-1,1-1 1,-1 1-1,1-1 1,-1 1-1,0 0 1,1-1-1,-1 1 1,1 0-1,-1 0 1,0-1-1,1 1 1,-1 0 0,0 0-1,1 0 1,-1 0-1,0 0 1,0 0-1,1 0 1,-1 0-1,-1 0 1,2 1-107,0-1 0,-1 0 0,1 1-1,0-1 1,-1 0 0,1 1 0,0-1 0,0 1 0,0-1 0,0 0 0,-1 1 0,1-1 0,0 1 0,0-1 0,0 1 0,0-1 0,0 1 0,0-1 0,0 1 0,0-1 0,0 0 0,0 1 0,1-1 0,-1 1 0,0-1 0,0 1 0,0-1 0,0 0 0,1 1 0,-1-1 0,0 1 0,0-1 0,1 0 0,-1 1 0,0-1 0,1 0 0,-1 1 0,0-1 0,1 0 0,-1 0 0,1 1-1,-1-1 1,0 0 0,1 0 0,-1 0 0,1 1 0,-1-1 0,1 0 0,-1 0 0,0 0 0,1 0 0,-1 0 0,1 0 0,-1 0 0,2 0 0,15 0-3814,3 0 315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8712 429 9001,'-15'-4'144,"-50"-10"-2,0 2 0,-103-4 1,126 14 52,-665-24 955,470 15-1006,-278-50 0,163 16 155,-365 1 0,-441-13-6,460 17-217,-528-38-12,1057 71-44,-1 7 0,1 8 0,-194 33 0,34 21 51,-270 44 167,525-96-172,0 4-1,-117 37 0,163-41-64,2 2-1,-1 0 0,1 1 0,1 2 0,1 1 0,0 0 0,1 2 1,1 1-1,-39 41 0,25-15-211,2 1 1,3 2-1,-41 79 1,-53 166-539,120-283 757,1 1 0,1 0 0,-1 0 0,2 0 0,-1 0 0,2 1 0,0-1 0,0 0 0,1 1 0,0-1 0,1 1 0,0-1 0,1 0 0,0 1 0,1-1 0,0 0 0,1 0 0,0-1 0,0 1 0,1-1 0,12 17 0,8 13-9,2-1-1,2-2 0,1-1 1,2-1-1,2-2 1,0-1-1,2-2 1,2-2-1,0-1 0,2-1 1,1-3-1,1-1 1,0-2-1,2-3 1,0-1-1,82 19 0,-27-19 42,129 6-1,106-14 79,-52-3-69,469 61-30,247 3-6,-254-123 73,-140 3-12,-109 39-73,102-5-1,-1-48-6,426-178 176,-395 80-79,-479 130-42,8-1-74,246-87 0,-356 103 0,0-2-1,-2-2 1,0-2-1,-2-2 1,0-2-1,-2-1 1,-1-2-1,-2-2 1,51-57-1,-53 47 83,-3-1 0,-1-1-1,47-93 1,-67 114 1,0-1 1,-2 0-1,0-1 1,-2 0-1,-1 0 1,-1 0-1,-2-1 1,0 0-1,-2-51 1,-2 67 11,-1 1 0,0-1 1,0 1-1,-1-1 0,0 1 1,-1 0-1,0 0 1,-1 1-1,0-1 0,0 1 1,-1 0-1,-12-14 0,7 12 9,0 0-1,0 1 0,-2 0 1,1 1-1,-1 0 0,0 1 1,-28-12-1,3 6-203,1 1 0,-2 3 0,0 0 1,0 3-1,0 1 0,-41 0 0,-51 3-1674,-13 2-924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11339,'0'0'12748,"-8"10"-12679,1-3-72,1 0 117,-1 0-1,1 1 0,1 0 1,-1 0-1,1 0 0,1 0 1,-1 1-1,2 0 0,-1 0 1,-3 14-1,7-22-115,0 0 0,1-1 1,-1 1-1,0 0 0,1-1 0,-1 1 1,1 0-1,-1-1 0,1 1 0,-1 0 1,1-1-1,-1 1 0,1-1 0,-1 1 0,1-1 1,0 1-1,-1-1 0,1 0 0,0 1 1,-1-1-1,1 0 0,0 1 0,0-1 1,-1 0-1,1 0 0,0 0 0,0 0 0,-1 0 1,1 0-1,0 0 0,0 0 0,0 0 1,-1 0-1,1 0 0,0 0 0,0 0 1,-1-1-1,1 1 0,0 0 0,1-1 0,35-9-491,-16 3 193,1 0 1,-1 1-1,1 2 0,0 0 1,0 1-1,30 0 0,-51 3 322,-1 0 0,1 0 0,0 0 0,0 0-1,0 0 1,0 0 0,0 0 0,0 0 0,-1 0 0,1 0 0,0 0-1,0 1 1,0-1 0,0 0 0,-1 1 0,1-1 0,0 1 0,0-1-1,-1 1 1,1-1 0,0 1 0,-1-1 0,1 1 0,0 0 0,-1-1-1,1 1 1,-1 0 0,1 0 0,-1 1 52,0-1-1,0 1 1,0-1 0,0 1 0,0-1 0,0 1-1,0-1 1,0 1 0,-1-1 0,1 0-1,-1 1 1,1-1 0,-1 1 0,1-1-1,-2 1 1,-2 5 218,0-1 0,0 0 0,0 0 0,-1-1 0,-9 9 0,0-2 458,-2-1 1,-25 15-1,0-11-1602,37-14 111,0 0 0,0-1 1,-1 1-1,1-1 0,0 0 1,0-1-1,-8 0 0,-4-4-6396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5285,'0'0'11878,"-8"-1"-9572,6 1-2209,-1 0 1,1 0-1,0 0 0,0 0 0,0 0 1,0 0-1,-1 1 0,1-1 1,0 1-1,0-1 0,0 1 0,0 0 1,0 0-1,0 0 0,0 0 0,0 0 1,1 0-1,-1 1 0,0-1 1,-1 2-1,0 2-24,0-1-1,0 1 1,0 0 0,1 0 0,-1 0 0,1 0-1,1 0 1,-1 0 0,0 7 0,-5 19 462,2 1 1,1 0 0,1 60 0,17 100 1474,0 12-1812,-23-207-129,4-7-145,0 0 0,0 0 0,1 0 1,1-1-1,0 1 0,0-1 0,-1-12 0,-3-9-86,-47-141 547,54 173-392,0-1 0,1 0 1,-1 1-1,0-1 1,1 1-1,-1-1 1,0 0-1,1 1 1,-1-1-1,1 1 1,-1-1-1,1 1 0,-1-1 1,1 1-1,-1-1 1,1 1-1,-1 0 1,1-1-1,0 1 1,-1 0-1,1 0 1,0-1-1,-1 1 1,1 0-1,0 0 0,-1 0 1,1 0-1,0 0 1,-1 0-1,1 0 1,1 0-1,35-4-232,-24 3-38,87-17-4348,-35 1-3349,-38 8 981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5765,'0'0'11937,"-9"-2"-9770,-31-2-416,37 5-1669,0-1-1,1 0 1,-1 1 0,0 0-1,0-1 1,1 1-1,-1 0 1,1 0-1,-1 1 1,1-1-1,-1 1 1,1-1-1,0 1 1,-1 0-1,1-1 1,0 1-1,0 1 1,0-1-1,1 0 1,-1 0-1,0 0 1,1 1-1,0-1 1,-2 5-1,-2 3-58,1-1 0,1 1-1,0 0 1,-3 19 0,5-28-5,1 0 0,-1 1-1,1-1 1,0 1 0,0-1 0,0 1 0,0-1 0,0 1 0,0-1 0,0 1 0,0-1-1,1 1 1,-1-1 0,1 1 0,-1-1 0,1 0 0,1 3 0,-2-3 12,1-1 1,0 0-1,-1 1 1,1-1-1,0 0 1,-1 1-1,1-1 1,0 0-1,0 0 1,-1 0 0,1 0-1,0 0 1,0 0-1,-1 0 1,1 0-1,0 0 1,-1 0-1,1 0 1,0 0-1,0 0 1,-1-1-1,1 1 1,0 0-1,1-1 1,7-4 396,0-1 1,-1 1-1,16-15 0,-15 13-178,43-37 450,-34 27-668,0 2 0,1 0 0,1 1 0,24-13 0,-43 26-36,0 0 0,0 0 1,0 1-1,0-1 0,1 0 0,-1 1 1,0-1-1,0 1 0,0-1 0,0 1 1,1 0-1,-1 0 0,0 0 1,0-1-1,1 1 0,-1 0 0,0 0 1,0 0-1,1 1 0,-1-1 0,0 0 1,0 0-1,0 1 0,1-1 0,-1 1 1,0-1-1,0 1 0,0-1 1,0 1-1,0 0 0,0 0 0,0-1 1,0 1-1,0 0 0,0 0 0,0 0 1,-1 0-1,1 0 0,0 0 0,-1 0 1,1 0-1,-1 0 0,1 0 0,-1 1 1,1-1-1,-1 0 0,0 0 1,1 0-1,-1 2 0,1 10 52,0-1 0,0 0 0,-1 0 0,-2 18 1,0-4-31,30-72 821,-22 37-844,0 0 0,0 0 0,1 1 0,0 0 0,10-10 1,-15 17-6,-1 0 0,0 0 1,0 0-1,0 1 0,1-1 1,-1 0-1,0 0 1,1 1-1,-1-1 0,1 1 1,-1-1-1,1 1 1,-1 0-1,1 0 0,-1-1 1,1 1-1,-1 0 0,3 1 1,-2-1-5,-1 1 1,1 0-1,-1 0 1,0 0 0,1 0-1,-1 0 1,0 0-1,0 0 1,1 0-1,-1 1 1,0-1-1,0 0 1,0 1-1,-1-1 1,1 1 0,0-1-1,-1 1 1,1-1-1,0 1 1,-1 0-1,1 2 1,2 11-6,7 30-9,-10-45 31,0 1 0,0-1 0,0 1 1,1 0-1,-1-1 0,0 1 0,0-1 0,1 1 0,-1-1 0,1 1 0,-1-1 1,0 0-1,1 1 0,-1-1 0,1 1 0,-1-1 0,1 0 0,-1 1 1,1-1-1,-1 0 0,1 1 0,-1-1 0,1 0 0,0 0 0,-1 0 0,1 0 1,-1 1-1,1-1 0,-1 0 0,1 0 0,0 0 0,-1 0 0,1 0 0,0-1 1,-1 1-1,1 0 0,-1 0 0,1 0 0,-1 0 0,1-1 0,0 1 0,-1 0 1,1 0-1,-1-1 0,1 1 0,-1 0 0,1-1 0,-1 1 0,0-1 1,1 1-1,-1-1 0,1 1 0,-1-1 0,0 1 0,1-1 0,-1 1 0,0-1 1,31-42 222,10-11-180,-38 50-54,-1 1-1,2 0 0,-1 0 0,0 0 1,1 1-1,-1-1 0,1 1 0,0 0 1,0 0-1,0 0 0,0 1 0,5-2 1,-9 3 3,1 0 1,0 0-1,0 0 1,0 0-1,0 0 1,0 1 0,0-1-1,0 0 1,0 1-1,-1-1 1,1 0-1,0 1 1,0-1 0,0 1-1,-1-1 1,1 1-1,0 0 1,-1-1-1,1 1 1,0 0-1,-1-1 1,1 1 0,-1 0-1,1 0 1,-1 0-1,1-1 1,-1 1-1,0 0 1,1 0-1,-1 0 1,0 0 0,0 0-1,0 0 1,0 0-1,0 0 1,0-1-1,0 1 1,0 1 0,2 50 120,-2-32-130,0-19 19,0-1 0,0 0 1,0 1-1,0-1 0,0 1 1,0-1-1,0 0 0,0 1 1,0-1-1,0 1 0,1-1 1,-1 0-1,0 1 0,0-1 1,0 1-1,1-1 0,-1 0 1,0 1-1,0-1 0,1 0 1,-1 0-1,0 1 0,1-1 1,-1 0-1,0 0 1,1 1-1,-1-1 0,0 0 1,1 0-1,-1 0 0,1 0 1,-1 1-1,0-1 0,1 0 1,-1 0-1,1 0 0,0 0 1,16-8 227,14-21 129,-22 19-365,42-43 178,-48 50-221,0 1-1,0-1 1,0 1 0,0 0-1,1-1 1,-1 2 0,1-1-1,0 0 1,-1 1 0,1-1-1,0 1 1,0 0-1,0 0 1,0 1 0,4-1-1,-7 1 2,0 1 0,0-1 0,0 1-1,0-1 1,0 1 0,0 0-1,-1-1 1,1 1 0,0 0-1,0-1 1,-1 1 0,1 0 0,0 0-1,-1 0 1,1 0 0,0 0-1,-1 0 1,1 0 0,-1 0 0,0 0-1,1 0 1,-1 0 0,0 0-1,0 0 1,0 0 0,0 0 0,1 0-1,-2 2 1,2 42-2776,-1-29-1950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9641,'0'0'15199,"-9"7"-14842,8-6-350,-5 3 2,1 0 1,0 0-1,0 0 1,0 1-1,0 0 1,1 0-1,0 0 1,0 0-1,0 1 1,1-1-1,-1 1 1,1 0-1,1 0 1,-1 0-1,1 1 1,0-1-1,1 0 1,-2 8-1,4-14-29,0 1 1,-1-1-1,1 1 0,-1 0 1,1-1-1,0 1 0,0-1 1,-1 0-1,1 1 0,0-1 1,0 0-1,-1 1 0,1-1 1,0 0-1,0 0 0,0 0 1,0 1-1,-1-1 0,1 0 1,0 0-1,0 0 0,0-1 1,0 1-1,0 0 0,27-2 5,-13 1-31,1 0 1,-1 0 0,0 1-1,1 1 1,24 5 0,-37-6 41,0 1 0,-1 0 0,1-1 0,0 1 1,-1 0-1,1 0 0,-1 0 0,0 1 0,1-1 0,-1 0 1,0 1-1,0 0 0,0-1 0,0 1 0,0 0 1,0 0-1,0 0 0,-1 0 0,1 1 0,-1-1 1,0 0-1,1 1 0,-1-1 0,0 1 0,0-1 0,-1 1 1,1-1-1,0 1 0,-1 0 0,0-1 0,0 1 1,1 0-1,-1-1 0,-1 1 0,1 0 0,0-1 1,-1 1-1,1 0 0,-1-1 0,0 1 0,-2 4 0,1-3 35,0 0 0,0 0 0,-1 0-1,1-1 1,-1 1 0,0-1 0,0 0-1,0 0 1,0 0 0,-1 0 0,1 0-1,-1-1 1,0 1 0,0-1 0,0 0 0,0 0-1,0-1 1,0 1 0,-9 1 0,4 0-197,-1-1 1,1 0 0,-1-1 0,0 0 0,1-1 0,-1 0 0,0 0 0,-10-2 0,-7-10-3865,3-10-3631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2370,'0'0'17233,"51"-11"-15344,-18 7-639,6-2-834,8-1-320,4-1-64,-3-1-1057,-1-2-2402,-7-5-4357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14734,'0'0'3203,"-3"11"-2045,-1 1-834,1-2 168,-1 1-1,2 0 1,-1 0-1,0 17 1,5-28-489,0 0 0,0 0 0,0 1 0,0-1 0,0 0 0,0-1 0,0 1 0,0 0 0,0-1 0,0 1 0,0-1 0,0 1 0,3-3 0,0 1-102,-1 0 0,1 0 0,-1 1 0,1 0 0,-1-1-1,1 2 1,0-1 0,0 0 0,0 1 0,-1 0 0,1 0 0,0 0-1,0 1 1,-1 0 0,1 0 0,0 0 0,-1 0 0,8 4 0,-9-4 107,0 2 1,0-1 0,-1 0-1,1 0 1,-1 1 0,1 0-1,-1-1 1,0 1 0,0 0-1,0 0 1,0 0 0,-1 0-1,1 1 1,-1-1 0,0 0-1,0 1 1,0-1 0,0 0-1,-1 1 1,1-1 0,-1 1-1,0-1 1,0 1 0,0 0-1,-1-1 1,0 5 0,-1-2 256,1 0 0,-2 0 0,1-1 0,0 1 1,-1-1-1,0 1 0,-1-1 0,1 0 0,-1 0 0,0 0 0,0-1 1,0 1-1,-1-1 0,0 0 0,-7 5 0,0 0 115,0-1 1,-1 0-1,0-1 0,0 0 0,-19 6 0,-9-5-1190,39-8 532,1 0 0,-1-1-1,1 1 1,-1 0 0,1 0-1,-1-1 1,1 1 0,-1-1-1,1 1 1,0-1 0,-1 0-1,1 1 1,0-1 0,-1 0 0,1 0-1,0 0 1,0 0 0,0 0-1,0 0 1,0-1 0,0 1-1,0 0 1,-1-2 0,-8-22-7239</inkml:trace>
  <inkml:trace contextRef="#ctx0" brushRef="#br0" timeOffset="1">46 42 14894,'0'0'8136,"65"-28"-7143,-36 22-321,4 3-479,4 0-161,0 2-641,-1 0-2530,-4 1-3107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144 138 10122,'0'0'6262,"-9"8"-3401,-2 2-2197,-11 11 1764,-33 37-1,50-52-2313,0 0-1,1 0 0,-1 0 1,1 1-1,0-1 0,1 1 1,0 0-1,0 0 1,0 1-1,1-1 0,0 0 1,-1 16-1,3-23-134,0 1 0,1 0 0,-1-1 0,0 1 0,1 0 0,-1-1 0,1 1 0,-1-1 0,1 1 0,0-1 0,-1 1 0,1-1 0,-1 0 0,1 1 0,0-1 0,-1 1 0,1-1 0,0 0 0,0 0 0,-1 1 0,1-1 0,0 0 0,0 0 0,-1 0 0,1 0 0,0 0-1,0 0 1,-1 0 0,1 0 0,0 0 0,0-1 0,-1 1 0,1 0 0,0 0 0,1-1 0,30-8-583,-22 3-237,0-1 0,-1 0 0,1 0 1,-2 0-1,1-1 0,-1-1 0,0 1 1,-1-1-1,0-1 0,0 1 0,-1-1 0,0 0 1,-1-1-1,0 0 0,-1 1 0,0-1 0,-1-1 1,0 1-1,0 0 0,-2-1 0,2-12 0,-3 2-3424</inkml:trace>
  <inkml:trace contextRef="#ctx0" brushRef="#br0" timeOffset="1">138 0 256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53 5189,'-20'-12'249,"15"7"-104,-1 1 0,0 0 0,0 1-1,0-1 1,0 1 0,-1 1-1,1-1 1,-1 1 0,0 0-1,0 0 1,-13-1 0,15 4-1457,0 0 2275,1 0 0,-1-1 0,0 1 0,0-1 0,0 0 0,0-1-1,0 1 1,-8-3 0,-16 0 1965,18 3-2366,-1-1 349,1 1 1,-1 1 0,0 0 0,1 0-1,-18 5 1,26-5-786,0 1 0,0-1 0,0 0 0,1 1 0,-1-1 0,0 1 1,1 0-1,-1 0 0,1 0 0,0 0 0,0 0 0,0 1 0,0-1 0,0 1 0,0-1 0,0 1 0,1 0 0,0-1 0,-1 1 0,1 0 0,0 0 0,0 0 0,0 0 1,1 0-1,-1 6 0,0-3-68,0 1 0,0-1 0,1 1 0,0-1 0,0 1 0,1-1 0,0 1 0,0-1 0,0 0 0,1 1 0,2 5 0,-2-9-41,0 0-1,0-1 1,-1 1 0,2-1 0,-1 0 0,0 1-1,0-1 1,1 0 0,-1-1 0,1 1-1,-1 0 1,1-1 0,0 1 0,0-1 0,0 0-1,-1 0 1,1 0 0,0 0 0,1 0-1,-1-1 1,0 1 0,0-1 0,0 0 0,5 0-1,1-1 40,0 0 0,0 0-1,0 0 1,0-1 0,-1-1-1,1 1 1,-1-2 0,16-7-1,-20 9-43,0 0-1,0 0 1,0 0 0,0-1-1,-1 1 1,1-1-1,-1 0 1,0 0-1,0-1 1,0 1-1,0-1 1,-1 1-1,1-1 1,-1 0-1,0 0 1,0 0-1,0 0 1,-1 0-1,3-9 1,-4 13-31,0-1 1,0 0 0,0 1 0,0-1-1,0 0 1,0 1 0,0-1-1,0 1 1,0-1 0,0 0-1,0 1 1,0-1 0,0 0 0,0 1-1,-1-1 1,1 1 0,0-1-1,0 0 1,-1 1 0,1-1-1,0 1 1,-1-1 0,1 1-1,-1-1 1,1 1 0,-1 0 0,1-1-1,-1 1 1,1-1 0,-1 1-1,1 0 1,-1-1 0,0 1-1,-24 3-1681,19 0 1071,0-1 1,1 1 0,-1 0 0,1 0-1,0 1 1,-9 7 0,10-6 112,0 1 0,0-1 0,0 1 0,1 0 0,0 1 0,0-1 0,1 0 0,0 1 0,0 0 0,0-1 0,0 8 0,2 25-5021,3-22-495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18546,'0'0'1665,"-7"10"-800,0 0-510,3-1-24,-2-1 1,1 0-1,-1 0 0,0 0 1,0 0-1,-13 9 0,24-21 10,-1-1 0,0 0 1,0 0-1,0-1 0,-1 1 0,3-7 0,1 1-155,-6 10-201,-1 0 1,1 0-1,-1 1 1,1-1-1,-1 0 1,1 0 0,-1 1-1,1-1 1,-1 0-1,0 0 1,1 0-1,-1 0 1,0 0 0,0 0-1,0 0 1,1 0-1,-1 1 1,0-1-1,0 0 1,0 0-1,-1 0 1,1 0 0,0 0-1,0 0 1,0 0-1,-1 0 1,1 0-1,-1 1 1,0-2 0,0 1-73,0 0 0,-1 0 0,1 1 0,0-1 0,-1 0 1,1 1-1,-1-1 0,1 1 0,-1 0 0,0-1 1,1 1-1,-1 0 0,1 0 0,-1 0 0,-2 0 0,-61 13-6370,40-6 296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14446,'0'0'10474,"-5"12"-10133,-1 3-219,1 0 0,1 1 0,0-1 0,1 1 0,1 0 0,0 0 0,2 0 0,-1 0 0,2 0 0,0 0 0,1 0 0,5 17 0,1 3-431,2-2 1,1 1-1,2-1 0,25 46 1,-52-98-4676,-16-12 2447,3 4 1351,1-3 982,-39-46 2191,65 75-1941,0 0 0,0 0-1,0 0 1,0 0 0,0 0 0,0-1 0,-1 1-1,1 0 1,0 0 0,0 0 0,0 0 0,0-1-1,0 1 1,0 0 0,0 0 0,0 0 0,0-1-1,0 1 1,0 0 0,0 0 0,0 0 0,0 0-1,0-1 1,0 1 0,1 0 0,-1 0-1,0 0 1,0 0 0,0-1 0,0 1 0,0 0-1,0 0 1,0 0 0,0 0 0,1 0 0,-1-1-1,0 1 1,0 0 0,0 0 0,0 0 0,1 0-1,-1 0 1,0 0 0,0 0 0,15-4 556,26 3-1084,-28 1 703,3-1-543,-1 0-1,0-2 0,1 0 0,18-6 1,28-15-4273,-21 5-466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307 8008,'-12'-8'224,"-10"-5"-101,0 1-1,-1 2 1,0 0 0,0 1 0,-1 2-1,-42-9 1,-39 2 399,34 5-484,1-2 0,-137-42 0,-80-38-405,229 77 460,0 3 0,-1 2 0,-65-1 0,-28 10 203,-209 26 0,-357 34 2544,674-57-2818,0 3-1,0 1 1,0 2-1,1 3 0,1 1 1,0 2-1,0 1 0,2 3 1,0 1-1,1 2 0,2 2 1,0 1-1,-45 41 0,-307 310 519,319-303 218,63-66-740,0 1 0,1 0 1,0 1-1,0-1 0,1 1 1,0 1-1,1-1 0,0 1 1,0-1-1,1 1 1,-4 20-1,5-13-43,0-1-1,1 1 1,1-1-1,1 1 1,1-1 0,6 31-1,-3-29 7,1 0 0,1-1 0,0 1 0,1-1 0,1-1 0,1 1 0,1-2 0,0 1 0,0-2 0,2 1 0,0-2 0,0 0 0,2 0 0,-1-1 0,22 13 0,24 13 7,3-3 1,108 45-1,-158-75-1,472 205 8,-416-179-21,0-3 0,2-3 0,1-3 0,1-4 0,0-2 0,108 7 0,429-25 166,-39-3-61,-398 13-38,1-8 0,252-32 0,-259 9-17,-2 2 28,269-71 0,-223 16-41,-139 47 3,1 4 0,140-31 0,-96 39-15,-26 5-121,111-31 0,-195 42 136,0-1 1,-1 0-1,1-1 0,-1 0 1,1 0-1,-1 0 1,0-1-1,0 1 0,10-9 1,-16 11 24,1 0-1,0 1 1,0 0 0,0-1 0,0 1 0,0 0-1,0-1 1,0 1 0,0 0 0,0 0 0,0 0-1,0 0 1,1 0 0,-1 0 0,0 0 0,0 0-1,0 0 1,0 1 0,0-1 0,0 0 0,0 1-1,1 0 1,32 12-171,-20-7 189,-12-6-16,48 12-326,-49-12 275,0 0-1,0 0 0,0 1 1,0-1-1,0 0 0,0 0 0,0 0 1,0 0-1,0-1 0,0 1 0,0 0 1,0 0-1,0 0 0,0-1 0,0 1 1,0-1-1,0 1 0,0-1 1,0 1-1,0-1 0,0 1 0,0-1 1,-1 0-1,1 0 0,0 1 0,0-1 1,-1 0-1,1 0 0,-1 0 0,1 0 1,-1 1-1,1-1 0,-1 0 1,1 0-1,-1 0 0,0 0 0,0 0 1,1 0-1,-1 0 0,0-2 0,0-3 30,0 1 0,-1-1 0,0 0 0,0 1 0,0 0 0,0-1 0,-1 1 0,0 0-1,0-1 1,0 1 0,-6-7 0,-1 0 15,0 0 1,-1 1-1,-12-11 0,13 13-40,-19-23-48,2 0 0,0-2-1,-32-59 1,38 59 136,-1 0 0,-2 1 0,-1 1-1,-38-37 1,35 45-2,-2 1 0,0 2 0,-2 1-1,0 1 1,-66-28 0,-181-49 112,44 17-126,-88-33 208,262 97-130,0 2-1,-1 3 1,-95-3 0,34 15-1359,-163 23 1,217-19-2528,1-5-3775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9513,'0'0'7388,"-6"10"-6144,-5 11-545,1 1 0,1 0-1,1 0 1,0 1 0,2 0 0,1 0-1,1 0 1,-2 27 0,6-49-672,0 0 1,0 0-1,0 1 1,0-1-1,0 0 1,0 0-1,0 0 1,0 0-1,0 1 1,1-1 0,-1 0-1,1 0 1,-1 0-1,0 0 1,1 0-1,0 0 1,-1 0-1,1 0 1,0 0-1,-1 0 1,1 0-1,0 0 1,0-1-1,0 1 1,0 0-1,0 0 1,-1-1-1,1 1 1,1-1-1,-1 1 1,0-1-1,0 1 1,0-1-1,0 0 1,0 1 0,0-1-1,0 0 1,1 0-1,-1 0 1,0 0-1,0 0 1,0 0-1,0 0 1,1 0-1,0-1 1,3 0 62,-1 0 0,1 0 0,-1-1 1,0 0-1,0 0 0,0 0 0,0 0 0,0-1 1,-1 1-1,7-6 0,-2-1 64,1 0 0,-1-1 0,-1 0 1,0 0-1,0-1 0,-1 1 0,0-2 0,-1 1 0,0 0 0,-1-1 1,-1 0-1,1 0 0,-2-1 0,0 1 0,1-14 0,-3 24-140,0 1 0,0-1 0,0 0 0,-1 0 0,1 1 0,0-1 0,-1 0 0,1 1 0,-1-1 0,0 0 0,1 1 0,-1-1 0,0 1 0,0-1 0,0 1 0,0-1 0,0 1 0,-1 0 0,1 0 0,0-1 0,-1 1 0,1 0 0,0 0 0,-1 0 0,1 1 0,-1-1 0,0 0 0,1 0 0,-1 1 0,0-1 0,1 1 0,-1-1 0,0 1 0,1 0 0,-1 0 0,0 0 0,0 0 0,1 0 0,-3 0 0,0 1-306,0-1 0,0 0 0,0 1 0,1 0 0,-1 0 0,0 0 0,0 0 0,1 1 0,-1-1 0,1 1 0,-1 0 0,1 0 0,0 0 0,0 1 0,0-1 0,-5 6 0,0 5-3834,0-7-2313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 8360,'0'-18'12083,"0"41"-9688,0 41-2598,0-63 210,1 0 0,-1 0 0,1-1 0,-1 1 0,0 0 0,1 0 0,-1-1 0,1 1 0,0 0 0,-1-1 1,1 1-1,-1-1 0,1 1 0,0-1 0,0 1 0,-1-1 0,1 1 0,0-1 0,0 0 0,0 1 0,-1-1 0,1 0 0,0 0 1,0 1-1,0-1 0,0 0 0,-1 0 0,1 0 0,0 0 0,0 0 0,0 0 0,0-1 0,0 1 0,-1 0 0,1 0 0,0 0 0,1-1 1,42-10 161,-34 8-175,-6 2 4,0 0 0,1 0-1,-1 1 1,0-1 0,1 1-1,-1 0 1,0 0 0,1 0 0,-1 1-1,0-1 1,1 1 0,-1 0-1,0 0 1,0 1 0,0-1 0,6 4-1,-7-2 2,0-1 0,0 1-1,0 0 1,-1 0 0,1 0-1,-1 0 1,0 1 0,0-1-1,0 1 1,0-1 0,-1 1-1,0-1 1,1 1 0,-1 0-1,-1 0 1,1 0 0,0 0-1,-1 7 1,1 2 20,-1 0-1,0 1 0,-1-1 1,0 0-1,-1 0 1,0 0-1,-2 0 1,1 0-1,-9 18 1,10-26 79,0 0 1,-1 0 0,0 0 0,0 0-1,0-1 1,0 1 0,-1-1 0,0 0-1,0 0 1,0 0 0,0 0 0,-1-1-1,0 0 1,1 1 0,-1-2 0,0 1-1,0-1 1,-1 0 0,1 0 0,0 0-1,-1 0 1,1-1 0,-1 0 0,-10 0-1,13-1-129,1 0-1,-1-1 1,1 1 0,-1-1-1,0 0 1,1 0-1,0 0 1,-1 0-1,1 0 1,0 0 0,-1-1-1,1 1 1,0-1-1,0 0 1,0 1-1,0-1 1,1 0 0,-1 0-1,0 0 1,1 0-1,-1 0 1,1-1-1,0 1 1,0 0 0,0-1-1,0 1 1,0-1-1,0 1 1,1-1-1,-1 1 1,1-4 0,-4-12-1630,2-1 0,0 1 0,1-25 0,1 31-53,0-26-4025,0 2-1644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12075,'0'0'13037,"43"-53"-12333,-8 44-383,1-1-257,5-1-64,-1 2-288,3 4-1602,-4-3-1057,-5 2-1601,-5-5-2115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14350,'0'0'1751,"-7"9"336,-9 9-1639,1 2 1,2 0-1,0 0 1,1 1-1,1 1 0,1 0 1,-10 31-1,16-38-243,0 0 0,1 0 0,1 1 0,0-1 0,2 0 1,0 18-1,0-31-161,0 1 0,0 0 0,0-1 0,1 1 0,-1-1 0,1 1 0,0 0 0,-1-1 0,1 1 0,0-1 0,0 0 0,1 1 0,-1-1 0,0 0 0,1 0 0,0 0 1,-1 0-1,1 0 0,0 0 0,0 0 0,0-1 0,0 1 0,0-1 0,1 1 0,-1-1 0,0 0 0,1 0 0,-1 0 0,1 0 0,-1 0 0,1-1 0,-1 1 0,1-1 1,-1 1-1,1-1 0,0 0 0,-1 0 0,1 0 0,-1 0 0,1-1 0,0 1 0,-1-1 0,4-1 0,2-1 113,0 0 1,0 0-1,0-1 0,0 0 1,-1-1-1,1 0 1,-1 0-1,0 0 0,-1-1 1,1 0-1,-1 0 0,0-1 1,8-12-1,-2 2 56,-1 0 0,0-1-1,-1 0 1,13-34 0,-20 44-45,0-1 1,-1 0-1,0 1 0,-1-1 0,1 0 0,-1 0 1,-1 0-1,0 0 0,-2-14 0,2 20-163,-1 1 0,1 0 0,-1-1-1,0 1 1,0-1 0,0 1 0,0 0-1,0 0 1,-1 0 0,1 0 0,-1 0-1,1 0 1,-1 0 0,0 0 0,0 0-1,0 1 1,0-1 0,0 1 0,0-1-1,0 1 1,0 0 0,0 0 0,-1 0-1,1 0 1,-1 0 0,1 0-1,0 1 1,-1-1 0,1 1 0,-1 0-1,1 0 1,-1 0 0,0 0 0,1 0-1,-1 0 1,-4 2 0,4-1-182,0 0 0,0 0 0,0 0-1,0 0 1,0 0 0,0 1 0,1-1 0,-1 1 0,0 0-1,1 0 1,-1 0 0,1 0 0,0 0 0,0 1 0,0-1-1,0 1 1,0-1 0,0 1 0,-2 5 0,-1 5-4516,3 1-3860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14318,'0'0'10751,"-6"11"-10468,-36 68-180,10-15-166,-3-1 0,-65 86 1,119-207-6910,-9 21-305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9353,'0'0'5237,"-9"-4"-3145,3 2-1928,-40-14 1866,44 15-1938,0 1 0,-1 0 0,1 0 0,0-1 0,0 1-1,0 1 1,0-1 0,-1 0 0,1 0 0,0 1 0,0-1 0,0 1 0,0 0 0,0 0-1,0-1 1,0 1 0,0 1 0,0-1 0,0 0 0,0 0 0,1 1 0,-1-1-1,-2 4 1,-2 5-18,0 1-1,0 0 1,1 1-1,1-1 1,0 1-1,1 0 1,0 0-1,1 0 1,0 0-1,1 1 1,0-1-1,1 16 1,0-27-21,0 1 0,0-1 0,0 0-1,0 0 1,0 1 0,0-1 0,1 0 0,-1 1 0,0-1 0,1 0 0,-1 0 0,1 0 0,-1 1 0,1-1-1,-1 0 1,1 0 0,0 0 0,0 0 0,-1 0 0,1 0 0,0 0 0,0 0 0,0 0 0,0-1 0,2 2-1,-1-1 34,0 0-1,0-1 0,1 0 0,-1 1 0,0-1 0,0 0 0,0 0 0,0 0 0,1 0 0,-1-1 0,0 1 0,0-1 0,4-1 0,2-1 105,0 0 1,0 0-1,-1-1 0,1-1 0,-1 1 0,13-11 0,-14 8-147,1 1 1,-1-1-1,0 0 0,0 0 1,-1-1-1,0 1 0,0-1 1,-1-1-1,0 1 0,0 0 1,-1-1-1,0 0 0,-1 0 1,0 0-1,0 0 0,0-16 1,-2 24-34,0 0 0,0-1 0,0 1 0,0 0 1,0 0-1,0-1 0,-1 1 0,1 0 0,0 0 1,-1 0-1,1 0 0,-1 0 0,1 0 0,-1-1 1,0 1-1,1 0 0,-1 0 0,0 1 0,0-1 1,0 0-1,1 0 0,-1 0 0,0 1 0,0-1 0,0 0 1,0 1-1,-1-1 0,1 1 0,0-1 0,0 1 1,0-1-1,0 1 0,0 0 0,-1 0 0,1-1 1,0 1-1,0 0 0,-1 0 0,1 0 0,0 1 1,0-1-1,0 0 0,-3 1 0,0 0-49,0 0 1,-1 0-1,1 1 0,0-1 1,-1 1-1,1 0 0,0 0 0,1 1 1,-1-1-1,0 1 0,-3 3 1,-1 2-236,1 0 0,0 0 0,1 1 1,0 0-1,0 0 0,1 1 0,0 0 1,0 0-1,1 0 0,1 0 0,0 1 1,0-1-1,1 1 0,0 0 0,1 0 1,0-1-1,1 15 0,0-23-71,0 0 0,0 0 0,1 0 0,-1 0 0,1 0 0,-1 0 0,1 0 0,0 0 0,0 0 0,-1 0 0,1-1 0,1 1 0,-1 0-1,0-1 1,0 1 0,1 0 0,-1-1 0,0 0 0,1 1 0,0-1 0,1 2 0,19 8-6520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72 13389,'0'0'2834,"-2"11"-725,0-5-1768,-2 8 775,1-1 0,0 1 0,-1 28 0,4-42-1080,0 1 0,0-1 0,1 1 0,-1-1 0,0 1 0,0 0 0,0-1 0,1 1 0,-1-1 0,0 1 0,1-1 0,-1 1 0,0-1 0,1 0 0,-1 1 0,1-1 0,-1 1 0,1-1 0,-1 0 0,1 1 0,-1-1 0,1 0 0,-1 0 0,1 1 0,-1-1 0,1 0 0,-1 0 0,1 0 0,-1 0 0,1 0 0,0 0 0,-1 0 0,1 0 0,-1 0 0,1 0 0,0 0 0,-1 0 0,1 0 0,-1 0 0,1 0 0,0-1-1,29-11 1155,-22 5-930,1 0 1,-1 0-1,-1-1 1,1 0-1,-1-1 1,-1 0-1,0 0 1,0 0-1,-1-1 1,0 0-1,0 0 1,-1 0-1,0 0 1,2-12-1,-6 21-231,0 0-1,0 1 0,0-1 0,0 0 0,0 0 1,-1 0-1,1 1 0,0-1 0,0 0 0,-1 0 1,1 1-1,0-1 0,-1 0 0,1 0 0,0 1 1,-1-1-1,1 1 0,-1-1 0,1 0 0,-1 1 1,0-1-1,1 1 0,-1-1 0,0 1 0,1-1 1,-1 1-1,0 0 0,0-1 0,-30-5 221,21 7-263,0-1-1,0 1 0,0 1 0,-11 3 0,12-2-192,1 0 0,0 1 0,0 0 0,1 0 0,-1 1 0,1 0 0,0 0 0,0 1 0,1 0-1,0 0 1,0 1 0,0-1 0,-4 9 0,3-5-1469,0 1 0,1 0 0,1 0-1,0 0 1,-4 14 0,6-11-5344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0 729 15086,'0'0'5670,"15"-6"-4757,867-303 4372,-95 42-7789,-459 131 4041,-303 126-1384,-25 10-152,0 0 0,0 0 0,0 0 0,0 0 0,0 0 0,0 0 0,0 0 0,0 0 0,0 0 0,0 0 0,0 1 0,0-1 0,0 0 0,0 0 0,0 0 0,0 0 0,0 0 0,0 0 0,0 0 0,0 0 0,0 0 0,0 0 0,0 1 0,0-1 0,0 0 0,0 0 0,0 0 0,0 0 0,0 0 0,0 0 0,0 0 0,0 0 0,-40 25-988,-3-2-5392,-90 35 0,57-30-2173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809 227 8968,'-488'241'10269,"235"-108"-5830,192-107-3211,60-26-1224,1 0 1,0 0 0,0 1 0,0-1 0,0 0 0,0 0-1,0 0 1,0 0 0,0 0 0,-1 0 0,1 0 0,0 0 0,0 0-1,0 0 1,0 1 0,0-1 0,0 0 0,-1 0 0,1 0-1,0 0 1,0 0 0,0 0 0,0 0 0,0 0 0,-1 0-1,1 0 1,0 0 0,0 0 0,0 0 0,0 0 0,0-1 0,-1 1-1,1 0 1,0 0 0,0 0 0,0 0 0,0 0 0,0 0-1,0 0 1,-1 0 0,1 0 0,0 0 0,0-1 0,0 1 0,0 0-1,0 0 1,0 0 0,0 0 0,0 0 0,0 0 0,0-1-1,0 1 1,0 0 0,-1 0 0,1 0 0,0 0 0,0 0-1,0-1 1,0 1 0,0 0 0,0 0 0,0 0 0,0 0 0,1 0-1,-1-1 1,0 1 0,0 0 0,7-10 39,9-4-28,0 0-1,1 1 0,1 1 0,24-13 1,88-40 32,-102 52-34,363-141 288,10 30-2055,-80 27-5465,-189 49-1425,-130 47 8684,-1 1 0,1 0 0,-1-1 0,1 0 1,-1 1-1,1-1 0,-1 0 0,0 0 0,1 0 0,-1 0 1,0 0-1,0 0 0,0 0 0,1 0 0,-1 0 0,0-1 1,-1 1-1,3-3 0,-4 3 143,1 0 0,-1 1 1,1-1-1,-1 0 0,1 1 0,-1-1 0,0 1 1,1-1-1,-1 1 0,0-1 0,1 1 0,-1-1 1,0 1-1,0-1 0,0 1 0,1 0 0,-1 0 1,0-1-1,0 1 0,0 0 0,0 0 0,0 0 1,-1 0-1,-69-4 6033,67 4-6550,-59 2 1331,0 2-1,0 3 0,0 3 0,-119 36 1,-36 32 251,-373 189 0,577-260-1442,-28 16-165,16-6-3047,35-20-3134,14-16 1216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3646 633 7719,'-72'-21'709,"-183"-60"1211,212 64-1712,0-2-1,1-2 1,-68-45 0,61 34-374,-1 3 0,-1 2 1,-1 2-1,-2 2 0,-110-29 1,-292-37-187,358 73 635,54 9 100,-782-95 2499,726 97-2828,-1 4 0,1 5-1,0 5 1,1 3 0,0 5-1,-122 38 1,194-46-4,0 1-1,0 1 1,1 2 0,0 1-1,1 0 1,1 2-1,0 1 1,-22 21 0,31-23-50,0 1 1,1 0-1,1 1 1,0 0 0,2 1-1,0 0 1,0 1-1,2 0 1,1 1 0,0 0-1,-8 33 1,9-21-18,2 1 1,1 0-1,1 0 1,2 0-1,1 0 1,2-1-1,1 1 1,1 0-1,2-1 1,2 1-1,1-2 1,1 1-1,1-1 1,2-1-1,1 0 1,2-1-1,0-1 1,2 0-1,1-1 1,2-1-1,32 33 1,-1-9 104,2-2 0,2-2 1,88 54-1,201 90 306,-185-116-317,2-8 0,3-7-1,197 44 1,-129-53-276,427 35 0,-403-73-94,1-10-1,-1-12 1,459-77-1,-259-11 396,-360 72 1,-2-4 0,151-72 0,-224 92-41,-1-2 0,0 0 1,-1-2-1,0 0 0,-1-1 0,-1-1 1,17-20-1,-30 32-29,-1-1 0,0 0 0,0 0 0,-1-1 1,1 1-1,-1-1 0,0 0 0,-1 0 0,1 0 0,-1 0 0,0 0 1,-1 0-1,0 0 0,0-1 0,0 1 0,0-1 0,-1 1 1,0-1-1,-1 1 0,1 0 0,-1-1 0,-1 1 0,1 0 1,-1-1-1,0 1 0,0 0 0,-1 0 0,0 1 0,0-1 0,0 0 1,-5-5-1,-6-5-83,1 0 1,-2 1 0,0 1-1,-1 1 1,0 0-1,-1 1 1,0 0-1,-30-13 1,-11-2-503,-94-31 1,-16 10-1526,-228-36 0,170 44-1019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2:5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7783,'0'0'2712,"11"-1"-2744,13 0 77,0 0-1,0 1 1,1 2-1,-1 1 1,27 6-1,-35-5 2,54 19 316,1-4 0,1-3 1,122 12-1,134-26 459,-198-5-685,1 6-1,194 28 1,-85 18-47,-87-15 227,303 26-1,131-61 3,-95-3-326,47 62 31,-70-3 13,60-55-39,-1-32-26,275-7-3,-502 44 813,173-3 1091,-233-30-725,4 0-895,-239 28-631,0-1 1,0 1-1,0-1 1,0 0 0,0 0-1,0-1 1,10-4 0,9-10-3786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1 803 9577,'15'-6'112,"85"-28"168,2 4 0,183-29 1,238-3 593,-213 30-646,840-117 367,1089-112-416,132 124-109,-746 111 433,-760 20-408,1934 32 663,-1309 20-768,-183-8 431,-977-16-486,-113-2-3292,-164-16-129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0 605 7207,'0'0'11376,"5"-11"-10506,40-77 873,66-98-1,-38 69-1640,-40 65-29,-18 32-40,-2-1 1,0-1-1,-2 0 1,13-35 0,-24 48-1796,-10 15-166,-15 18-2320,23-21 3265,-21 19-4179,-1 4-3139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 4837,'0'0'17034,"-5"-3"-16617,4 2-411,1 1 0,-1-1 0,1 1 0,-1-1 0,0 1 0,0-1 0,1 1 0,-1 0 1,0-1-1,0 1 0,1 0 0,-1 0 0,0-1 0,0 1 0,0 0 0,1 0 0,-1 0 0,0 0 0,0 0 0,0 0 1,0 0-1,1 0 0,-1 1 0,0-1 0,0 0 0,0 0 0,1 1 0,-1-1 0,0 0 0,0 1 0,0 0 0,-10 31 84,7-15-54,-33 100 51,25-87 195,2 0 0,1 0 0,2 1-1,0-1 1,-2 51 0,9-79-276,0 0 0,0 0 0,0-1 0,0 1 0,0 0 1,0 0-1,1 0 0,-1 0 0,1-1 0,-1 1 0,1 0 0,0 0 0,0-1 1,0 1-1,0-1 0,0 1 0,0-1 0,0 1 0,0-1 0,1 1 1,-1-1-1,3 2 0,-1-2-2,-1 0 1,1 0-1,0 0 0,0 0 1,-1 0-1,1-1 0,0 1 1,0-1-1,0 0 0,0 0 1,0 0-1,0 0 0,3-1 1,4-1 19,0-1 1,0 0 0,0 0 0,-1-1 0,1 0-1,-1 0 1,14-10 0,-7 2-245,-1 0-1,-1-1 1,0 0 0,17-23 0,14-33-6318,-26 28-3210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8776,'0'0'5285,"0"-11"-3144,0-6-1397,0 0 1,1 0-1,5-24 1,-5 35-499,0-1 0,1 1 0,0-1 0,0 1 0,1 0 0,0-1 0,0 1 0,0 1 0,1-1 0,0 0 0,0 1 0,0 0 0,9-9 0,-12 14-233,-1-1 0,1 1-1,-1-1 1,1 1 0,0 0 0,-1-1-1,1 1 1,0-1 0,0 1 0,-1 0-1,1 0 1,0-1 0,0 1 0,0 0-1,-1 0 1,1 0 0,0 0 0,0 0-1,0 0 1,-1 0 0,1 0 0,0 0-1,0 1 1,0-1 0,-1 0 0,1 0-1,0 1 1,0-1 0,-1 0 0,1 1-1,0-1 1,-1 1 0,1-1 0,-1 1-1,1-1 1,0 1 0,-1 0 0,1-1-1,-1 1 1,1-1 0,-1 1 0,0 0-1,1 0 1,-1-1 0,0 1 0,1 0-1,-1 0 1,0-1 0,0 1 0,0 0-1,0 0 1,1 1 0,8 51 455,-9-44-373,6 54 117,-5-40-146,1 1-1,1 0 0,1-1 0,10 31 1,-13-52-64,-1 1 0,1-1-1,0 1 1,0-1 0,1 0 0,-1 0 0,0 1 0,1-1 0,-1 0 0,1 0 0,0 0 0,0-1 0,0 1-1,0 0 1,0-1 0,0 1 0,2 1 0,-2-3 0,0 1 0,0-1-1,0 0 1,-1 0 0,1 1 0,0-1-1,0 0 1,0 0 0,-1-1 0,1 1-1,0 0 1,0-1 0,0 1 0,-1-1 0,1 1-1,0-1 1,-1 0 0,3-1 0,3-3-79,0 0 1,0-1 0,0 0-1,-1 0 1,0 0 0,0-1-1,-1 0 1,6-8 0,8-15-2436,24-54 0,-13 3-5907,-19 40 1346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 7143,'0'0'8910,"-5"11"-7592,0 5-1011,0 1-1,0 0 0,2 0 1,-3 20-1,5-28-136,0 0-1,1 1 1,0-1-1,0 0 1,1 0-1,0 0 1,0 0-1,1 0 1,1 0-1,-1-1 1,7 14-1,-8-20-158,-1-1 0,1 0 0,0 1 0,-1-1 0,1 0 1,0 1-1,0-1 0,0 0 0,0 0 0,0 0 0,0 0 0,1 0 0,-1 0 0,0 0 0,0-1 0,1 1 0,-1 0 0,1-1 0,-1 1 1,0-1-1,1 1 0,-1-1 0,1 0 0,2 1 0,-2-2 23,0 1-1,0-1 1,0 0 0,0 0-1,0 1 1,-1-1 0,1 0-1,0-1 1,0 1 0,-1 0-1,1 0 1,-1-1 0,1 1 0,-1-1-1,2-2 1,4-5 287,-1 0 1,-1 0-1,0 0 0,0-1 1,5-17-1,-6 13 101,0 0-1,-1 0 1,0 0-1,-1-1 1,-1 1-1,-1-22 1,0 33-348,0 0 1,0 0-1,-1 0 0,1 0 1,-1 0-1,1 0 0,-1 0 1,0 0-1,0 0 0,-1 0 1,1 1-1,0-1 0,-1 0 1,0 1-1,0 0 0,1-1 1,-1 1-1,-1 0 0,1 0 1,0 0-1,0 0 0,-1 0 1,1 0-1,-1 1 0,0-1 1,1 1-1,-1 0 0,0 0 1,0 0-1,0 0 0,0 0 1,0 0-1,0 1 0,0 0 1,0-1-1,-4 1 0,4 1-82,-1 0 0,1 0-1,-1 0 1,1 0-1,-1 1 1,1-1-1,0 1 1,0 0-1,0 0 1,0 0-1,0 0 1,0 0-1,0 1 1,1-1-1,-1 1 1,1 0-1,-1 0 1,1 0-1,0 0 1,1 0-1,-1 0 1,-1 4-1,0-1-264,1 0 0,-1-1 0,1 1-1,1 0 1,-3 11 0,4-13-198,-1-1 0,1 0 0,0 1 0,0-1 0,1 1 0,-1-1 0,1 0 1,-1 1-1,1-1 0,2 5 0,6-1-4179,3-6-2146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11435,'0'0'11734,"1"12"-11121,-1 43-232,-6 57-1,0 75-153,6-186-250,0-1 0,0 0 1,0 0-1,-1 0 0,1 1 0,0-1 0,0 0 1,0 0-1,0 1 0,0-1 0,0 0 0,0 0 1,0 0-1,0 1 0,0-1 0,0 0 0,0 0 0,0 1 1,0-1-1,0 0 0,0 0 0,0 1 0,0-1 1,0 0-1,0 0 0,1 1 0,-1-1 0,0 0 0,0 0 1,0 0-1,0 1 0,0-1 0,1 0 0,-1 0 1,0 0-1,0 0 0,0 1 0,0-1 0,1 0 1,-1 0-1,0 0 0,0 0 0,1 0 0,-1 0 0,0 0 1,0 0-1,1 0 0,-1 0 0,0 0 0,0 0 1,1 1-1,-1-2 0,0 1 0,0 0 0,1 0 0,5-14-2105,-5-52-6317,-1 21 1548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11787,'0'0'1810,"-7"8"58,1-1-1602,0 1-1,1 0 1,-1 0-1,1 1 1,1-1-1,0 1 1,0 0-1,1 0 1,0 0-1,0 1 1,1-1-1,0 1 1,1 0-1,0 12 1,1-21-250,0 0 0,0-1 0,0 1 0,0-1 0,0 1 0,0 0 0,1-1 0,-1 1 0,0-1 0,0 1 0,1-1-1,-1 1 1,0-1 0,1 1 0,-1-1 0,1 1 0,-1-1 0,0 1 0,1-1 0,-1 0 0,1 1 0,-1-1 0,1 0 0,0 1 0,-1-1 0,1 0 0,-1 0 0,1 1 0,-1-1 0,1 0 0,0 0 0,-1 0 0,1 0 0,-1 0 0,1 0 0,0 0 0,-1 0 0,1 0 0,-1 0 0,1 0 0,0 0 0,-1-1 0,1 1 0,-1 0 0,1 0 0,0-1 0,-1 1 0,1 0 0,-1-1 0,1 1 0,-1 0 0,0-1 0,1 0 0,29-21 1331,-23 13-1152,-2 0 0,1 0 1,-1 0-1,-1 0 0,0-1 1,0 0-1,-1 0 0,0 0 0,-1 0 1,0-1-1,1-15 0,-3 25-177,1 0-1,-1 1 1,0-1-1,0 0 1,0 1-1,0-1 1,0 0-1,0 1 1,0-1-1,0 0 0,-1 1 1,1-1-1,0 0 1,0 1-1,-1-1 1,1 0-1,0 1 1,0-1-1,-1 0 1,1 1-1,-1-1 1,1 1-1,-1-1 0,1 1 1,-1-1-1,1 1 1,-1-1-1,1 1 1,-1 0-1,1-1 1,-1 1-1,0 0 1,1-1-1,-1 1 1,0 0-1,1 0 0,-1 0 1,0 0-1,1-1 1,-1 1-1,0 0 1,1 0-1,-1 0 1,0 0-1,0 1 1,1-1-1,-1 0 1,0 0-1,1 0 0,-1 0 1,0 1-1,1-1 1,-1 0-1,1 1 1,-1-1-1,0 0 1,1 1-1,-1 0 1,-3 1 68,0 0 0,0 1 0,1 0 0,-1-1 0,1 1 0,0 0 0,0 0 0,-4 6 0,1 2-145,1 1 0,0 0 1,0 0-1,2 0 0,-1 1 0,1-1 1,1 1-1,1 0 0,-1-1 1,2 1-1,0 0 0,2 16 0,-2-27-110,0 0-1,1 0 1,-1 0-1,1 0 1,-1-1-1,1 1 1,-1 0-1,1 0 1,0 0-1,0-1 1,0 1-1,0-1 1,0 1-1,1-1 1,-1 1-1,0-1 1,1 1-1,-1-1 1,0 0-1,1 0 1,3 2-1,-3-2-476,1 0 0,0 0 0,0 0 0,0-1 0,0 1-1,0-1 1,0 1 0,0-1 0,0 0 0,0 0 0,0-1 0,0 1 0,5-2 0,22-8-6593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27 8232,'0'10'4148,"-2"49"53,-1 75 2814,3-134-7008,0 0 0,0 1 1,0-1-1,0 0 0,0 1 0,0-1 1,0 1-1,0-1 0,0 0 1,0 1-1,0-1 0,0 1 1,0-1-1,0 0 0,1 1 0,-1-1 1,0 0-1,0 1 0,0-1 1,1 0-1,-1 1 0,0-1 0,0 0 1,1 1-1,-1-1 0,0 0 1,1 0-1,-1 1 0,0-1 1,1 0-1,-1 0 0,0 0 0,1 1 1,-1-1-1,0 0 0,1 0 1,-1 0-1,1 0 0,14-10 145,8-21 154,-16 14-43,-2-1 1,1 1-1,-2-1 1,-1 0 0,0 1-1,-1-2 1,0-32-1,-2 51-240,0-1-1,0 0 1,0 0-1,0 0 0,0 0 1,0 1-1,0-1 1,0 0-1,0 0 1,0 0-1,0 0 0,-1 1 1,1-1-1,0 0 1,0 0-1,-1 0 0,1 1 1,-1-1-1,1 0 1,-1 1-1,1-1 1,-1 0-1,1 1 0,-1-1 1,0 0-1,1 1 1,-1-1-1,0 1 1,1-1-1,-1 1 0,0 0 1,0-1-1,1 1 1,-1 0-1,0-1 0,0 1 1,0 0-1,0 0 1,1 0-1,-1 0 1,0 0-1,0 0 0,0 0 1,0 0-1,1 0 1,-1 0-1,0 0 0,0 1 1,0-1-1,0 0 1,-1 1-1,-1 1-26,-1-1 0,0 1 0,1 0 0,-1 0 0,1 0 1,0 1-1,-1-1 0,1 1 0,-5 6 0,1 1-239,1 0-1,0 1 1,0-1 0,1 1 0,0 1-1,-4 14 1,-2 16-5537,7-28 2170,-2 6-9987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14382,'0'0'7068,"6"10"-6118,16 17-669,2-1-1,1-1 1,1-1 0,42 30 0,-53-42-47,-7-2-3899,-11-3-1842,-15-4 213,-5-2-4278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32 306 12075,'0'0'9449,"4"-2"-8877,-1 0-464,-1 0 1,0-1 0,1 1 0,-1-1 0,0 1-1,0-1 1,-1 0 0,1 0 0,0 0 0,-1 0-1,0 0 1,0 0 0,0 0 0,0 0 0,0-1-1,-1 1 1,1 0 0,-1-1 0,0 1 0,0 0-1,0-4 1,0-12 446,0 0-1,-5-30 1,-3 22-216,-2 0 0,-23-50 0,25 60-726,33 41 116,74 67-1034,-88-83 175,0 0 0,0-1-1,1 0 1,0 0 0,0-1-1,1-1 1,22 7 0,-5-8-6131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7399,'0'0'3219,"5"9"-2674,-2-3-568,0-1 1,0 1 0,0-1 0,1 0 0,0 0-1,0 0 1,0-1 0,1 1 0,-1-1 0,1 0-1,0 0 1,0-1 0,0 1 0,1-1 0,-1 0-1,1-1 1,0 1 0,10 2 0,12 0 47,-1 0 0,2-2 0,-1-2 0,0 0 1,37-4-1,141-27 181,-35 4-29,0 7-1,222 5 0,-112 8 278,375-56 0,-112-10 283,5 37-76,106 46-78,-88 0 382,2043-113-655,-935 9 58,-1400 92 554,800 7 265,-1044-5-1292,29 0-1858,81-7 0,-35-17-4074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14894,'0'0'2691,"2"-9"-738,0 2-1551,0 0 0,0 1 0,1-1 0,-1 1-1,8-12 1,-8 16-336,-1-1 1,1 1-1,0 0 0,0 0 1,0 0-1,0 0 1,0 0-1,0 0 0,0 0 1,1 1-1,-1 0 0,1-1 1,-1 1-1,1 0 0,0 0 1,-1 0-1,1 0 0,0 1 1,0-1-1,0 1 0,4-1 1,-6 2-57,1-1-1,-1 0 1,0 1 0,1-1 0,-1 1-1,0-1 1,0 1 0,1 0-1,-1 0 1,0-1 0,0 1 0,0 0-1,0 0 1,0 0 0,0 0 0,0 0-1,0 0 1,-1 1 0,1-1 0,0 0-1,-1 0 1,1 0 0,-1 1 0,1-1-1,-1 0 1,1 1 0,-1-1 0,0 0-1,0 1 1,0-1 0,0 3 0,2 52 182,-2-44-157,-15 225 857,15-236-909,0-1 1,0 1-1,0-1 1,0 0-1,0 1 1,0-1 0,0 1-1,0-1 1,0 0-1,1 1 1,-1-1 0,0 0-1,0 1 1,0-1-1,1 0 1,-1 1 0,0-1-1,1 0 1,-1 0-1,0 1 1,0-1 0,1 0-1,-1 0 1,1 0-1,-1 1 1,0-1 0,1 0-1,-1 0 1,0 0-1,1 0 1,-1 0 0,1 0-1,-1 0 1,0 0-1,1 0 1,-1 0 0,1 0-1,-1 0 1,0 0-1,1 0 1,-1 0 0,0 0-1,1 0 1,-1 0-1,1-1 1,-1 1 0,0 0-1,1 0 1,-1 0-1,0-1 1,1 1 0,-1 0-1,0 0 1,0-1-1,1 1 1,-1 0-1,0-1 1,0 1 0,1-1-1,19-15-904,22-44-3112,15-34-6839,-46 72 7551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 13933,'0'0'6945,"-3"10"-6523,0 1-376,1 1-1,1-1 1,0 1-1,1-1 1,0 1 0,0-1-1,1 1 1,1-1-1,0 1 1,0-1 0,2 0-1,5 17 1,15 21 323,-6-31 0,-17-18-353,0 0-1,-1 0 1,1 0 0,-1 0 0,1 0 0,0 0 0,-1 0-1,1 0 1,0 0 0,-1 0 0,1-1 0,-1 1 0,1 0-1,0 0 1,-1-1 0,1 1 0,-1 0 0,1-1-1,-1 1 1,1 0 0,-1-1 0,1 1 0,-1-1 0,0 1-1,1-1 1,-1 1 0,1-1 0,-1 1 0,0-1-1,0 1 1,1-1 0,-1 0 0,0 1 0,0-2 0,5-11 259,-1-1 0,-1 1 1,0-1-1,-1 0 0,-1 0 0,0 0 1,-1 0-1,0 0 0,-1 0 1,-1 0-1,0 1 0,-1-1 1,-9-25-1,-12 4 292,23 34-559,0-1 1,-1 1-1,1 0 1,0 0-1,0 0 1,-1 0-1,1 0 0,-1 0 1,1 0-1,-1 1 1,1-1-1,-1 0 1,1 1-1,-1-1 1,0 1-1,1 0 0,-1-1 1,0 1-1,1 0 1,-1 0-1,-3 0 1,4 1-46,1-1 0,-1 1 1,0-1-1,1 1 0,-1-1 1,0 1-1,1-1 1,-1 1-1,1 0 0,-1-1 1,1 1-1,-1 0 0,1 0 1,0-1-1,-1 1 0,1 0 1,0 0-1,-1-1 1,1 1-1,0 0 0,0 0 1,0 0-1,0 0 0,0 1 1,0 27-1067,0-20 591,1 3-797,-1-1-1,1 0 1,1 1 0,0-1-1,1 0 1,6 16-1,0-4-4631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2755,'0'0'12107,"1"52"-9288,-1-18-1282,0 3-672,0 9-449,0 0-191,0-4-33,0-5-64,2-7-32,-2-11-96,0-11 0,0-12-1377,0-15-289,-5-7-1633,-3-4-1249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80 14221,'0'0'2195,"-5"8"-658,0 3-1242,0 1 1,0-1-1,-5 19 1,10-28-270,-1 0 1,1 0 0,0 0 0,-1 0 0,1-1 0,0 1-1,0 0 1,0 0 0,0 0 0,0 0 0,1 0-1,-1 0 1,1-1 0,-1 1 0,1 0 0,1 3-1,-1-5 20,0 1 0,0 0-1,1 0 1,-1-1 0,0 1-1,1-1 1,-1 1-1,0-1 1,1 1 0,-1-1-1,0 0 1,1 0-1,-1 0 1,1 0 0,-1 0-1,1 0 1,-1 0 0,0 0-1,1 0 1,-1-1-1,1 1 1,-1 0 0,0-1-1,1 0 1,-1 1 0,0-1-1,2-1 1,1 0 103,1-1 1,-1 0-1,1-1 1,-1 1-1,0-1 1,0 1-1,-1-1 1,1-1-1,-1 1 0,0 0 1,0-1-1,0 0 1,3-9-1,0 2-57,-1-1 0,0 0 0,-1 0 0,3-19-1,-6 30-63,-1 0-1,1 0 1,-1 0-1,0-1 1,0 1-1,0 0 1,0 0-1,0 0 1,-1 0-1,1 0 0,-1 0 1,1 0-1,-3-4 1,3 5 0,-1 0 1,1 1 0,-1-1-1,1 1 1,-1-1 0,1 1-1,-1-1 1,1 1-1,-1 0 1,0-1 0,1 1-1,-1 0 1,0-1 0,1 1-1,-1 0 1,0 0-1,0 0 1,1-1 0,-1 1-1,0 0 1,1 0 0,-1 0-1,0 0 1,0 0-1,1 1 1,-2-1 0,-2 1 44,1 0 0,-1 1 1,1-1-1,0 1 1,0 0-1,0 0 0,0 0 1,0 1-1,0-1 1,0 1-1,1-1 0,-1 1 1,1 0-1,-3 3 1,-2 4-272,1 1 0,1-1 0,0 1 0,0 0 0,1 0 0,0 0 0,1 1 1,0-1-1,1 1 0,0 0 0,1 0 0,0 0 0,1 0 0,2 21 0,-2-33 3,1 1 0,-1-1 0,0 1 0,0 0-1,1-1 1,-1 1 0,1-1 0,-1 1-1,0-1 1,1 1 0,-1-1 0,1 1-1,-1-1 1,1 1 0,-1-1 0,1 0 0,0 1-1,-1-1 1,1 0 0,-1 1 0,1-1-1,0 0 1,-1 0 0,1 0 0,0 0-1,-1 1 1,1-1 0,0 0 0,-1 0 0,1 0-1,0 0 1,-1-1 0,1 1 0,1 0-1,17 0-6167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52 12876,'2'8'2536,"4"15"-1340,-2-5-585,0-1 0,2 0 1,0 0-1,0 0 0,17 28 0,-23-45-574,0 1-1,1-1 0,-1 1 1,0-1-1,1 1 0,-1-1 1,0 1-1,1-1 0,-1 1 1,1-1-1,-1 0 0,1 1 1,-1-1-1,1 0 0,-1 1 1,1-1-1,-1 0 0,1 0 1,-1 1-1,1-1 0,0 0 1,-1 0-1,1 0 0,-1 0 1,1 0-1,-1 0 0,1 0 1,0 0-1,-1 0 0,1 0 1,-1 0-1,1 0 0,0-1 1,-1 1-1,1 0 0,13-21 1418,1-30 466,-12 30-1412,0 0 1,-2 0-1,-1-36 1,0 55-470,0 1 1,0 0-1,0 0 0,0 0 1,-1-1-1,1 1 0,0 0 1,-1 0-1,1 0 1,-1 0-1,1 0 0,-1 0 1,0 0-1,1 0 0,-1 0 1,0 0-1,0 0 1,0 0-1,0 0 0,0 0 1,0 1-1,0-1 0,0 0 1,0 1-1,0-1 0,0 1 1,0-1-1,0 1 1,0 0-1,-1-1 0,1 1 1,0 0-1,0 0 0,0 0 1,-1 0-1,1 0 1,0 0-1,0 0 0,0 0 1,-1 0-1,1 0 0,0 1 1,0-1-1,-2 1 1,-2 1-22,0-1 1,1 1-1,-1 0 1,1 0-1,0 0 1,-1 1-1,1-1 1,0 1-1,0 0 1,-3 4-1,3-3-149,0 2-1,1-1 1,-1 0 0,1 1 0,0-1-1,1 1 1,-1 0 0,-2 12-1,-1 27-7670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6951,'105'-27'554,"1"4"0,1 5 0,0 4 0,126 2 0,2733 9-163,-1503 5 1316,-867-3-966,1737 32-275,-1974-14-468,1572 53 169,690-36 1654,-1364-30-1779,-935-19-57,48 0-525,-352 15 183,38 2-759,-23 9-3908,-28-7-2754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9641,'15'7'5099,"15"19"-2525,-11-10-1305,79 49 697,-59-41-2166,0 2 0,55 49 1,-81-60-428,-11-7-929,-8-5-3660,-10-3 1569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57 344 10186,'0'0'7228,"9"1"-6363,-4 0-757,-1 0 1,1-1-1,-1 0 1,0 0 0,1 0-1,-1 0 1,1-1-1,-1 0 1,6-1 0,-8 1-20,0 0 1,1 0 0,-1 0 0,0-1-1,0 1 1,0-1 0,0 1 0,-1-1 0,1 0-1,0 1 1,-1-1 0,1 0 0,-1 0-1,0 0 1,1 0 0,-1-1 0,0 1-1,0 0 1,0 0 0,-1-1 0,1 1-1,-1-1 1,1-2 0,1-7 148,-1 1 0,-1-1 0,0 1-1,0-1 1,-1 1 0,-1-1 0,0 1 0,0 0 0,-1 0-1,-1 0 1,0 0 0,-5-11 0,6 16-206,0 1 0,0-1 1,0 1-1,0 0 0,-1 0 0,0 0 0,0 0 1,0 1-1,-1 0 0,1 0 0,-1 0 0,0 0 1,0 1-1,-1-1 0,1 1 0,-1 1 0,1-1 1,-1 1-1,0 0 0,0 0 0,0 1 0,0 0 1,0 0-1,-8 0 0,54 23-326,-34-19 158,1 0 0,0-1 0,0 0-1,0 0 1,0-1 0,0 0 0,0 0 0,0 0-1,0-1 1,0 0 0,1-1 0,-1 1-1,0-1 1,0-1 0,10-2 0,-9 0-715,-1 1 0,1-1 0,-1 0 0,0 0 0,0-1 0,-1 0 0,1 0 0,7-9 0,17-19-7098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9897,'0'0'10090,"9"6"-9273,-5-4-750,0 2 1,0-1 0,0 0 0,0 1-1,0 0 1,-1 0 0,1 0-1,-1 0 1,0 0 0,0 1 0,-1-1-1,1 1 1,-1 0 0,0 0-1,-1 0 1,1 0 0,-1 0 0,1 8-1,-1-10-53,9 36 133,-10-39-143,0 1-1,0-1 1,0 0 0,0 1 0,1-1 0,-1 0-1,0 1 1,0-1 0,0 0 0,0 0 0,1 1-1,-1-1 1,0 0 0,0 0 0,1 0 0,-1 1-1,0-1 1,0 0 0,1 0 0,-1 0 0,0 0-1,0 0 1,1 1 0,-1-1 0,0 0 0,1 0-1,-1 0 1,0 0 0,1 0 0,-1 0 0,0 0-1,1 0 1,-1 0 0,12-17 213,-7 4-129,13-27 151,-17 38-231,0 1-1,0-1 0,0 0 0,1 1 1,-1-1-1,1 1 0,-1 0 0,1-1 0,-1 1 1,1 0-1,0 0 0,-1 0 0,1 0 1,0 0-1,0 0 0,0 0 0,0 1 1,2-1-1,-3 1-1,1 0 1,-1 0-1,0 0 0,1 1 1,-1-1-1,0 1 1,1-1-1,-1 1 0,0-1 1,0 1-1,0 0 1,0 0-1,0-1 0,0 1 1,0 0-1,0 0 1,0 0-1,0 0 0,0 0 1,0 0-1,0 0 1,-1 1-1,1-1 0,-1 0 1,1 0-1,-1 1 1,1-1-1,-1 0 0,0 1 1,1 0-1,9 46 314,-10-46-299,2 11 127,0 0-1,-1 1 1,-1-1 0,0 1-1,-1-1 1,0 0 0,-4 15-1,4-24-66,0 0 0,0-1-1,-1 1 1,0-1-1,0 0 1,0 1-1,0-1 1,0 0-1,0 0 1,-1 0 0,1 0-1,-1-1 1,0 1-1,0-1 1,0 0-1,0 0 1,-1 0-1,1 0 1,0 0 0,-1-1-1,1 1 1,-1-1-1,0 0 1,1 0-1,-1 0 1,0-1-1,0 1 1,1-1 0,-7 0-1,7 0-189,-1 1 1,1-1-1,0 0 0,-1 0 1,1-1-1,-1 1 0,1-1 1,0 0-1,0 0 0,-1 0 0,1 0 1,0 0-1,0-1 0,0 1 1,0-1-1,0 0 0,1 0 1,-4-2-1,3-1-859,0 1-1,0-1 1,0 1 0,0-1 0,1 0-1,0 0 1,0 0 0,1-1 0,-1 1-1,-1-10 1,-2-17-6084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2 214 10282,'0'0'7431,"-1"-52"-4549,11 37-1024,5-3-609,8 2-352,4-1-352,2-1-321,1-2-224,0 1-1153,-5 1-2851,-5-3-6758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0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 3171,'0'0'5899,"-10"-2"-5675,-9-2 44,0 1 1,0 1-1,-38 0 0,57 2-253,1 0-1,-1 0 1,0 0 0,0 0-1,0 0 1,0 0 0,0 0-1,0 0 1,1 1-1,-1-1 1,0 0 0,0 0-1,0 0 1,0 0 0,0 0-1,0 0 1,0 0 0,0 1-1,0-1 1,0 0-1,1 0 1,-1 0 0,0 0-1,0 0 1,0 1 0,0-1-1,0 0 1,0 0 0,0 0-1,0 0 1,0 0-1,0 1 1,0-1 0,0 0-1,0 0 1,-1 0 0,1 0-1,0 0 1,0 1 0,0-1-1,0 0 1,0 0-1,0 0 1,0 0 0,0 0-1,0 0 1,0 0 0,-1 1-1,1-1 1,0 0-1,0 0 1,0 0 0,0 0-1,0 0 1,0 0 0,-1 0-1,1 0 1,0 0 0,0 0-1,0 0 1,0 0-1,0 0 1,-1 0 0,1 0-1,0 0 1,11 7 7,20-1 235,-1-1 1,2-2-1,-1-1 0,54-3 1,10 0-120,198 17-10,274 0 668,-289-33 342,141-4-40,-252 22-884,200 26-1,-129 0 213,0-11-1,359-21 0,-246-3-226,-86 3-1924,-169-4-1847,-16-11-2727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9353,'0'0'2829,"10"-3"-2647,22-3 76,1 1 1,46-2 0,-39 5 130,0-2 0,47-11 0,44-22 385,-49 12-439,2 4 0,0 3 0,144-11 0,-177 27-49,0 3 1,-1 1-1,1 3 1,-1 2-1,57 15 1,-38-3-124,0-3 1,1-4-1,0-2 0,94 0 1,53-15 1350,65 1-297,-209 7-1093,135 23-1,-87-2-76,-14 0 65,1-5 1,193 9 0,-209-28 287,0 5 1,107 20-1,-183-22-679,5 1 529,-1-1 1,1 0-1,32-1 1,-49-2-329,0 0 0,0-1 0,0 0 0,0 1 1,1-2-1,-1 1 0,-1 0 0,1-1 0,0 0 0,4-2 0,-6 3-115,0-1-1,-1 1 0,1-1 1,-1 1-1,1-1 0,-1 0 0,0 1 1,1-1-1,-1 0 0,0 0 1,0 0-1,0 0 0,-1 0 1,1 0-1,0 0 0,-1 0 0,1 0 1,-1 0-1,0-1 0,0-2 1,0-14-4970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12460,'0'0'6203,"1"13"-5093,1 103 587,-16 134 0,9-188-1621,6-60-108,-1 0-1,0-1 0,0 1 1,0-1-1,-1 1 1,1-1-1,0 1 0,0 0 1,-1-1-1,1 1 1,-1-1-1,0 0 0,1 1 1,-1-1-1,-1 2 1,-8-16-2894,-6-49-4778,14 57 6780,-9-44-6016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75 10154,'0'0'4751,"-9"0"-3769,-43-2 2173,51 4-3047,1-1 0,-1 0 0,0 1 0,1-1 0,-1 0-1,1 1 1,0-1 0,-1 0 0,1 1 0,0-1 0,0 1 0,0-1 0,0 1 0,0-1 0,0 1-1,0-1 1,0 0 0,1 1 0,-1-1 0,1 1 0,-1-1 0,1 0 0,-1 1 0,1-1 0,0 0-1,-1 0 1,1 1 0,0-1 0,0 0 0,0 0 0,0 0 0,2 2 0,0-4-60,0 1-1,-1 0 1,1-1 0,0 1 0,-1-1 0,1 0 0,-1 0 0,1 0-1,-1 0 1,1-1 0,-1 1 0,0 0 0,1-1 0,-1 0 0,0 0-1,0 1 1,0-1 0,-1 0 0,1 0 0,0-1 0,-1 1 0,1 0-1,1-4 1,-1 3-5,0 0-1,-1 0 1,1-1-1,-1 1 0,1 0 1,-1-1-1,0 1 0,-1-1 1,1 1-1,0-1 1,-1 1-1,0-1 0,0 1 1,0-1-1,0 0 0,-1 1 1,1-1-1,-2-3 1,1 6-5,0 0 1,1 0 0,-1 0 0,0 0 0,-1 0 0,1 0 0,0 1-1,0-1 1,0 0 0,0 1 0,-1-1 0,1 0 0,0 1 0,0 0 0,-1-1-1,1 1 1,0 0 0,-1 0 0,1-1 0,-1 1 0,1 0 0,0 0-1,-1 1 1,1-1 0,0 0 0,-1 0 0,-2 1 0,-34 13 68,33-10-136,0-1-1,1 1 1,-1 0-1,1 0 0,0 0 1,0 1-1,0 0 1,1-1-1,0 1 1,0 0-1,0 1 0,0-1 1,1 1-1,0-1 1,0 1-1,0 0 0,1-1 1,0 1-1,0 0 1,0 0-1,1 0 1,0 0-1,1 8 0,-1-13-120,1 0-1,-1 0 1,1 0-1,-1 0 0,1 0 1,-1 0-1,1 0 1,0 0-1,-1 0 0,1 0 1,0-1-1,0 1 1,0 0-1,0 0 0,0-1 1,-1 1-1,1-1 1,0 1-1,1-1 0,-1 1 1,0-1-1,0 1 1,0-1-1,0 0 0,0 0 1,0 0-1,2 0 1,34 0-4967,-31 0 3784,23-3-3530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10314,'0'0'3934,"2"9"-1083,-1-5-2647,2 8 508,0-2 0,0 1 0,1 0 1,9 18-1,-11-26-645,-1 0-1,1 0 1,1 0 0,-1 0-1,0 0 1,1-1 0,-1 1-1,1-1 1,0 1 0,0-1-1,0 0 1,0 0 0,0 0-1,1-1 1,-1 1-1,0-1 1,1 0 0,-1 0-1,1 0 1,-1 0 0,8 0-1,-9 0 75,1-1 0,-1 0 0,1 0 0,-1 0 0,1-1 0,-1 1-1,0 0 1,1-1 0,-1 1 0,1-1 0,-1 0 0,0 0 0,0 0-1,0 0 1,0 0 0,1-1 0,-1 1 0,-1-1 0,1 1-1,0-1 1,2-3 0,-2 3 12,-1-1 1,0 1-1,0-1 0,0 0 1,0 0-1,0 1 0,0-1 0,-1 0 1,0 0-1,1 0 0,-1 0 1,0 0-1,0 1 0,-1-1 0,1 0 1,-1 0-1,1 0 0,-3-5 0,2 4-144,-1 0 0,0 1-1,-1-1 1,1 0 0,-1 1-1,1 0 1,-1-1 0,0 1-1,0 0 1,-1 0 0,1 1-1,-1-1 1,1 1 0,-1 0-1,0 0 1,0 0 0,0 0-1,0 0 1,0 1 0,0 0-1,0 0 1,0 0-1,-1 0 1,1 1 0,0 0-1,0-1 1,-1 2 0,-4-1-1,7 1-288,1 0-1,-1 0 0,0 0 0,1 0 0,-1 1 1,0-1-1,1 0 0,0 1 0,-1-1 1,1 1-1,0-1 0,0 1 0,-1-1 0,1 1 1,0 0-1,1 0 0,-1 0 0,0-1 1,1 1-1,-1 0 0,1 0 0,-1 0 0,1 0 1,0 2-1,0-3 40,-4 14-6613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0 807 5349,'249'-56'3380,"131"8"-2478,-162 24-353,2263-238-180,474 66 600,-2591 176-983,371-25 348,1181-47-139,676 37-217,-412 47 375,-985 80-321,-1097-64-21,-31-4 18,120 24 0,-186-28-36,1 1-1,0-1 0,-1 0 1,1 0-1,-1 1 1,1-1-1,-1 1 1,1-1-1,-1 1 1,1 0-1,-1 0 0,0 0 1,0-1-1,1 1 1,-1 0-1,0 1 1,0-1-1,0 0 0,0 0 1,0 0-1,0 1 1,0-1-1,1 3 1,-2-4-52,0 0 1,0 0-1,0 1 1,-1-1 0,1 0-1,0 0 1,0 1-1,0-1 1,0 0-1,0 0 1,-1 1 0,1-1-1,0 0 1,0 0-1,0 0 1,-1 1-1,1-1 1,0 0 0,0 0-1,-1 0 1,1 0-1,0 0 1,0 0 0,-1 0-1,1 1 1,0-1-1,-1 0 1,1 0-1,0 0 1,0 0 0,-1 0-1,1 0 1,0 0-1,-1 0 1,1 0-1,0 0 1,0-1 0,-1 1-1,1 0 1,0 0-1,0 0 1,-1 0 0,1 0-1,0 0 1,0-1-1,-1 1 1,1 0-1,0 0 1,0 0 0,0 0-1,-1-1 1,1 1-1,-21-11-7014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1465 57 5637,'-15'3'2664,"-28"5"-2166,0-3-1,-1-1 1,1-2-1,-51-5 1,71 1-493,0 1 1,0 1-1,0 1 0,-43 7 0,-87 31 320,113-27 115,0-1 0,-1-2 0,0-2 0,-59 2 1,-30-18 287,95 4-581,1 2 1,-1 2 0,-53 4-1,67 2-109,-1 1-1,1 1 0,1 1 1,-1 0-1,1 2 0,1 0 1,-31 22-1,43-26-28,-1 0 0,1 1 0,1-1 0,-1 1 1,1 0-1,1 1 0,-1-1 0,1 1 0,0 1 0,1-1 0,0 0 0,0 1 0,1 0 0,-4 16 0,4-6 8,0 0 1,1 0-1,1 0 0,1 0 0,0 0 0,5 26 0,-4-35-18,1 1-1,1-1 0,-1 1 0,2-1 0,0 0 0,0 0 0,0-1 0,2 1 1,-1-1-1,1 0 0,0 0 0,9 8 0,-5-6-5,2-1 0,-1 0 1,1-1-1,0 0 0,1-1 0,0 0 0,25 10 1,1-4-9,0-2 1,1-2-1,1-1 1,-1-2-1,60 2 1,411-4 115,-153-6-37,447 3 126,-397-4-129,-72 20-69,0 1 48,-239-20-29,166-23-1,-210 15 83,0-3 0,-2-2 0,1-2 0,83-39 0,-61 18 307,96-61 0,-152 86-365,1-2 1,-1 1-1,-1-2 1,-1-1-1,0 0 1,-1-1 0,-1 0-1,0-1 1,-2-1-1,14-24 1,-22 34-21,-1 0 1,1 0 0,-1-1-1,-1 1 1,0-1-1,0 0 1,-1 1 0,0-1-1,-1 0 1,0 0 0,-1 0-1,-2-15 1,1 18-3,0 0-1,0 0 1,0 1-1,-1-1 1,0 1 0,0 0-1,-1 0 1,0 0-1,0 0 1,0 1 0,-1-1-1,1 1 1,-1 0 0,-1 1-1,1-1 1,-1 1-1,1 0 1,-7-3 0,-16-7 41,1 2 1,-1 1-1,-1 1 1,-46-9-1,-125-13-23,136 23 7,-68-6-12,-2 6-1,1 6 0,-179 18 1,180 5-937,78-11-2600,-81 4 0,85-13-1491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2358 9801,'-26'-1'853,"1"-1"-1,-30-6 0,73 4-1040,0-1-1,27-10 0,-20 6 109,229-82 105,338-98 52,97 50-71,-26 5-39,-345 61 45,912-178 323,-771 185 449,771-125-52,-885 127-721,1346-214 69,-728 151-59,180-21 22,-181 52-18,-66 8-50,1507-172 89,-2068 220 625,354-21 1382,-671 61-2107,-8 1-398,1-1-1,0 0 1,0-1 0,-1-1-1,15-2 1,-5-8-4264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49 446 3716,'0'0'6096,"-5"10"-3806,-3 2-1682,-14 23 478,8-7 3450,40-64-2468,-9 13-1632,35-51 219,-4-2 0,-3-3 1,59-141-1,-97 197-73,-10 24 633,-15 34-428,-6 23-692,-25 91 0,42-121-111,0 1 0,3 0 1,0 0-1,2 1 0,2 41 1,-1-69-20,1 0 1,0 0 0,0 0-1,1 0 1,-1 0 0,0 0-1,1 0 1,-1 0-1,1-1 1,0 1 0,-1 0-1,1 0 1,0-1 0,0 1-1,0 0 1,0-1 0,1 1-1,-1-1 1,0 1 0,1-1-1,-1 0 1,1 1-1,2 1 1,-2-3-57,1 1 0,-1-1 0,1 1 0,-1-1-1,1 0 1,-1 0 0,1 0 0,-1 0 0,0-1 0,1 1 0,-1-1-1,1 1 1,-1-1 0,0 0 0,0 0 0,3-1 0,8-5-577,-1 0 1,0-1-1,-1 0 0,1-1 1,11-12-1,0-3-2147,0-1 0,26-38 0,-8-2-2603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75 7207,'0'0'8002,"-3"12"-6470,1-4-1394,-9 30 712,2 1 0,1 0 0,2 0 0,-1 49 0,7-87-830,0 0 0,0 0 0,0 0 0,1 0 0,-1 0 0,0 0-1,0-1 1,0 1 0,1 0 0,-1 0 0,0 0 0,1 0 0,-1-1 0,1 1-1,-1 0 1,1 0 0,-1-1 0,1 1 0,-1 0 0,1-1 0,0 1-1,-1 0 1,1-1 0,0 1 0,0-1 0,-1 1 0,1-1 0,0 0 0,0 1-1,0-1 1,0 0 0,0 1 0,-1-1 0,1 0 0,0 0 0,0 0 0,0 0-1,0 0 1,0 0 0,0 0 0,0 0 0,0 0 0,-1-1 0,1 1-1,1-1 1,3 0 110,-1 0 0,0-1 0,1 0-1,-1 0 1,0 0 0,0 0 0,-1-1 0,5-3-1,4-4 184,-1 0 1,0-1-1,-1-1 0,0 0 0,-1 0 0,0-1 1,-1 0-1,0 0 0,-1-1 0,-1 0 0,0 0 1,-1-1-1,-1 1 0,0-1 0,-1 0 0,0 0 0,0-30 1,-3 41-326,-1 1 0,0-1 1,0 1-1,0 0 0,0-1 0,0 1 1,-1 0-1,0 0 0,1 0 1,-1 0-1,0 0 0,-1 0 1,1 1-1,0-1 0,-1 1 1,1 0-1,-1-1 0,0 1 1,0 0-1,0 1 0,0-1 0,0 0 1,0 1-1,0 0 0,-1-1 1,1 1-1,0 1 0,-1-1 1,1 0-1,-1 1 0,1 0 1,-1 0-1,1 0 0,-1 0 1,1 0-1,-1 1 0,1-1 0,0 1 1,-1 0-1,1 0 0,0 1 1,-1-1-1,1 0 0,0 1 1,0 0-1,0 0 0,0 0 1,1 0-1,-1 0 0,1 1 0,-1-1 1,1 1-1,0 0 0,0-1 1,0 1-1,0 0 0,-2 6 1,3-8-244,0 1 0,0 0 1,0 0-1,1 0 0,-1 0 1,1 0-1,-1 0 0,1 0 1,0 0-1,0 0 0,-1 0 1,2 0-1,-1 0 0,0 0 1,0 0-1,1 0 0,-1 0 1,2 3-1,-1-3-285,1-1-1,-1 0 0,1 0 1,-1 0-1,1 0 1,0 0-1,-1 0 0,1-1 1,0 1-1,-1-1 0,1 1 1,0-1-1,0 1 1,0-1-1,-1 0 0,1 0 1,0 0-1,0 0 1,0 0-1,3-1 0,23-1-7915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68 16816,'0'0'1548,"-6"11"-235,-1 4-886,1-1 0,0 1 0,-6 26 0,10-35-352,1 1 1,0 0-1,0 0 0,0 0 0,1-1 0,0 1 0,0 0 0,1 0 1,0 0-1,0 0 0,0-1 0,1 1 0,4 9 0,-5-14-70,0 0 0,0 0 0,0 0 0,0 0 0,1-1-1,-1 1 1,0 0 0,1-1 0,0 1 0,-1-1 0,1 1 0,0-1 0,0 0-1,0 0 1,-1 0 0,1 0 0,0 0 0,1 0 0,-1 0 0,0-1 0,0 1-1,0-1 1,0 1 0,1-1 0,-1 0 0,0 0 0,0 0 0,0 0 0,1 0-1,-1-1 1,0 1 0,0-1 0,0 1 0,0-1 0,0 0 0,0 0 0,0 0-1,3-2 1,3-1 37,0-1 0,0 0-1,-1-1 1,1 0-1,-1 0 1,-1 0 0,10-12-1,-2-1-369,0-1 0,-2 0 0,-1-1 0,11-25 0,13-45-6167,-34 88 6121,8-11-146,-4 27 5290,-3 15 649,-2-15-6132,0-13 453,-4 55 1325,-3 0 1,-2-1-1,-2 0 0,-32 91 0,6-22-572,36-119-492,-11 36-31,3 0 0,1 0 0,1 1 0,0 43 0,14-90-1257,-2-8 261,0 0 0,0 0 1,-2 0-1,1 0 0,0-16 0,-1 13-469,6-44-4964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9385,'-29'21'41,"-33"30"177,58-47-180,0-1-1,0 1 1,1 1-1,-1-1 1,1 0 0,0 1-1,1 0 1,-1 0-1,1 0 1,0 0-1,-3 8 1,5-10-23,0-1 0,0 1 0,0 0 0,0 0 0,0 0 0,0-1 0,1 1 0,-1 0 0,1 0 0,0-1 0,0 1 0,0-1 0,0 1 0,0-1 1,1 1-1,-1-1 0,1 1 0,0-1 0,-1 0 0,1 0 0,0 0 0,0 0 0,0 0 0,1-1 0,-1 1 0,0 0 0,1-1 0,2 2 0,8 3 36,1 1 0,0-1 0,29 7 0,24 4 173,1-4 0,84 7 0,145-4 1,-145-10-203,1400 1 1894,23-68-1419,-1405 62-478,211-3-909,-282-6-1314,-22-6-1998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47 189 16816,'0'0'4746,"10"-8"-4458,-3 3-166,0 0 0,0-1 0,-1 0 0,0 0 0,0-1 0,-1 1 0,1-1 0,-1 0-1,-1-1 1,0 1 0,0-1 0,0 0 0,-1 0 0,0 0 0,0 0 0,-1-1 0,0 1 0,1-14 0,-3 20-43,0 1 0,0 0 0,0 0 1,0-1-1,0 1 0,0 0 0,0 0 0,0-1 0,-1 1 0,1 0 1,0 0-1,-1 0 0,1-1 0,-1 1 0,1 0 0,-1 0 1,0 0-1,1 0 0,-1 0 0,0 0 0,0 0 0,0 0 1,0 1-1,0-1 0,0 0 0,0 0 0,-1 0 0,0 1-36,1 0 0,-1 0-1,1 0 1,-1 0 0,1 0-1,-1 1 1,1-1 0,0 1-1,-1-1 1,1 1 0,0-1-1,-1 1 1,1 0 0,0 0-1,0 0 1,-1-1 0,1 1-1,0 0 1,0 1 0,0-1-1,0 0 1,0 0 0,0 0-1,0 3 1,-12 14-9,1 1 0,0 1 0,2 0 1,1 1-1,0 0 0,1 0 0,2 0 0,0 1 0,-4 34 1,10-56-75,-1 1 1,1 0 0,0 0-1,0 0 1,0 0-1,0 0 1,-1 0 0,1-1-1,1 1 1,-1 0 0,0 0-1,0 0 1,0 0 0,0 0-1,1 0 1,-1 0 0,0-1-1,1 1 1,-1 0-1,0 0 1,1 0 0,-1-1-1,1 1 1,0 0 0,-1-1-1,1 1 1,-1 0 0,1-1-1,0 1 1,0-1-1,-1 1 1,1-1 0,0 1-1,0-1 1,0 0 0,-1 1-1,1-1 1,0 0 0,0 0-1,0 1 1,0-1 0,0 0-1,0 0 1,-1 0-1,1 0 1,0 0 0,0 0-1,0 0 1,0-1 0,0 1-1,0 0 1,0 0 0,-1-1-1,1 1 1,0-1-1,0 1 1,0 0 0,-1-1-1,2-1 1,6-1-583,-1-1-1,0-1 1,-1 0-1,1 0 1,7-7-1,16-23-4528,0-3-3161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76 124 8776,'0'0'11675,"-7"12"-11445,-1 1-156,0-3 166,0 1 0,1 0-1,1 0 1,0 1 0,0 0 0,1 0-1,1 1 1,0-1 0,-3 20 0,7-31-236,1-1 0,-1 1 0,0-1-1,0 0 1,1 1 0,-1-1 0,0 0 0,1 1 0,-1-1 0,0 0 0,1 1 0,-1-1 0,1 0 0,-1 0 0,0 1 0,1-1 0,-1 0 0,1 0 0,-1 0 0,1 0 0,-1 0 0,1 0 0,-1 1 0,1-1 0,-1 0 0,1 0 0,-1 0 0,1-1 0,-1 1 0,0 0 0,1 0 0,-1 0 0,1 0 0,-1 0 0,1 0 0,-1-1 0,1 1 0,-1 0 0,0 0 0,1-1 0,22-9 196,38-37 412,3-2-378,-58 45-207,-1 1-1,0 0 0,1 0 1,-1 1-1,1 0 1,0 0-1,0 0 0,0 1 1,0 0-1,7-1 1,-12 2-26,-1 0-1,1 0 1,0 0 0,-1 0 0,1 0 0,-1 1 0,1-1-1,0 0 1,-1 0 0,1 1 0,-1-1 0,1 0 0,-1 1 0,1-1-1,-1 1 1,1-1 0,-1 0 0,1 1 0,-1-1 0,1 1-1,-1-1 1,0 1 0,1-1 0,-1 1 0,0 0 0,0-1 0,1 1-1,-1-1 1,0 2 0,3 28 200,-13 25 69,16-64 2333,4-11-2442,2 0-1,0 1 1,1 0-1,25-27 1,-37 45-175,-1 1 1,0 0-1,0-1 1,1 1-1,-1 0 1,0 0-1,1 0 0,-1-1 1,1 1-1,-1 0 1,0 0-1,1 0 0,-1 0 1,0-1-1,1 1 1,-1 0-1,1 0 1,-1 0-1,0 0 0,1 0 1,-1 0-1,1 0 1,-1 0-1,0 0 0,1 0 1,-1 1-1,1-1 1,-1 0-1,0 0 0,1 0 1,-1 0-1,0 1 1,1-1-1,-1 0 1,0 0-1,1 1 0,-1-1 1,1 1-1,7 17-19,-7-16 2,-1 0-1,1 0 1,-1 0 0,1-1 0,0 1 0,-1 0 0,1-1 0,0 1 0,0-1-1,0 1 1,1-1 0,-1 1 0,0-1 0,3 3 0,-1-4 6,-1 1 1,1 0-1,0-1 1,0 1-1,0-1 1,-1 0 0,1 0-1,0 0 1,0 0-1,0-1 1,0 1-1,-1-1 1,1 0-1,0 1 1,-1-1 0,1 0-1,0-1 1,-1 1-1,1 0 1,-1-1-1,0 0 1,3-1-1,6-6-88,0-1 0,-1 1 0,10-13 0,-11 12 92,45-52 177,-32 36 3,-19 21-69,-6 7 2,-48 58 572,47-55-654,0 1-1,0-1 0,1 1 1,0 0-1,0 0 0,1 0 1,0 1-1,0-1 0,-2 13 1,4-19-57,0 0 0,0 1 0,0-1 0,0 0 0,0 1 1,0-1-1,0 1 0,0-1 0,0 0 0,0 1 0,0-1 1,0 0-1,0 1 0,0-1 0,0 0 0,0 1 0,1-1 1,-1 1-1,0-1 0,0 0 0,0 0 0,1 1 0,-1-1 1,0 0-1,0 1 0,1-1 0,-1 0 0,0 0 0,1 0 1,-1 1-1,0-1 0,1 0 0,-1 0 0,0 0 0,1 0 1,-1 1-1,1-1 0,-1 0 0,1 0 0,19-5-1932,17-16-2518,-7-2-804,2-2-2290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12139,'0'0'7335,"-9"0"-4756,1 1-2127,0 0-1,0 1 1,1 0 0,-1 0 0,1 0 0,-1 1-1,-9 5 1,15-6-415,-1-1 1,0 0-1,1 1 0,-1-1 0,1 1 0,-1 0 0,1 0 1,0 0-1,0 0 0,0 0 0,0 1 0,0-1 0,1 0 1,-1 1-1,1 0 0,-1-1 0,1 1 0,0 0 0,0-1 1,0 1-1,1 0 0,-1 0 0,0 0 0,1 0 0,0 0 1,0 0-1,0 4 0,1-6-39,-1 0-1,1 0 1,-1-1 0,1 1 0,-1 0 0,1 0-1,0-1 1,-1 1 0,1 0 0,0-1 0,0 1-1,0 0 1,0-1 0,-1 1 0,1-1-1,0 0 1,0 1 0,0-1 0,0 0 0,0 1-1,0-1 1,0 0 0,0 0 0,2 0-1,30 2 36,-28-2-21,9 0-187,0 1 0,-1 0 0,1 1 0,18 5 0,-30-7 161,-1 0 1,1 1-1,-1-1 0,0 1 0,1 0 0,-1-1 0,0 1 0,1 0 0,-1 0 0,0 0 0,0 0 0,0 0 0,0 0 0,0 0 1,0 0-1,0 0 0,0 0 0,0 1 0,0-1 0,-1 0 0,2 2 0,-3-1 53,1 0 1,0 0-1,0 1 0,-1-1 0,1 0 0,-1 0 1,1 0-1,-1 0 0,0 0 0,0-1 0,0 1 1,0 0-1,0 0 0,0 0 0,-1-1 0,1 1 1,-1-1-1,1 1 0,-1-1 0,-2 2 1,-15 15 645,-1-1 1,-33 22-1,44-33-754,-1 0 0,0-1 0,-1 0 0,1 0 0,-1-1 0,0 0 1,0-1-1,-15 2 0,11-6-3557,8-7-2491,2-10-8617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9161,'0'0'6667,"1"-10"-4467,0 1-2011,1 1 0,0-1 0,0 1 1,1 0-1,0 0 0,1 0 0,0 0 0,0 1 1,1-1-1,-1 1 0,2 0 0,-1 1 1,1-1-1,0 1 0,0 0 0,1 0 0,12-8 1,-15 11-129,0 1 1,0 0 0,0-1 0,1 1 0,-1 1-1,0-1 1,1 1 0,5-2 0,-9 3-57,0 0 0,0 0 0,0 0 0,0 0 0,0 0 0,0 1 0,0-1 0,0 0 0,0 0 0,0 1 0,0-1 1,0 1-1,-1-1 0,1 1 0,0-1 0,0 1 0,0-1 0,-1 1 0,1 0 0,0-1 0,-1 1 0,1 0 0,0 0 0,-1-1 0,1 1 0,-1 0 0,1 0 1,-1 0-1,0 0 0,1 0 0,-1 0 0,0 0 0,0 0 0,0 0 0,1 0 0,-1 0 0,0-1 0,0 1 0,0 0 0,-1 0 0,1 2 0,-1 19 192,-2 0 1,0 0-1,-1 0 0,-1-1 0,-13 34 0,9-32-136,2 1 1,1-1-1,1 1 0,-3 37 1,8-59-52,-1-1 1,1 1 0,0 0-1,0-1 1,0 1 0,0-1-1,0 1 1,0 0 0,1-1-1,-1 1 1,1 0 0,-1-1-1,1 1 1,-1-1-1,1 1 1,0-1 0,0 1-1,0-1 1,0 0 0,0 1-1,0-1 1,0 0 0,0 0-1,0 0 1,1 0 0,1 2-1,-1-3 25,1 1-1,-1-1 1,1 0-1,-1 0 0,1 1 1,0-2-1,-1 1 1,1 0-1,-1 0 1,1-1-1,-1 0 1,0 1-1,1-1 1,-1 0-1,3-1 1,10-6 162,-1 0 0,0-1 1,0 0-1,14-13 0,-2 1-120,-2-2-1,0 0 0,-2-2 0,0 0 0,-2-1 0,0-2 0,23-44 0,-38 49-67,-5 23-9,0 0 0,0 0 1,0 0-1,0-1 0,0 1 0,0 0 0,0 0 0,0-1 0,0 1 1,0 0-1,-1 0 0,1 0 0,0-1 0,0 1 0,0 0 0,0 0 1,-1 0-1,1 0 0,0-1 0,0 1 0,0 0 0,-1 0 1,1 0-1,0 0 0,0 0 0,0 0 0,-1 0 0,1 0 0,0 0 1,0 0-1,-1-1 0,1 1 0,0 0 0,0 0 0,-1 0 0,1 1 1,0-1-1,0 0 0,0 0 0,-1 0 0,1 0 0,-3 1 3,0 0-1,1 1 0,-1-1 0,1 1 1,0-1-1,-1 1 0,1 0 1,0 0-1,0 0 0,0 0 0,-2 3 1,-5 9 40,0 0 1,0 1 0,1 0-1,1 0 1,1 1-1,0 0 1,1 0 0,1 0-1,0 1 1,1-1-1,-1 32 1,4-46-23,0 0-1,0 0 1,-1-1-1,1 1 1,1 0-1,-1-1 1,0 1 0,0 0-1,1 0 1,-1-1-1,1 1 1,-1 0-1,1-1 1,0 1 0,-1-1-1,1 1 1,0-1-1,0 1 1,0-1 0,0 0-1,1 1 1,-1-1-1,0 0 1,0 0-1,1 0 1,-1 0 0,1 0-1,-1 0 1,1 0-1,-1-1 1,1 1-1,-1 0 1,1-1 0,0 1-1,0-1 1,-1 0-1,1 0 1,0 1 0,-1-1-1,1 0 1,0 0-1,0-1 1,-1 1-1,1 0 1,0 0 0,2-2-1,4 0 99,1 0 0,-1 0 1,0-1-1,0-1 0,0 1 0,0-1 0,-1-1 0,9-5 0,2-4 54,-1-1-1,-1 0 0,0-1 1,16-22-1,-26 30-130,0 0 1,-1 0-1,0 0 1,-1 0 0,0-1-1,0 0 1,-1 0-1,0 0 1,0 0-1,-1 0 1,0-1-1,0-13 1,-2 22-32,1 0 0,-1 0 0,0 0 0,0 0 1,0 0-1,0 0 0,0 1 0,-1-1 0,1 0 0,0 0 0,0 0 0,0 0 1,-1 0-1,1 1 0,-1-1 0,1 0 0,0 0 0,-1 1 0,1-1 1,-1 0-1,0 1 0,1-1 0,-1 0 0,1 1 0,-1-1 0,0 1 0,0-1 1,1 1-1,-1-1 0,0 1 0,0 0 0,0-1 0,1 1 0,-1 0 0,0-1 1,0 1-1,0 0 0,0 0 0,-1 0 0,0 0-12,1 1 0,-1-1 0,1 0 0,-1 1 0,1-1 0,-1 1 0,1-1 0,0 1 0,-1 0 0,1 0 0,0 0 0,0 0 0,0 0 0,-1 0 0,1 0 0,0 0 0,0 0 0,0 0 0,1 0 0,-1 1 0,0-1 0,-1 2 0,0 4-24,-1 1 1,1-1 0,0 0 0,0 1-1,1-1 1,0 1 0,1-1-1,-1 1 1,2 0 0,0 9 0,-1-16 21,0 0-1,1 0 1,-1-1 0,0 1 0,1 0 0,-1-1 0,0 1 0,1 0-1,-1 0 1,1-1 0,-1 1 0,1-1 0,0 1 0,-1 0 0,1-1-1,-1 1 1,1-1 0,0 0 0,-1 1 0,1-1 0,0 1 0,0-1-1,-1 0 1,1 0 0,0 1 0,0-1 0,0 0 0,-1 0 0,1 0-1,0 0 1,0 0 0,0 0 0,-1 0 0,1 0 0,0 0 0,0 0-1,0-1 1,-1 1 0,1 0 0,0-1 0,1 0 0,2 0 14,-1 0 0,0-1 0,1 0 0,-1 1 0,0-1 0,0-1 0,0 1 1,3-3-1,10-14 24,0-2 1,-1 0 0,-1 0 0,-1-1 0,-1-1 0,12-32 0,-32 123-133,1-43 84,5-17 22,-1 1 0,1-1 0,0 1 0,0 12 0,2-20-35,13-9-70,11-7-1630,-15 16-6755,-8 3 2544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7976,'0'0'1681,"1"-9"54,4-37 538,7 8 4038,-10 42-1496,0 30-3683,-18 104-36,9-89-1062,-2 66 0,9-115-43,0 0 0,1 0 0,-1-1 0,0 1 1,0 0-1,0 0 0,0 0 0,0 0 0,0-1 0,1 1 0,-1 0 0,0 0 0,0 0 1,0 0-1,0 0 0,1-1 0,-1 1 0,0 0 0,0 0 0,0 0 0,1 0 0,-1 0 1,0 0-1,0 0 0,1 0 0,-1 0 0,0 0 0,0 0 0,0 0 0,1 0 1,-1 0-1,0 0 0,0 0 0,0 0 0,1 0 0,-1 0 0,0 0 0,0 1 0,0-1 1,1 0-1,-1 0 0,0 0 0,0 0 0,0 0 0,0 0 0,1 1 0,-1-1 1,0 0-1,0 0 0,0 0 0,0 0 0,0 1 0,0-1 0,1 0 0,-1 0 0,0 0 1,0 1-1,0-1 0,0 0 0,0 0 0,0 1 0,0-1 0,0 0 0,0 0 0,0 0 1,0 1-1,0-1 0,0 0 0,0 1 0,11-14-688,-2-2-1178,-1 0-1,-1-1 0,10-29 1,-16 43 1599,12-36-5895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71 100 5445,'0'0'4362,"2"-8"-3967,2-5 93,1-7-28,-1-4 7448,-13 49-3111,0 2-4256,-14 75 545,5 0-1,-8 186 1,26-282-1088,1 0 1,-1 0-1,1 0 1,1 0-1,-1 0 1,1-1-1,3 8 1,-5-12 1,1 0 1,-1 0-1,0 0 1,1 0-1,-1 0 1,1 0-1,-1-1 1,1 1-1,0 0 1,-1 0 0,1-1-1,0 1 1,0 0-1,-1-1 1,1 1-1,0 0 1,0-1-1,0 1 1,0-1-1,0 0 1,0 1-1,0-1 1,0 0-1,0 1 1,0-1-1,0 0 1,0 0-1,0 0 1,0 0-1,0 0 1,0 0-1,0 0 1,0 0-1,0-1 1,0 1 0,-1 0-1,1-1 1,0 1-1,0 0 1,0-1-1,0 1 1,0-1-1,0 1 1,0-1-1,-1 0 1,1 1-1,0-1 1,-1 0-1,1 0 1,0 1-1,-1-1 1,1 0-1,0-1 1,9-11 29,-1-1 1,-1 0-1,0-1 0,0 0 1,-2 0-1,0-1 1,6-24-1,1 4-65,114-298-435,-122 320 461,0 0 0,-1-1 1,-1 1-1,-1-1 0,2-25 0,-4 40 11,0-1 0,0 1 0,0 0 0,0-1 0,0 1 0,0-1-1,0 1 1,0-1 0,0 1 0,0-1 0,0 1 0,0 0 0,0-1 0,0 1 0,-1-1 0,1 1 0,0-1 0,0 1 0,-1 0 0,1-1 0,0 1 0,0 0 0,-1-1 0,1 1 0,0 0-1,-1-1 1,1 1 0,0 0 0,-1 0 0,1-1 0,-1 1 0,1 0 0,0 0 0,-1 0 0,1 0 0,-1 0 0,1-1 0,-1 1 0,1 0 0,0 0 0,-1 0 0,1 0 0,-1 0-1,1 0 1,-1 0 0,1 1 0,-1-1 0,1 0 0,0 0 0,-1 0 0,1 0 0,-1 0 0,1 1 0,0-1 0,-1 0 0,1 0 0,-1 1 0,-23 18-104,11-2 100,0 1 1,2 1 0,0-1-1,1 2 1,0 0 0,2 0-1,1 0 1,0 1 0,1 0-1,2 1 1,-3 22 0,7-43 2,-1 0 1,1 0 0,0 1-1,0-1 1,0 0 0,0 0-1,0 0 1,0 0 0,0 0-1,0 1 1,0-1 0,1 0-1,-1 0 1,0 0 0,1 0-1,-1 0 1,1 0 0,-1 0 0,1 0-1,-1 0 1,1 0 0,0 0-1,0 0 1,-1 0 0,1 0-1,0-1 1,0 1 0,0 0-1,0-1 1,0 1 0,0-1-1,0 1 1,0-1 0,0 1-1,0-1 1,0 1 0,0-1 0,1 0-1,-1 0 1,0 0 0,0 0-1,0 0 1,0 0 0,0 0-1,1 0 1,-1 0 0,0 0-1,0 0 1,0-1 0,0 1-1,2-1 1,11-4 25,-1 0 0,0-1 0,21-13 0,-3 3-4,-30 16-23,0-1 0,0 0-1,0 1 1,1-1-1,-1 1 1,0-1 0,0 1-1,1-1 1,-1 1-1,0 0 1,1 0-1,-1 0 1,0 0 0,1-1-1,-1 2 1,0-1-1,1 0 1,-1 0 0,0 0-1,0 1 1,1-1-1,-1 1 1,0-1-1,0 1 1,1-1 0,-1 1-1,0 0 1,0-1-1,0 1 1,0 0 0,0 0-1,0 0 1,0 0-1,0 0 1,0 0-1,-1 0 1,1 0 0,0 0-1,-1 1 1,1-1-1,0 1 1,0 6 1,1-1 1,-2 1-1,1 0 1,-1-1-1,0 1 1,-2 9-1,1 1 22,-14 95 762,15-112-897,1-5-551,0 1-1,0 0 1,0-1-1,-1 1 1,1-1-1,-1 1 1,0-1-1,0 0 1,0 1-1,0-1 1,-1 1-1,1-1 1,-2-3-1,-10-12-5907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19314,'0'0'5253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14382,'0'0'10922,"-9"59"-10346,9-22 1,0 8-257,0 2-256,4-3 0,0-4-64,4-7 65,0-10-130,3-9-511,1-11-257,-3-3-1089,-2-18-1505,-7-11-2787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14894,'0'0'12652,"58"-38"-11947,-14 21-1,4-3-287,2 1-353,1 1-64,-8 0-64,-8 6-577,-13 4-448,-5 7-673,-11 1-1280,-6 1-1,-5 12-1057,-16 4-1602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30 11018,'0'0'6503,"-15"49"-4293,27-44-769,18-5-320,7-2-128,10-13-545,3-6-351,-2 2-33,-10 2-481,-9 7-1280,-14 10-1410,-15 22-9417</inkml:trace>
  <inkml:trace contextRef="#ctx0" brushRef="#br0" timeOffset="1">28 317 15919,'0'0'8872,"60"-6"-7462,-19-15-738,5-2-479,0-1-193,0 5-257,-10 5-1056,-4 5-1730,-8 1-512,-5 1-2050,-4-2-5158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12492,'13'2'-902,"565"46"1096,19-45 29,-441-4-261,1867-81-10,-1899 70 72,1634-111 101,-436 41 350,-1216 70-233,953-76 926,-524 99-1065,-196 0-222,-83-18-1905,-137-12-1051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14510,'0'0'3363,"-59"62"-1922,29-19 1,-1 3-898,1 7 65,3 2-129,2-5-352,5-7-32,3-7-32,8-10-32,5-9-64,4-12-512,0-27-11403</inkml:trace>
  <inkml:trace contextRef="#ctx0" brushRef="#br0" timeOffset="1">1 182 15631,'0'0'9385,"26"56"-8809,4-43-191,6-2-289,7-2-32,5-5-481,3-4-1120,-4 0-1282,-4 0-1601,-7-8-5285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14189,'0'0'8686,"10"-11"-7490,30-29-657,1 2 0,91-64 0,-132 101-540,1 1 0,-1 0 0,0 0 0,0-1 0,1 1 1,-1 0-1,0 0 0,0 0 0,1-1 0,-1 1 0,0 0 0,1 0 0,-1 0 0,0 0 0,1 0 0,-1 0 0,0 0 0,1 0 0,-1 0 0,0 0 0,0 0 0,1 0 0,-1 0 0,0 0 0,1 0 0,-1 0 0,0 0 0,1 0 0,-1 0 0,0 0 0,1 0 0,-1 0 1,0 1-1,1-1 0,-1 0 0,0 0 0,0 0 0,1 1 0,-3 15 51,-19 36 118,12-29-157,5-14-1,1 1-1,1 0 0,-1-1 0,2 1 0,-1 0 0,1 17 1,1-26 16,0 1 0,0-1-1,0 1 1,1-1 0,-1 1 0,0-1 0,1 1 0,-1-1 0,1 0 0,0 1 0,-1-1 0,1 0 0,0 0 0,0 1 0,0-1 0,0 0 0,0 0 0,0 0-1,0 0 1,2 1 0,-1-1 69,1 0-1,-1 0 1,1-1-1,-1 1 1,1-1-1,-1 0 1,0 0-1,1 0 1,-1 0-1,1 0 1,-1 0-1,1-1 1,-1 1-1,1-1 1,-1 1-1,5-3 1,1-1 56,0 0 0,0 0 0,-1-1-1,1 0 1,-1 0 0,0-1 0,0 0 0,-1 0 0,1-1 0,7-10 0,-5 5-94,0 0 0,-1-1 0,-1 0 0,0 0 0,9-23 0,-21 40-7787,-1-4 1281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8232,'0'0'10031,"8"-5"-9044,115-83 2969,-122 88-3920,-1-1 0,1 1 0,-1-1 0,1 1 0,-1 0 0,1-1 0,-1 1 0,1-1 0,-1 1 0,1 0 1,0-1-1,-1 1 0,1 0 0,0 0 0,-1 0 0,1 0 0,0-1 0,-1 1 0,1 0 0,0 0 0,0 0 0,-1 0 0,1 1 0,0-1 0,-1 0 0,1 0 0,0 0 0,-1 0 0,1 1 0,0-1 0,-1 0 1,1 1-1,-1-1 0,1 0 0,0 1 0,-1-1 0,1 1 0,-1-1 0,1 1 0,-1-1 0,0 1 0,1-1 0,-1 1 0,1-1 0,-1 1 0,0 0 0,0-1 0,1 1 0,-1 0 0,0-1 0,0 1 1,1 1-1,-2 46 501,-1-20-508,2-27-29,1-1 0,-1 1-1,1 0 1,0 0 0,-1 0 0,1 0-1,0-1 1,-1 1 0,1 0 0,0 0 0,0-1-1,0 1 1,0-1 0,0 1 0,-1-1 0,1 1-1,0-1 1,0 0 0,0 1 0,0-1 0,0 0-1,1 0 1,-1 0 0,0 1 0,0-1-1,0 0 1,0 0 0,0-1 0,0 1 0,0 0-1,0 0 1,0 0 0,0-1 0,1 0 0,41-11 237,-29 4-106,0 0 0,-1-1 1,0 0-1,0-1 1,-1 0-1,0-1 1,17-21-1,-28 29-135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11179,'0'0'13799,"-2"10"-13174,-6 40-71,-1 78 1,8-100-553,2-1 1,1 0-1,1 0 1,13 52-1,-14-71-164,1 1 0,0-2-1,1 1 1,-1 0 0,2-1 0,9 14-1,14 2-3399,-25-21 2538,0-1-1,0 1 1,0-1-1,1 0 1,-1 0 0,0-1-1,0 1 1,1-1-1,4 1 1,-1-1-7491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16400,'0'0'4420,"51"-36"-3171,-2 8 128,8-7-448,12 0-288,0-1-289,-2 6-256,-7 7-64,-16 6-224,-14 11-929,-14 4-865,-13 2-673,-18 0-2850,-7 0 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10762,'0'0'9577,"11"-47"-8840,19 34 0,11-1-33,5-3 33,9 0-192,2 1-289,4 5-224,-3-2-128,-2 1-1538,-8-4-2049,-5-2-4773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64 11435,'0'0'10223,"-1"9"-8707,0-4-1273,-2 18 291,1 1 0,2-1 0,0 1 0,4 29-1,-3-47-512,0-1 0,0 1 0,1 0 0,0-1-1,0 0 1,0 1 0,1-1 0,0 0-1,0 0 1,5 7 0,-5-9-18,-1-1 0,1 0 0,0 0-1,0 1 1,0-2 0,0 1 0,0 0 0,0-1 0,0 1-1,0-1 1,1 0 0,-1 0 0,0 0 0,1 0-1,-1-1 1,1 0 0,-1 1 0,1-1 0,3-1 0,0 0 32,-1 0 0,0-1 0,0 0 0,0 0 1,0-1-1,0 0 0,0 0 0,-1 0 0,1-1 0,-1 1 1,0-1-1,0-1 0,0 1 0,-1-1 0,0 0 0,1 0 1,-2 0-1,1 0 0,5-10 0,2-5 60,0-1 1,-1 0-1,-1-1 0,7-24 0,-13 34-69,4-10 377,-7 34-244,-7 22-132,4-24-24,1-1 0,0 1 0,1-1 0,0 1 0,1-1 0,1 18 0,-1-27-2,0 1 0,0-1 0,0 1 0,0-1 0,0 1 0,1-1 0,-1 1 0,0-1 0,0 1 1,1-1-1,-1 0 0,0 1 0,1-1 0,-1 1 0,0-1 0,1 0 0,-1 1 0,0-1 0,1 0 0,-1 1 1,1-1-1,-1 0 0,1 0 0,-1 1 0,1-1 0,-1 0 0,1 0 0,-1 0 0,1 0 0,-1 0 1,2 0-1,21-5 248,16-18 353,-6-7-347,38-41 0,10-11-173,-81 82-84,0 0-1,0 0 0,0 1 1,0-1-1,0 0 0,0 1 1,0-1-1,0 0 0,0 1 1,0-1-1,1 0 0,-1 0 1,0 1-1,0-1 0,0 0 1,0 1-1,0-1 0,0 0 1,1 0-1,-1 1 0,0-1 1,0 0-1,0 0 0,1 0 1,-1 1-1,0-1 0,0 0 1,1 0-1,-1 0 0,0 0 1,1 1-1,-1-1 0,0 0 1,0 0-1,1 0 0,-1 0 1,0 0-1,1 0 0,-1 0 1,0 0-1,0 0 0,1 0 1,-1 0-1,0 0 0,1 0 1,-1 0-1,0 0 0,1 0 1,-1 0-1,0 0 0,0-1 1,1 1-1,-1 0 0,0 0 1,1-1-1,-15 54 33,10-44-27,1-1 0,0 1 0,1 0-1,0-1 1,0 1 0,1 0 0,0 0 0,1 1 0,0-1-1,0 0 1,3 16 0,-2-23-49,0-1 0,0 1 0,0-1 0,0 1 0,0-1 1,1 0-1,-1 0 0,0 1 0,1-1 0,-1 0 0,1 0 0,-1 0 0,1-1 0,0 1 0,-1 0 0,1-1 1,0 1-1,-1-1 0,1 1 0,0-1 0,0 0 0,-1 1 0,1-1 0,2-1 0,-1 2-372,-1-1-1,0-1 0,1 1 1,-1 0-1,0 0 1,1-1-1,-1 0 0,0 1 1,0-1-1,1 0 0,1-1 1,12-15-5759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10602,'0'0'8808,"-1"11"-7841,-1 6-765,-1 0 1,-1 0 0,0 0 0,-1 0 0,-11 23-1,-48 92 800,38-81-621,13-24-224,-64 116-20,75-173-8070,2 1 1532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13261,'0'0'6945,"7"-10"-5958,14-14-603,1 2 0,1 1 0,1 1 0,33-22 0,-36 27-414,27-21 119,-2-2 0,79-83 0,-125 120-77,0 1 0,0 0 0,0-1 0,0 1 0,1 0 0,-1 0 0,0-1 0,0 1 0,0 0 0,0 0 0,1 0 0,-1-1 0,0 1 0,0 0 0,1 0 0,-1 0 0,0 0 0,0-1 0,1 1 0,-1 0 0,0 0 0,1 0 0,-1 0 0,0 0 0,0 0 0,1 0 0,-1 0 0,0 0 0,1 0 0,-1 0 0,0 0 0,1 0 0,-1 0 0,0 0 0,0 0 0,1 0 0,-1 0 0,0 1 0,1-1 0,-1 0 0,1 0 0,4 17 250,-5 40-124,0-36-92,8 35 80,6-31-1544,-13-24 1097,0 0 0,0 0 0,0 0 0,1 0 0,-1-1 0,0 1 0,1 0 0,-1 0 0,1-1 0,-1 1 0,1-1 1,-1 1-1,1-1 0,-1 0 0,4 1 0,17-3-8327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9897,'0'0'11990,"-6"13"-10837,-156 249 536,104-174-1210,25-36-81,-65 77-1,98-129-415,0 0 0,-1 1-1,1-1 1,0 0 0,0 0-1,0 0 1,0 1-1,0-1 1,0 0 0,0 0-1,0 0 1,-1 0 0,1 0-1,0 1 1,0-1 0,0 0-1,0 0 1,0 0 0,-1 0-1,1 0 1,0 0 0,0 0-1,0 1 1,-1-1-1,1 0 1,0 0 0,0 0-1,0 0 1,0 0 0,-1 0-1,1 0 1,0 0 0,0 0-1,0 0 1,-1 0 0,1 0-1,0 0 1,0 0 0,0 0-1,-1 0 1,1-1-1,0 1 1,0 0 0,0 0-1,-1 0 1,1 0 0,0 0-1,0 0 1,0 0 0,0-1-1,0 1 1,-1 0 0,1 0-1,0 0 1,0 0 0,0-1-1,0 1 1,0 0-1,0 0 1,0 0 0,0-1-1,0 1 1,0 0 0,0 0-1,-1 0 1,1-1 0,0-24-1429,9-40-1599,-7 59 2597,6-55-3186,0-9-1640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10474,'0'0'918,"10"6"-966,9 4 67,0 0-1,0-1 1,1-1 0,0-1-1,32 7 1,29-5 287,1-4-1,107-6 0,-60-2-110,434 34 579,133 12-56,1-52 0,301 27-243,344-1 842,-1263-18-1305,361-10 170,293 4 1980,-606 19-1243,-81-6-1285,0-2 1,50-2 0,-72-9-2539,-10-16-2114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9321,'0'0'6048,"10"2"-4153,34 9-822,0-2 0,1-1 0,0-3-1,68 0 1,-100-5-1001,0-1-1,0-1 1,1 0-1,-1 0 1,-1-1-1,1-1 1,0 0-1,-1-1 1,0 0-1,0-1 1,0-1-1,-1 1 1,0-2-1,0 0 1,-1 0-1,0-1 1,0 0-1,-1 0 1,0-1-1,12-19 0,-6 10 818,-23 43-352,-1 3-649,-8 25 107,4 1 0,-10 71 0,16-24-2724,7-56-1713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39 13805,'0'0'4367,"-8"13"-3897,-7 15-371,1 0 0,-17 51 1,25-64-5,2-1 0,0 2 0,1-1 0,0 0 0,1 1 0,1-1 0,0 1 0,3 27 0,-2-42-67,0 0 1,1 0 0,-1 0-1,0 0 1,1 0 0,-1 0-1,1-1 1,-1 1 0,1 0-1,0 0 1,-1 0 0,1-1-1,0 1 1,-1 0 0,1 0-1,0-1 1,0 1 0,0-1-1,0 1 1,-1-1 0,1 1-1,0-1 1,0 0 0,0 1-1,0-1 1,0 0 0,0 0-1,0 0 1,0 0 0,0 1-1,0-1 1,0-1 0,0 1-1,0 0 1,0 0 0,0 0-1,0 0 1,0-1 0,0 1-1,0-1 1,0 1 0,0 0-1,0-1 1,1-1-1,4 0 108,1-1 0,-1 0-1,-1-1 1,1 0-1,8-6 1,3-7 35,-1 0-1,-1 0 1,-1-2-1,25-39 1,-32 45 74,1-1 0,-2 0 0,0 0 0,-1-1 1,0 0-1,-1 0 0,0 0 0,1-22 0,-5 37-228,0 0-1,0-1 1,1 1 0,-1 0-1,0 0 1,0 0 0,0 0 0,0 0-1,0-1 1,0 1 0,0 0-1,0 0 1,0 0 0,0 0-1,0-1 1,0 1 0,1 0-1,-1 0 1,0 0 0,0 0 0,0-1-1,0 1 1,-1 0 0,1 0-1,0 0 1,0 0 0,0-1-1,0 1 1,0 0 0,0 0-1,0 0 1,0 0 0,0 0 0,0-1-1,0 1 1,0 0 0,-1 0-1,1 0 1,0 0 0,0 0-1,0 0 1,0-1 0,0 1 0,0 0-1,-1 0 1,1 0 0,0 0-1,0 0 1,0 0 0,0 0-1,-1 0 1,1 0 0,0 0-1,0 0 1,0 0 0,0 0 0,-1 0-1,1 0 1,-8 12 214,-8 22-273,11-14 35,0 1 0,1-1 0,1 1 0,1-1 0,1 1 0,0 0 0,2 0-1,6 40 1,-7-59 9,1 0 0,-1-1 0,1 1 0,-1 0 0,1 0 0,0-1 0,0 1 0,-1 0 0,1-1 0,0 1 0,1-1 0,-1 1 0,0-1 0,0 0 0,0 1 0,1-1 0,-1 0 0,1 0 0,-1 0 0,1 0 0,0 0 0,-1 0 0,1 0 0,0-1 0,-1 1 0,1-1 0,0 1 0,0-1 0,0 0 0,-1 1 0,1-1 0,0 0 0,0 0 0,0 0 0,0-1 0,-1 1 0,1 0 0,2-1 0,1-1 82,0 0 0,0 0-1,0 0 1,0 0 0,-1-1 0,1 0 0,-1 0 0,1 0-1,-1-1 1,0 0 0,6-6 0,-1-2 24,-1 1 1,0-1-1,0-1 1,-1 0-1,-1 0 1,0 0-1,-1 0 1,0-1-1,-1 0 0,-1 0 1,0 0-1,-1-1 1,0 1-1,-1 0 1,-2-26-1,1 41-107,0-1-1,0 0 1,0 0-1,-1 0 1,1 0-1,0 0 1,0 1-1,0-1 1,0 0-1,0 0 1,-1 0-1,1 0 1,0 0-1,0 0 1,0 0-1,0 0 1,-1 0-1,1 0 1,0 0-1,0 0 1,0 0-1,-1 0 1,1 0-1,0 0 1,0 0-1,0 0 1,-1 0-1,1 0 1,0 0-1,0 0 1,0 0-1,0 0 1,-1 0-1,1 0 1,0 0-1,0-1 1,0 1 0,0 0-1,0 0 1,-1 0-1,1 0 1,0 0-1,0 0 1,0-1-1,0 1 1,0 0-1,0 0 1,0 0-1,0 0 1,-1-1-1,1 1 1,0 0-1,0 0 1,0 0-1,0-1 1,0 1-1,0 0 1,0 0-1,0 0 1,0 0-1,0-1 1,0 1-1,-7 14-32,4-2 20,1 1 0,0-1-1,0 1 1,2 0 0,-1 0 0,3 14 0,-2-26 9,0 0 1,0 0 0,0 0 0,0 0 0,0 0 0,1 0 0,-1 0 0,0 0-1,1-1 1,-1 1 0,1 0 0,-1 0 0,1 0 0,-1 0 0,1-1-1,0 1 1,-1 0 0,1-1 0,0 1 0,-1 0 0,1-1 0,0 1 0,0-1-1,0 1 1,0-1 0,-1 1 0,3-1 0,-1 1 0,1-1 0,-1 0 0,1 0 1,0 0-1,-1 0 0,1 0 0,-1-1 0,1 1 0,-1-1 1,4-1-1,2 0 14,0-2 1,-1 1-1,0-1 0,1 0 1,11-9-1,-6 0 5,-1 0-1,0 0 1,-1-1-1,-1-1 1,0 0-1,0 0 1,-2-1-1,0 0 1,-1 0-1,6-19 1,-20 114-204,3-59 188,-2 8-1,1 0-1,-2 48 1,7-75-12,0-1 1,0 1-1,0-1 1,0 1-1,0-1 0,1 1 1,-1-1-1,0 1 1,1-1-1,-1 1 1,0-1-1,1 1 0,-1-1 1,0 0-1,1 1 1,-1-1-1,1 1 1,-1-1-1,0 0 0,1 0 1,-1 1-1,1-1 1,-1 0-1,1 0 1,-1 0-1,1 1 0,-1-1 1,1 0-1,0 0 1,-1 0-1,1 0 0,-1 0 1,1 0-1,-1 0 1,1 0-1,-1 0 1,1 0-1,-1-1 0,1 1 1,-1 0-1,1 0 1,-1 0-1,1-1 1,-1 1-1,1 0 0,-1 0 1,1-1-1,-1 1 1,1-1-1,26-16-1977,-21 11 395,-1-1 0,0 0 0,-1 0 0,7-14 0,2-10-5255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13100,'0'0'7335,"0"68"-7303,-2-37 0,-6 4 0,-1-5-480,3-1-609,2-9-865,4-9-2306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61 300 12492,'0'0'1697,"-7"9"-949,3-3-622,-33 54 661,35-57-639,0 1 1,1-1 0,-1 0 0,1 1 0,0-1 0,0 1 0,0-1 0,0 1 0,1-1 0,0 1 0,-1 0 0,1-1-1,0 1 1,1-1 0,-1 1 0,1 0 0,-1-1 0,3 7 0,-1-9-52,-1 0 1,0 1-1,1-1 0,-1 0 0,1 0 1,-1-1-1,1 1 0,-1 0 0,1 0 1,0-1-1,0 1 0,-1-1 1,1 1-1,0-1 0,0 0 0,-1 0 1,1 0-1,0 0 0,0 0 1,-1 0-1,1 0 0,0 0 0,0-1 1,-1 1-1,1-1 0,3-1 0,2 0 124,0 0 0,-1-1-1,1 1 1,0-2 0,9-5-1,-2-2-86,0-2-1,0 1 0,-1-2 0,-1 0 0,0 0 1,-1-1-1,-1-1 0,0 1 0,-1-2 0,-1 1 1,0-1-1,-2-1 0,0 1 0,0-1 0,-2 0 1,0 0-1,-1-1 0,-1 1 0,-1-1 1,-1-28-1,0 43-128,-1 1 0,1 0 0,-1 0 0,1 0 0,-1 0 0,0-1 0,0 1 0,-1 0 0,1 1 0,-1-1 0,1 0 0,-1 0 0,0 1 0,0-1 1,0 0-1,0 1 0,0 0 0,-1 0 0,1 0 0,-1 0 0,-4-3 0,5 4-11,0 0 1,-1 1-1,1-1 1,-1 0-1,1 1 1,-1 0-1,0-1 1,1 1-1,-1 0 1,1 0-1,-1 1 1,1-1-1,-1 0 1,0 1-1,1 0 1,0 0-1,-1-1 1,1 1-1,-1 1 1,1-1-1,0 0 1,0 0 0,0 1-1,-1-1 1,1 1-1,1 0 1,-3 2-1,-16 18 3,2 1 0,1 1 0,1 0 0,1 1 0,1 1 0,2 0 0,0 1 0,-10 36 0,20-58-7,1 0 1,-1-1-1,1 1 0,0 0 0,0 0 0,0 0 0,1 0 1,0 0-1,0 0 0,0 0 0,2 9 0,-2-13 7,0 0 0,1 0 0,-1 0 0,1 0 0,-1-1 0,1 1 0,0 0 0,-1 0 0,1 0 0,0-1 0,-1 1 0,1 0 0,0-1 0,0 1 0,0 0 0,0-1 0,0 1 0,-1-1 0,1 0 0,0 1 0,0-1 0,2 1 0,0-1 3,0 0 1,1 0-1,-1 0 1,0 0-1,0 0 1,1-1 0,-1 0-1,0 1 1,0-1-1,5-2 1,42-22 47,-41 20-49,-1 0 0,1 1-1,0 0 1,1 0 0,-1 1 0,0 0 0,1 1-1,11-2 1,-20 4 0,0 0 0,0 0-1,0 0 1,0 0 0,0 0 0,0 0 0,0 1-1,0-1 1,-1 0 0,1 0 0,0 1-1,0-1 1,0 1 0,0-1 0,-1 1-1,1-1 1,0 1 0,0-1 0,-1 1-1,1 0 1,-1-1 0,1 1 0,0 0-1,-1-1 1,1 1 0,-1 0 0,1 0-1,-1 0 1,0 0 0,1 1 0,0 1 15,0 1 1,-1 0-1,1 0 1,-1 0-1,0 0 1,0 0 0,-1 7-1,-1 3 44,-1 0 0,0 0 0,-7 16 0,-34 75 43,47-110-2955,8-12-6559,-3 1 508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8968,'0'0'13902,"-6"11"-13673,4-9-205,-3 6 69,0-1 1,1 1-1,0 0 1,0 0-1,1 0 1,0 1-1,1-1 0,-1 1 1,2-1-1,-2 11 1,-2 377 1950,5-395-2079,0 0 0,0 0-1,0 0 1,0 0 0,0 0 0,0 0-1,0 0 1,0 0 0,0 0-1,1 0 1,-1 0 0,0 0-1,1 0 1,-1 0 0,0 0-1,1 0 1,-1 0 0,1-1-1,0 2 1,10-10-2777,7-29-5206,-10 15-299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10570,'0'0'12188,"-1"13"-11724,-6 36-172,-2 2-67,0 58 0,9-109-220,0 1 1,0-1-1,0 1 1,0-1-1,0 0 1,0 1-1,0-1 1,0 1-1,0-1 1,0 1-1,0-1 0,0 0 1,1 1-1,-1-1 1,0 0-1,0 1 1,1-1-1,-1 0 1,0 1-1,0-1 1,1 0-1,-1 1 0,0-1 1,1 0-1,-1 0 1,0 1-1,1-1 1,-1 0-1,0 0 1,1 0-1,-1 0 1,1 1-1,-1-1 0,0 0 1,1 0-1,-1 0 1,1 0-1,-1 0 1,1 0-1,-1 0 1,0 0-1,1 0 0,-1 0 1,1 0-1,-1 0 1,0-1-1,1 1 1,-1 0-1,1 0 1,-1 0-1,0-1 1,1 1-1,-1 0 0,0 0 1,1-1-1,-1 1 1,0 0-1,1 0 1,-1-1-1,0 1 1,1-1-1,23-20 778,4-15-213,-20 24-504,1 0 0,0 1-1,1 0 1,0 1 0,1 0 0,14-10-1,-24 19-55,-1 1 0,1-1 0,0 1-1,0-1 1,0 1 0,-1-1 0,1 1-1,0-1 1,0 1 0,0 0 0,0 0-1,0-1 1,0 1 0,0 0-1,0 0 1,0 0 0,0 0 0,0 0-1,0 0 1,0 0 0,0 1 0,0-1-1,0 0 1,-1 0 0,1 1 0,0-1-1,0 1 1,0-1 0,0 1 0,0-1-1,-1 1 1,1-1 0,0 1 0,0 0-1,-1-1 1,1 1 0,-1 0-1,1 0 1,0-1 0,-1 1 0,0 0-1,1 0 1,-1 0 0,1 0 0,-1 0-1,0 0 1,3 9 94,0-1-1,-1 1 1,0-1 0,0 12-1,3 13 58,-4-33-151,-1 0-1,1 0 1,0-1-1,-1 1 0,1 0 1,-1-1-1,1 1 0,0 0 1,0-1-1,-1 1 1,1-1-1,0 1 0,0-1 1,0 1-1,0-1 0,-1 0 1,1 1-1,0-1 0,0 0 1,0 0-1,0 1 1,0-1-1,0 0 0,0 0 1,0 0-1,0 0 0,0 0 1,0-1-1,0 1 1,-1 0-1,1 0 0,0-1 1,0 1-1,0 0 0,0-1 1,0 1-1,-1-1 0,1 1 1,0-1-1,0 1 1,-1-1-1,1 0 0,0 0 1,36-31 707,-34 29-677,19-21 97,23-23-58,-42 45-91,-1 0-1,1-1 1,0 1-1,0 0 1,0 0 0,0 1-1,0-1 1,0 1-1,1-1 1,-1 1 0,1 0-1,-1 0 1,6 0-1,-8 2-3,0 0 0,0 0 0,-1 0 0,1 0 0,-1 0-1,1 0 1,-1 0 0,1 0 0,-1 0 0,1 1 0,-1-1 0,0 0-1,0 0 1,0 0 0,0 1 0,0-1 0,0 0 0,0 0-1,0 3 1,-1 30 64,1-32-56,-7 35 76,0-19-2543,7-17 2214,0-1 0,-1 0-1,1 1 1,0-1-1,0 0 1,0 0-1,-1 1 1,1-1-1,0 0 1,0 0-1,0 0 1,-1 1-1,1-1 1,0 0 0,0 0-1,-1 0 1,1 0-1,0 1 1,-1-1-1,1 0 1,0 0-1,0 0 1,-1 0-1,1 0 1,0 0-1,-1 0 1,1 0 0,0 0-1,-1 0 1,1 0-1,0 0 1,-1 0-1,1 0 1,0 0-1,0 0 1,-1 0-1,0-1 1,-9-8-6577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16688,'0'0'4292,"0"-67"-3459,19 49-833,7 6-193,1 3-2241,-3 5-4420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13453,'0'0'7756,"7"15"-6677,-3-8-944,3 7 77,-1 0 0,0 0-1,-1 1 1,-1 0 0,0 0 0,2 24-1,-5-34-169,4 44 229,-2 0 1,-3 0-1,-1 0 0,-9 55 1,1-77 865,8-27-1114,1-1 0,0 1 1,-1 0-1,1 0 0,-1-1 0,1 1 1,0 0-1,-1-1 0,1 1 0,0 0 0,-1-1 1,1 1-1,0 0 0,-1-1 0,1 1 1,0-1-1,0 1 0,0-1 0,-1 1 1,1 0-1,0-1 0,0 1 0,0-1 1,0 1-1,0-1 0,0 1 0,0-1 1,0 1-1,0-1 0,-7-63 379,6 54-455,-31-218 107,33 231-84,0 1-1,0-1 1,1 0 0,-1 0 0,1 0-1,-1 0 1,1 0 0,0 0 0,0-1 0,0 1-1,5 4 1,30 28 33,-35-33-17,3 3 10,1-1 0,-1 0 1,1 0-1,-1 0 0,1-1 0,0 0 1,0 0-1,1 0 0,-1-1 0,1 0 0,-1 0 1,1 0-1,0-1 0,11 1 0,-12-3 4,0 1 0,-1-1-1,1 0 1,-1-1-1,0 1 1,1-1 0,-1 0-1,0 0 1,0-1-1,0 1 1,0-1 0,-1 0-1,1-1 1,-1 1 0,0-1-1,0 0 1,0 0-1,5-6 1,0-2 24,0-1 0,-1 0 0,0-1 0,-1 0 0,0 0 0,-1 0 0,-1-1 0,0 0 0,-2 0 0,1 0 0,-2 0 0,0-1 0,0 1 0,-2-1 0,-2-27 0,2 41-21,0 0 0,0 0-1,-1 0 1,1 0-1,-1 0 1,1 0 0,-1 0-1,0 0 1,0 0 0,0 0-1,0 1 1,0-1-1,0 0 1,0 1 0,-1-1-1,1 1 1,-3-3 0,3 4-6,0-1 0,0 1 0,0 0 0,0-1 0,0 1 0,0 0 0,0 0 0,0 0 0,0 0 0,0 0 0,0 0 0,0 0 0,0 0 0,0 0 0,0 0 0,0 1 0,0-1 0,0 0 0,0 1 0,1-1 0,-1 1 0,0-1 0,0 1 0,0-1 0,0 1 0,1 0 0,-1-1 0,0 1 0,0 0 0,1 0 0,-1-1 0,1 1 0,-1 0 0,1 0 0,-1 0 0,1 0 0,-1 0 0,1 1 0,-13 25-11,1 1 1,2 1-1,1-1 0,1 1 1,1 1-1,2 0 0,1 0 1,0 31-1,4-55 14,-1-1-1,1 0 1,0 0-1,1 0 1,-1 0-1,1 0 1,3 10-1,-3-14 2,-1 0-1,1 0 0,0 0 1,0 0-1,-1 0 1,1 0-1,0 0 0,0 0 1,0 0-1,0-1 0,0 1 1,0 0-1,0-1 0,1 1 1,-1-1-1,0 1 1,0-1-1,0 0 0,0 1 1,1-1-1,-1 0 0,0 0 1,0 0-1,1 0 1,-1 0-1,0 0 0,0 0 1,1 0-1,-1 0 0,0-1 1,0 1-1,0 0 1,1-1-1,-1 1 0,0-1 1,0 0-1,0 1 0,1-2 1,9-4 25,0-1 1,-1 0 0,0 0-1,-1-1 1,1-1 0,-1 0-1,-1 0 1,0 0-1,8-12 1,-4 5-23,1 1 0,23-21-1,-36 36-4,1-1 0,-1 1 0,1-1 0,-1 1-1,1 0 1,-1-1 0,1 1 0,-1-1 0,1 1-1,-1 0 1,1 0 0,0-1 0,-1 1-1,1 0 1,0 0 0,-1 0 0,1 0 0,-1 0-1,1 0 1,0 0 0,-1 0 0,1 0 0,0 0-1,-1 0 1,1 0 0,-1 0 0,1 0 0,0 1-1,-1-1 1,1 0 0,-1 0 0,1 1-1,-1-1 1,1 0 0,-1 1 0,1-1 0,-1 1-1,1-1 1,-1 1 0,1-1 0,-1 1 0,0-1-1,1 1 1,-1-1 0,0 1 0,1-1 0,-1 1-1,0-1 1,0 1 0,0 0 0,1-1-1,-1 1 1,0-1 0,0 1 0,0 0 0,0-1-1,0 1 1,0 0 0,0-1 0,0 1 0,-1 0-1,2 54 0,-1-43 31,-1 30-22,-1-22-342,2 0 0,4 39 0,-4-58 262,0-1-1,0 1 0,0 0 1,0-1-1,0 1 1,1 0-1,-1-1 1,0 1-1,0 0 1,1-1-1,-1 1 0,0 0 1,1-1-1,-1 1 1,0-1-1,1 1 1,-1-1-1,1 1 1,-1-1-1,1 1 0,-1-1 1,1 1-1,-1-1 1,1 0-1,-1 1 1,1-1-1,0 0 1,-1 0-1,1 1 0,0-1 1,-1 0-1,1 0 1,0 0-1,-1 0 1,1 0-1,0 0 1,-1 0-1,1 0 0,0 0 1,-1 0-1,1 0 1,0 0-1,-1 0 1,1-1-1,0 1 1,-1 0-1,1 0 0,-1-1 1,1 1-1,0 0 1,0-2-1,2 0-419,1 0 0,-1 0 0,-1-1-1,1 1 1,0-1 0,0 0 0,-1 1-1,3-5 1,12-25-5459,-1-6-3710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4 160 11115,'-1'8'2332,"0"-1"-2136,0 37 4415,1-43-4537,0 0 0,0 0 1,0 0-1,0-1 1,1 1-1,-1 0 1,0 0-1,1-1 0,-1 1 1,0 0-1,1-1 1,-1 1-1,1 0 0,-1-1 1,1 1-1,0-1 1,-1 1-1,1-1 0,-1 1 1,1-1-1,0 1 1,0-1-1,-1 1 0,1-1 1,0 0-1,0 0 1,-1 1-1,1-1 0,0 0 1,0 0-1,-1 0 1,1 0-1,0 0 0,0 0 1,0 0-1,0 0 1,-1 0-1,1 0 0,0 0 1,0-1-1,-1 1 1,1 0-1,0-1 0,0 1 1,-1 0-1,1-1 1,0 1-1,-1-1 0,1 1 1,0-1-1,-1 1 1,2-2-1,6-4 136,0 0-1,0-1 1,0 0 0,-1 0 0,0-1-1,0 0 1,-1 0 0,10-15 0,-6 5 100,0 0 0,-1 0 0,10-30 0,-12 14 409,-9 22-161,-11 21-212,3 8-340,0 1-1,1 0 0,1 1 1,0 0-1,1 0 0,2 0 1,0 1-1,1 0 0,-2 23 1,5-42-32,1 0 0,0 1 0,0-1 0,0 0 0,0 1 0,0-1 0,0 0 0,0 1 0,0-1 0,0 0 0,1 0 0,-1 1 1,0-1-1,1 0 0,-1 0 0,1 0 0,0 1 0,-1-1 0,1 0 0,0 0 0,0 0 0,0 0 0,-1 0 0,1 0 1,0 0-1,0-1 0,0 1 0,1 0 0,1 1 0,-1-2-221,1 1-1,-1-1 1,1 0 0,-1 0-1,1 0 1,-1 0-1,1 0 1,-1-1 0,0 1-1,1-1 1,-1 1 0,1-1-1,-1 0 1,0 0 0,5-3-1,19-14-3948,0-8-2535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15118,'0'0'7762,"-10"10"-6662,6-7-995,-9 8 52,1 0 1,1 1 0,0 0 0,0 1-1,1 0 1,1 0 0,-13 24 0,23-36-166,-1 0 0,0-1 1,1 1-1,-1 0 0,1-1 1,-1 1-1,1 0 1,-1-1-1,1 1 0,0-1 1,-1 1-1,1-1 0,-1 1 1,1-1-1,0 1 1,0-1-1,-1 0 0,1 1 1,0-1-1,0 0 0,-1 0 1,1 0-1,0 0 0,0 1 1,0-1-1,0 0 1,-1 0-1,1 0 0,0-1 1,0 1-1,0 0 0,-1 0 1,2-1-1,40 1 148,-36 0-138,22-2-17,42 0-25,-66 2-8,0 0 1,-1 1 0,1-1 0,-1 1-1,1 0 1,-1 0 0,1 0 0,-1 0-1,0 1 1,1-1 0,-1 1 0,0 0-1,0 0 1,0 0 0,3 3 0,-5-4 47,0 0 1,0 0-1,0 1 1,0-1 0,0 0-1,-1 1 1,1-1-1,0 1 1,-1-1-1,1 0 1,-1 1 0,1-1-1,-1 1 1,0 0-1,1-1 1,-1 1-1,0-1 1,0 1 0,0-1-1,-1 1 1,1-1-1,-1 4 1,0-2 55,0 0 1,-1 0 0,1-1-1,-1 1 1,0 0-1,0 0 1,0-1 0,0 1-1,0-1 1,-4 3 0,-4 3 360,0-1 0,0 0 1,-1 0-1,-18 8 0,21-12-152,0 0 0,0 0-1,0-1 1,0 1 0,0-2-1,-14 2 1,20-3-389,0 0 0,-1 0 0,1 0 0,0 0 0,0-1 0,0 1 0,0-1 0,0 0 0,0 1 0,0-1 0,0 0 0,-4-2 0,5 2-347,0-1-1,-1 1 1,1 0-1,0-1 0,0 1 1,0-1-1,0 1 1,0-1-1,0 1 0,0-1 1,1 0-1,-1 1 1,1-1-1,-1 0 0,1 0 1,-1 1-1,1-4 1,-1-13-8877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227 153 416,'3'-12'4239,"7"-20"-1352,0 2 1702,9-48 0,-27 117-897,-11 29-2355,-6 19-830,-70 484 778,39 6-1252,47-475 42,-45 536 149,52-622-567,2-18-587,0-27-2076,1 9 255,-2-14-3522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73 209 7303,'0'0'12406,"9"-5"-11130,7-5-891,0-1 0,-1 0 0,0-1 0,16-18 0,-24 23-249,0-1 0,0 0 0,-1-1 0,9-15 0,-13 20-45,-1 1 0,1-1 1,-1 1-1,0-1 0,0 0 0,0 0 0,0 1 0,-1-1 0,1 0 1,-1 0-1,0 0 0,0 1 0,-1-8 0,0 10-39,0 0-1,1 0 0,-1 0 0,1 0 1,-1 0-1,0 0 0,0 0 1,1 1-1,-1-1 0,0 0 1,0 1-1,0-1 0,0 0 1,0 1-1,0-1 0,0 1 1,0 0-1,0-1 0,0 1 0,0 0 1,0-1-1,0 1 0,-1 0 1,1 0-1,0 0 0,0 0 1,0 0-1,0 0 0,0 1 1,-2-1-1,-35 11 419,28-4-378,0 0 1,0 1 0,1 1-1,0-1 1,1 2 0,0-1-1,-14 21 1,10-10 137,1 0-1,0 0 1,-11 32 0,8 4 570,14-55-789,0 1 1,-1-1 0,1 1-1,0-1 1,0 1 0,0-1-1,0 1 1,0-1 0,0 1-1,0-1 1,1 1 0,-1-1-1,1 1 1,-1-1 0,1 1-1,-1-1 1,1 0-1,0 1 1,0-1 0,-1 0-1,1 0 1,0 0 0,0 1-1,0-1 1,1 0 0,-1 0-1,0-1 1,0 1 0,0 0-1,1 0 1,-1 0 0,0-1-1,2 1 1,7 1-5,0-1 1,0-1 0,0 0-1,0 0 1,0-1-1,0 0 1,0-1-1,0 0 1,-1 0-1,1-1 1,12-6 0,42-21-1582,-5-2-4063,-44 23 2859,17-10-9772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13645,'0'0'10661,"0"15"-9941,4 83-394,-2-2-192,20 127-1,-17-211 797,2-20-86,0-22-178,-2-10-417,-2-65 1,-3 83-205,0 21-42,0 0 0,0-1 0,1 1-1,-1-1 1,0 1 0,0-1 0,-1 1 0,1-1 0,0 1-1,0-1 1,-1 1 0,1-1 0,-1 1 0,1-1 0,-1 1-1,1 0 1,-1-1 0,0 1 0,0 0 0,0 0 0,0-1 0,0 1-1,0 0 1,0 0 0,0 0 0,0 0 0,-2-1 0,2 3-7,0-1 1,-1 1-1,1-1 1,0 1 0,0 0-1,0 0 1,0-1 0,0 1-1,0 0 1,0 0 0,0 0-1,0 0 1,0 0 0,0 0-1,1 0 1,-1 0-1,0 0 1,1 1 0,-1-1-1,1 0 1,-1 0 0,1 1-1,-1-1 1,1 0 0,0 0-1,0 1 1,0-1-1,0 0 1,0 3 0,-2 7-7,0 1 1,1-1-1,1 1 0,0-1 1,0 1-1,1-1 1,3 14-1,-4-22 9,1-1-1,-1 0 1,1 1-1,0-1 1,0 0 0,0 0-1,0 1 1,0-1 0,0 0-1,1 0 1,-1 0-1,1 0 1,-1-1 0,1 1-1,0 0 1,0-1-1,0 1 1,0-1 0,0 1-1,0-1 1,0 0 0,0 0-1,0 0 1,1 0-1,-1 0 1,0-1 0,1 1-1,-1-1 1,1 1-1,-1-1 1,0 0 0,1 0-1,-1 0 1,1 0 0,-1-1-1,1 1 1,-1-1-1,0 1 1,1-1 0,2-1-1,1 0 12,-1 0 0,1 0 0,-1-1-1,0 1 1,1-1 0,-1-1 0,-1 1 0,1-1-1,0 0 1,-1 0 0,0 0 0,0 0 0,6-8-1,1-5 111,0-1-1,13-31 1,-17 33 39,1 1 0,0-1 0,15-18 0,-23 33-162,1 1 1,-1 0-1,0 0 1,0-1-1,0 1 1,1 0-1,-1 0 1,0 0-1,0-1 1,1 1-1,-1 0 0,0 0 1,1 0-1,-1 0 1,0 0-1,0 0 1,1 0-1,-1-1 1,0 1-1,1 0 1,-1 0-1,0 0 1,1 0-1,-1 0 0,0 0 1,1 1-1,-1-1 1,0 0-1,0 0 1,1 0-1,-1 0 1,0 0-1,1 0 1,-1 0-1,0 1 1,0-1-1,1 0 0,-1 0 1,0 0-1,0 1 1,0-1-1,1 0 1,-1 0-1,0 1 1,0-1-1,0 0 1,1 0-1,-1 1 0,0-1 1,0 0-1,0 1 1,0-1-1,0 0 1,0 1-1,0-1 1,0 0-1,0 0 1,0 1-1,0-1 1,0 0-1,0 1 0,0-1 1,0 0-1,0 1 1,0-1-1,0 0 1,-1 1-1,4 28-52,-3-26 59,1 21 5,3 42 29,-4-62-37,1 1 1,0-1 0,0 0 0,0 0-1,1 0 1,-1 0 0,1 0-1,0 0 1,0 0 0,1 0 0,-1-1-1,4 5 1,-5-7 0,0 0 0,1 0 0,-1 0 1,0 0-1,1-1 0,-1 1 0,1 0 0,-1-1 0,1 1 0,-1-1 0,1 1 0,0-1 0,-1 0 0,1 1 0,-1-1 1,1 0-1,0 0 0,-1 0 0,1-1 0,0 1 0,-1 0 0,1 0 0,-1-1 0,1 1 0,0-1 0,-1 0 0,1 1 1,-1-1-1,0 0 0,1 0 0,-1 0 0,0 0 0,1 0 0,-1 0 0,0 0 0,0 0 0,0-1 0,1 0 0,7-8 26,0-1-1,-1 0 0,10-18 0,-12 21-19,-1-1-4,14-20-21,-19 28 16,1 0-1,-1 0 1,1 0 0,0 0 0,0 0-1,-1 0 1,1 1 0,0-1-1,0 0 1,0 1 0,0-1-1,0 0 1,0 1 0,0-1-1,0 1 1,0 0 0,0-1 0,0 1-1,0 0 1,0 0 0,0-1-1,2 1 1,-2 3 0,0 0 0,0 0-1,0 0 1,0 1 0,-1-1 0,1 0 0,-1 0 0,0 0-1,0 1 1,0-1 0,-1 6 0,0-4 20,1 84 136,0-89-148,0 1 0,0-1-1,0 0 1,0 0 0,0 0-1,0 0 1,0 0 0,0 0 0,0 1-1,0-1 1,0 0 0,0 0-1,0 0 1,0 0 0,1 0-1,-1 0 1,0 0 0,0 0 0,0 1-1,0-1 1,0 0 0,0 0-1,0 0 1,0 0 0,0 0 0,0 0-1,0 0 1,0 0 0,1 0-1,-1 0 1,0 0 0,0 1-1,0-1 1,0 0 0,0 0 0,0 0-1,0 0 1,1 0 0,-1 0-1,0 0 1,0 0 0,0 0 0,0 0-1,0 0 1,0 0 0,0 0-1,1 0 1,-1 0 0,0 0-1,0 0 1,0 0 0,0 0 0,0-1-1,0 1 1,0 0 0,0 0-1,1 0 1,-1 0 0,0 0 0,0 0-1,0 0 1,0 0 0,0 0-1,0 0 1,0 0 0,0-1-1,0 1 1,12-11 367,7-15 157,2-9-304,-10 16-209,0 0-1,2 1 1,0 1 0,21-22-1,-33 37-22,0 1 0,0 0 0,0 0-1,0 0 1,1 0 0,-1 0-1,0 0 1,0 1 0,1-1-1,-1 0 1,1 1 0,-1-1 0,0 0-1,1 1 1,-1 0 0,1-1-1,-1 1 1,1 0 0,2 0 0,-3 0 1,0 1 0,0-1 1,0 1-1,-1-1 1,1 1-1,0 0 1,0-1-1,-1 1 1,1 0-1,0 0 0,-1 0 1,1-1-1,-1 1 1,1 0-1,-1 0 1,1 0-1,-1 0 0,0 0 1,1 0-1,-1 0 1,0 0-1,0 1 1,2 11-9,-1 0 1,-1-1 0,-1 24-1,0-18 48,5 7-49,-4-25 15,0 0-1,0 1 1,0-1 0,1 0-1,-1 0 1,0 1-1,0-1 1,0 0 0,1 0-1,-1 0 1,0 1-1,0-1 1,1 0 0,-1 0-1,0 0 1,0 0-1,1 0 1,-1 0 0,0 0-1,0 1 1,1-1 0,-1 0-1,0 0 1,1 0-1,-1 0 1,0 0 0,0 0-1,1 0 1,-1 0-1,0-1 1,1 1 0,-1 0-1,0 0 1,0 0-1,1 0 1,-1 0 0,0 0-1,1-1 1,2-1 7,0-1-1,0 0 1,0 0 0,-1 0-1,1 0 1,-1-1 0,1 1-1,1-4 1,-4 6-12,6-9-509,0 0 0,1 1 1,13-16-1,-26 43-10592,-7-4 3289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13004,'0'0'11435,"49"34"-23318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63 129 16912,'0'0'8456,"8"-4"-7799,-4 2-591,0-1 0,1 1 0,-1-1 1,0 0-1,0 0 0,-1 0 0,1-1 1,-1 1-1,1-1 0,-1 0 0,0 0 0,0 0 1,-1 0-1,0-1 0,1 1 0,-1-1 1,0 1-1,-1-1 0,0 0 0,1 0 1,-1 1-1,-1-1 0,1 0 0,-1 0 1,0 0-1,0-6 0,0 10-42,-1 1 0,1-1-1,0 0 1,-1 1 0,1-1 0,-1 0 0,1 1-1,-1-1 1,1 1 0,-1-1 0,1 1 0,-1-1 0,0 1-1,1-1 1,-1 1 0,1 0 0,-1-1 0,0 1-1,0 0 1,1 0 0,-1 0 0,0-1 0,1 1-1,-1 0 1,0 0 0,0 0 0,1 0 0,-1 0-1,0 0 1,0 0 0,1 0 0,-1 1 0,0-1 0,1 0-1,-1 0 1,0 0 0,0 1 0,1-1 0,-1 0-1,-1 2 1,-30 14 174,25-11-171,1 2 0,0-1 0,-1 1 0,2-1 0,-1 2 0,1-1 0,0 0 0,1 1 0,0 0 0,0 0 0,0 1 0,1-1 0,1 1 0,-1-1 0,1 1 0,1 0 0,0 0 0,-1 13 0,3-19-27,0-1 0,0 0 1,0 0-1,0 0 0,0 0 0,0 0 1,1 0-1,-1 0 0,1 0 0,-1-1 1,1 1-1,0 0 0,-1-1 0,1 1 1,0-1-1,0 0 0,0 0 0,0 1 1,0-1-1,0-1 0,1 1 0,-1 0 1,0 0-1,0-1 0,1 1 0,-1-1 1,0 0-1,1 0 0,-1 0 0,0 0 1,3 0-1,40-4-2701,-10-9-5630,-2-11-8511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11563,'0'0'9903,"2"11"-8462,8 59-416,-3 1 0,-5 135 0,4-259-642,2 1 1,3-1-1,1 2 0,35-89 0,-46 137-387,1-1 0,-1 1 0,1 0 0,-1-1 0,1 1 0,0 0 0,1 0 0,-1 0 0,0 1 0,1-1 0,-1 0 0,1 1 0,0 0 0,0 0 0,0 0 0,0 0 0,0 0 0,1 0 0,-1 1 0,0-1 0,1 1 0,-1 0 0,6-1 0,-6 3 1,0-1-1,0 0 1,0 1 0,0 0-1,0-1 1,0 1-1,0 0 1,0 1-1,0-1 1,-1 0 0,1 1-1,-1-1 1,1 1-1,-1 0 1,1 0-1,-1 0 1,0 0 0,0 1-1,0-1 1,0 0-1,-1 1 1,1-1-1,0 1 1,-1 0 0,0 0-1,0-1 1,2 7-1,-1-4 25,-1 0-1,1 0 1,-1 0 0,0 0-1,-1 1 1,1-1-1,-1 0 1,0 1 0,0-1-1,-1 0 1,1 1-1,-1-1 1,-1 0 0,1 0-1,-1 0 1,1 0-1,-2 0 1,1 0 0,0 0-1,-1-1 1,0 1 0,0-1-1,0 0 1,-1 0-1,1 0 1,-5 4 0,2-3 38,1-1 1,-1 1-1,0-1 1,-1 0-1,1 0 1,-1-1-1,0 1 1,0-2-1,0 1 1,0-1-1,0 0 1,0 0-1,-1-1 1,1 0-1,-1 0 1,1-1-1,-1 0 1,-8-1-1,14 0-120,-1 0-1,1 0 1,-1 0 0,1 0-1,0 0 1,-1 0 0,1-1-1,0 1 1,0-1 0,0 1-1,0-1 1,0 0 0,0 0-1,0 0 1,1 0 0,-1 0-1,1 0 1,0-1 0,-1 1 0,1 0-1,0-1 1,0 1 0,0-1-1,1 1 1,-1-1 0,0-3-1,1 4-155,-1 0 1,1 0-1,0-1 0,0 1 0,0 0 1,0 0-1,0 0 0,0-1 1,0 1-1,1 0 0,-1 0 0,1 0 1,0 0-1,0 0 0,-1 0 0,1 0 1,1 0-1,-1 0 0,0 0 0,0 0 1,1 1-1,-1-1 0,1 0 0,-1 1 1,1-1-1,0 1 0,-1 0 1,1 0-1,0-1 0,0 1 0,0 0 1,2 0-1,71-12-8840,-64 12 7026,21-2-5320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35 165 3523,'0'0'21343,"7"0"-20499,-4 0-789,1 0-1,0-1 1,-1 0 0,1 0 0,-1 0 0,1-1 0,-1 1 0,0-1 0,1 0 0,-1 1 0,0-2 0,0 1 0,0 0-1,0 0 1,-1-1 0,1 0 0,-1 1 0,1-1 0,-1 0 0,0 0 0,3-7 0,-2 4 13,0 0 0,0 0 0,0 0 0,-1-1 0,0 0 0,-1 1 0,1-1 0,-1 0 0,0 1 0,-1-1 0,0 0 0,-1-11 0,1 17-61,0 0 1,0 1-1,0-1 0,0 0 0,0 0 0,-1 0 1,1 0-1,0 0 0,-1 1 0,1-1 0,0 0 0,-1 0 1,1 0-1,-1 1 0,1-1 0,-1 0 0,0 1 1,1-1-1,-1 0 0,0 1 0,1-1 0,-1 1 0,0-1 1,0 1-1,1 0 0,-1-1 0,0 1 0,0 0 1,0-1-1,0 1 0,0 0 0,1 0 0,-1 0 0,0 0 1,0 0-1,0 0 0,0 0 0,0 0 0,0 0 1,0 0-1,1 0 0,-1 0 0,0 1 0,0-1 0,0 0 1,0 1-1,1-1 0,-1 1 0,0-1 0,0 1 1,1-1-1,-2 2 0,-3 1-17,1-1 1,0 1-1,0 0 0,0 1 1,0-1-1,0 1 0,1 0 1,-4 4-1,-1 7 17,0-1 1,0 2-1,2-1 1,0 1-1,1 0 1,0 1-1,2-1 1,0 1-1,-2 26 1,5-43-7,0 1 1,0-1 0,0 0-1,0 1 1,0-1 0,0 0-1,1 1 1,-1-1 0,0 0-1,0 1 1,0-1 0,0 0-1,1 0 1,-1 1 0,0-1-1,0 0 1,0 1 0,1-1-1,-1 0 1,0 0 0,1 0-1,-1 1 1,0-1 0,0 0-1,1 0 1,-1 0 0,0 0-1,1 0 1,-1 1 0,0-1-1,1 0 1,-1 0 0,0 0-1,1 0 1,-1 0-1,0 0 1,1 0 0,-1 0-1,1 0 1,-1 0 0,0 0-1,1-1 1,-1 1 0,0 0-1,0 0 1,1 0 0,-1 0-1,0 0 1,1-1 0,-1 1-1,0 0 1,0 0 0,1-1-1,-1 1 1,0 0 0,1-1-1,17-12 129,-14 8-117,2-1 1,0 0 0,-1 0-1,0-1 1,0 0-1,-1 0 1,0 0 0,0 0-1,0 0 1,3-12-1,-12 33 45,-1 0-1,0-1 1,-1 1 0,-10 14-1,13-22 114,6-11 757,-2 4-927,0 0 0,0 0 1,0-1-1,1 1 0,-1 0 0,0 0 0,1 0 0,-1 0 0,0 0 0,1 0 0,-1 0 0,1 0 1,-1 0-1,1 1 0,0-1 0,-1 0 0,1 0 0,0 0 0,0 1 0,-1-1 0,1 0 0,0 1 0,0-1 1,0 1-1,0-1 0,0 1 0,0-1 0,0 1 0,0-1 0,0 1 0,0 0 0,0 0 0,0 0 0,0 0 1,0 0-1,1 0 0,-1 0 0,0 0 0,1 0 0,-1 3-4939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98 12396,'0'0'12000,"0"13"-11508,1 23-63,-3 0 0,-1 0 0,-1 0 0,-10 38 1,13-70 778,5-11-489,11-28-295,19-53-443,-28 52 60,-1 4-7,-1 27-98,-1 13-96,-2-5 157,0 1 1,0-1-1,0 0 0,1 1 1,-1-1-1,1 0 0,0 0 1,0 0-1,0 0 0,0 0 1,0 0-1,1-1 0,-1 1 1,1-1-1,-1 1 0,1-1 1,4 2-1,-5-3 4,0-1 0,0 1 0,0-1 0,0 1 1,1-1-1,-1 0 0,0 0 0,0 0 0,1 0 0,-1 0 0,0 0 0,0-1 0,0 1 0,1-1 1,-1 0-1,0 1 0,0-1 0,0 0 0,0 0 0,0-1 0,0 1 0,0 0 0,-1 0 0,1-1 1,0 1-1,-1-1 0,1 0 0,2-3 0,4-4 15,0 0 1,0-1-1,-1 0 1,-1 0-1,0 0 0,0-1 1,-1 0-1,0 0 1,0 0-1,-2-1 0,1 0 1,-2 1-1,3-17 1,-5 28-18,0-1 1,0 1 0,0 0 0,0 0 0,0-1-1,0 1 1,0 0 0,0 0 0,0 0 0,0-1 0,-1 1-1,1 0 1,0 0 0,0-1 0,0 1 0,0 0-1,0 0 1,0 0 0,-1 0 0,1-1 0,0 1 0,0 0-1,0 0 1,0 0 0,-1 0 0,1 0 0,0-1-1,0 1 1,0 0 0,-1 0 0,1 0 0,0 0 0,0 0-1,-1 0 1,1 0 0,0 0 0,0 0 0,-1 0 0,1 0-1,0 0 1,0 0 0,0 0 0,-1 0 0,1 0-1,0 0 1,0 0 0,-1 0 0,1 0 0,0 0 0,0 1-1,0-1 1,-1 0 0,1 0 0,0 0 0,0 0-1,0 0 1,-1 1 0,1-1 0,-13 10-48,-1 10 61,1 0 0,1 1 1,0 0-1,2 1 1,0 0-1,2 1 0,-6 24 1,12-43 18,1 0 1,0-1 0,0 1-1,0 0 1,1-1 0,-1 1 0,1 0-1,0 0 1,0 0 0,1 7-1,0-10-31,0 0 0,-1 1 0,1-1 0,0 0 0,0 0-1,0 0 1,0 0 0,1 0 0,-1 0 0,0-1-1,0 1 1,0 0 0,1-1 0,-1 1 0,0 0 0,1-1-1,-1 0 1,0 1 0,1-1 0,-1 0 0,1 0-1,-1 0 1,1 1 0,-1-2 0,0 1 0,1 0-1,-1 0 1,1 0 0,2-1 0,0 0-320,0 1 0,1-1 0,-1 0 1,0 0-1,0-1 0,0 1 0,0-1 0,0 0 0,4-3 0,16-18-9197,-17 9-1300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 8616,'-1'-31'10148,"-3"29"-4796,-3 19-4586,-53 243 2635,63-324-9717,2 7-3730,-4 22-530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14350,'0'0'13036,"-3"-22"-14189,3 30-1794,6 1-1633,1-1-3940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34 14157,'0'0'9812,"-8"7"-9267,0 1-294,1 1 0,-1 0 1,1 0-1,1 1 0,-9 17 1,11-21-100,2 0-1,-1 0 1,1 0 0,0 1 0,0-1 0,1 1 0,0-1 0,0 1 0,0 0 0,1 0 0,0-1 0,0 1 0,2 8 0,-2-14-145,1 0 0,-1 0 0,0 0-1,0 0 1,1 0 0,-1-1 0,1 1-1,-1 0 1,1 0 0,-1 0 0,1-1-1,-1 1 1,1 0 0,-1-1 0,1 1-1,0-1 1,0 1 0,-1-1 0,1 1-1,0-1 1,0 1 0,-1-1 0,1 0 0,0 1-1,0-1 1,1 1 0,28-5 119,-23 2-101,-1-1-1,1 0 1,-1 0-1,0 0 1,0-1-1,8-6 1,-8 4 14,1-1-1,0 0 1,-1-1 0,-1 1 0,1-1 0,-1 0 0,0 0 0,-1-1-1,0 1 1,-1-1 0,1 0 0,-1 0 0,-1 0 0,0-1 0,0 1-1,-1 0 1,0-20 0,-1 28-27,0 0-1,0 0 1,-1-1 0,1 1-1,0 0 1,-1 0 0,1-1-1,-1 1 1,1 0 0,-1 0-1,1 0 1,-1 0-1,0 0 1,1 0 0,-1 0-1,0 0 1,0 0 0,0 0-1,0 0 1,0 0 0,0 0-1,0 1 1,0-1-1,0 1 1,0-1 0,-1 0-1,1 1 1,0 0 0,0-1-1,-1 1 1,1 0 0,0 0-1,0-1 1,-1 1 0,1 0-1,0 0 1,0 1-1,-1-1 1,1 0 0,0 0-1,-1 0 1,1 1 0,0-1-1,-2 2 1,0-2-70,1 1 0,-1 0 0,0 0 0,0 0 0,1 1 0,-1-1 0,1 1 0,-1-1 0,1 1 0,0 0 0,-1 0 0,1 0 1,0 0-1,0 0 0,1 1 0,-1-1 0,0 1 0,1-1 0,-3 5 0,4-6-88,0 0 0,-1 0 0,1 0 1,0-1-1,-1 1 0,1 0 0,0 0 0,0 0 0,0 0 1,0 0-1,0 0 0,0 0 0,0 0 0,0 0 1,0 0-1,0 0 0,1-1 0,-1 1 0,0 0 0,1 0 1,-1 0-1,1 0 0,-1 0 0,1-1 0,-1 1 1,1 0-1,-1 0 0,1-1 0,0 1 0,-1 0 0,1-1 1,0 1-1,0-1 0,-1 1 0,1-1 0,0 1 0,0-1 1,0 0-1,0 1 0,0-1 0,1 1 0,2-1-822,1 0 0,-1 0 0,0 0-1,0 0 1,0-1 0,0 1 0,0-1-1,0 0 1,6-3 0,16-8-4328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14990,'0'0'3796,"18"3"-3423,5 0-227,1-1 0,-1 0 0,1-2 0,0-1 0,30-5 0,151-24 158,2 9 1,219 6-1,-297 15-256,445-5 15,-1-37 360,-556 40-354,327-33 1394,-275 32-1262,1 3 0,135 17 0,-162-10-158,156 21 63,-168-26-85,0 0 1,1-3-1,-1 0 1,41-8-1,-68 8-121,51-13 331,-53 13-491,1 0 0,-1 0-1,1 0 1,-1 0-1,0-1 1,1 1 0,-1-1-1,0 1 1,0-1-1,2-2 1,-2-5-7315,-2 1-160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72 175 3555,'0'0'17169,"-8"10"-15947,1-3-1006,1 1 0,0 0 0,0 1 0,0 0-1,1-1 1,1 2 0,0-1 0,0 0 0,0 1 0,1 0 0,1 0 0,0 0-1,0 0 1,1 0 0,0 16 0,1-25-199,0 0 0,1 0 0,-1 0 0,1 0-1,-1 0 1,1 0 0,0 0 0,-1 0 0,1 0 0,0 0 0,-1 0 0,1-1-1,0 1 1,0 0 0,0-1 0,0 1 0,0 0 0,0-1 0,0 1-1,0-1 1,0 1 0,0-1 0,0 0 0,0 1 0,0-1 0,0 0 0,0 0-1,0 0 1,1 0 0,-1 0 0,0 0 0,0 0 0,0 0 0,0 0 0,2-1-1,2 0 93,1 0 0,-1 0 0,0 0 0,0-1 0,0 1 0,-1-1 0,7-3 0,4-7 20,1-1 0,-2 0 1,1-1-1,-2-1 0,0 0 1,-1-1-1,0 0 0,-2-1 1,0 0-1,0 0 0,-2-1 0,0-1 1,-1 1-1,-1-1 0,-1 0 1,-1-1-1,4-30 0,-8 49-123,0 0-1,0 0 1,0 0-1,1 0 0,-1-1 1,0 1-1,-1 0 1,1 0-1,0 0 0,0 0 1,0 0-1,-1 0 1,1 0-1,-1 0 0,1 0 1,0 0-1,-1 0 1,0 0-1,1 0 0,-2-1 1,1 1-7,1 1 0,-1 0 0,0 0 0,1 0 0,-1 0 0,0 0 0,1 0 0,-1 0 0,0 0 0,1 1 0,-1-1 0,1 0 0,-1 0 0,0 0 0,1 1 0,-1-1 0,1 0 0,-1 1 0,0-1 0,1 0 0,-1 1 0,1-1 0,-1 2 0,-29 35-83,22-20 103,0-1 1,2 2 0,0-1-1,1 0 1,0 1 0,2 0-1,0 0 1,1 0 0,1 0-1,1 23 1,7 5-3952,6-2-4236,-6-30-8615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14670,'0'0'4933,"-34"70"-3044,32-30-864,2 11-416,0 7-289,0 4-224,8 0-32,2-10-64,-5-8 32,3-9-32,-2-17 0,0-14-128,1-4-1121,-4-22-993,-1-10-865,-2-10-2915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8520,'0'0'14606,"77"-57"-13677,-32 43-737,5 3-128,-1 1-32,-1 0-833,-6 2-416,-7 6-160,-11 0 0,-12 2-609,-13 8-7047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13164,'0'0'7656,"54"-17"-6439,-13-11-384,8-5-449,3 1-288,0 3-32,-8 7-64,-3 9-897,-15 13-800,-15 0-1154,-11 18-2979,-13 11-4643</inkml:trace>
  <inkml:trace contextRef="#ctx0" brushRef="#br0" timeOffset="1">28 421 9513,'0'0'11082,"67"-21"-10153,-31 3-640,7 0-225,1 1 0,4 2-449,-1-1-1088,-2 1-1890,-5-1-1730,-3-1-1089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10666,'0'0'7191,"-7"12"-6081,-50 84-213,40-61-561,-3 0 1,0-2-1,-3-1 0,-47 55 1,70-87-340,-1 1 1,1 0 0,-1-1-1,0 1 1,1 0 0,-1-1 0,0 1-1,0-1 1,1 1 0,-1-1-1,0 0 1,0 1 0,0-1-1,1 0 1,-1 1 0,0-1-1,0 0 1,0 0 0,0 0-1,0 0 1,0 0 0,1 0-1,-1 0 1,-1 0 0,1 0-81,0-1 1,0 0-1,1 1 1,-1-1 0,1 0-1,-1 0 1,1 1-1,-1-1 1,1 0-1,-1 0 1,1 0-1,0 0 1,-1 0-1,1 1 1,0-1-1,0 0 1,0 0-1,0 0 1,-1-1 0,4-56-5751,-2 49 4303,4-28-3387</inkml:trace>
  <inkml:trace contextRef="#ctx0" brushRef="#br0" timeOffset="1">20 92 8712,'0'0'11435,"55"47"-11083,-34-34 1,4 0-65,-1-6-224,5-6-32,0-1-1249,-1-5-1634,-2-13-2434,0-7-2466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14 12364,'0'0'4943,"0"13"-3646,0 441 4517,-10-595-5700,6 104-187,1 0 0,1-1 0,2 1 0,8-54 0,-8 86 58,1 0 1,0 0-1,1 0 0,-1 1 1,1-1-1,0 0 0,0 1 1,1 0-1,-1-1 0,1 1 1,0 0-1,0 1 1,0-1-1,0 0 0,1 1 1,0 0-1,-1-1 0,1 2 1,0-1-1,1 0 0,-1 1 1,0 0-1,1 0 0,-1 0 1,1 0-1,0 1 1,0 0-1,-1 0 0,1 0 1,0 0-1,0 1 0,0 0 1,0 0-1,6 1 0,-9-1 14,-1 0 0,0 0 0,1 0-1,-1 0 1,0 1 0,0-1 0,1 1-1,-1-1 1,0 0 0,0 1-1,0 0 1,0-1 0,0 1 0,1 0-1,-1-1 1,0 1 0,-1 0 0,1 0-1,0 0 1,0 0 0,0 0 0,0 0-1,-1 0 1,1 0 0,-1 0 0,1 1-1,0-1 1,-1 0 0,0 0-1,1 1 1,-1-1 0,0 0 0,0 0-1,0 1 1,0-1 0,0 0 0,0 0-1,0 1 1,0-1 0,0 0 0,0 1-1,-1-1 1,1 0 0,-1 0 0,1 0-1,-1 1 1,1-1 0,-1 0-1,-1 1 1,-1 5 27,0-1 0,-1 0 0,0 0 0,0 0 0,0 0 0,-1-1 0,-8 9 0,-9 3 558,-43 27 1,58-39-488,-1-1 0,-1 0 0,1 0 1,0-1-1,-1 0 0,0-1 0,1 1 0,-1-2 0,-15 2 0,24-3-135,0 0 0,0 0 0,-1-1 0,1 1 0,0 0 1,0 0-1,-1 0 0,1 0 0,0 0 0,0-1 0,-1 1 0,1 0 0,0 0 0,0-1 0,0 1 0,-1 0 0,1 0 0,0-1 0,0 1 0,0 0 0,0 0 0,0-1 0,0 1 1,0 0-1,-1-1 0,1 1 0,0 0 0,0 0 0,0-1 0,0 1 0,0 0 0,0-1 0,0 1 0,1 0 0,-1-1 0,0 1 0,0 0 0,0 0 0,0-1 0,0 1 0,0 0 0,0 0 1,1-1-1,-1 1 0,0 0 0,0 0 0,0-1 0,1 1 0,-1 0 0,0 0 0,0 0 0,1-1 0,9-14-2296,-5 12 956,0-1 0,0 0 0,0 1 0,1 0-1,-1 0 1,8-2 0,12-5-8647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76 5445,'0'0'8301,"2"-8"-4905,1 0-2517,-1 6-636,-1-1 0,0 1 1,0-1-1,0 0 1,0 0-1,0 1 0,-1-1 1,1 0-1,-1 0 1,0 0-1,0 0 0,0 0 1,0-5-1,-1 7-125,0 0-1,0 0 1,0 0-1,1 0 1,-1 0-1,0 0 1,0 0-1,0 0 1,0 0-1,-1 0 1,1 1-1,0-1 1,0 0-1,0 1 1,-1-1-1,1 1 1,0 0-1,-1-1 1,1 1 0,0 0-1,-1 0 1,1-1-1,0 1 1,-1 0-1,1 0 1,-3 1-1,-39 5 714,37-2-795,1-1-1,-1 1 0,1 0 1,0 1-1,0-1 1,0 1-1,0 0 1,1 0-1,0 0 1,0 1-1,0 0 1,1-1-1,0 1 1,-5 13-1,3-8 61,1 0 1,1 0-1,-1 1 0,2-1 1,0 1-1,0 0 0,0 21 1,2-32-93,0 1-1,1-1 1,-1 0 0,0 1 0,0-1 0,1 0 0,-1 1 0,0-1 0,1 0 0,-1 0 0,1 0 0,0 1 0,-1-1 0,1 0 0,0 0 0,0 0 0,0 0-1,0 0 1,0 0 0,0 0 0,0-1 0,0 1 0,0 0 0,0-1 0,0 1 0,0 0 0,1-1 0,-1 1 0,0-1 0,0 0 0,1 1 0,-1-1-1,0 0 1,1 0 0,-1 0 0,0 0 0,1 0 0,-1 0 0,0 0 0,3-1 0,0 0 9,1 1 0,-1-2 1,0 1-1,1 0 0,-1-1 0,0 0 1,0 0-1,0 0 0,0 0 0,-1-1 1,5-3-1,-2 1 6,0-1 1,0-1-1,-1 1 1,0-1-1,0 0 1,0 0-1,-1 0 1,-1-1-1,1 1 1,-1-1-1,0 0 1,-1 0-1,1 0 1,-2 0-1,1-1 0,0-14 1,-2 23-4,-8 35-123,4-29 118,3-10 10,7-19 30,1-8-11,-7 30-160,0 0 1,0 0-1,0 0 0,1 0 1,-1 0-1,1 0 0,-1 0 1,0 0-1,1 0 0,0 0 1,-1 0-1,1 0 0,-1 0 1,1 1-1,0-1 0,0 0 1,-1 1-1,1-1 0,0 0 1,0 1-1,0-1 0,0 1 1,0-1-1,0 1 0,0-1 1,0 1-1,1 0 0,13-9-3373,-4-1-3820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7495,'0'0'14910,"9"-5"-14243,-6 4-596,59-23 1027,-58 23-1057,0 0-1,0 0 0,0 0 1,0 0-1,0 0 1,1 1-1,-1 0 0,0 0 1,0 0-1,0 0 1,0 1-1,0 0 0,0 0 1,1 0-1,5 2 1,-9-1 26,1 1 0,-1-1 0,0 0 0,1 1 0,-1-1 0,0 1 1,0-1-1,-1 1 0,1 0 0,0-1 0,-1 1 0,0 0 0,1-1 0,-1 1 1,0 0-1,-1 0 0,1-1 0,0 1 0,-2 4 0,3 5 1315,12-34-834,1-3-432,-1-1 0,-2 0 0,16-51 0,-27 84-152,0 0-1,1 1 0,0-1 0,0 0 0,0 0 1,1 0-1,0-1 0,1 1 0,3 8 0,-5-14 6,0 1 0,0-1-1,0 1 1,0-1 0,1 1-1,-1-1 1,0 0-1,1 1 1,-1-1 0,0 0-1,1 0 1,0 0 0,-1 0-1,1-1 1,-1 1-1,1 0 1,2 0 0,-1-1-13,0 0 0,-1 0 0,1 0 0,0 0 1,-1 0-1,1-1 0,0 1 0,-1-1 0,1 0 1,-1 0-1,1 0 0,-1 0 0,1 0 0,-1 0 1,4-3-1,1-2 34,0 0 0,0-1 0,-1 1 0,1-1 0,-2-1 0,1 1 0,-1-1 0,0 0 0,-1 0 0,6-13 0,3-10 60,14-49-1,-21 56 75,0 1 0,-2-1 0,0 0 0,0-29-1,-15 105-237,2-15 111,-5 48 80,-7 157 1,23-238 12,3-14-18,3-17-10,-7 20-104,-1 0-1,1 0 1,-2 0-1,1 1 1,-1-1-1,0 0 1,0 0-1,-1 1 1,0-1-1,0 0 1,-1 1-1,0 0 1,0 0-1,0 0 1,-1 0-1,1 0 1,-1 1-1,-1-1 1,1 1-1,-1 0 1,0 0-1,0 1 1,-1 0-1,-10-7 1,15 11 250,7-2-222,-1 1 1,0 1-1,0-1 0,0 1 1,1 0-1,-1 0 1,8 1-1,13 0-657,80-16-9422,-84 11 5735,4 1-3318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 7335,'0'0'8210,"0"-8"-7073,-1 0-790,0 5-214,0 1 0,1-1 0,0 1 0,0-1 1,0 1-1,0-1 0,0 1 0,0-1 0,0 1 1,1-1-1,0 1 0,-1-1 0,1 1 0,0 0 1,0-1-1,2-2 0,-6 13 4666,-2 16-3461,-1 4-994,5-24-303,0 0 0,0 1 0,0-1 0,0 0 0,1 0 0,0 1 0,0-1 1,0 0-1,0 1 0,2 4 0,-2-8-39,0-1 0,0 1 0,1 0-1,-1-1 1,0 1 0,1 0 0,-1-1 0,1 1 0,-1 0 0,1-1 0,-1 1 0,1-1-1,-1 1 1,1-1 0,0 1 0,-1-1 0,1 0 0,0 1 0,-1-1 0,1 0 0,0 1 0,-1-1-1,2 0 1,0 0 10,0 0-1,1 0 1,-1 0-1,0 0 1,0 0-1,0-1 1,0 1-1,1-1 1,-1 0-1,0 1 1,3-3-1,-3 2-1,44-17-102,-44 17 54,1 1-1,0-1 1,0 0 0,0 1-1,0-1 1,0 1 0,0 0 0,0 0-1,0 0 1,0 1 0,0-1-1,0 1 1,0-1 0,3 2-1,-5-1 37,-1-1 1,1 0-1,0 1 0,-1-1 0,1 0 0,0 1 0,-1-1 0,1 1 1,-1-1-1,1 1 0,-1 0 0,1-1 0,-1 1 0,1-1 0,-1 1 0,0 0 1,1 0-1,-1-1 0,0 1 0,0 0 0,1-1 0,-1 1 0,0 0 1,0 0-1,0-1 0,0 1 0,0 0 0,0 0 0,0 0 0,-12 24 66,-28 14 147,25-29 138,-1-1 0,-28 13 0,38-19-578,1-1 0,-1 0 1,0 0-1,0-1 0,0 0 0,0 0 1,0 0-1,0 0 0,0-1 0,0 0 1,0-1-1,-6 0 0,7-3-4405,5-4-4014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93 11627,'0'0'3070,"3"-10"-727,-2 7-2312,13-43 3895,-13 45-3800,-1 0 0,0 0 0,1 0 1,-1 0-1,0 0 0,0 0 1,0 0-1,0 0 0,0 0 0,0-1 1,0 1-1,-1 0 0,1 0 1,0 0-1,0 0 0,-1 0 0,1 0 1,-1 0-1,1 0 0,-1 0 1,1 0-1,-1 1 0,0-1 0,1 0 1,-1 0-1,0 0 0,0 1 1,0-1-1,1 0 0,-1 1 0,0-1 1,0 1-1,0-1 0,0 1 1,0-1-1,0 1 0,0-1 0,0 1 1,0 0-1,0 0 0,0 0 1,0 0-1,-2 0 0,-4 1-70,0 0 1,1 1-1,-1 0 0,1 0 0,-1 0 0,1 1 1,0 0-1,0 0 0,0 1 0,0 0 1,1 0-1,0 0 0,-1 1 0,1 0 0,1-1 1,-1 2-1,-6 8 0,4-4-71,0 0 1,0 0-1,1 0 0,0 1 1,1 0-1,0 0 0,1 0 0,0 1 1,-3 14-1,7-25 10,0-1 0,0 1 0,0 0 0,0-1 0,0 1-1,0 0 1,0-1 0,0 1 0,0-1 0,0 1 0,0 0 0,0-1 0,0 1 0,0 0 0,0-1 0,1 1 0,-1-1-1,0 1 1,1-1 0,-1 1 0,0 0 0,1-1 0,-1 1 0,0-1 0,1 1 0,-1-1 0,1 0 0,-1 1 0,1-1-1,-1 1 1,1-1 0,-1 0 0,1 0 0,0 1 0,-1-1 0,2 0 0,28-4-87,31-26-309,-59 29 351,15-9-225,40-20-472,-53 28 721,0 0 0,1 1 0,-1 0 0,0-1 0,1 2 0,-1-1-1,1 0 1,0 1 0,-1 0 0,1 0 0,6 1 0,-9 0 32,-1 0 1,0-1-1,0 1 0,0 0 0,0 0 1,0 0-1,0 0 0,0 0 1,0 0-1,0 1 0,-1-1 0,1 0 1,0 0-1,-1 1 0,1-1 1,-1 0-1,1 0 0,-1 1 0,0-1 1,1 1-1,-1-1 0,0 0 1,0 1-1,0-1 0,0 1 0,0-1 1,0 0-1,-1 1 0,1-1 1,0 0-1,-1 1 0,1-1 0,-2 2 1,1 4 167,-1 0 0,0 0 1,-1-1-1,1 1 0,-7 10 1,-1-4 171,-1 0-1,0 0 1,-1-1 0,0 0 0,-17 11-1,23-17-263,-1-1 0,0-1 0,-1 1 0,1-1 0,-1-1 0,0 1 0,0-1-1,0-1 1,0 1 0,-1-1 0,1-1 0,-10 1 0,17-2-121,1 1 0,-1-1 0,0 0 0,1 0 0,-1 0 0,0 0 0,1 0 0,-1 0 0,0-1 0,1 1 0,-1 0 0,0 0 0,1 0 0,-1-1 0,1 1 0,-1 0 0,1 0 0,-1-1 0,0 1 0,1-1 0,-1 1 0,1 0 0,-1-1 1,1 1-1,0-1 0,-1 1 0,1-1 0,-1 1 0,1-1 0,0 0 0,0 1 0,-1-1 0,1 0 0,7-23-2072,26-22-2285,-2 12 40,4-3-2317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17424,'0'0'1138,"9"5"-679,66 35 192,-31-15 482,1-2 1,59 21-1,-94-41-787,32 11 534,-41-14-835,-1 1 0,1-1 1,0 0-1,-1 0 0,1 1 0,0-1 0,-1 0 0,1 1 0,-1-1 1,1 1-1,-1-1 0,1 1 0,-1-1 0,1 1 0,-1-1 1,1 1-1,-1-1 0,0 1 0,1-1 0,-1 1 0,0 0 1,0-1-1,1 1 0,-1 0 0,0-1 0,0 1 0,0 0 0,0-1 1,0 1-1,0 0 0,0-1 0,0 1 0,0 0 0,0-1 1,0 1-1,0 0 0,-1-1 0,1 1 0,0 0 0,0-1 1,-1 1-1,1 0 0,0-1 0,-1 1 0,1-1 0,-1 1 1,1-1-1,0 1 0,-1-1 0,0 1 0,-10 8 334,0 0-1,0-1 0,-1-1 1,-24 12-1,-8 6-188,1 0-120,7-5-81,1 2 1,1 1-1,1 2 0,1 1 0,-35 37 0,65-62-296,-12 19-297,13-7-4912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11339,'0'0'10821,"-3"11"-9636,-8 48 236,-5 109-1,11 0-1843,5-185-856,-1-1 0,0 1 0,-7-30 0,7 43 1139,0-1-1,0 1 1,-1 0-1,1-1 0,-1 1 1,0 0-1,-1 0 1,1 0-1,0 0 0,-1 0 1,0 1-1,0-1 1,0 1-1,0 0 1,-1 0-1,1 0 0,-1 0 1,0 1-1,-7-4 1,11 5 204,0 1 0,0 0 1,0 0-1,-1-1 0,1 1 1,0 0-1,0 0 0,-1 0 1,1-1-1,0 1 0,0 0 1,-1 0-1,1 0 0,0 0 1,-1 0-1,1 0 0,0 0 1,0-1-1,-1 1 0,1 0 1,0 0-1,-1 0 0,1 0 1,0 0-1,-1 0 0,1 1 1,0-1-1,-1 0 0,1 0 1,0 0-1,0 0 0,-1 0 1,1 0-1,0 0 0,-1 1 1,1-1-1,0 0 0,0 0 1,-1 0-1,1 1 0,0-1 1,0 0-1,0 0 0,-1 1 1,1-1-1,0 0 0,0 0 1,0 1-1,0-1 0,-1 1 1,12 13 1688,-3-11-1601,-1 0 1,0-1 0,1 0 0,0 0-1,-1 0 1,1-1 0,0 0 0,0-1-1,0 0 1,0 0 0,-1 0 0,1-1-1,9-2 1,1-1-69,-1 0 0,0-1-1,-1-1 1,30-14 0,-39 17-88,0-1 1,0 0 0,-1 0 0,0-1-1,0 1 1,0-1 0,0-1 0,-1 1-1,0-1 1,0 0 0,0 0 0,-1 0-1,0-1 1,0 0 0,-1 0 0,0 0-1,0 0 1,0 0 0,-1 0 0,0-1-1,-1 1 1,2-10 0,-15 48-199,5-15 233,-6 17 459,2 0 1,1 1-1,1 1 0,2-1 0,-4 63 1,11-97-489,0 1 1,0 0 0,0-1-1,0 1 1,0 0 0,0 0-1,0-1 1,0 1 0,0 0-1,1-1 1,-1 1 0,0 0-1,0-1 1,1 1 0,-1-1-1,0 1 1,1 0 0,-1-1-1,1 1 1,-1-1 0,1 1-1,-1-1 1,1 1 0,-1-1-1,1 1 1,-1-1 0,1 0-1,-1 1 1,1-1 0,0 0-1,-1 0 1,1 1 0,0-1-1,-1 0 1,1 0 0,0 0-1,-1 0 1,1 0 0,0 0-1,0 0 1,-1 0 0,1 0-1,0 0 1,-1 0 0,1 0-1,0 0 1,-1-1 0,1 1-1,0 0 1,-1 0 0,1-1-1,-1 1 1,1-1 0,1 0-1,32-22-810,-6-13-2778,-6-5-3292,-10 10-1086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13773,'0'0'7063,"-1"12"-6086,-11 297 3742,12-305-4641,0 1 1,0 0-1,1 0 1,-1-1-1,1 1 1,0 0-1,4 8 1,-5-12-74,1 0 0,0 0 0,-1 0 0,1 0 0,0 0 1,-1-1-1,1 1 0,0 0 0,0 0 0,-1 0 0,1-1 0,0 1 0,0-1 0,0 1 1,0 0-1,0-1 0,0 0 0,0 1 0,0-1 0,0 0 0,1 1 0,-1-1 1,0 0-1,0 0 0,0 0 0,0 0 0,0 0 0,0 0 0,1 0 0,-1 0 0,0 0 1,0-1-1,0 1 0,0-1 0,0 1 0,0 0 0,0-1 0,0 1 0,1-2 1,4-1 13,-1-1 0,0 0 0,0 0 0,0-1 0,0 1 1,-1-1-1,0 0 0,0 0 0,0 0 0,3-7 0,34-65-42,-34 62-4,16-35 0,-1-1 0,-2-2 1,15-68-1,-55 194-68,11-50 478,2 1 0,1 0-1,1 0 1,1 0-1,1 1 1,0 42 0,4-63-449,0 0 1,0 0 0,0 0-1,1-1 1,-1 1-1,1 0 1,4 6 0,-3-6-310,-1-1 0,0 1 0,0 1 0,0-1 0,0 0-1,-1 0 1,2 7 0,0 39-6778,-3-26 1024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173 113 10122,'0'0'10836,"-8"-6"-9741,-26-19-471,33 24-612,-1 1 0,1-1 0,0 1-1,-1 0 1,1-1 0,0 1 0,-1 0-1,1 0 1,-1 0 0,1 0 0,0 0-1,-1 1 1,1-1 0,0 0 0,-1 0-1,1 1 1,0-1 0,0 1 0,-1-1-1,1 1 1,0 0 0,0 0 0,0-1-1,0 1 1,0 0 0,-2 2 0,-23 28 5,23-26 11,-6 6 88,2 0-1,-1 1 0,2 0 1,0 0-1,0 0 0,1 1 1,0 0-1,1 0 0,-4 26 1,8-38-114,-1-1 0,1 1 1,0-1-1,0 1 0,0-1 1,0 1-1,0 0 0,0-1 1,0 1-1,0-1 0,0 1 1,0 0-1,0-1 0,0 1 1,0-1-1,0 1 0,0-1 1,0 1-1,1 0 0,-1-1 0,0 1 1,1-1-1,-1 1 0,0-1 1,1 1-1,-1-1 0,0 0 1,1 1-1,-1-1 0,1 1 1,-1-1-1,1 0 0,-1 1 1,1-1-1,-1 0 0,1 0 1,-1 1-1,1-1 0,-1 0 1,1 0-1,0 0 0,-1 0 1,1 0-1,-1 1 0,1-1 1,-1 0-1,1 0 0,0-1 1,-1 1-1,1 0 0,-1 0 1,1 0-1,0 0 0,-1 0 1,1-1-1,-1 1 0,1 0 1,-1 0-1,1-1 0,-1 1 1,1-1-1,0 0 0,32-24 102,-15 6-53,-1-1 0,-1 0 0,-1-1-1,-1-1 1,-1 0 0,-1-1-1,-1 0 1,0-1 0,11-45 0,-39 152-110,2-18 415,3 1 0,-7 127 0,24-139-202,-2-38 271,-1 0 0,-1 0 1,-1 29-1,0-42-375,0 0 0,-1 1 0,1-1 1,-1 0-1,0 0 0,0-1 1,0 1-1,0 0 0,0 0 1,-1 0-1,0-1 0,1 1 0,-1-1 1,0 1-1,0-1 0,0 0 1,0 1-1,-1-1 0,1 0 0,0-1 1,-1 1-1,0 0 0,1-1 1,-6 3-1,6-3-40,0-1 0,0 1 0,0-1 0,1 1 0,-1-1 1,0 0-1,0 0 0,0 0 0,0 0 0,0 0 0,0 0 0,1-1 0,-1 1 0,0 0 1,0-1-1,0 0 0,1 1 0,-1-1 0,0 0 0,0 0 0,-1-1 0,0-1-1,-1 0-1,1 0 1,0 0-1,0 0 0,0-1 1,0 0-1,1 1 1,-4-8-1,0-1-73,1 0 0,0-1 0,1 1 1,0-1-1,-2-15 0,5 21-18,0 0-1,0 1 1,1-1 0,0 0-1,0 0 1,1 0-1,0 1 1,0-1 0,0 0-1,1 1 1,0-1 0,0 1-1,1 0 1,4-9-1,0 6-345,0 0-1,0 0 1,1 0-1,0 1 1,1 0-1,0 0 1,15-9-1,48-33-5362,-37 26-123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7911,'0'0'6898,"6"-8"-4667,18-25-464,-23 32-1605,-1 0 1,1 1-1,-1-1 0,1 0 1,0 0-1,-1 1 0,1-1 1,0 1-1,0-1 0,-1 0 1,1 1-1,0-1 0,0 1 1,0 0-1,0-1 0,0 1 1,0 0-1,0-1 0,1 1 1,7 10 1420,-3 25-322,-6-32-999,2 36 472,-1 0 0,-2 0 0,-11 72 0,14-130-511,0 0 1,-2 0-1,0 0 0,-1 0 1,-8-36-1,-4 9-175,13 44-52,-1 0 0,0-1 0,1 1 0,-1 0 0,0 0-1,0 0 1,-1 0 0,1 0 0,0 0 0,-1 0 0,1 0 0,-1 0 0,1 1 0,-1-1 0,0 0 0,-3-1 0,4 4-9,1 1 1,0 0-1,0 0 1,0 0 0,0 0-1,0 0 1,0 0 0,1 0-1,-1 0 1,0 0 0,1 0-1,0-1 1,-1 1-1,1 0 1,0 0 0,0-1-1,0 1 1,2 1 0,0-1 12,0-1 1,1 0 0,-1 0-1,0 0 1,1-1 0,-1 1-1,1-1 1,-1 0 0,1 0-1,-1 0 1,1 0 0,-1 0 0,1-1-1,5-1 1,52-20 16,-27 9-12,4 4-1549,16-5-5304,-44 8-2665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9673,'0'0'13394,"12"-1"-12262,-4 0-1002,-1 1 0,1-2 0,0 1 0,-1-1 0,1 0 0,-1 0 0,0-1 0,0 0 0,0-1 0,0 1 0,0-1 0,-1-1 0,10-8 0,-5 4-100,-1-1 0,-1-1 0,14-20 0,-20 27 35,-1 1-1,0-1 1,0 1-1,0-1 1,0 1-1,-1-1 1,0 0-1,1 0 1,-1 0-1,-1 0 1,1 0-1,-1 0 1,1 0-1,-1 0 1,0 0-1,-1 0 1,1 0-1,-1-4 1,0 7-38,1 0 0,-1 0 0,1 1 1,-1-1-1,1 0 0,-1 1 1,0-1-1,1 0 0,-1 1 1,0-1-1,1 1 0,-1-1 0,0 1 1,0-1-1,0 1 0,1 0 1,-1-1-1,0 1 0,0 0 1,0 0-1,0-1 0,0 1 0,0 0 1,0 0-1,1 0 0,-1 0 1,0 0-1,0 0 0,0 0 1,0 1-1,0-1 0,0 0 1,0 0-1,1 1 0,-3 0 0,-28 17 10,23-9-48,1 1 0,0 0 0,0 1 0,1 0 0,0 0 0,1 0 0,1 1 0,-7 22 1,6-14 45,1 0 1,1 0 0,0 0 0,2 32-1,1-51-34,-1 0 0,1-1 0,0 1 0,0-1 0,1 1-1,-1-1 1,0 1 0,0-1 0,0 1 0,0-1 0,0 1-1,1-1 1,-1 1 0,0-1 0,0 1 0,1-1 0,-1 1 0,0-1-1,1 1 1,-1-1 0,0 0 0,1 1 0,-1-1 0,1 0 0,-1 1-1,1-1 1,-1 0 0,1 1 0,-1-1 0,1 0 0,0 0 0,20-3 4,18-21 90,-23 10-76,-1 0-1,-1-2 1,0 0-1,-1 0 1,-1-1-1,-1-1 1,0 0-1,-1 0 1,-1-1-1,-1-1 1,-1 1-1,6-24 1,-14 48-9,-11 35-2,-11 80 0,23-114-7,-1 0 4,1 1 1,0-1-1,0 1 1,0-1-1,1 0 1,2 8-1,-3-13-2,0 0-1,1 0 1,-1 0-1,1 0 1,0 0-1,-1 0 1,1-1-1,-1 1 1,1 0-1,0 0 1,0 0-1,0-1 1,-1 1-1,1 0 1,0-1 0,0 1-1,0-1 1,0 1-1,0-1 1,0 1-1,0-1 1,0 0-1,0 0 1,0 1-1,0-1 1,1 0-1,-1 0 1,0 0-1,0 0 1,0 0-1,0 0 1,0-1-1,0 1 1,0 0-1,0 0 1,0-1-1,0 1 1,0-1-1,0 1 1,0-1-1,0 1 1,0-1-1,1-1 1,5-2 38,0-1 1,0 0 0,0 0-1,-1 0 1,0-1 0,0 0-1,-1-1 1,0 1 0,6-10-1,38-67 34,-31 41-10,-9 21-267,-15 50 24,1-10 172,1 1-1,1 0 1,1 0 0,1 0 0,1 30 0,0-48 15,0 0 1,0-1-1,1 1 1,-1-1-1,0 1 0,1-1 1,-1 1-1,1-1 1,-1 1-1,1-1 1,0 1-1,-1-1 1,1 1-1,0-1 1,0 0-1,0 0 1,0 1-1,0-1 1,1 0-1,-1 0 1,0 0-1,0 0 1,1 0-1,-1-1 1,3 2-1,0-1 37,-1 0 0,1 0-1,-1-1 1,1 0 0,-1 1 0,1-1-1,0-1 1,-1 1 0,1 0 0,-1-1-1,5-1 1,5-2 126,1-1 0,-1 0 0,0-1 0,23-14-1,-24 13-122,-1-1-1,0-1 0,-1 0 0,0-1 0,0 0 0,-1 0 0,12-16 0,-19 23-18,0 0 0,-1 0 1,1 1-1,-1-1 0,1 0 1,-1 0-1,0 0 0,0-1 1,0 1-1,0 0 0,-1 0 0,1-1 1,-1 1-1,0 0 0,0 0 1,0-1-1,0 1 0,-1 0 1,1-1-1,-1 1 0,0 0 0,0 0 1,0 0-1,0 0 0,-1 0 1,1 0-1,-1 0 0,0 0 1,0 1-1,0-1 0,0 0 0,0 1 1,0 0-1,-1-1 0,1 1 1,-4-2-1,-65-34 1423,49 27-4402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34 9033,'0'-1'139,"-15"-26"6628,5 22-2621,3 18-1431,0 27-1777,3 0-1,1 1 1,1-1-1,6 46 0,-5-85-926,1 1-1,0 0 1,0 0-1,0 0 1,1 0-1,-1 0 1,0 0-1,1 0 1,-1 0-1,1 0 1,0 0-1,0 0 1,-1-1-1,1 1 1,0 0-1,1-1 1,-1 1-1,0 0 1,0-1-1,1 1 1,-1-1-1,4 2 1,-3-2-2,-1-1 1,1 1 0,0-1 0,0 0 0,0 0-1,0 0 1,0 0 0,0 0 0,0 0 0,0 0-1,0-1 1,0 1 0,0-1 0,0 0 0,0 1-1,0-1 1,0 0 0,1-1 0,9-6 43,0 0 0,0 0 1,-1-1-1,18-19 0,-9 5-8,-14 16-43,0-1 1,0 1-1,0 0 0,1 1 0,1 0 1,-1 0-1,1 0 0,0 1 0,0 0 0,12-5 1,-19 10-7,0-1 1,0 1 0,-1 0-1,1 0 1,0 0-1,0 0 1,0 0 0,0 0-1,0 0 1,0 0-1,0 0 1,0 0 0,0 0-1,0 1 1,0-1 0,-1 0-1,1 1 1,0-1-1,0 1 1,0-1 0,-1 1-1,1-1 1,0 1-1,0-1 1,-1 1 0,1 0-1,0-1 1,-1 1 0,1 0-1,0 1 1,0 1 6,1 0 0,-1 0 0,0 0 0,0 1 1,0-1-1,-1 0 0,1 1 0,0 5 0,-1 4 18,-1 0 0,0-1-1,0 1 1,-4 11-1,3-14 78,-2-1 0,1 0 0,-1 0 0,-1 0-1,1-1 1,-2 0 0,1 0 0,-1 0 0,0 0-1,-1-1 1,1 0 0,-2 0 0,1-1 0,-1 0-1,0 0 1,0-1 0,0 0 0,-1 0 0,1-1-1,-1 0 1,-1-1 0,1 0 0,0 0 0,-17 2-1,24-5-93,-1 0 0,0-1-1,1 1 1,-1-1 0,0 0-1,1 1 1,-1-1 0,1 0-1,-1-1 1,1 1 0,-1 0-1,1-1 1,0 1 0,0-1-1,0 0 1,0 1 0,0-1-1,0 0 1,0-1 0,0 1-1,1 0 1,-1 0-1,1-1 1,0 1 0,0 0-1,0-1 1,-1-3 0,1 4-193,0 0-1,0 0 1,0 0 0,1 0 0,-1-1 0,1 1-1,-1 0 1,1-1 0,0 1 0,0 0-1,0 0 1,0-1 0,1 1 0,-1 0 0,1-1-1,-1 1 1,1 0 0,0 0 0,0 0 0,0 0-1,0 0 1,0 0 0,0 0 0,0 0 0,1 0-1,-1 0 1,1 0 0,-1 1 0,1-1 0,0 1-1,2-2 1,2 0-917,0 1 0,0 0 1,0 0-1,0 0 0,0 1 0,10-1 0,14-1-5033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23 314 17104,'0'0'6129,"-3"9"-5660,-1 2-408,0 0-1,1 1 0,0-1 1,1 0-1,0 1 0,1 0 1,0 0-1,1-1 0,2 16 1,-2-26-54,0 0 1,0 0 0,1 0-1,-1 0 1,0 0 0,1 0-1,-1 0 1,1 0 0,-1 0-1,1 0 1,-1 0 0,1 0-1,0 0 1,-1 0-1,1 0 1,0 0 0,0-1-1,0 1 1,0 0 0,0-1-1,0 1 1,0 0 0,0-1-1,0 1 1,0-1 0,0 0-1,0 1 1,0-1 0,0 0-1,0 0 1,0 0 0,0 1-1,0-1 1,1 0 0,-1 0-1,0-1 1,0 1 0,0 0-1,0 0 1,0-1-1,0 1 1,0 0 0,0-1-1,0 1 1,0-1 0,0 1-1,2-2 1,2-1 130,1 0 1,-1-1-1,0 1 0,0-1 0,0 0 1,-1-1-1,5-4 0,3-5-18,-1 0 0,-1 0 0,0-1-1,-1-1 1,-1 0 0,-1 0 0,0 0 0,9-33-1,-21 79-163,-2 4-135,3 0 0,-2 60 0,5-93 180,1 0 0,0 0 0,0 0 0,0 0 0,0 0 0,1 0 0,-1 0 0,0 0 0,0 0 0,1 0 0,-1 0 0,0-1 1,1 1-1,-1 0 0,0 0 0,1 0 0,0-1 0,-1 1 0,1 0 0,-1 0 0,1-1 0,0 1 0,-1 0 0,1-1 1,0 1-1,0-1 0,0 1 0,1 0 0,0-1 5,-1 0-1,1 0 1,0 0 0,0 0-1,0 0 1,0 0 0,-1-1-1,1 1 1,0-1 0,0 1-1,-1-1 1,1 0 0,2-1-1,4-2 31,0-1 0,0 0 0,-1 0 0,0-1-1,7-7 1,10-13 31,-1-1 0,-2-1 0,0-1 0,-2-1 0,-2 0 0,0-2 0,-2 0 0,-2 0 0,-1-1 0,-1-1-1,-2 0 1,5-36 0,-60 243 1081,45-165-1064,-3 14 214,0 0 0,2 1 1,1 41-1,1-60-306,0 0 0,1 0-1,-1-1 1,0 1-1,1 0 1,0 0-1,0 0 1,0 0 0,1-1-1,-1 1 1,1-1-1,0 1 1,0-1 0,0 0-1,0 1 1,1-1-1,-1 0 1,1-1 0,0 1-1,0 0 1,0-1-1,0 1 1,0-1 0,0 0-1,1 0 1,-1 0-1,1-1 1,0 1-1,5 1 1,-8-3-878,-2-3 597,-1 0 1,1 0 0,-1 0-1,0 1 1,0-1-1,0 0 1,-1 1 0,1 0-1,-1 0 1,1-1-1,-4-1 1,-4-4-356,-14-17 60,-3-2 281,-26-33-1,47 53 493,1 1 0,1-1-1,-1 0 1,1 0-1,1-1 1,-1 1 0,1-1-1,0 0 1,1 0-1,0 0 1,-1-10 0,3 17-153,0-1 0,0 1-1,0 0 1,1 0 0,-1 0 0,0-1 0,1 1 0,-1 0 0,1 0 0,0 0 0,-1 0 0,1 0 0,0 0 0,0 0 0,-1 0 0,1 0 0,0 0 0,0 0-1,0 0 1,0 0 0,0 1 0,0-1 0,1 1 0,-1-1 0,0 0 0,0 1 0,0 0 0,1-1 0,-1 1 0,0 0 0,2-1 0,45-4-108,-44 5 104,21-1-108,84-6-5629,-59-3-1577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3331,'7'-10'4057,"0"0"-3329,34-56 3759,-38 62-3743,-1-1 1,0 0 0,1 1-1,-2-1 1,1-1-1,0 1 1,-1 0 0,0 0-1,0 0 1,-1-1-1,0 1 1,0-9-1,0 13-662,-1 1-1,1-1 1,0 1-1,-1-1 1,1 1-1,-1 0 0,1-1 1,0 1-1,-1-1 1,1 1-1,-1 0 1,0-1-1,1 1 0,-1 0 1,1 0-1,-1-1 1,1 1-1,-1 0 1,0 0-1,1 0 1,-1 0-1,1 0 0,-1 0 1,0 0-1,1 0 1,-1 0-1,1 0 1,-1 0-1,0 0 0,1 0 1,-1 1-1,0-1 1,-22 9 556,12-1-588,2 1 0,-1 0 0,1 0 0,0 1 0,1 0 0,0 0 0,1 1 0,0 0 0,-9 22 0,1 2-21,1 0 0,-9 42 0,21-71-4,-15 69 321,16-69-307,0 1 1,0-1 0,1 1 0,0-1 0,0 1 0,1-1 0,0 1-1,0-1 1,2 7 0,-3-11-29,1-1-1,0 0 0,0 0 1,0 1-1,0-1 0,0 0 1,0 0-1,0 0 0,1 0 1,-1 0-1,0 0 1,0-1-1,1 1 0,-1 0 1,1-1-1,-1 1 0,0-1 1,1 1-1,-1-1 1,1 0-1,-1 1 0,1-1 1,-1 0-1,1 0 0,-1 0 1,1 0-1,0 0 0,-1-1 1,1 1-1,-1 0 1,0-1-1,3 0 0,2-1 53,1 0-1,-1 0 1,1 0-1,-1-1 1,0 0-1,6-4 1,4-5 65,1-1 1,-2 0 0,20-21 0,-30 28-91,0 1 1,0-1-1,-1 0 0,0-1 1,0 1-1,0-1 1,-1 0-1,0 0 0,0 0 1,0 0-1,-1-1 0,1-7 1,-3 14-34,1 1 1,-1 0-1,0-1 1,0 1-1,0-1 1,0 1-1,0 0 1,0-1-1,0 1 1,0-1-1,0 1 0,0 0 1,0-1-1,0 1 1,0-1-1,0 1 1,0 0-1,0-1 1,-1 1-1,1-1 1,0 1-1,0 0 1,0-1-1,-1 1 1,1 0-1,0-1 1,-1 1-1,1 0 0,0-1 1,0 1-1,-1 0 1,1 0-1,0 0 1,-1-1-1,1 1 1,-1 0-1,1 0 1,-1-1-1,-16 9-4,-14 21-103,26-20 98,0-1-1,1 1 1,0-1 0,1 1-1,-1 1 1,2-1-1,-1 0 1,1 1 0,1-1-1,-1 17 1,2-26 7,0 1 0,1 0 0,-1-1 0,1 1-1,-1 0 1,0-1 0,1 1 0,-1-1 0,1 1 0,0-1 0,-1 1 0,1-1 0,-1 1 0,1-1-1,0 0 1,-1 1 0,1-1 0,0 0 0,-1 0 0,1 1 0,0-1 0,0 0 0,-1 0 0,1 0-1,0 0 1,-1 0 0,1 0 0,0 0 0,0 0 0,-1 0 0,1 0 0,0 0 0,0-1 0,-1 1 0,1 0-1,0 0 1,-1-1 0,2 0 0,31-11 135,-10-2-614,0-2 0,20-19 0,-16 9-2898,-3-1-3467,-20 21 979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69 216 14221,'0'0'6898,"-3"8"-5462,-5 26-369,8-33-1046,0-1 0,0 1 0,0 0 0,1-1 0,-1 1 0,0-1 0,0 1 0,0 0 0,1-1 0,-1 1 0,0-1 0,1 1 0,-1-1 0,0 1 0,1-1 0,-1 1 0,1-1 0,-1 1 0,1-1 0,-1 1 0,1-1 0,-1 0 0,1 1 0,-1-1 0,1 0 0,-1 0 0,1 1 0,0-1 0,-1 0 0,1 0 0,-1 0 0,1 0 0,0 0 0,-1 0 0,1 0 0,0 0 0,-1 0 0,1 0 0,0 0 0,-1 0 0,1 0 0,-1 0 0,1-1 0,0 1 0,0 0 0,26-11 775,-24 7-706,-1 0 1,1 0-1,-1 0 0,0 0 1,0 0-1,-1-1 0,1 1 1,-1-1-1,0 1 0,0-1 1,0 1-1,-1-1 1,0 1-1,0-1 0,0-4 1,0 7-77,0 0 1,0 0-1,0 0 1,0-1-1,-1 1 1,1 0-1,0 0 1,-1 1-1,0-1 1,1 0-1,-1 0 1,0 0-1,0 0 1,0 0-1,0 1 1,0-1-1,-1 0 1,1 1 0,0-1-1,-1 1 1,1 0-1,-1-1 1,1 1-1,-1 0 1,0 0-1,0 0 1,1 0-1,-1 0 1,0 0-1,0 1 1,0-1-1,0 1 1,0-1-1,-3 0 1,3 2-25,0-1 1,-1 1 0,1 0-1,0 0 1,0 0-1,-1 0 1,1 0-1,0 0 1,0 1-1,0-1 1,1 0 0,-1 1-1,0 0 1,0-1-1,1 1 1,-1 0-1,1 0 1,0 0-1,-1 0 1,1 0 0,0 0-1,-1 3 1,-21 54-68,20-51 72,0 3 4,-1-1 0,2 2 1,-1-1-1,1 0 0,1 0 0,0 15 1,1-26 0,1 1 1,-1-1 0,0 1 0,1-1-1,-1 0 1,1 1 0,-1-1 0,1 1-1,-1-1 1,1 0 0,-1 1 0,1-1-1,0 0 1,-1 0 0,1 1 0,-1-1-1,1 0 1,0 0 0,-1 0 0,1 0-1,-1 0 1,1 0 0,0 0 0,-1 0-1,1 0 1,-1 0 0,1 0 0,0 0-1,-1 0 1,1-1 0,-1 1 0,1 0 0,0 0-1,-1-1 1,1 1 0,-1 0 0,1-1-1,25-11 100,-1-5-53,-1-2 1,-1 0-1,35-39 1,-3 4-14,-55 54-35,1 0 0,-1 0-1,0 1 1,1-1 0,-1 0 0,1 0 0,-1 1-1,0-1 1,0 1 0,1-1 0,-1 0 0,0 1 0,1-1-1,-1 0 1,0 1 0,0-1 0,0 1 0,0-1-1,1 1 1,-1-1 0,0 0 0,0 1 0,0-1 0,0 1-1,0-1 1,0 1 0,0-1 0,0 1 0,0-1-1,0 1 1,-1-1 0,1 0 0,0 1 0,0 0 0,-1 23-17,-9 40 78,6-45-46,1 0 0,-1 26 0,4-44-6,0-1 0,1 0 0,-1 0 0,0 1 1,0-1-1,0 0 0,0 0 0,1 1 0,-1-1 1,0 0-1,0 0 0,0 0 0,1 1 0,-1-1 1,0 0-1,0 0 0,1 0 0,-1 0 0,0 0 1,1 1-1,-1-1 0,0 0 0,0 0 0,1 0 0,-1 0 1,0 0-1,1 0 0,-1 0 0,0 0 0,0 0 1,1 0-1,-1 0 0,0 0 0,1 0 0,-1-1 1,0 1-1,0 0 0,1 0 0,-1 0 0,0 0 1,1 0-1,-1-1 0,0 1 0,0 0 0,0 0 1,1 0-1,-1-1 0,0 1 0,0 0 0,1-1 1,14-9 448,91-111 290,-106 120-747,0 1 0,0 0 0,0 0 0,0 0 0,1 0 0,-1 0-1,0-1 1,0 1 0,0 0 0,0 0 0,0 0 0,1 0 0,-1 0-1,0 0 1,0 0 0,0 0 0,1 0 0,-1 0 0,0 0 0,0 0-1,0 0 1,1 0 0,-1 0 0,0 0 0,0 0 0,0 0 0,1 0-1,-1 0 1,0 0 0,0 0 0,0 0 0,0 0 0,1 0 0,-1 0-1,0 0 1,0 0 0,0 0 0,0 1 0,1-1 0,-1 0-1,0 0 1,0 0 0,0 0 0,0 0 0,0 1 0,0-1 0,1 0-1,-1 0 1,0 0 0,0 0 0,0 1 0,0-1 0,0 0 0,0 0-1,0 0 1,0 1 0,0-1 0,0 0 0,0 0 0,0 0 0,0 1-1,0-1 1,0 0 0,0 0 0,0 0 0,0 1 0,0-1-1,1 28-21,-7 31-10,18-70 460,5-12-236,-10 14-168,4-8-11,0 1-1,1 1 1,0 0-1,1 1 1,1 0-1,18-14 1,-32 28-14,0 0 1,0 0-1,1 0 0,-1 0 1,0 0-1,0 0 0,0 0 1,1 0-1,-1 0 1,0 0-1,0 0 0,0 0 1,0 0-1,1 0 1,-1 0-1,0 0 0,0 0 1,0 0-1,1 0 0,-1 0 1,0 0-1,0 0 1,0 0-1,0 0 0,1 0 1,-1 0-1,0 0 1,0 0-1,0 1 0,0-1 1,0 0-1,1 0 0,-1 0 1,0 0-1,0 0 1,0 1-1,0-1 0,0 0 1,0 0-1,0 0 0,0 0 1,1 1-1,-1-1 1,0 0-1,0 0 0,0 0 1,0 0-1,0 1 1,0-1-1,0 0 0,1 18-60,-5 23-41,4-38 99,-1 2 4,0 32 57,1-37-57,0 0 0,0 1 0,0-1 0,0 0 0,0 0 0,0 1 0,0-1 0,0 0 0,0 0 0,1 0 0,-1 0 0,0 1 0,0-1 0,0 0 0,0 0 0,0 0 0,1 0 0,-1 1-1,0-1 1,0 0 0,0 0 0,1 0 0,-1 0 0,0 0 0,0 0 0,0 0 0,1 0 0,-1 0 0,0 0 0,0 1 0,1-1 0,-1 0 0,0 0 0,0 0 0,0-1 0,1 1 0,-1 0 0,0 0 0,0 0 0,0 0 0,1 0 0,-1 0-1,0 0 1,18-16 32,-2-3-28,-9 9-49,2-1 0,-1 2 0,1-1-1,1 1 1,0 1 0,19-14-1,-29 22 35,0 0-1,0-1 0,1 1 0,-1 0 1,0 0-1,0 0 0,0 0 0,1 0 1,-1 0-1,0 0 0,0 0 0,0 0 1,1 0-1,-1 0 0,0 0 0,0-1 1,0 1-1,1 0 0,-1 1 0,0-1 1,0 0-1,1 0 0,-1 0 0,0 0 0,0 0 1,0 0-1,1 0 0,-1 0 0,0 0 1,0 0-1,0 0 0,0 0 0,1 1 1,-1-1-1,0 0 0,0 0 0,0 0 1,0 0-1,0 1 0,1-1 0,-1 0 1,0 0-1,0 0 0,0 1 0,0-1 1,0 0-1,0 0 0,0 0 0,0 1 1,-1 16-131,-12 25 231,11-36-147,30-25 169,-15 7-179,0-1-41,0 0 0,0 1 1,1 1-1,1 0 0,0 1 0,0 1 0,18-8 1,-32 16-21,-15 27-75,6-15 200,-11 19 0,41-45 142,2-6-152,-13 13 18,-1-1 0,0 0-1,-1-1 1,11-13 0,-19 18-73,-10 8 26,-9 10 2,10-5 44,5-5 3,-1 0 0,2 0 1,-1 0-1,0 0 0,1 0 0,-1 1 1,1-1-1,0 1 0,0-1 1,0 1-1,-1 5 0,6-9 28,1 0 0,0 0 0,-1 0 0,1-1 0,0 1 0,-1-1 0,1 0 0,3-2 0,38-20-40,-39 19-39,1 0 0,-1 0 0,1 1 0,1 0-1,-1 0 1,0 0 0,1 1 0,-1 0-1,1 1 1,12-1 0,-14 2 31,-1 0 0,0 0 0,1-1 0,-1 0 0,0 0 0,1 0 0,-1 0 0,0-1 0,0 0 0,0 0 0,0 0 0,0-1 0,-1 1 0,1-1 1,-1 0-1,0-1 0,0 1 0,0-1 0,0 0 0,6-7 0,-17 20 518,5-8-501,0 1 1,1-1-1,-1 1 1,1 0-1,0 0 1,0 0-1,0 0 1,0 0-1,0 0 1,0 0-1,0 0 0,0 0 1,1 0-1,-1 1 1,1 2-1,24 9 87,-21-9-106,0 1 1,0 0-1,-1 1 1,1-1-1,-2 0 0,1 1 1,-1-1-1,0 1 0,0 0 1,0 8-1,-4 74 48,1-63-28,2-18 99,-1 0-1,-1-1 0,0 1 1,0-1-1,0 0 0,-6 13 1,8-19-55,-1 0 1,1 0-1,-1 0 1,0 0-1,1 0 1,-1 0-1,0 0 1,0 0-1,0-1 1,1 1-1,-1 0 1,0 0-1,0-1 1,0 1-1,0 0 1,0-1-1,0 1 1,-1-1-1,-1 1 1,2-1-32,0 0 1,-1-1 0,1 1 0,0 0 0,-1-1 0,1 0-1,0 1 1,0-1 0,0 0 0,-1 1 0,1-1-1,0 0 1,0 0 0,0 0 0,0 0 0,1 0-1,-1 0 1,0 0 0,0 0 0,1 0 0,-1 0-1,-1-3 1,-2-4-9,-1-1 0,2 1-1,-1-1 1,1 0 0,0 0 0,-1-10-1,3 17-14,0-1-1,1 1 1,-1 0-1,1-1 1,0 1-1,0 0 1,0-1-1,0 1 1,0 0 0,0-1-1,1 1 1,-1 0-1,1-1 1,-1 1-1,1 0 1,0 0-1,0 0 1,0-1-1,0 1 1,1 0-1,-1 0 1,0 1-1,1-1 1,0 0 0,-1 0-1,1 1 1,0-1-1,0 1 1,2-2-1,41-10-96,-7 4-2146,-15-3-2860,-9 1-3033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9449,'0'0'10597,"-5"9"-10122,-4 17-45,2 0 1,0 1 0,2-1-1,1 1 1,-2 48 0,14-81 583,28-44-493,-24 32-501,0 1 0,1 0 0,0 1 0,2 0 0,16-14-1,-30 29-19,0 0 0,0 1 0,0-1 0,0 0 0,0 0-1,0 1 1,0-1 0,0 0 0,0 1 0,0-1 0,1 1 0,-1 0-1,0-1 1,0 1 0,0 0 0,1 0 0,-1 0 0,0 0-1,0 0 1,1 0 0,-1 0 0,0 0 0,0 0 0,1 1 0,-1-1-1,0 0 1,2 1 0,-2 1 6,1-1 0,0 1 0,-1 0 0,0-1 0,1 1 1,-1 0-1,0 0 0,0 0 0,0 0 0,0 0 0,0 0 0,-1 0 0,1 0 0,0 3 0,2 12 30,-1-1-1,-1 1 1,0 19-1,-2-30-45,1 44 656,0-49 96,19 30-11210,-15-21 3859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7783,'0'0'10629,"2"4"-9673,-2-3-909,0-1 1,1 1-1,-1-1 0,0 1 1,0-1-1,0 1 1,1-1-1,-1 0 1,0 1-1,1-1 0,-1 1 1,0-1-1,1 0 1,-1 1-1,0-1 1,1 0-1,-1 0 1,1 1-1,-1-1 0,1 0 1,-1 0-1,1 0 1,-1 1-1,1-1 1,-1 0-1,0 0 1,1 0-1,-1 0 0,1 0 1,-1 0-1,1 0 1,-1 0-1,1 0 1,-1 0-1,1 0 0,-1 0 1,1-1-1,0 1 1,22-19 1127,23-47-57,-37 51-937,91-166 595,-32 51 177,-60 172-1049,-7-28 127,1 1 0,0-1 0,1 0 0,1-1 0,0 1 0,1-1 0,1 0 0,0 0 0,0 0 0,9 12 0,-10-18-134,0 0 0,1-1 1,0 1-1,0-1 1,0-1-1,1 1 1,0-1-1,0 0 1,0 0-1,1-1 1,-1 0-1,1 0 1,0-1-1,0 0 0,1-1 1,-1 1-1,14 1 1,30-2-2461,-4-2-2327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17 193 12620,'0'0'2674,"-2"9"-592,-7 25-315,9-34-1722,0 1 0,-1-1-1,1 0 1,0 1 0,0-1-1,-1 1 1,1-1 0,0 1-1,0-1 1,0 1 0,0-1-1,0 1 1,0-1 0,0 1-1,0-1 1,0 1 0,0-1-1,0 1 1,0-1 0,0 0-1,0 1 1,0-1 0,1 1-1,-1-1 1,0 1 0,0-1-1,0 1 1,1-1 0,-1 0-1,0 1 1,1-1 0,-1 0-1,0 1 1,1-1 0,-1 0-1,0 1 1,1-1 0,-1 0-1,1 1 1,-1-1 0,1 0-1,-1 0 1,1 0 0,-1 0-1,0 1 1,1-1 0,-1 0-1,1 0 1,-1 0 0,1 0-1,-1 0 1,1 0 0,-1 0-1,1 0 1,-1 0 0,1-1-1,-1 1 1,1 0 0,-1 0-1,1 0 1,-1 0 0,1-1-1,25-14 500,-15 4-474,-2-1-1,1 0 0,-2-1 1,1 1-1,-2-2 1,0 1-1,0-1 0,-1 0 1,-1 0-1,-1-1 1,0 1-1,0-1 0,-2 0 1,2-19-1,-4 34-42,0-1 0,0 0-1,-1 1 1,1-1 0,0 0 0,0 1-1,-1-1 1,1 0 0,0 1 0,-1-1-1,1 0 1,0 1 0,-1-1 0,1 1-1,-1-1 1,1 1 0,-1-1 0,1 1-1,-1-1 1,0 1 0,1 0-1,-1-1 1,1 1 0,-1 0 0,0-1-1,1 1 1,-1 0 0,0 0 0,1 0-1,-1 0 1,0-1 0,0 1 0,1 0-1,-1 0 1,0 0 0,1 1 0,-1-1-1,0 0 1,1 0 0,-1 0 0,0 0-1,0 1 1,-2 0 4,0-1 1,0 1-1,0 0 0,0 0 1,0 1-1,1-1 0,-1 1 0,1-1 1,-4 4-1,-3 4-42,2 1 0,-1 0 0,1 0 0,1 1 0,0 0 0,0 0 1,1 0-1,0 1 0,-5 23 0,4-10 236,1-1-1,1 1 1,-2 49 0,6-73-219,0 0 0,0 0 1,0 0-1,0 0 0,0 0 0,1 0 1,-1 0-1,0 0 0,0 0 0,1 0 0,-1-1 1,0 1-1,1 0 0,-1 0 0,1 0 0,-1 0 1,1-1-1,0 1 0,-1 0 0,1-1 1,0 1-1,-1 0 0,1-1 0,0 1 0,0-1 1,0 1-1,-1-1 0,2 1 0,1 0 12,0-1 0,0 1 0,0-1 0,0 0 0,-1 1 0,1-1 0,0-1 0,0 1 0,5-1-1,10-4 62,-1 0 0,25-11 0,-30 11-66,21-6-151,-23 8-32,-1 0-1,1-1 1,18-10-1,-25 12 136,0 0 0,0 0 1,0 0-1,-1-1 0,1 1 0,-1-1 0,1 0 0,-1 0 0,0 0 1,0 0-1,0 0 0,-1 0 0,1 0 0,-1-1 0,2-4 0,3-22-97,-1 0 0,-2-1-1,0 1 1,-3-36-1,0 66 136,0 0 0,0-1 0,0 1 0,0 0 0,0-1 0,1 1 0,-1 0 0,0 0 0,0-1 0,0 1 0,0 0 0,0-1-1,0 1 1,0 0 0,-1 0 0,1-1 0,0 1 0,0 0 0,0 0 0,0-1 0,0 1 0,0 0 0,0-1 0,0 1 0,-1 0 0,1 0-1,0 0 1,0-1 0,0 1 0,-1 0 0,1 0 0,0 0 0,0-1 0,-1 1 0,1 0 0,0 0 0,0 0 0,-1 0 0,1 0-1,0 0 1,0 0 0,-1-1 0,1 1 0,-12 10 218,-8 19 81,19-28-302,-70 130 1102,65-117-951,0 1-1,1-1 1,0 1-1,1 0 0,1 1 1,0-1-1,0 23 1,3-36-147,-1-1 0,1 1 0,0-1 0,0 1 1,0 0-1,0-1 0,1 1 0,-1-1 0,0 1 0,1 0 1,-1-1-1,1 1 0,-1-1 0,1 1 0,0-1 0,-1 0 1,1 1-1,0-1 0,0 0 0,0 1 0,0-1 0,0 0 0,1 0 1,-1 0-1,0 0 0,0 0 0,1 0 0,-1 0 0,1 0 1,-1-1-1,0 1 0,1-1 0,-1 1 0,1-1 0,0 1 0,-1-1 1,1 0-1,-1 0 0,1 0 0,0 0 0,-1 0 0,1 0 1,-1 0-1,1 0 0,2-1 0,3-1-92,0 0 1,1 0-1,-1-1 0,0 0 1,0 0-1,-1 0 0,1-1 1,8-7-1,-2 1-1011,-1-1 1,-1 0-1,18-23 1,7-17-5975,-19 23 432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91 195 8232,'0'0'12177,"-8"1"-11350,6-1-796,-1 0 1,1 1-1,0-1 0,0 1 1,-1-1-1,1 1 0,0 0 1,0 0-1,0 0 1,0 0-1,0 0 0,0 0 1,0 0-1,0 1 0,-2 1 1,2 1 9,-1 0-1,0 0 1,1 0 0,0 0 0,0 0 0,0 0 0,0 1 0,-1 8 0,-4 8 232,2 1-1,0-1 0,1 1 0,1 0 1,2 0-1,1 38 0,0-60-266,0 1 1,0-1-1,0 0 0,0 1 1,0-1-1,0 1 0,0-1 0,0 0 1,0 1-1,1-1 0,-1 1 1,0-1-1,0 0 0,0 1 1,1-1-1,-1 0 0,0 1 1,0-1-1,1 0 0,-1 0 0,0 1 1,1-1-1,-1 0 0,0 0 1,1 1-1,-1-1 0,1 0 1,-1 0-1,0 0 0,1 0 0,-1 0 1,1 0-1,-1 0 0,0 1 1,1-1-1,-1 0 0,1 0 1,-1-1-1,0 1 0,1 0 1,-1 0-1,1 0 0,-1 0 0,0 0 1,1 0-1,-1 0 0,1-1 1,-1 1-1,0 0 0,1 0 1,-1-1-1,0 1 0,1 0 0,-1 0 1,0-1-1,0 1 0,1 0 1,-1-1-1,20-20 151,1-14 1,-1-1 1,-1 0-1,-3-2 1,-1 0-1,-2-1 1,-1-1-1,-2 0 1,-2 0 0,3-48-1,-14 146-152,-14 80 0,8-81-7,-2 82 1,11-139-42,0 1-1,0-1 1,-1 0 0,1 0 0,0 0-1,0 0 1,0 1 0,0-1 0,0 0-1,0 0 1,0 0 0,0 1 0,0-1 0,0 0-1,0 0 1,0 1 0,0-1 0,0 0-1,0 0 1,0 0 0,0 1 0,0-1 0,0 0-1,0 0 1,0 0 0,0 1 0,0-1-1,0 0 1,0 0 0,1 0 0,-1 1-1,0-1 1,0 0 0,0 0 0,0 0 0,0 0-1,1 0 1,-1 1 0,0-1 0,0 0-1,0 0 1,1 0 0,-1 0 0,0 0 0,0 0-1,0 0 1,1 0 0,-1 0 0,0 0-1,0 1 1,0-1 0,1 0 0,-1 0-1,0 0 1,0-1 0,0 1 0,1 0 0,-1 0-1,0 0 1,0 0 0,1 0 0,-1 0-1,14-17-2728,10-27-4972,-8 10-1600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7 119 10858,'0'0'2819,"-1"9"-112,-3 27-561,4-36-2096,0 0 0,-1 1 0,1-1 0,0 0 1,0 1-1,0-1 0,0 0 0,-1 1 1,1-1-1,0 1 0,0-1 0,0 0 0,0 1 1,0-1-1,0 1 0,0-1 0,0 0 1,0 1-1,0-1 0,0 1 0,0-1 1,1 0-1,-1 1 0,0-1 0,0 0 0,0 1 1,0-1-1,1 0 0,-1 1 0,0-1 1,0 0-1,1 1 0,-1-1 0,0 0 0,1 0 1,-1 1-1,0-1 0,1 0 0,-1 0 1,0 0-1,1 1 0,-1-1 0,0 0 1,1 0-1,-1 0 0,1 0 0,-1 0 0,0 0 1,1 0-1,-1 0 0,1 0 0,-1 0 1,0 0-1,1 0 0,-1 0 0,1 0 0,-1 0 1,0 0-1,1 0 0,-1-1 0,0 1 1,1 0-1,-1 0 0,0 0 0,1-1 1,-1 1-1,0 0 0,1 0 0,-1-1 0,20-17 598,-7 2-140,0-1-1,-1 0 0,-1-1 0,-1 0 0,0-1 0,11-33 0,-64 118 513,32-41-1021,0 1 1,1 0-1,2 1 0,0-1 0,2 2 1,-4 47-1,9-75 1,1 1-1,0-1 1,0 1 0,0 0 0,0-1 0,0 1 0,0 0-1,0-1 1,0 1 0,0 0 0,0-1 0,1 1 0,-1-1-1,0 1 1,0 0 0,0-1 0,1 1 0,-1-1 0,0 1-1,1-1 1,-1 1 0,0-1 0,1 1 0,-1-1 0,1 1-1,-1-1 1,1 1 0,-1-1 0,1 0 0,-1 1 0,1-1-1,0 0 1,-1 0 0,1 1 0,-1-1 0,1 0 0,0 0-1,-1 0 1,1 0 0,-1 0 0,1 0 0,0 0 0,-1 0-1,1 0 1,0 0 0,-1 0 0,1 0 0,0 0 0,-1 0-1,1 0 1,-1-1 0,1 1 0,-1 0 0,1-1 0,0 1-1,32-22-80,-19 7-672,0-1 0,15-23-1,17-38-6878,-27 38 1119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64 199 4869,'0'0'12545,"-7"11"-11328,-3 10-577,1 0 0,1 1-1,0 0 1,2 0 0,1 0 0,-6 46 0,11-65-548,1 49 930,-1-52-1008,0 1 1,0-1 0,0 1-1,0 0 1,0-1 0,1 1-1,-1-1 1,0 1 0,0 0-1,1-1 1,-1 1 0,0-1-1,0 1 1,1-1 0,-1 1-1,1-1 1,-1 0 0,0 1-1,1-1 1,-1 1 0,1-1-1,-1 0 1,1 1 0,-1-1-1,1 0 1,0 1 0,1-2-5,-1 1 0,0 0 0,0-1 0,1 1 1,-1-1-1,0 1 0,0-1 0,0 0 0,0 0 0,1 1 1,-1-1-1,0 0 0,-1 0 0,1 0 0,0 0 0,0 0 0,0 0 1,0-2-1,10-12 92,-1-1-1,0 0 1,-1 0 0,-1-1 0,-1 0 0,7-22-1,-1-6 32,10-63-1,-16 63 418,1-72-1,-11 109-406,-2 18-82,-4 21-78,-3 25 1,3 0 0,-4 101 0,13-154-100,0 0 0,0 1 0,1-1 0,-1 0 0,1 1 0,0-1 0,-1 0 0,2 0 0,1 5 0,-3-7-132,1 0 0,0 0-1,-1 0 1,1 0 0,0-1 0,0 1-1,-1 0 1,1 0 0,0-1 0,0 1-1,0-1 1,0 1 0,0-1-1,0 1 1,0-1 0,0 1 0,0-1-1,0 0 1,0 0 0,0 0 0,1 1-1,-1-1 1,0 0 0,0 0 0,0 0-1,0-1 1,0 1 0,0 0-1,0 0 1,0-1 0,0 1 0,2-1-1,13-7-8297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10090,'0'0'11237,"4"10"-10890,1 18-31,-1 1-1,-1-1 1,-1 1 0,-2-1-1,-1 1 1,-5 29 0,4-40 112,1-12-276,0 0 0,1 0 0,-1 0 0,1 1 0,0-1 0,1 0 0,1 7 0,-2-12-146,1 0-1,-1 0 0,1-1 1,0 1-1,-1 0 1,1-1-1,-1 1 1,1-1-1,0 1 1,0-1-1,-1 1 0,1-1 1,0 1-1,0-1 1,0 0-1,-1 1 1,1-1-1,0 0 1,0 0-1,0 0 1,0 0-1,0 0 0,0 0 1,-1 0-1,1 0 1,0 0-1,0 0 1,0 0-1,0 0 1,0-1-1,0 1 0,-1 0 1,1-1-1,0 1 1,0-1-1,-1 1 1,1 0-1,0-1 1,0 0-1,32-20-191,19-39-4104,-20 17-4494,-16 19-275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81 11307,'0'0'6844,"-7"8"-5921,1-1-826,1 1 0,0-1 0,0 1 0,0 0 0,1 0 0,0 1-1,0-1 1,1 1 0,1 0 0,-1 0 0,1 0 0,-1 17 0,3-25-85,0-1-1,0 0 1,0 1 0,1-1-1,-1 0 1,0 0 0,0 1-1,0-1 1,0 0 0,1 1-1,-1-1 1,0 0 0,0 0-1,1 0 1,-1 1 0,0-1-1,0 0 1,1 0 0,-1 0-1,0 0 1,1 1 0,-1-1-1,0 0 1,0 0 0,1 0-1,-1 0 1,0 0 0,1 0-1,-1 0 1,0 0 0,1 0-1,-1 0 1,0 0 0,1 0-1,-1 0 1,0 0 0,1 0-1,-1 0 1,0 0 0,1-1 0,-1 1-1,0 0 1,0 0 0,1-1-1,16-7 323,-3-8-70,0 0-1,0-1 0,-2-1 1,0 0-1,-2-1 1,1 0-1,-2 0 0,8-27 1,-10 25 1743,-15 34-811,-12 33-865,15-32-333,1 0 1,0 1 0,1 0 0,0-1 0,1 1 0,1 0-1,0 0 1,2 18 0,0-32-9,-1-1 0,0 0 1,1 0-1,-1 0 0,0 1 0,1-1 1,-1 0-1,0 0 0,1 0 0,-1 0 1,0 0-1,1 0 0,-1 0 0,0 0 1,1 0-1,-1 0 0,0 0 0,1 0 1,-1 0-1,0 0 0,1 0 1,-1 0-1,0 0 0,1 0 0,-1 0 1,0-1-1,1 1 0,-1 0 0,0 0 1,1 0-1,-1 0 0,0-1 0,0 1 1,1 0-1,-1 0 0,0-1 0,0 1 1,1 0-1,-1-1 0,0 1 0,0 0 1,0-1-1,0 1 0,1-1 0,10-12-560,28-46-8244,-29 45 3049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28 125 9225,'0'0'13709,"0"12"-13565,0 12-107,-1 2 621,1 0 0,1-1 0,4 28 0,-5-53-644,0 1-1,0-1 1,0 0-1,0 1 1,0-1-1,0 0 1,0 1-1,0-1 1,0 1-1,0-1 1,0 0-1,0 1 1,0-1-1,0 0 1,0 0 0,1 1-1,-1-1 1,0 0-1,0 1 1,0-1-1,0 0 1,1 1-1,-1-1 1,0 0-1,0 0 1,1 0-1,-1 1 1,0-1-1,0 0 1,1 0 0,-1 0-1,0 1 1,1-1-1,-1 0 1,0 0-1,1 0 1,-1 0-1,0 0 1,1 0-1,0 0 1,7-14 264,1-25-59,-8 37-215,-1-8 19,1 0 1,-1-1-1,0 1 0,-4-19 0,4 27-23,0 1 1,-1-1-1,1 0 0,-1 1 1,1-1-1,-1 1 0,0-1 1,1 0-1,-1 1 1,0 0-1,0-1 0,0 1 1,0 0-1,0-1 0,-1 1 1,1 0-1,0 0 0,-1 0 1,1 0-1,0 0 0,-1 0 1,1 1-1,-1-1 0,1 0 1,-1 1-1,0-1 0,1 1 1,-1-1-1,0 1 0,1 0 1,-1 0-1,0 0 0,1 0 1,-1 0-1,0 0 0,1 0 1,-4 1-1,5-1-5,-1 0-1,1 0 1,0 1-1,0-1 1,-1 0-1,1 0 1,0 0-1,-1 0 1,1 1-1,0-1 1,-1 0-1,1 0 1,0 0-1,0 1 0,0-1 1,-1 0-1,1 1 1,0-1-1,0 0 1,0 1-1,-1-1 1,1 0-1,0 0 1,0 1-1,0-1 1,0 0-1,0 1 1,0-1-1,0 1 1,0-1-1,0 0 1,0 1-1,0-1 1,0 0-1,0 1 1,0-1-1,0 0 1,0 1-1,0-1 1,1 0-1,-1 1 1,0-1-1,0 1-1,1-1 0,-1 1-1,1-1 1,-1 1 0,1-1 0,-1 0-1,0 1 1,1-1 0,-1 0 0,1 1-1,0-1 1,-1 0 0,1 0 0,-1 1-1,1-1 1,-1 0 0,1 0-1,0 0 1,-1 0 0,1 0 0,-1 0-1,1 0 1,0 0 0,-1 0 0,1 0-1,-1 0 1,1 0 0,0 0 0,-1 0-1,1-1 1,-1 1 0,1 0 0,-1 0-1,2-1 1,41-21-58,-36 17-698,1 0 0,1 1 0,-1 0 1,1 0-1,-1 1 0,1 0 0,0 1 0,0 0 1,1 0-1,9 0 0,3 3-3101,-17 0 3157,0-1 0,1 1 0,-1-2 0,1 1 0,-1 0-1,9-3 1,-11-15 6399,-6-17-1860,3 34-3718,0 0 1,0 0-1,-1 0 0,1 0 0,0 1 1,0-1-1,-1 0 0,1 0 1,0 1-1,-1-1 0,1 0 1,0 0-1,-1 1 0,1-1 0,-1 0 1,0 1-1,1-1 0,-1 1 1,1-1-1,-1 0 0,0 1 0,1 0 1,-1-1-1,0 1 0,0-1 1,1 1-1,-1 0 0,-1-1 0,1 2-32,0-1 0,0 1 0,0-1 0,0 1 0,0 0 0,0 0 0,0-1 0,0 1 0,1 0 0,-1 0 0,0 0 0,0 0 0,1 0 0,-1 0 0,1 0-1,-1 0 1,0 1 0,-16 50 622,16 4-582,1-55-121,0 0 0,0-1 0,0 1 1,0 0-1,0 0 0,0 0 0,1 0 0,-1-1 0,0 1 0,1 0 0,-1 0 0,0-1 0,1 1 0,-1 0 0,1 0 1,-1-1-1,1 1 0,0 0 0,-1-1 0,1 1 0,1 0 0,-1-1 7,0 0 1,0-1-1,0 1 0,0 0 0,0-1 1,0 1-1,0 0 0,0-1 1,0 0-1,0 1 0,0-1 0,0 1 1,0-1-1,-1 0 0,1 0 1,0 1-1,0-1 0,-1 0 0,1 0 1,0 0-1,-1 0 0,1-2 1,21-33 145,-19 28-127,1 1-1,1-1 1,-1 1 0,12-12 0,-16 18-28,0 1 1,0 0-1,0 0 1,0-1 0,1 1-1,-1 0 1,0 0-1,0 0 1,1 0-1,-1-1 1,0 1-1,0 0 1,1 0-1,-1 0 1,0 0-1,0 0 1,1 0 0,-1 0-1,0 0 1,0 0-1,1 0 1,-1 0-1,0 0 1,1 0-1,-1 0 1,0 0-1,0 0 1,1 0 0,-1 0-1,0 0 1,0 0-1,1 0 1,-1 0-1,0 1 1,0-1-1,1 0 1,-1 0-1,0 0 1,0 1-1,8 13-39,-1 23-18,-6-33 63,8 61 1034,-2 1 0,-3 102 0,-4-166-1031,0-1 0,-1 0 0,1 0-1,0 0 1,-1 1 0,1-1-1,-1 0 1,1 0 0,-1 0 0,0 0-1,0 0 1,1 0 0,-1 0 0,0 0-1,0 0 1,0 0 0,0 0-1,0 0 1,0-1 0,0 1 0,0 0-1,0-1 1,0 1 0,0-1 0,-1 1-1,1-1 1,0 0 0,0 1-1,-1-1 1,-1 0 0,-41 2-636,42-2 573,2-1 35,-1 1 0,0-1-1,0 1 1,1-1 0,-1 1-1,0-1 1,1 0 0,-1 1 0,1-1-1,-1 0 1,1 0 0,-1 1-1,1-1 1,0 0 0,-1 0-1,1 0 1,0 0 0,0 1 0,-1-1-1,1 0 1,0 0 0,0 0-1,0 0 1,0 0 0,0 0-1,0 1 1,1-3 0,1-27-287,3 5 284,2 1 1,1 0-1,1 0 1,1 1-1,15-27 0,4-11 9,-21 43 20,-1 4 147,0-1 1,-1 0-1,-1 0 1,0 0-1,-1-1 0,-1 0 1,2-22-1,-5 38-152,0 0 0,0 0-1,0 0 1,0 0-1,0 0 1,0 0-1,0 0 1,0-1 0,0 1-1,0 0 1,0 0-1,0 0 1,0 0-1,0 0 1,0 0 0,0 0-1,0-1 1,0 1-1,0 0 1,0 0-1,0 0 1,0 0 0,-1 0-1,1 0 1,0 0-1,0 0 1,0 0 0,0 0-1,0 0 1,0 0-1,0 0 1,0 0-1,-1 0 1,1-1 0,0 1-1,0 0 1,0 0-1,0 0 1,0 0-1,0 0 1,-1 0 0,1 0-1,0 1 1,0-1-1,0 0 1,0 0-1,0 0 1,0 0 0,0 0-1,-1 0 1,1 0-1,0 0 1,0 0-1,0 0 1,0 0 0,0 0-1,0 0 1,0 0-1,0 1 1,-11 7-27,-6 10-20,10-5 36,1 0-1,0 1 0,1-1 1,-5 17-1,8-23 9,1 0-1,-1-1 1,1 1-1,1 0 1,-1 0-1,1 0 1,0 0-1,1 0 1,-1 0-1,4 12 1,-3-17-77,0-1 0,0 1 1,0-1-1,0 1 0,0-1 1,0 1-1,1-1 0,-1 0 0,0 0 1,1 1-1,-1-1 0,1 0 0,0 0 1,-1-1-1,1 1 0,0 0 0,-1 0 1,1-1-1,0 1 0,0-1 0,-1 0 1,1 1-1,0-1 0,0 0 0,0 0 1,0 0-1,3-1 0,1 1-654,-1-1 0,1 0 0,-1 0 0,0 0 0,1-1-1,-1 1 1,0-1 0,6-3 0,14-13-5022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54 14061,'0'0'4794,"-2"8"-3518,-8 28-534,10-36-717,0 1 0,0 0 0,0-1 0,0 1 0,0 0 0,0 0 0,0-1 0,0 1 0,0 0 0,0 0 0,0-1 0,1 1-1,-1 0 1,0 0 0,1-1 0,-1 1 0,0 0 0,1-1 0,-1 1 0,1-1 0,-1 1 0,1 0 0,-1-1 0,1 1 0,-1-1 0,1 1 0,-1-1 0,1 0 0,0 1 0,-1-1 0,1 0 0,0 1 0,-1-1 0,1 0-1,0 0 1,0 1 0,-1-1 0,1 0 0,0 0 0,0 0 0,-1 0 0,1 0 0,0 0 0,0 0 0,-1 0 0,2-1 0,33-5 2075,-17-5-1393,-16 9-699,1 0 1,0 0-1,-1 0 0,1 0 0,0 0 0,0 0 0,0 1 0,1 0 0,-1-1 1,0 1-1,0 0 0,1 1 0,-1-1 0,0 1 0,1-1 0,-1 1 0,1 0 0,-1 0 1,6 1-1,3 19 55,0-2 59,-11-18-119,-1 1 0,1-1 0,0 0 0,0-1 1,-1 1-1,1 0 0,0 0 0,0 0 0,-1 0 0,1-1 0,0 1 0,-1 0 1,1-1-1,0 1 0,-1 0 0,1-1 0,0 1 0,-1-1 0,1 1 0,-1-1 0,1 1 1,-1-1-1,1 1 0,-1-1 0,1 0 0,-1 1 0,0-1 0,1 0 0,-1 1 1,0-1-1,1 0 0,-1-1 0,6-8 9,1 0 0,1 1 1,-1 0-1,17-16 0,-23 24-11,0 0-1,0 0 0,1-1 0,-1 1 1,0 0-1,1 0 0,-1 0 1,0 1-1,1-1 0,-1 0 0,1 0 1,-1 1-1,1-1 0,-1 1 1,1-1-1,0 1 0,-1 0 0,1 0 1,0-1-1,-1 1 0,1 0 1,-1 1-1,1-1 0,0 0 0,-1 0 1,1 1-1,0-1 0,-1 1 1,1-1-1,-1 1 0,1 0 0,-1-1 1,1 1-1,-1 0 0,0 0 1,1 0-1,-1 0 0,0 0 0,0 1 1,0-1-1,0 0 0,0 1 1,0-1-1,0 0 0,0 1 0,0 1 1,3 7-708,-1 0 0,-1 0 0,0 0 0,1 12 0,0-9-2278,-2-41 360,-1-34-7251,0 27 3902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2915,'0'0'15502,"-6"-23"-22516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14894,'0'0'2990,"-1"10"-626,-1 6-1784,-6 61 2211,8-72-2690,-1 1 1,1-1-1,1 1 0,-1-1 0,1 0 1,0 1-1,0-1 0,0 0 0,1 0 1,0 0-1,4 8 0,-6-12-80,1 0-1,-1 0 0,1 0 1,-1 0-1,1-1 1,0 1-1,-1 0 0,1 0 1,0-1-1,0 1 0,0 0 1,-1-1-1,1 1 1,0-1-1,0 1 0,0-1 1,0 0-1,0 1 1,0-1-1,0 0 0,0 1 1,0-1-1,0 0 1,0 0-1,0 0 0,0 0 1,0 0-1,0 0 1,0-1-1,0 1 0,0 0 1,0 0-1,0-1 1,0 1-1,0 0 0,0-1 1,0 1-1,0-1 1,0 1-1,0-1 0,-1 0 1,1 1-1,0-1 0,0 0 1,-1 0-1,1 1 1,0-1-1,-1 0 0,1 0 1,-1 0-1,1 0 1,-1 0-1,0 0 0,1 0 1,-1-1-1,6-8 345,-1-1-1,-1 0 0,5-18 0,-7 25-422,1-6 194,-1-1-1,1 0 1,-2 0 0,1-19-1,-7 50 53,-1 8 193,6-27-375,1 0 1,-1 0-1,0 0 1,1 0 0,-1 0-1,1 0 1,-1-1 0,1 1-1,0 0 1,-1 0 0,1 0-1,0-1 1,-1 1-1,1-1 1,0 1 0,0 0-1,0-1 1,-1 1 0,1-1-1,0 0 1,0 1 0,0-1-1,0 0 1,0 1-1,0-1 1,0 0 0,0 0-1,0 0 1,0 0 0,2 0-1,4 0 20,1 1 1,0-2-1,-1 1 0,1-1 0,0 0 0,-1-1 0,1 1 0,-1-2 0,0 1 1,1-1-1,8-5 0,-13 7-12,0-1 0,-1 1 0,1-1 0,-1 0 0,1 1 0,-1-1 0,0 0 0,0-1 0,0 1 0,0 0 0,0-1 1,0 1-1,-1-1 0,1 1 0,-1-1 0,0 0 0,0 1 0,0-1 0,0 0 0,0 0 0,0 0 0,-1 0 0,0 0 0,1 0 0,-1 0 0,0 0 0,-1 0 0,1 0 0,0 0 1,-1 0-1,-1-5 0,2 7-7,0 0 1,0 1-1,-1-1 0,1 1 1,0-1-1,0 1 1,0-1-1,-1 0 1,1 1-1,0-1 0,-1 1 1,1-1-1,0 1 1,-1-1-1,1 1 1,0 0-1,-1-1 1,1 1-1,-1-1 0,1 1 1,-1 0-1,1-1 1,-1 1-1,1 0 1,-1 0-1,0-1 1,1 1-1,-1 0 0,1 0 1,-1 0-1,1 0 1,-1 0-1,0 0 1,1 0-1,-1 0 0,0 0 1,1 0-1,-1 0 1,1 0-1,-1 0 1,1 0-1,-1 1 1,0-1-1,1 0 0,-1 0 1,1 1-1,-1-1 1,1 0-1,-1 1 1,1-1-1,-1 0 0,1 1 1,-1 0-1,-1 1-23,0 0 0,0 0 0,0 0 0,0 0 0,0 0 0,1 0-1,-1 1 1,1-1 0,-3 6 0,1 2 8,1 1-1,0-1 1,0 1 0,1 0-1,0 0 1,1 0 0,0 0-1,3 17 1,-3-26-51,1-1 0,0 1 0,-1-1 0,1 0 0,0 1 0,-1-1 0,1 0 0,0 1 0,0-1 0,0 0 0,0 0 0,0 0 0,0 0 0,1 0 1,-1 0-1,0 0 0,0 0 0,1 0 0,-1-1 0,1 1 0,-1 0 0,1-1 0,-1 0 0,1 1 0,-1-1 0,1 0 0,-1 1 0,1-1 0,-1 0 0,1 0 0,-1 0 0,1-1 0,-1 1 0,1 0 0,-1 0 0,1-1 0,-1 1 0,1-1 0,-1 0 0,1 1 0,1-2 0,6-2-821,0 0 1,0 0-1,0-1 0,15-11 0,28-30-8019,-30 22 5040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13325,'0'0'7932,"0"10"-7590,2 103-36,-5-1 0,-32 204 0,30-305-173,3-30-3,2-40 13,7 1-140,2-1 0,2 2 1,4-1-1,38-101 0,-51 155-13,1 0-1,-1 1 1,1-1 0,0 0-1,0 1 1,0 0 0,0-1-1,1 1 1,-1 0 0,1 1-1,0-1 1,0 1 0,0 0-1,0 0 1,0 0 0,0 0-1,1 1 1,-1-1 0,1 1 0,-1 0-1,7 0 1,-5 0 0,-1 0 1,1 1-1,0 0 1,0 0-1,0 1 1,0-1-1,0 1 0,-1 1 1,1-1-1,0 1 1,-1 0-1,1 0 1,-1 0-1,1 1 0,-1 0 1,5 4-1,-9-7 18,0 1 0,0 0 0,0 0 0,0 0 0,0 0 0,0 0 0,0 0 0,-1 0 0,1 0 0,0 0 0,-1 0 0,1 0 0,0 0 0,-1 0 0,0 1 0,1-1 0,-1 0 0,0 0 0,1 1 0,-1-1 0,0 0 0,0 1 0,0-1 0,0 0 0,0 0 0,-1 1 0,1-1 0,0 0 0,0 1 0,-1-1 0,1 0 0,-1 0 0,1 0 0,-1 0 0,0 1 0,1-1 0,-1 0 0,0 0 0,0 0 0,0 0 0,0 0 0,0-1 0,0 1 0,-2 1 0,-6 5 271,0 0-1,0-1 0,-1 0 0,-11 5 0,12-7-32,-5 3-15,-23 13 167,-1-1 0,-71 23 0,100-43-1989,13-10-3464,18-15-8152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8552,'0'0'15946,"-8"5"-15588,-24 18-188,32-23-173,1 0 0,-1 0 1,0 0-1,1 0 0,-1 0 0,1 0 0,-1 0 0,0 0 0,1 0 0,-1 0 0,1 0 0,-1 1 0,0-1 0,1 0 0,-1 0 0,0 0 0,1 0 1,-1 1-1,0-1 0,1 0 0,-1 0 0,0 1 0,0-1 0,1 0 0,-1 1 0,0-1 0,0 0 0,1 0 0,-1 1 0,0-1 0,0 1 0,0-1 0,0 0 1,1 1-1,-1-1 0,0 0 0,0 1 0,0-1 0,0 1 0,0-1 0,0 0 0,0 1 0,0-1 0,0 1 0,0-1 0,0 0 0,-1 1 0,1-1 1,0 0-1,0 1 0,0-1 0,0 1 0,-1-1 0,1 0 0,0 1 0,0-1 0,-1 0 0,1 0 0,0 1 0,0-1 0,-1 0 0,1 0 0,0 1 0,-1-1 1,37 0-860,-33 0 644,12 0-370,-12 0 515,0-1 0,0 1 1,0 0-1,0 1 0,0-1 1,0 0-1,1 1 0,-1-1 1,0 1-1,3 2 1,-5-2 181,0 0 1,0 0 0,0 0 0,0 1 0,0-1 0,0 0-1,0 1 1,-1-1 0,1 1 0,0-1 0,-1 1 0,1-1 0,-1 1-1,0 0 1,0-1 0,1 1 0,-1-1 0,0 1 0,0 0 0,-1-1-1,1 1 1,0-1 0,-1 4 0,-1 2 110,0 1 0,0-1 0,0 1 1,-1-1-1,0 0 0,-1 0 0,0 0 0,0 0 0,-6 7 1,7-10-224,0 1 0,-1-1 1,1 0-1,-1 0 0,0-1 1,0 1-1,0-1 0,0 0 1,-1 0-1,1 0 1,-1 0-1,0-1 0,0 0 1,-5 2-1,9-4-122,1 0 0,-1-1-1,0 1 1,0 0 0,1 0 0,-1 0 0,0-1-1,1 1 1,-1 0 0,0-1 0,1 1 0,-1 0-1,1-1 1,-1 1 0,0-1 0,1 1 0,-1-1-1,1 1 1,-1-1 0,1 0 0,0 1 0,-1-1-1,1 1 1,0-1 0,-1 0 0,1 1 0,0-1-1,0 0 1,-1 0 0,1 1 0,0-1 0,0 0-1,0 1 1,0-1 0,0 0 0,0 0 0,0 1-1,0-1 1,1-1 0,2-33-4647,8 2-561,5-3-1052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9897,'0'0'15476,"1"8"-15198,1 42 370,4 37 954,-5-79-1500,0 0 1,1 0-1,0 0 0,0 0 1,1 0-1,0-1 0,0 1 1,5 7-1,-8-15-93,0 0-1,0 1 1,1-1-1,-1 0 1,0 1-1,0-1 1,0 1-1,0-1 1,1 0 0,-1 1-1,0-1 1,0 0-1,0 0 1,1 1-1,-1-1 1,0 0 0,1 0-1,-1 1 1,0-1-1,1 0 1,-1 0-1,0 1 1,1-1 0,-1 0-1,0 0 1,1 0-1,-1 0 1,0 0-1,1 0 1,-1 0 0,1 0-1,-1 0 1,0 0-1,1 0 1,-1 0-1,0 0 1,1 0 0,-1 0-1,1 0 1,-1 0-1,1 0 1,3-19 173,-3 15-176,-1 1 0,0-1 0,-1 0 0,1 0 0,-1 0 0,1 1 0,-1-1 0,0 0 0,-1 1 0,1-1 0,-3-3 0,2 4-44,-1 0 0,-1 0 0,1 0 1,0 0-1,-1 1 0,1-1 0,-1 1 0,0 0 1,0 0-1,0 1 0,-5-2 0,21 2-13,0 0 0,0-1 0,0 0-1,0-1 1,-1 0 0,1-1 0,-1 0 0,18-10 0,8-2 57,-35 15-10,0 0 0,1 0 1,-1 0-1,0 1 0,0-1 0,1 1 0,-1-1 0,0 1 0,1 0 0,-1 0 0,0 0 0,1 0 0,-1 0 0,0 0 1,3 2-1,-4-2 4,1 1 1,-1-1-1,0 1 1,0 0-1,0 0 1,1 0-1,-1 0 1,0 0-1,0 0 1,0 0-1,-1 0 1,1 0-1,0 0 1,0 1-1,-1-1 1,1 0-1,0 1 1,0 1-1,1 7 62,-1-1 0,1 1 0,-2-1-1,1 1 1,-3 19 0,1-4 224,5-2 210,-4-23-476,0 0 0,0 0 0,0 1-1,0-1 1,0 0 0,1 0 0,-1 1 0,0-1 0,0 0 0,0 0 0,1 1 0,-1-1 0,0 0 0,0 0 0,1 0 0,-1 1 0,0-1 0,1 0 0,-1 0 0,0 0 0,0 0 0,1 0 0,-1 0 0,0 0 0,1 0 0,-1 0 0,0 0 0,1 0 0,-1 0 0,0 0 0,1 0 0,-1 0 0,1 0 0,1-1 38,1-1 0,0 0 0,-1 0 1,1 0-1,-1 0 0,0 0 0,0-1 0,0 1 0,0-1 0,2-2 1,11-16-15,25-32 9,-37 49-83,0 1-1,0 1 1,0-1-1,0 0 1,1 1-1,-1-1 1,1 1-1,-1 0 1,1 0-1,0 1 1,0-1-1,7-1 1,-10 3 25,0 0 0,0 0 0,0 1 0,0-1 1,0 0-1,0 1 0,0-1 0,0 0 0,-1 1 1,1 0-1,0-1 0,0 1 0,0-1 0,-1 1 1,1 0-1,0 0 0,0-1 0,-1 1 0,1 0 1,-1 0-1,1 0 0,-1 0 0,1-1 0,-1 1 1,0 0-1,1 0 0,-1 0 0,0 0 1,0 0-1,0 0 0,1 0 0,-1 0 0,0 0 1,0 0-1,-1 0 0,1 2 0,0 50-119,-1-40 111,1-13 15,1 0 1,-1-1 0,0 1-1,0-1 1,1 1-1,-1 0 1,0-1 0,1 1-1,-1 0 1,0-1-1,1 1 1,-1 0 0,0 0-1,1-1 1,-1 1-1,1 0 1,-1 0 0,0 0-1,1 0 1,-1-1-1,1 1 1,-1 0 0,1 0-1,-1 0 1,1 0 0,-1 0-1,1 0 1,-1 0-1,0 0 1,1 0 0,-1 0-1,1 1 1,-1-1-1,1 0 1,-1 0 0,1 0-1,-1 0 1,0 1-1,1-1 1,-1 0 0,0 0-1,1 1 1,-1-1 0,0 0-1,1 1 1,-1-1-1,0 0 1,1 1 0,-1-1-1,0 1 1,0-1-1,1 0 1,-1 1 0,0-1-1,0 1 1,0-1-1,0 1 1,0-1 0,0 1-1,0-1 1,0 1-1,0-1 1,0 0 0,0 1-1,0-1 1,0 1 0,0-1-1,0 1 1,0 0-1,30-34 242,-25 28-227,7-9-22,43-44-43,-52 55 37,1 0 0,0 1 0,-1-1-1,1 0 1,0 1 0,1 0 0,-1 0 0,0 0 0,1 1 0,-1-1 0,1 1 0,-1 0 0,10 0 0,-13 1 9,0 0 0,0 1 0,-1-1 0,1 0 0,0 1 1,0 0-1,0-1 0,0 1 0,0-1 0,-1 1 1,1 0-1,0 0 0,-1-1 0,1 1 0,-1 0 0,1 0 1,0 0-1,-1 0 0,0-1 0,1 1 0,-1 0 1,0 0-1,1 0 0,-1 0 0,0 0 0,0 0 0,0 0 1,0 0-1,0 0 0,0 2 0,1 40 66,-1-34-55,1 25 328,1-23-1685,2-24-4587,0-8-2296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3940,'0'0'12935,"30"-2"-7383,-26 0-5401,0-1 1,0 0 0,0 0 0,0 0 0,-1 0 0,0-1 0,0 0 0,0 1-1,0-1 1,0 0 0,-1 0 0,1-1 0,-1 1 0,0 0 0,2-9-1,-1 4-60,0-1 0,-1 0-1,1 0 1,-2 0 0,0 0-1,0-15 1,0 25-79,-1-1 1,0 0 0,0 1-1,0-1 1,0 0 0,1 1-1,-1-1 1,0 0-1,0 1 1,-1-1 0,1 0-1,0 1 1,0-1 0,0 0-1,0 1 1,-1-1-1,1 0 1,0 1 0,0-1-1,-1 0 1,1 1 0,-1-1-1,1 1 1,0-1-1,-1 1 1,1-1 0,-1 1-1,1-1 1,-1 1 0,1 0-1,-1-1 1,0 1-1,1 0 1,-1-1 0,0 1-1,1 0 1,-1 0 0,1-1-1,-1 1 1,0 0-1,0 0 1,1 0 0,-1 0-1,0 0 1,1 0 0,-1 0-1,0 0 1,1 0-1,-1 0 1,0 1 0,1-1-1,-1 0 1,0 0 0,1 1-1,-1-1 1,0 1 0,-1 0-16,-1 1 1,1-1-1,0 1 1,0 0 0,-1 0-1,2 0 1,-1 0-1,0 0 1,0 0 0,1 1-1,-1-1 1,-2 5-1,0 9-29,-1 0-1,2 1 1,0-1-1,1 1 0,1-1 1,1 1-1,0-1 0,4 30 1,-4-45 31,0-1-1,0 1 1,0 0 0,0 0-1,1 0 1,-1-1 0,0 1 0,0 0-1,1 0 1,-1-1 0,0 1 0,1 0-1,-1-1 1,1 1 0,-1 0 0,1-1-1,-1 1 1,1-1 0,-1 1-1,1-1 1,0 1 0,-1-1 0,1 1-1,0-1 1,-1 0 0,1 1 0,0-1-1,0 0 1,1 1 0,-1-1 7,1 0 1,0-1 0,0 1 0,-1 0-1,1-1 1,0 1 0,0-1 0,-1 0-1,1 0 1,-1 1 0,1-1 0,2-2-1,37-35 303,-10 0-182,38-40-14,-68 77-112,0 0 0,0 0 0,1 0 0,-1 0 0,0 0 0,0 0 0,1 0 0,-1 0 0,1 1 0,-1-1 0,1 0 0,-1 1 0,1-1 0,-1 1 0,1 0 0,-1-1 0,3 1 0,-3 0 1,0 0-1,0 1 1,0-1-1,0 1 1,0-1-1,-1 1 1,1-1-1,0 1 1,-1-1-1,1 1 1,0-1-1,-1 1 1,1 0-1,0-1 1,-1 1-1,1 0 1,-1 0-1,1 0 1,-1-1-1,0 1 1,1 0-1,-1 1 1,3 8 12,-1 0 0,-1 0 0,1 0-1,-1 16 1,0-2-3,-1-22-11,10 39 5,-10-40-4,1 0 0,-1-1-1,0 1 1,0 0 0,1 0 0,-1-1 0,1 1 0,-1 0 0,1-1 0,-1 1 0,1 0-1,-1-1 1,1 1 0,-1-1 0,1 1 0,0-1 0,-1 1 0,1-1 0,0 0 0,0 1-1,-1-1 1,1 0 0,0 0 0,0 1 0,-1-1 0,1 0 0,0 0 0,0 0 0,0 0-1,-1 0 1,1 0 0,0 0 0,0 0 0,-1 0 0,1 0 0,0-1 0,0 1-1,0 0 1,-1 0 0,1-1 0,0 1 0,-1 0 0,1-1 0,0 1 0,-1-1 0,1 1-1,0-1 1,0 0 0,7-8 27,1 0-1,-1-1 1,-1 0-1,0-1 1,0 1-1,10-24 1,8-12-493,-20 39 268,-4 5 49,0-1 0,0 1 1,0 0-1,1 0 0,-1 0 1,1 0-1,-1 0 0,1 1 0,0-1 1,0 0-1,0 1 0,0-1 0,0 1 1,2-2-1,-2 5 77,-1-1-1,0 0 1,-1 1-1,1-1 1,0 1-1,0-1 1,0 1-1,-1 0 1,1-1 0,-1 1-1,0 0 1,1-1-1,-1 1 1,0 0-1,0-1 1,0 1-1,0 0 1,0 2-1,0-1 26,1 15 102,3 34-29,-3-50-28,-1 0 0,0 0 0,0 0 0,1 0-1,-1-1 1,1 1 0,0 0 0,-1 0 0,1-1 0,0 1-1,0 0 1,0-1 0,0 1 0,0-1 0,1 1 0,-1-1-1,0 0 1,1 1 0,-1-1 0,3 2 0,-3-3 24,1 0 0,-1 0 0,0 0-1,1 0 1,-1 0 0,0 0 0,1 0 0,-1-1 0,0 1 0,0 0 0,1-1 0,-1 1 0,0-1 0,0 1 0,1-1 0,-1 1 0,0-1 0,0 0-1,0 0 1,0 0 0,0 1 0,0-1 0,0 0 0,0 0 0,0-1 0,-1 1 0,1 0 0,0 0 0,0-1 0,21-42 895,-19 35-779,13-28 153,-1-1-1,-3-1 0,-1 0 1,-1 0-1,-3-1 0,4-48 1,-34 246 103,21 28 251,2-184-646,0 0 1,0 0 0,0 1-1,0-1 1,1 0-1,-1 0 1,1 0 0,-1 0-1,1 0 1,0 0 0,0 0-1,0 0 1,0 0-1,3 3 1,-4-4 5,1-1-1,0 1 1,-1-1 0,1 1-1,0-1 1,-1 0 0,1 1-1,0-1 1,0 0 0,-1 1-1,1-1 1,0 0 0,0 0-1,0 0 1,0 0-1,-1 0 1,1 0 0,0 0-1,0 0 1,0 0 0,-1 0-1,1-1 1,0 1 0,0 0-1,0 0 1,0-1 0,2-1 5,0 0-1,0 0 1,0-1 0,0 1 0,0 0 0,0-1 0,-1 0 0,1 0 0,-1 0 0,0 0-1,0 0 1,0 0 0,0 0 0,-1-1 0,2-3 0,-2 4-44,0 1 0,0 0-1,0-1 1,0 1 0,-1-1 0,1 1 0,-1-1-1,1 1 1,-1-1 0,0 1 0,0-1-1,0 1 1,-1-1 0,1 1 0,-1-1 0,1 1-1,-1-1 1,0 1 0,0-1 0,0 1 0,0 0-1,0-1 1,0 1 0,-3-3 0,-2 0-65,1 1 1,-1 1 0,1-1-1,-1 1 1,0 0 0,0 1-1,-12-4 1,-1-1-56,13 4 116,-26-10-391,31 13 454,0 0 1,0 0-1,0-1 1,1 1-1,-1 0 1,0-1 0,0 1-1,1-1 1,-1 1-1,0-1 1,1 1-1,-1-1 1,1 1-1,-1-1 1,1 0 0,-1 1-1,1-1 1,-1 0-1,1 1 1,-1-1-1,1 0 1,0 0 0,0 1-1,-1-1 1,1 0-1,0 0 1,0 0-1,0 0 1,0 1-1,0-3 1,2 2 17,0 0 0,0 0 0,0 0 0,1 0 0,-1 0 0,0 1 0,1-1 0,-1 0 0,1 1 0,-1 0 0,5 0 0,-1-1 5,35-5-42,40-7-1964,-29-3-6076,-27 4-466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11050,'0'0'9300,"-5"9"-8003,-4 4-882,2-3 105,1 0 1,0 0-1,0 0 0,-6 16 0,14-25-513,-1 0 0,1 1 0,0-1-1,-1 0 1,1 0 0,0 0-1,0 0 1,0 0 0,0-1 0,0 1-1,0 0 1,0-1 0,0 0 0,0 1-1,3-1 1,3 2 13,9 2 62,43 16-252,-59-19 191,1-1-1,0 1 1,-1 0 0,1-1-1,-1 1 1,1 0 0,-1 0 0,1 0-1,-1 0 1,0 1 0,1-1-1,-1 0 1,0 1 0,0-1-1,0 0 1,0 1 0,0-1 0,0 1-1,-1 0 1,1-1 0,0 1-1,-1-1 1,1 1 0,-1 0-1,0 0 1,1-1 0,-1 4 0,-1-2 72,0-1 0,0 0 1,0 0-1,0-1 0,0 1 1,0 0-1,-1 0 1,1 0-1,0-1 0,-1 1 1,0-1-1,1 1 0,-1-1 1,0 0-1,0 0 1,-2 2-1,-38 18 390,30-16-370,5-1-254,-1-1 0,1 0 1,-1 0-1,1-1 0,-13 2 0,-3-7-8132,15-4-3381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66 6406,'0'0'1543,"4"-10"-988,-2 0 177,8-26-656,-4 26 14042,-8 102-11404,-1-46-2329,3-1 0,1 0 1,10 55-1,-9-117 422,-4-22-803,-4 19-195,-2-1-1,0 1 1,-1 1 0,-1 0-1,-1 0 1,-16-19-1,27 37 139,2 4 27,0 0-1,0-1 1,0 1-1,0-1 1,0 1-1,1-1 1,-1 0-1,1 0 1,0 0 0,0 0-1,-1 0 1,1-1-1,0 1 1,1-1-1,3 2 1,-4-2-5,7 3-250,0 0 0,1-1 0,-1 0 0,1-1 1,-1 0-1,1-1 0,0 0 0,20-1 0,-15-1-1351,-1-1 0,1 0 0,-1-1-1,0-1 1,22-8 0,2-4-4048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6 288,'0'0'19912,"-10"4"-18892,5-2-858,-1 0 1,1 1-1,-1 0 0,1 0 1,0 1-1,0-1 0,0 1 1,0 0-1,1 0 0,0 1 1,0-1-1,0 1 0,0 0 1,1 0-1,0 1 0,0-1 1,0 1-1,1-1 0,-1 1 1,1 0-1,-1 7 0,1-8 57,1 0 0,0 0 0,0 0 0,1 0 0,-1 0 0,1 0 0,0 0-1,1 5 1,-1-9-176,1 1 0,-1-1 0,0 0 0,1 0 0,-1 0 0,1 0 0,-1 0 0,1 0 0,-1 0 0,1 0 0,0-1 0,-1 1 0,1 0 0,0 0 0,0 0 0,0-1 0,0 1 0,0 0 0,0-1 0,0 1-1,0-1 1,0 1 0,0-1 0,0 0 0,0 1 0,0-1 0,0 0 0,0 0 0,0 0 0,0 1 0,0-1 0,1-1 0,-1 1 0,0 0 0,0 0 0,0 0 0,0 0 0,0-1 0,0 1 0,0 0 0,2-2 0,2 1 75,-1-2 1,1 1-1,0 0 0,-1-1 1,1 0-1,-1 0 1,0 0-1,0 0 0,0-1 1,0 0-1,-1 0 1,0 0-1,1 0 0,-2 0 1,1-1-1,0 1 1,3-10-1,-2 6-121,-1 0 0,0 0 0,-1 0 0,0 0 0,0 0 0,-1 0 0,0-1 0,0 1 0,-1 0 0,-1-13 0,1 20-209,0 1 0,0-1 0,-1 1 0,1-1 0,0 1 0,-1-1 0,1 1 1,0 0-1,-1-1 0,1 1 0,0-1 0,-1 1 0,1 0 0,-1 0 0,1-1 1,-1 1-1,1 0 0,-1 0 0,1-1 0,-1 1 0,1 0 0,-1 0 0,1 0 0,-1 0 1,1 0-1,-1 0 0,1 0 0,-1 0 0,1 0 0,-1 0 0,1 0 0,-1 0 1,1 0-1,-1 0 0,0 1 0,-3-1-3734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10282,'0'0'10783,"0"14"-9539,1 64 230,20 129-1,-21-205-1457,0-1 0,1 1 0,-1 0 0,0 0 0,1 0 1,-1 0-1,1 0 0,0 0 0,0-1 0,0 1 0,-1 0 0,2-1 0,-1 1 1,0-1-1,0 1 0,0-1 0,1 1 0,-1-1 0,2 2 0,-1-3-4,-1 0 0,0 0-1,0 0 1,0 0 0,0 0 0,0 0-1,0 0 1,0 0 0,1-1 0,-1 1-1,0 0 1,0-1 0,0 1 0,0 0-1,0-1 1,0 0 0,0 1 0,0-1-1,0 1 1,-1-1 0,1 0 0,0 0-1,1-1 1,7-9 74,1 0 0,-2 0 1,14-25-1,-14 24-63,-3 3-14,26-34 25,-29 42-37,-1-1 0,1 1 0,0-1 0,-1 1 1,1 0-1,0-1 0,0 1 0,0 0 0,0 0 0,0 0 1,0 1-1,1-1 0,-1 0 0,0 1 0,0 0 1,0-1-1,1 1 0,-1 0 0,0 0 0,3 0 0,-3 1 10,-1 0 0,0-1 0,1 1 0,-1 0 0,0 0 0,0 0 0,0 0-1,0 0 1,0 0 0,0 0 0,0 1 0,0-1 0,0 0 0,0 0 0,0 1-1,-1-1 1,1 0 0,-1 1 0,1-1 0,-1 1 0,1-1 0,-1 1 0,0-1-1,0 1 1,0-1 0,0 4 0,-1 41 213,-1-40-146,0-1-1,-1 0 0,1 1 1,-1-1-1,0 0 1,0 0-1,-1 0 1,0-1-1,0 1 0,0-1 1,0 0-1,0 0 1,-1-1-1,0 1 1,0-1-1,0 0 0,0 0 1,0 0-1,-8 2 1,0 0 47,0 0 1,0-1-1,0 0 0,-1-1 1,0 0-1,1-1 0,-16 0 1,26-3-204,0 1 0,1-1 0,-1 1 0,0-1 0,1 0 1,-1 0-1,1 0 0,-1 0 0,1 0 0,0-1 0,-4-2 0,5 4-28,1-1 0,-1 1 0,0 0 0,1-1 0,-1 0 0,1 1 0,-1-1 0,1 1 0,-1-1 0,1 0 0,-1 1 0,1-1 0,-1 0 0,1 1 0,0-1 0,0 0 0,-1 0 0,1 1 0,0-1 0,0 0 0,0 0 0,0 1-1,0-1 1,0 0 0,0 0 0,0 0 0,0 1 0,0-1 0,0 0 0,0 0 0,1 1 0,-1-1 0,0 0 0,0 0 0,1 1 0,-1-1 0,1 0 0,-1 1 0,1-1 0,-1 0 0,1 1 0,-1-1 0,2 0 0,3-1-491,0 0 1,0 0-1,0 1 1,0 0-1,0 0 1,0 0 0,0 1-1,0 0 1,0 0-1,1 0 1,-1 0-1,6 2 1,23-2-3899,-3-5 73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5 363 10858,'0'0'11232,"-1"10"-10490,1-8-747,-2 14 459,1 1 1,0 0-1,3 24 0,-2-39-375,0 1 0,0-1 0,1 0 1,-1 1-1,1-1 0,0 0 0,-1 0 0,1 0 0,0 0 0,0 1 0,1-1 0,-1-1 0,0 1 0,1 0 0,-1 0 0,4 3 0,-4-5-47,1 1 0,0-1 0,0 0 0,-1 1 0,1-1 0,0 0 0,0 0 0,-1 0 0,1 0 0,0-1 0,0 1 0,0 0 0,-1-1 0,1 1 0,0-1 0,-1 1 0,1-1 0,0 0 0,-1 0 0,1 0 0,-1 0 0,1 0 0,-1 0 0,0 0 0,1 0 0,1-3 0,7-6 63,0-1 0,0 0 0,-1-1 0,0 0 0,-1 0 0,0-1 0,-1 0 0,0 0 0,-2-1 0,1 0 0,-2 0 0,1 0 0,-2 0 0,2-16 0,-11 188-148,6-157 58,0-1 1,-1 0-1,1 1 0,0-1 1,0 0-1,0 1 0,0-1 0,0 0 1,0 1-1,0-1 0,0 0 1,0 1-1,0-1 0,0 0 1,0 1-1,0-1 0,0 0 1,1 1-1,-1-1 0,0 0 0,0 1 1,0-1-1,0 0 0,1 1 1,-1-1-1,0 0 0,0 0 1,0 1-1,1-1 0,-1 0 1,0 0-1,1 0 0,-1 1 0,0-1 1,0 0-1,1 0 0,-1 0 1,0 0-1,1 1 0,-1-1 1,0 0-1,1 0 0,-1 0 1,1 0-1,16-12 225,11-24 118,-12 10-265,-2 0 1,16-36 0,-38 138-319,1-50 328,2 1 1,1 0-1,-1 32 1,5-58-85,0-1 0,0 1 1,0-1-1,0 1 0,0-1 1,0 1-1,0-1 0,0 1 1,0-1-1,0 1 1,0-1-1,0 1 0,0-1 1,1 1-1,-1-1 0,0 1 1,0-1-1,1 1 1,-1-1-1,0 0 0,0 1 1,1-1-1,-1 1 0,1-1 1,-1 0-1,0 1 1,1-1-1,-1 0 0,1 1 1,-1-1-1,0 0 0,1 0 1,-1 0-1,1 1 0,0-1 1,19-7 407,16-23 62,0-2-366,-15 14-164,29-34 0,-44 46 35,-1 0 1,0-1-1,-1 0 1,0 0-1,0-1 1,-1 1-1,1-1 1,-2 0-1,5-14 1,-6 15 15,7-62 26,-6 76-234,-2-6 214,0 0 0,1-1 0,-1 1 0,0-1 0,0 1 0,0 0 0,1 0 0,-1-1 0,0 1 0,0 0 0,0-1 0,0 1 0,0 0 1,0-1-1,0 1 0,-1 0 0,1-1 0,0 1 0,0 0 0,0-1 0,-1 1 0,1 0 0,0-1 0,-1 1 0,1-1 0,-1 1 0,1 0 0,0-1 0,-2 1 1,-12 36 250,8-18-157,4-10-104,0 1-1,1-1 0,0 1 0,1-1 1,1 20-1,-1-9-4,32-23 14,-29 2-3,1-1 0,-1 0 0,1-1 0,-1 1-1,0-1 1,0 1 0,0-1 0,0 0 0,-1 0 0,1 0 0,-1 0-1,3-4 1,25-50 36,-12 21-30,-2 8 3,0-1 1,-3 0 0,0-1 0,12-45-1,-32 85-267,5-8 274,0 0 0,0 1 0,0-1 0,0 1 0,0 0 0,1-1 0,-1 1 0,1 0 0,0 0 0,-2 4 0,3-7 8,0 0 1,10-41-112,-11 13 71,1 28 11,0 1 1,-1-1 0,1 1 0,0-1 0,0 0 0,0 1 0,0-1 0,0 0 0,-1 0 0,1 1 0,0-1-1,0 0 1,0 1 0,-1-1 0,1 0 0,0 0 0,0 1 0,-1-1 0,1 0 0,0 0 0,-1 0 0,1 1 0,0-1-1,-1 0 1,1 0 0,0 0 0,-1 0 0,1 0 0,0 0 0,-1 0 0,1 0 0,0 0 0,-1 0 0,1 0-1,-1 0 1,1 0 0,0 0 0,-1 0 0,1 0 0,0 0 0,-1 0 0,1 0 0,0-1 0,-1 1 0,1 0-1,0 0 1,-1 0 0,1-1 0,0 1 0,0 0 0,-1 0 0,1-1 0,0 1 0,0 0 0,0 0 0,-1-1 0,1 1-1,0 0 1,0-1 0,0 1 0,0 0 0,0-1 0,-1 1 0,1 0 0,0-1 0,0 1 0,0 0 0,0-1-1,0 0 1,-8 15 21,1 1 0,0-1-1,1 1 1,1 1-1,-8 30 1,7-21 67,1-7 80,0 1 1,-3 35-1,8-47-152,-1 0-1,1 0 0,1 0 0,0 0 0,0 0 0,0 0 0,1 0 0,0 0 0,0-1 0,0 1 0,4 6 1,-4-11-13,0 3 0,0 0-1,1-1 0,0 1 0,0-1 1,0 0-1,0 0 0,6 5 0,-8-9 2,-1 1-1,1-1 0,0 1 0,-1-1 0,1 0 0,0 0 1,-1 1-1,1-1 0,0 0 0,0 0 0,-1 0 0,1 0 1,0 1-1,0-1 0,-1 0 0,1 0 0,0-1 0,0 1 1,-1 0-1,1 0 0,1-1 0,0 0 6,0 0 1,0 0-1,-1 0 0,1-1 1,-1 1-1,1-1 0,-1 1 1,1-1-1,-1 1 0,0-1 1,2-3-1,13-21-21,-2-2 1,-1 1-1,-1-1 1,14-55-1,15-122-569,-56 355 321,9-122 242,1-5 99,1 0 0,0 0 0,2 0 1,1 1-1,0-1 0,6 40 0,-4-61-72,0 0 0,0 1 0,0-1 0,0 0 0,1 0 1,-1 0-1,1 0 0,-1 0 0,1 0 0,0 0 0,0 0 0,0-1 0,0 1 0,0-1 0,0 1 0,1-1 1,-1 0-1,0 0 0,5 2 0,-6-3-1,0 1-1,0-1 1,0 0 0,0 1-1,0-1 1,0 0 0,0 0 0,0 0-1,0 0 1,0 0 0,0 0-1,1 0 1,-1 0 0,0 0 0,0 0-1,0-1 1,0 1 0,0 0 0,0-1-1,0 1 1,0-1 0,0 1-1,0-1 1,0 0 0,-1 1 0,1-1-1,0 0 1,0 1 0,-1-1-1,1 0 1,0 0 0,-1 0 0,1 0-1,0 0 1,-1 0 0,1 1-1,-1-1 1,0-1 0,1 1 0,-1 0-1,0 0 1,0 0 0,1 0-1,-1 0 1,0 0 0,0 0 0,0-1-1,0-5-74,-1 0-1,1 0 0,-1 0 0,0 0 1,0 1-1,-1-1 0,0 0 0,0 1 1,-1-1-1,0 1 0,0 0 0,0 0 1,-1 0-1,-4-6 0,-2-1-146,-2 1 1,1 0-1,-1 1 0,-24-18 1,36 29 219,-1 0 0,1-1 1,0 1-1,0 0 0,0-1 1,-1 1-1,1 0 0,0-1 1,0 1-1,0 0 0,0-1 1,0 1-1,0 0 0,0-1 1,0 1-1,0-1 0,0 1 1,0 0-1,0-1 0,0 1 1,0 0-1,0-1 0,0 1 1,0-1-1,0 1 0,0 0 1,1-1-1,-1 1 0,0 0 1,0-1-1,0 1 0,1 0 1,-1 0-1,0-1 0,0 1 1,1 0-1,-1-1 0,0 1 1,1 0-1,-1 0 0,0 0 1,1-1-1,-1 1 0,0 0 1,1 0-1,-1 0 0,0 0 1,1 0-1,-1 0 0,0 0 1,1 0-1,-1 0 0,1 0 1,23-9 285,-22 9-280,100-27-2092,-96 22-550,-6 5 2385,1 0 0,-1-1 0,0 1 0,0 0-1,0 0 1,0-1 0,0 1 0,1 0 0,-1-1 0,0 1 0,0 0-1,0-1 1,0 1 0,0-1 0,0 1 0,0 0 0,0-1 0,0 1-1,0 0 1,0-1 0,-1 1 0,1 0 0,0-1 0,0 1-1,0 0 1,0-1 0,0 1 0,-1 0 0,1 0 0,0-1 0,0 1-1,0 0 1,-1-1 0,-11-7-6944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 16239,'-8'-5'2883,"2"0"288,6 3-1313,0 1-1506,10 1-416,1 0-1698,4-1-2369,2-2-6792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17617,'0'0'9513,"-1"14"-8996,0 5-399,-10 178 1601,11-194-1670,0 0-1,0 0 1,1 0-1,-1 0 1,1 0 0,-1 0-1,1 0 1,0 0 0,0 0-1,0 0 1,1-1-1,-1 1 1,0 0 0,1-1-1,3 5 1,-3-6-40,-1 0-1,1 1 1,0-1-1,0 0 1,0-1 0,-1 1-1,1 0 1,0 0-1,0-1 1,0 1-1,0-1 1,0 1 0,0-1-1,0 0 1,0 0-1,1 0 1,-1 0 0,0 0-1,0-1 1,0 1-1,0-1 1,0 1 0,0-1-1,2-1 1,2-1 12,1 0-1,-1-1 1,1 0 0,-1 0 0,0-1 0,-1 0-1,1 0 1,-1 0 0,0-1 0,0 0 0,-1 0-1,1 0 1,-1 0 0,3-8 0,3-4 2,-2 0 0,0-1 0,0 0 0,3-20 0,-3-23 9,-26 105-256,12-18 245,2 0 0,1 1 1,-1 34-1,4-60-21,0 1 0,0-1 0,-1 1 0,1 0 0,0-1 0,0 1 0,0 0 0,1-1 0,-1 1 0,0-1 0,0 1 0,0 0 0,0-1 0,1 1 0,-1-1 0,0 1 0,0 0 0,1-1 1,-1 1-1,1-1 0,-1 1 0,0-1 0,1 1 0,-1-1 0,1 1 0,-1-1 0,1 0 0,-1 1 0,1-1 0,-1 0 0,1 1 0,0-1 0,21-7-248,16-26-1122,-27 18 1047,-1 0 0,-1-1 0,-1 1 0,0-2 0,-1 1 0,-1-1 0,0-1 0,-1 1 0,-1-1 0,-1 1 0,1-22 0,-5 46 460,0-1-1,-1 1 1,0 0 0,0-1-1,-1 1 1,-3 6 0,-7 21 171,5 4 76,2 1 1,2 0-1,1 1 0,5 71 0,-2 31-212,-8-88 514,8-51-588,-1 1 1,0-1-1,0 1 0,0-1 1,-1 0-1,1 0 0,-1 0 1,1 0-1,-1 0 0,0 0 1,-1 0-1,-3 4 0,6-7-85,-1 0 1,1 1-1,0-1 0,0 0 0,-1 0 0,1 0 0,0 0 0,0 0 0,-1 0 1,1 0-1,0 0 0,-1 0 0,1 0 0,0 0 0,-1 0 0,1 0 0,0 0 0,0 0 1,-1 0-1,1 0 0,0 0 0,0 0 0,-1 0 0,1 0 0,0-1 0,0 1 1,-1 0-1,1 0 0,0 0 0,0 0 0,-1-1 0,1 1 0,0 0 0,0 0 1,0 0-1,-1-1 0,1 1 0,0 0 0,0 0 0,0-1 0,0 1 0,0 0 1,0-1-1,0 1 0,0 0 0,0 0 0,-1-1 0,1 1 0,0 0 0,0-1 0,0 1 1,1 0-1,-1 0 0,0-1 0,-2-20 111,2 19-94,-1-39-3,2 0 1,1-1 0,3 1-1,1 1 1,2-1 0,1 1-1,3 0 1,1 1 0,2 1-1,33-62 1,-45 94-41,1 1 1,0-1-1,0 1 0,0 0 1,0 0-1,1 0 0,0 1 1,0-1-1,1 1 0,-1 0 1,1 1-1,0-1 0,-1 1 1,2 1-1,7-4 0,-11 5 6,1 0-1,0 1 1,0-1-1,0 1 1,0 0-1,0 0 1,0 0-1,0 0 1,-1 1-1,1 0 1,0 0-1,0 0 1,0 0-1,-1 0 1,1 1-1,-1 0 1,1-1-1,-1 1 0,0 1 1,1-1-1,-1 0 1,0 1-1,-1-1 1,1 1-1,0 0 1,4 6-1,-4-5 32,0 0-1,0 1 0,0-1 0,-1 1 0,1 0 1,-1-1-1,0 1 0,0 0 0,-1 0 1,0 0-1,1 1 0,-2-1 0,1 0 0,-1 0 1,1 1-1,-1-1 0,-1 0 0,1 0 1,-1 1-1,0-1 0,0 0 0,-1 0 0,1 0 1,-1 0-1,0 0 0,-1 0 0,1-1 1,-1 1-1,-6 7 0,5-6 6,-2 0 1,1-1-1,0 0 0,-1 0 1,0 0-1,0-1 1,-1 0-1,1 0 0,-1 0 1,0-1-1,0 0 0,0-1 1,0 1-1,-1-1 0,1-1 1,0 1-1,-1-1 1,0 0-1,1-1 0,-10 0 1,16 0-79,1 0 0,-1 0 0,0-1 0,0 1 0,0 0 0,0 0 0,0 0 0,1-1 0,-1 1 0,0-1-1,0 1 1,1 0 0,-1-1 0,0 1 0,0-1 0,1 0 0,-1 1 0,0-1 0,1 1 0,-1-1 0,1 0 0,-1 0 0,1 1 0,-1-1 0,1 0 0,0 0 0,-1 1 0,1-2 0,-2-26-5080,2 18 2311,0-12-5537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15855,'0'0'8659,"-7"12"-8237,-192 292 742,148-234-1433,-4-2 0,-81 79 0,135-147 157,1 0-1,0-1 1,0 1-1,-1 0 1,1 0 0,0 0-1,0-1 1,-1 1-1,1 0 1,0-1-1,0 1 1,0 0-1,0 0 1,-1-1-1,1 1 1,0 0-1,0-1 1,0 1 0,0 0-1,0-1 1,0 1-1,0 0 1,0-1-1,0 1 1,0 0-1,0-1 1,0 1-1,0 0 1,0-1-1,0 1 1,0 0 0,1-1-1,-1 1 1,0 0-1,0-1 1,0 1-1,0 0 1,1 0-1,-1-1 1,0 1-1,0 0 1,0 0-1,1-1 1,-1 1-1,17-35-4792,7-14-1614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10762,'0'0'12316,"1"8"-12023,7 74 732,-6-44-603,8 46 0,-10-83-423,0 0 0,0 1 0,1-1 0,-1 0 1,0 0-1,1 0 0,-1 0 0,1 1 0,-1-1 0,1 0 0,-1 0 1,1 0-1,0 0 0,0 0 0,0 0 0,-1 0 0,3 1 0,-2-2-60,-1 0 0,1 0-1,-1 0 1,1 0-1,-1 0 1,1 0-1,-1 0 1,1 0 0,0 0-1,-1 0 1,1 0-1,-1 0 1,1-1-1,-1 1 1,1 0 0,-1 0-1,1 0 1,-1-1-1,1 1 1,-1 0-1,0-1 1,1 1-1,-1-1 1,1 1 0,-1 0-1,1-2 1,1-1-637,0 0 0,0 0 0,0 0 0,0-1 0,0 1 0,-1-1 0,1 1 0,-1-1 0,1-6 0,-1-12-5030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9129,'0'0'11915,"9"-1"-10463,7 0-1077,0-1 0,1-1 0,-1-1 0,0 0 0,-1-1 0,27-12-1,-30 12-860,0-2 0,-1 0-1,0 0 1,0-1 0,16-15-1,-27 22-1098,-8 5-2765,-10 6-7,0 4-410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 11819,'0'0'10858,"51"-31"-9704,-25 15-802,3 3-288,-5 2 0,4 4-128,-11 3-801,-2 4-576,-8 0-641,-4 11-929,-3 3-2082,-3 0-3267</inkml:trace>
  <inkml:trace contextRef="#ctx0" brushRef="#br0" timeOffset="1">0 242 11563,'0'0'10410,"60"20"-10186,-37-27-96,-1-1-96,0-1 0,1 0 0,-1 0-736,-1 4-1122,-6-2-1345,-1 2-3075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39 10314,'0'0'11045,"-7"1"-11008,4-1-23,0 1 0,0 0 1,0 0-1,1 1 0,-1-1 0,0 0 0,0 1 0,1 0 0,-1 0 0,0-1 0,1 1 0,0 1 0,0-1 1,-1 0-1,1 1 0,1-1 0,-3 4 0,0 1 178,0-1 0,1 1-1,0 0 1,1 0 0,-1 0 0,1 1 0,-1 11 0,2 21 815,1-39-1000,0 0-1,0-1 1,0 1-1,1 0 1,-1 0-1,0-1 1,1 1-1,-1 0 1,1 0-1,-1-1 1,1 1 0,-1 0-1,1-1 1,-1 1-1,1-1 1,-1 1-1,1-1 1,0 1-1,-1-1 1,1 1-1,0-1 1,0 0-1,-1 1 1,1-1-1,0 0 1,0 0-1,0 1 1,-1-1 0,1 0-1,0 0 1,0 0-1,0 0 1,-1 0-1,1 0 1,0 0-1,0 0 1,0-1-1,-1 1 1,1 0-1,0 0 1,0-1-1,0 1 1,-1 0-1,1-1 1,1 0 0,2-2 15,0 1 1,1-1-1,-1-1 1,0 1 0,-1-1-1,1 1 1,-1-1 0,1 0-1,-1 0 1,0 0 0,0-1-1,-1 1 1,0-1 0,1 0-1,1-7 1,4-10 56,-2 1-1,6-26 0,-8 12 796,-4 37-263,0 15-537,-4 30-22,2-33-47,0 0-1,2 0 1,0-1 0,0 1 0,5 26-1,-5-39-21,0-1 0,0 0 0,0 1 0,0-1 0,1 0 0,-1 1 0,0-1-1,0 0 1,1 0 0,-1 1 0,0-1 0,0 0 0,1 0 0,-1 1 0,0-1 0,1 0-1,-1 0 1,0 0 0,1 0 0,-1 1 0,1-1 0,-1 0 0,0 0 0,1 0 0,-1 0-1,0 0 1,1 0 0,-1 0 0,1 0 0,-1 0 0,0 0 0,1 0 0,-1 0 0,0 0-1,1-1 1,-1 1 0,0 0 0,1 0 0,-1 0 0,0 0 0,1-1 0,-1 1 0,0 0-1,1 0 1,-1-1 0,0 1 0,0 0 0,1 0 0,-1-1 0,0 1 0,0 0 0,0-1-1,1 1 1,-1 0 0,0-1 0,14-17-2329,9-25-7146,-13 18-1494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10090,'0'0'11717,"-7"6"-11375,4-4-388,-34 30 1101,34-29-945,0-1 1,1 1-1,0-1 1,-1 1 0,1 0-1,0-1 1,1 1-1,-1 0 1,0 0 0,1 1-1,-1-1 1,1 0-1,-1 5 1,34-10-549,-23-1 355,0 1 0,-1 1-1,1-1 1,0 1 0,0 1-1,0-1 1,13 3 0,-20-2 86,1 1-1,-1 0 1,1-1 0,-1 1 0,1 1 0,-1-1 0,0 0 0,0 0 0,0 1 0,0-1 0,0 1 0,0 0-1,0 0 1,0 0 0,0 0 0,-1 0 0,1 0 0,-1 0 0,0 0 0,1 0 0,-1 1 0,0-1 0,0 1-1,-1-1 1,1 1 0,0-1 0,-1 1 0,0-1 0,1 1 0,-1 3 0,0-3 94,0 0 1,0 1-1,-1-1 0,1 0 1,-1 0-1,1 0 1,-1-1-1,0 1 0,0 0 1,0 0-1,-1 0 1,1 0-1,-1-1 0,1 1 1,-1-1-1,0 1 1,0-1-1,0 0 0,0 0 1,-1 0-1,1 0 1,0 0-1,-1 0 1,0-1-1,1 1 0,-1-1 1,0 1-1,0-1 1,1 0-1,-5 0 0,-5 3-51,-1 0 0,0-1-1,1-1 1,-1 0 0,-25 0 0,37-2-211,1 0 1,-1-1 0,1 1 0,-1 0 0,0 0-1,1 0 1,-1 0 0,1-1 0,-1 1-1,1 0 1,-1-1 0,1 1 0,-1 0 0,1-1-1,0 1 1,-1 0 0,1-1 0,-1 1 0,1-1-1,0 1 1,-1-1 0,1 1 0,0-1 0,0 1-1,-1-1 1,1 1 0,0-1 0,0 1 0,0-1-1,0 0 1,0 1 0,0-1 0,0 1 0,0-1-1,0 1 1,0-2 0,5-21-9140,6 10 2503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9161,'0'0'11878,"1"8"-11259,1 120 2497,-3-84-1679,8 79 0,-7-122-1439,0 1 0,0-1 0,0 1 0,0 0 1,1-1-1,-1 1 0,0-1 0,1 1 0,-1 0 1,1-1-1,-1 1 0,1-1 0,0 0 1,0 1-1,0-1 0,0 1 0,0-1 0,0 0 1,0 0-1,0 0 0,0 1 0,0-1 1,1 0-1,-1-1 0,0 1 0,1 0 0,-1 0 1,1 0-1,2 0 0,-4-1-109,1-1-1,-1 1 1,1 0 0,-1-1-1,1 1 1,-1 0-1,1-1 1,-1 1 0,0-1-1,1 1 1,-1-1 0,0 1-1,1-1 1,-1 1-1,0-1 1,1 1 0,-1-1-1,0 1 1,0-1 0,0 0-1,0 1 1,0-1-1,0 1 1,0-1 0,0 1-1,0-1 1,0 0-1,0 1 1,0-1 0,0 1-1,0-1 1,0 0 0,0 1-1,-1-1 1,1 1-1,0-1 1,-1 1 0,1-1-1,-11-25-2276,-5 10 1525,-1 0 0,-1 1-1,-30-20 1,4 3 3105,44 31-2155,0 1 0,-1 0 1,1-1-1,0 1 1,0 0-1,0-1 1,-1 1-1,1 0 0,0-1 1,0 1-1,0 0 1,0-1-1,-1 1 0,1 0 1,0-1-1,0 1 1,0-1-1,0 1 1,0 0-1,0-1 0,0 1 1,0-1-1,0 1 1,0 0-1,0-1 0,1 1 1,-1-1-1,0 1 1,0 0-1,0-1 1,0 1-1,1 0 0,-1-1 1,0 1-1,0 0 1,1-1-1,-1 1 1,0 0-1,0 0 0,1-1 1,-1 1-1,0 0 1,1 0-1,-1-1 0,1 1 1,-1 0-1,0 0 1,1 0-1,-1 0 1,0 0-1,1 0 0,-1 0 1,1 0-1,-1-1 1,0 1-1,1 1 0,28-10 116,-26 8 212,49-11 344,12-3-898,-23 0-2974,-18 3-1932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8 9321,'0'0'6977,"-10"-2"-4895,6 1-1950,0 0-1,0 0 1,0 0 0,0 0-1,-1 1 1,1 0 0,0 0-1,0 0 1,-1 1 0,1-1 0,0 1-1,0 0 1,0 0 0,0 0-1,0 1 1,0 0 0,0-1-1,0 1 1,1 0 0,-1 1-1,1-1 1,-1 1 0,1 0-1,0-1 1,0 1 0,-3 5-1,-6 8 31,1 1-1,0 1 0,2-1 1,0 1-1,1 1 0,1 0 0,0 0 1,2 0-1,0 1 0,1 0 1,1 0-1,1 0 0,0 24 1,2-41-159,0 0 1,0 0 0,1 0-1,-1 1 1,1-1 0,-1 0-1,1 0 1,0 0 0,0 0-1,1 0 1,-1 0 0,1 0-1,-1 0 1,1 0 0,0-1-1,0 1 1,0-1 0,0 1-1,0-1 1,1 0 0,-1 0-1,1 0 1,0 0 0,-1 0-1,1 0 1,0-1 0,0 0-1,0 1 1,0-1 0,0 0 0,0-1-1,0 1 1,1 0 0,-1-1-1,0 0 1,0 1 0,1-1-1,2-1 1,6 1 70,0-1 0,0 0 1,0-1-1,-1 0 0,1-1 1,-1-1-1,1 1 0,-1-2 0,14-7 1,-18 8 125,36-22 657,-41 24-777,-1 1 1,1-1 0,0 1-1,0-1 1,-1 1 0,1-1-1,-1 0 1,0 0 0,1 0-1,-1 1 1,0-2 0,0 1-1,0 0 1,0 0 0,0 0-1,-1 0 1,1-5 0,-1 7-48,0-1 0,-1 1 0,1-1 1,0 0-1,-1 1 0,1-1 0,-1 1 1,1 0-1,-1-1 0,1 1 0,-1-1 1,1 1-1,-1 0 0,0-1 0,1 1 1,-1 0-1,1 0 0,-1-1 0,0 1 1,1 0-1,-1 0 0,0 0 0,1 0 0,-1 0 1,0 0-1,1 0 0,-1 0 0,-1 0 1,-26 0-31,21 1 65,0-1-74,1 1 0,-1 0-1,0 1 1,1-1-1,-1 1 1,1 1 0,-1-1-1,1 1 1,0 0-1,0 0 1,0 1 0,1 0-1,-1 0 1,-5 6-1,10-10-67,3-2 48,0-1 1,0 0-1,0 1 1,1-1 0,-1 1-1,0 0 1,1 0 0,4-3-1,5-4 41,37-48 4,-37 42-22,0 0-1,1 1 0,1 1 0,27-22 0,-41 35-1,1-1 1,0 1-1,0-1 1,-1 1-1,1 0 0,0-1 1,0 1-1,0 0 0,-1 0 1,1-1-1,0 1 1,0 0-1,0 0 0,0 0 1,-1 0-1,1 0 0,0 0 1,0 1-1,0-1 1,0 0-1,-1 0 0,1 1 1,0-1-1,0 0 0,-1 1 1,1-1-1,0 0 1,0 1-1,-1-1 0,1 1 1,-1 0-1,1-1 0,0 1 1,-1-1-1,1 1 0,-1 0 1,1 0-1,-1-1 1,0 1-1,1 0 0,-1 0 1,0-1-1,1 1 0,-1 0 1,0 0-1,0 0 1,0-1-1,0 1 0,0 0 1,0 1-1,7 53 50,-6-46-30,1 121 679,13-145-13058,-7 6 4266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9449,'0'0'13234,"10"3"-11761,-7-2-1419,0 0-1,-1 0 1,1 0-1,0 0 1,0-1-1,0 1 1,0-1-1,-1 0 1,1 0 0,0 0-1,0 0 1,0 0-1,0-1 1,0 1-1,-1-1 1,1 0-1,0 0 1,0 0-1,-1 0 1,1 0-1,-1-1 1,1 1-1,-1-1 1,1 0-1,-1 1 1,0-1 0,0 0-1,0 0 1,0-1-1,0 1 1,-1 0-1,1-1 1,0 1-1,-1-1 1,2-3-1,3-4 31,0 1-1,-1-1 1,0 0-1,-1-1 1,0 1-1,0-1 1,-1 0-1,-1 0 1,0 0-1,1-20 1,-2 30-78,-1 1 0,0-1 0,0 1 0,0-1 0,0 1 0,0-1 0,0 1 0,0-1 0,0 1 0,0-1 0,0 1 0,0-1 0,0 1 0,0-1 0,0 1 0,0-1 0,0 1 0,-1-1 0,1 1 0,0-1 0,0 1 0,-1-1 0,1 1 0,0 0 0,0-1 0,-1 1 0,1-1 0,-1 1 0,1 0 0,0-1 0,-1 1 0,1 0 0,-1 0 0,1-1 0,-1 1 0,1 0 0,-1 0 0,1-1 0,-1 1 0,1 0 0,-1 0 0,1 0 0,-1 0 0,1 0 0,-1 0 0,1 0 0,-1 0 0,1 0 0,-1 0 0,1 0 0,-1 0 0,1 1 0,-1-1 0,1 0 1,-1 0-1,1 0 0,-1 1 0,1-1 0,-1 0 0,1 0 0,0 1 0,-1-1 0,1 1 0,0-1 0,-1 1 0,-25 26-88,13 0 125,2-1 0,1 1 1,1 1-1,1 0 1,2 0-1,-4 36 1,10-64-41,0 0 1,0 1-1,0-1 0,0 0 1,0 1-1,0-1 1,1 0-1,-1 1 0,0-1 1,0 0-1,0 1 1,0-1-1,1 0 1,-1 1-1,0-1 0,0 0 1,1 0-1,-1 1 1,0-1-1,1 0 0,-1 0 1,0 0-1,0 1 1,1-1-1,-1 0 0,0 0 1,1 0-1,-1 0 1,1 0-1,-1 0 0,0 0 1,1 0-1,-1 0 1,0 0-1,1 0 0,-1 0 1,0 0-1,1 0 1,-1 0-1,0 0 1,1 0-1,-1 0 0,0 0 1,1 0-1,-1-1 1,0 1-1,1 0 0,-1 0 1,0 0-1,1-1 1,-1 1-1,0 0 0,0 0 1,1-1-1,-1 1 7,19-11 55,-1-1 1,-1 0-1,20-19 0,-20 16-99,0 1 1,39-23-1,-50 33-50,0 1 0,-1 1 0,2-1 0,-1 1 0,0 0 0,0 0 0,1 1 0,-1 0 0,13-1 0,-17 2 60,0 1 0,0-1 0,0 1 0,0-1 0,0 1 0,0 0 0,-1 0 0,1-1 0,0 1 0,0 1 0,-1-1 1,1 0-1,0 0 0,-1 1 0,1-1 0,-1 0 0,0 1 0,1 0 0,-1-1 0,0 1 0,0 0 0,0-1 0,0 1 0,0 0 0,-1 0 0,1 0 0,0 0 0,-1 0 0,0 0 0,1 0 0,-1 0 0,0 0 1,0 4-1,1 3 68,0 3 40,1-1-1,-1 1 1,-1-1 0,0 1-1,-1-1 1,-4 23 0,4-33 188,2-40 432,4-107-95,36 112-769,-35 29 147,1 0 0,0 0 0,0 0 0,1 1 0,-1 0 0,1 1 0,0 0 0,0 0 0,12-3 0,-18 6-1,-1-1 1,1 1 0,0 0-1,0 0 1,0 0-1,0 0 1,0 0 0,0 0-1,0 0 1,0 1 0,0-1-1,0 1 1,0-1 0,0 1-1,0 0 1,0 0-1,-1-1 1,1 2 0,0-1-1,-1 0 1,1 0 0,-1 0-1,1 1 1,-1-1 0,1 1-1,-1-1 1,0 1 0,0-1-1,0 1 1,0 0-1,0 0 1,0-1 0,0 1-1,-1 0 1,1 0 0,-1 0-1,1 0 1,-1 0 0,0 0-1,1 0 1,-1 0 0,0 0-1,-1 0 1,1 2-1,1 23 23,-2-1 0,-3 28 0,8-63 20,1 0 1,0 0-1,0 0 0,8-8 0,3-6 17,-9 9-49,19-26-26,-25 38 28,1 0-1,-1 0 1,1 1-1,-1-1 0,1 1 1,0-1-1,-1 1 1,1 0-1,0-1 1,0 1-1,0 0 0,0 0 1,0 0-1,0 1 1,1-1-1,3 0 1,-5 1-1,0 0 1,0 1-1,0-1 0,0 1 1,0-1-1,-1 1 1,1-1-1,0 1 1,0 0-1,0-1 0,0 1 1,-1 0-1,1 0 1,0-1-1,-1 1 1,1 0-1,-1 0 0,1 0 1,-1 0-1,1 0 1,-1 0-1,0 0 1,1 0-1,-1 0 1,0 0-1,0 0 0,0 0 1,0 0-1,0 0 1,0 0-1,0 2 1,1 43 69,-2-37-65,4 16-4,-3-24 5,0-1-1,0 0 0,0 0 0,0 0 0,1 1 0,-1-1 0,0 0 0,0 0 0,0 0 0,0 1 1,0-1-1,0 0 0,0 0 0,1 0 0,-1 0 0,0 1 0,0-1 0,0 0 0,0 0 0,1 0 0,-1 0 1,0 0-1,0 0 0,0 0 0,1 0 0,-1 1 0,0-1 0,0 0 0,1 0 0,-1 0 0,0 0 1,0 0-1,0 0 0,1 0 0,-1 0 0,0 0 0,0 0 0,0 0 0,1 0 0,-1-1 0,0 1 0,1 0 1,22-29 307,-7 7-328,-10 14 41,1 1 1,1-1-1,0 1 0,0 0 0,11-7 1,-16 12-18,0 0 0,0 0 0,0 0 0,1 0 1,-1 1-1,0 0 0,1-1 0,-1 1 1,1 1-1,0-1 0,-1 0 0,1 1 1,0 0-1,-1 0 0,1 0 0,0 0 1,0 0-1,4 2 0,-7-1-4,0 0 0,0-1 0,0 1 0,0 0 0,0 0 0,0 0 0,0 0 0,0 0 0,-1 0-1,1 0 1,0 0 0,-1 1 0,1-1 0,-1 0 0,1 0 0,-1 1 0,0-1 0,1 0 0,-1 0 0,0 1 0,0-1 0,0 3 0,0 36 69,-1-28-89,1-12-469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91 9673,'0'-3'541,"0"1"-1,0-1 1,0 1 0,0-1-1,-1 1 1,1-1 0,-1 1-1,0-1 1,0 1 0,1 0-1,-2-1 1,1 1 0,0 0-1,0 0 1,-1 0 0,1 0-1,-1 0 1,-2-3 0,3 5-418,0-1 1,-1 1-1,1-1 1,-1 1-1,1-1 1,0 1-1,-1 0 1,1 0-1,-1 0 1,1 0-1,-1 0 1,1 0-1,-1 0 1,1 0 0,-1 0-1,1 1 1,0-1-1,-1 1 1,1-1-1,0 1 1,-1-1-1,1 1 1,0 0-1,-1 0 1,1-1-1,0 1 1,0 0-1,0 0 1,0 0-1,0 0 1,0 1-1,0-1 1,-1 2 0,-4 5 189,0 0 0,0 0 0,1 0 0,0 1 1,-5 12-1,8-17-214,1 0 1,-1 0 0,1 0-1,0 0 1,0 0 0,0 0-1,0 1 1,1-1 0,0 0-1,0 0 1,0 1-1,0-1 1,1 0 0,1 8-1,-1-11-93,-1 0 0,1-1 0,0 1 0,-1 0 0,1-1 0,0 1 0,0 0 0,0-1 0,-1 1 0,1-1 0,0 1 0,0-1 0,0 0 0,0 1 0,0-1 0,0 0 0,0 0 0,0 1 0,0-1-1,0 0 1,0 0 0,0 0 0,0 0 0,0 0 0,0-1 0,0 1 0,0 0 0,0 0 0,0-1 0,0 1 0,-1 0 0,1-1 0,0 1 0,1-2 0,31-17 116,-25 10-99,0 0 0,0-1 0,-1 0 0,0-1-1,-1 0 1,0 0 0,-1 0 0,0-1 0,0 1-1,2-14 1,-11 64-59,2-20 23,0 0 0,2 30 1,0-48 14,0 0 1,0-1 0,0 1 0,1 0-1,-1-1 1,0 1 0,0 0 0,0-1 0,0 1-1,1 0 1,-1-1 0,0 1 0,1-1-1,-1 1 1,0 0 0,1-1 0,-1 1-1,1-1 1,-1 1 0,0-1 0,1 1 0,0-1-1,-1 0 1,1 1 0,-1-1 0,1 1-1,-1-1 1,1 0 0,0 0 0,-1 1 0,1-1-1,0 0 1,-1 0 0,1 0 0,0 0-1,-1 0 1,1 0 0,0 0 0,-1 0 0,1 0-1,0 0 1,-1 0 0,1 0 0,0 0-1,-1-1 1,1 1 0,0 0 0,-1 0 0,2-1-1,1-1 21,0 1-1,0-1 1,0 0-1,0 0 1,0 0 0,-1 0-1,1 0 1,3-5-1,68-113 149,-72 134-364,-4 22-137,1-15 218,0-20 124,1 1 0,0-1 1,0 1-1,0-1 0,0 1 1,0-1-1,0 0 0,0 1 0,1-1 1,-1 1-1,0-1 0,1 1 1,-1-1-1,1 0 0,-1 1 0,1-1 1,0 0-1,0 1 0,0-1 1,-1 0-1,1 0 0,2 1 1,-2-2-3,1 1 0,-1-1 0,1-1 0,-1 1 0,1 0 0,-1 0 0,1-1 0,-1 1 0,1-1 0,-1 1 0,0-1 0,1 1 0,-1-1 0,0 0 0,1 0 0,-1 0 0,0 1 0,0-1 0,0 0 0,0-1 0,0 1 0,0 0 0,1-2 0,18-18-182,-1-1 0,-1 0-1,25-45 1,-50 148-447,6-78 632,1-1 0,0 1 0,0-1 0,0 1 0,0 0 0,0-1 0,1 1 0,-1-1 0,1 1 0,0-1 0,0 1 0,0-1 0,0 1 0,0-1 0,0 0 0,0 1 0,1-1 0,-1 0 0,1 0 0,0 0 0,0 0 0,0 0 0,0-1 0,0 1 0,0-1 0,0 1 0,0-1 0,1 0 0,-1 1 0,5 0 0,17 13-16,-16-9-30,0 0-1,-1 0 0,0 1 0,0 0 0,0 0 1,-1 1-1,0-1 0,-1 1 0,1 1 0,-2-1 0,1 1 1,-1 0-1,-1 0 0,1 0 0,-1 0 0,-1 1 1,0-1-1,0 1 0,-1 0 0,0-1 0,-1 1 1,0 0-1,-1 0 0,0-1 0,0 1 0,-4 12 1,5-19 109,0-1 1,-1 1-1,0-1 1,0 1-1,0-1 1,0 1 0,0-1-1,0 1 1,0-1-1,-1 0 1,1 1-1,-1-1 1,0 0 0,1 0-1,-1 0 1,0-1-1,0 1 1,-1 0-1,1-1 1,0 1 0,0-1-1,-1 0 1,1 1-1,-1-1 1,1-1 0,-1 1-1,1 0 1,-1 0-1,0-1 1,1 0-1,-1 1 1,0-1 0,1 0-1,-1 0 1,0-1-1,1 1 1,-1-1-1,0 1 1,1-1 0,-1 0-1,1 0 1,-1 0-1,1 0 1,-1 0 0,1 0-1,0-1 1,0 1-1,-1-1 1,1 0-1,0 0 1,0 1 0,1-1-1,-1 0 1,0-1-1,1 1 1,-1 0-1,-1-5 1,-3-6-78,0 0 0,1-1 0,1 1-1,0-1 1,1 0 0,0 0 0,1 0 0,1 0 0,0 0 0,1-1-1,1 1 1,0 0 0,3-16 0,-2 25 0,-1 0 0,1 0-1,0 0 1,0 1 0,0-1-1,0 1 1,1 0 0,0 0 0,0 0-1,0 0 1,0 0 0,1 0 0,-1 1-1,1 0 1,5-4 0,6-3-989,1 0 1,31-13-1,-6 3-4349,-9 0-1094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19635,'0'0'9251,"1"11"-9043,1 8-270,2 28 133,1 1 1,3-1-1,2-1 0,19 56 0,-20-87-2710,3-12-7449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15310,'0'0'5446,"27"49"-3685,-9-20-640,4 2-256,8 1-545,7-2-223,9-3-33,0-5-705,0-6-1761,-8-8-2819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19955,'0'0'8968,"14"43"-14733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9321,'0'0'3149,"9"1"-1317,12 3-350,1 0 1,-1 2 0,35 15-1,-38-15-1359,0 0-1,0-1 0,0-1 0,0-1 0,1 0 0,-1-2 1,1 0-1,0-1 0,30-4 0,13-5-233,95-28-1,-103 22 114,0 2 0,71-7-1,52 1 460,-118 10-201,1 2 0,1 3 0,-1 3 1,94 9-1,-144-6-51,0 0 1,0-2-1,0 1 1,0-1-1,0-1 1,0 0-1,0 0 1,0-1 0,0 0-1,0 0 1,-1-1-1,1-1 1,-1 0-1,0 0 1,15-10-1,-12 7-192,1 0-1,0 1 1,0 0-1,0 1 1,0 1-1,1 0 0,0 0 1,0 2-1,0 0 1,0 0-1,25 1 1,21-8-887,-75 4-12893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91 10570,'-20'1'1840,"0"1"-1,0 1 1,1 0-1,-1 2 1,-25 9-1,11-4-75,32-10-1530,-19 5 1075,20-5-1244,1 0 0,-1 1-1,1-1 1,-1 0 0,1 0-1,-1 0 1,1 0 0,-1 0 0,1 0-1,0 0 1,-1 0 0,1 0 0,-1 0-1,1 0 1,-1-1 0,1 1 0,-1 0-1,1 0 1,0 0 0,-1 0-1,1-1 1,-1 1 0,1 0 0,0 0-1,-1-1 1,1 1 0,0 0 0,-1-1-1,1 1 1,0-1 0,-1 1-1,1 0 1,0-1 0,0 1 0,0-1-1,-1 1 1,1 0 0,0-1 0,0 0-1,2 0 3,-1-1-1,1 1 0,0 0 1,0 0-1,0 0 1,0 0-1,0 0 0,0 0 1,1 0-1,-1 1 0,3-1 1,1-1 33,92-42 260,-64 28-177,0 1-1,60-18 1,-92 33-229,-1-1 1,0 1 0,1-1-1,-1 1 1,1-1 0,-1 1-1,1 0 1,-1 0 0,1 0-1,-1 0 1,1 0 0,-1 0-1,1 0 1,-1 0 0,1 0-1,-1 1 1,1-1 0,-1 1-1,1-1 1,-1 1 0,0 0-1,1-1 1,-1 1 0,0 0-1,0 0 1,1 0 0,-1 0-1,0 0 1,0 0 0,0 0-1,0 1 1,0-1 0,1 2-1,-2 0-77,0-1-1,0 0 1,1 0-1,-2 0 1,1 0-1,0 0 1,0 0-1,-1 1 1,1-1 0,-1 0-1,0 0 1,1 0-1,-1 0 1,0 0-1,0-1 1,0 1-1,0 0 1,-1 0-1,1-1 1,-1 1-1,1 0 1,-1-1-1,1 0 1,-3 2-1,1-1-763,0 1 0,0-1 0,0-1 0,0 1 0,-1 0 0,1-1 0,0 0 0,-1 0 0,1 0 0,-1 0 0,-6 1 0,-18 0-9561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38 12748,'0'0'5504,"1"-8"-2947,4-12-1528,-3 11 722,-13 29-1130,-14 23-559,-2-1 0,-2-1 0,-2-2 0,-53 55 1,25-30 202,59-64-264,-2 2 34,-1 0 1,1 1 0,0-1-1,0 1 1,1-1 0,-1 1-1,0-1 1,1 1 0,0 0-1,-1 0 1,1 0 0,0-1-1,1 1 1,-1 0 0,0 4-1,1-6-33,1-1-1,-1 1 1,1-1-1,-1 1 1,1-1-1,-1 1 1,1-1-1,-1 1 1,1-1-1,0 1 1,-1-1-1,1 0 1,-1 1-1,1-1 1,0 0-1,0 0 1,-1 1-1,1-1 1,0 0-1,-1 0 1,1 0-1,0 0 1,0 0 0,-1 0-1,1 0 1,1 0-1,29-1 137,-24 1-71,34-4 229,52-11 1,-56 8-507,0 2 0,42-1 0,-21 6-5609,-42 0-1853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10154,'0'0'13629,"4"11"-12754,5 21-681,-3 0 1,0 1-1,-2 0 0,-1 67 1,-3-42-66,0-34-4641,-15-27-15037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2338,'0'0'18775,"10"0"-17045,6-2-1324,0-1 1,1-1-1,-2-1 0,1 0 0,0-1 1,-1-1-1,0 0 0,21-14 1,14-7-27,-28 17-656,-1-1-1,-1 0 0,28-23 1,-41 26-2640,-9-1-5635,-10 3 714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8584,'0'0'10346,"47"-57"-8584,-10 35-161,1 0-256,0 2-608,0 1-609,-4 4-128,-2 5-448,-3 4-1026,-5 1-1120,-4 1-2083,-5 2-2177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14574,'0'0'4810,"2"11"-2915,4 30-602,-4-24-788,0 1 0,1 0 0,1-1 1,0 1-1,13 30 0,-16-46-489,-1-1 1,1 0-1,0 0 1,-1 0-1,1 0 1,0 0-1,0 0 1,0 0-1,0 0 0,0 0 1,0 0-1,0-1 1,0 1-1,0 0 1,0-1-1,0 1 1,1 0-1,-1-1 1,0 0-1,0 1 0,0-1 1,1 0-1,-1 1 1,0-1-1,1 0 1,-1 0-1,0 0 1,1 0-1,-1 0 1,0-1-1,0 1 1,1 0-1,-1-1 0,0 1 1,0 0-1,1-1 1,-1 0-1,0 1 1,0-1-1,0 0 1,0 1-1,0-1 1,0 0-1,0 0 0,0 0 1,0 0-1,0 0 1,0-1-1,8-7 133,-1-1 0,-1 0 0,13-21 0,-15 22-222,6-9 99,-6 9-20,0 0 1,0 1-1,1 0 0,0 0 0,1 0 0,7-6 1,-14 14-10,0 0 1,1 0 0,-1 0 0,0 0 0,0 0 0,1 0 0,-1 0 0,0 0 0,1 0 0,-1 0 0,0 0-1,1 0 1,-1 0 0,0 0 0,1 0 0,-1 0 0,0 0 0,0 0 0,1 1 0,-1-1 0,0 0 0,1 0 0,-1 0-1,0 0 1,0 1 0,0-1 0,1 0 0,-1 0 0,0 1 0,0-1 0,0 0 0,1 0 0,-1 1 0,0-1-1,0 0 1,0 1 0,0-1 0,0 0 0,0 1 0,0-1 0,0 0 0,0 1 0,0-1 0,0 0 0,0 0 0,0 1-1,0-1 1,0 0 0,0 1 0,0-1 0,0 0 0,0 1 0,-1-1 0,2 26 58,-1-21-37,-3 112 88,7-112 269,5-12-9,6-13 96,2-8-363,1-3-46,2 1 0,24-30 0,-43 60-54,-1 0 0,0 0 0,0 0 0,0-1 0,0 1 0,0 0 0,1 0 0,-1 0 0,0 0 0,0 0 0,0 0 0,0 0 0,1 0 0,-1 0 0,0 0 0,0 0 0,0 0 0,0 0 0,1 0 0,-1 0 0,0 0 0,0 0 0,0 0 0,0 0 0,1 0 0,-1 0 0,0 1 0,0-1 0,0 0 0,0 0 0,0 0 0,1 0 0,-1 0 0,0 0 0,0 0 0,0 1 0,0-1 0,0 0 0,0 0 0,0 0 0,0 0 0,1 0 0,-1 1 0,0-1 0,0 0 0,0 0 0,0 0 0,0 0 0,0 1 0,0-1 0,0 0 0,0 0 0,0 0 0,0 0 0,0 1 0,0-1 0,0 0 0,0 0 0,0 0 0,-1 1 0,4 23 0,-1 31 0,-2-51 0,-1 7 11,4 25-113,7-31-289,8-16-419,-14 5-3290,-4 2-2690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12268,'11'-12'6270,"-10"29"-1197,-1-7-5724,0 62 2181,-2-7-226,14 123 0,-9-179-1335,0-10-2393,2-13-3834,-5 0-692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8232,'0'0'7292,"6"9"-4975,0 0-1639,0 0 0,1-1 0,0 0 0,0 0 0,1-1 0,10 9 0,-15-14-531,-1-1-1,1 1 0,-1-1 0,1 1 0,0-1 1,0 0-1,-1 0 0,1 0 0,0 0 1,0-1-1,0 1 0,0-1 0,0 1 0,0-1 1,0 0-1,0 0 0,0-1 0,0 1 1,0-1-1,0 1 0,0-1 0,-1 0 0,1 0 1,0 0-1,0-1 0,-1 1 0,1 0 1,-1-1-1,1 0 0,-1 0 0,0 0 0,3-2 1,17-19-19,-1-1 0,-1 0 0,-1-1 0,-1-2 0,-1 0 0,-2 0 0,0-2 1,-3 1-1,0-2 0,-1 0 0,-2 0 0,-1-1 0,-2 0 0,5-56 0,7 143-285,-4-17 160,-5-10 116,2 0 0,15 31 0,10-6-999,-31-48 213,0-1 0,0 1-1,1-1 1,-1-1-1,1 1 1,9 4-1,11 3-6501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1574 9161,'0'0'7740,"-1"0"-7834,1 1 128,-1-1-1,1 1 1,-1-1-1,1 0 1,-1 1 0,1-1-1,0 1 1,-1-1 0,1 1-1,0-1 1,-1 1 0,1-1-1,0 1 1,0-1 0,0 1-1,-1-1 1,1 1 0,0-1-1,0 1 1,0 0 0,0 0-1,1 0 17,0-1 0,0 0 1,-1 1-1,1-1 0,0 0 0,0 0 0,0 1 0,0-1 0,0 0 0,0 0 0,0 0 0,0 0 1,-1 0-1,1-1 0,0 1 0,0 0 0,0 0 0,0 0 0,0-1 0,0 1 0,-1 0 0,2-2 1,26-10 682,-28 12-713,63-36 421,-1-3 0,-2-2-1,63-58 1,-46 37-335,735-542-1,-306 235-8,-267 204 136,-20 14 3010,-214 145-4546,-13 5-4284,5 1 4207,-9 0-10417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2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761 365 4324,'-5'-11'2963,"-15"-36"-2795,1 5 1110,-35-60 1,48 91-1021,0 1 0,-1 1 0,-1-1 1,1 1-1,-2 0 0,1 1 1,-1 0-1,0 0 0,-1 1 0,0 0 1,-13-6-1,17 10-260,0 1 0,0 0 0,0 0 0,0 0 0,0 1 0,0 0 0,0 0 0,-1 1 0,1-1 0,0 2-1,-1-1 1,1 0 0,0 1 0,0 0 0,-8 3 0,5-1 9,0 1 1,1 0-1,0 1 0,0 0 0,0 0 0,0 0 1,1 1-1,-1 0 0,-7 9 0,-5 10 77,0 1 0,1 0 0,2 2 0,-26 54 0,0 10 178,4 2-1,5 1 1,4 2-1,3 1 1,6 1 0,3 1-1,-7 163 1,25-238-254,0 0-1,2 0 1,0 0 0,2 0-1,1 0 1,1 0 0,1-1-1,14 34 1,-14-44 9,0 0 0,1-1 0,0 0 0,1-1 0,1 0 0,0 0 0,0-1 0,1 0 0,1-1 0,0 0 0,0-1 0,1-1 0,0 0 0,0 0 0,16 6 0,-11-7 3,1 0-1,-1-1 1,1-1-1,0-1 1,0-1-1,0 0 0,1-1 1,-1-1-1,0-1 1,1-1-1,33-6 0,-26 1 18,0-2-1,-1 0 0,0-2 0,-1 0 1,0-2-1,-1-1 0,36-25 0,-11 0 84,-2-2 0,-2-1 0,-2-3-1,-1-2 1,-3-1 0,59-91 0,-58 72 5,-2-2 0,-3-1-1,35-99 1,-53 117-10,-2-1-1,-3 0 0,-1-1 0,-3 0 1,2-91-1,-10 128-81,0 0 1,-1 0-1,0 1 1,-2-1 0,1 0-1,-2 1 1,0 0-1,-1 0 1,-1 0-1,0 0 1,-1 1-1,0 0 1,-1 1-1,-1-1 1,0 2-1,-1-1 1,0 1-1,-1 1 1,0 0-1,-1 0 1,0 1-1,-1 0 1,0 1-1,-18-9 1,3 5-51,-1 1-1,0 1 1,0 2 0,-1 1 0,0 1-1,0 1 1,-36-1 0,-12 3-659,-128 9 1,-40 33-2766,155-21 673,5-3-2004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3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9577,'9'0'582,"527"-66"927,77-5-338,-269 58-1027,263-19 673,963-48 592,259 3-667,-753 60-1508,-786 18-1981,-143-4 420,-1-9-865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8104,'0'0'14323,"0"14"-13613,1 698 2263,-7-743-7835,1 15 3115,-7-31-4846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15278,'0'0'11014,"0"-9"-10582,0 6-412,0 0 1,1 1-1,-1-1 1,1 1-1,-1-1 1,1 1 0,0-1-1,0 1 1,0-1-1,0 1 1,0 0-1,0-1 1,1 1-1,-1 0 1,1 0-1,0 0 1,-1 0-1,1 0 1,0 1-1,3-3 1,6-3 137,0 1 1,0 1-1,22-8 1,-24 10-108,186-60 623,-173 58-914,1 1 1,-1 0-1,1 2 0,0 0 1,0 2-1,44 4 0,-59-2-1063,0 0-1,0 1 1,0-1-1,-1 2 1,9 3-1,-2 1-6308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5830,'0'0'15855,"60"-4"-14766,-6-11 512,8-5-672,6-4-641,1 1-192,-1 1-96,-11 7-32,-11 2-2178,-11 8-2370,-15-2-3812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17040,'0'0'7527,"-12"11"-7100,-8 11-386,0 0 0,1 1 0,1 2 0,2-1 0,-15 29 0,-6 23-13,-54 156-1,81-198-18,1 0-1,2 0 1,1 1-1,1-1 0,3 1 1,0 0-1,6 53 1,-3-83-96,-1 0 0,2-1 0,-1 1 1,0 0-1,1 0 0,0-1 0,0 1 1,0-1-1,1 0 0,0 0 0,-1 0 0,1 0 1,1 0-1,-1 0 0,1-1 0,-1 0 1,8 5-1,-7-5-281,0-1 0,0 1 0,0-1 0,1-1 0,-1 1 0,1 0 0,0-1 1,-1 0-1,1 0 0,0-1 0,0 1 0,-1-1 0,1 0 0,0 0 0,0-1 0,0 1 0,-1-1 0,7-2 1,30-17-6547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16752,'0'0'3892,"0"11"-3594,-1 30 92,-3 1-1,-1-1 0,-13 49 0,-45 129 440,31-113 15,28-74-367,4-31-470,0-1 0,0 0 0,0 1 0,0-1 0,0 1 0,0-1 0,0 0 0,1 1 0,-1-1 0,0 0 0,0 1 0,0-1 0,0 0 0,1 1 0,-1-1 0,0 0 0,0 0 0,1 1 1,-1-1-1,0 0 0,0 0 0,1 1 0,-1-1 0,0 0 0,1 0 0,-1 0 0,0 0 0,1 0 0,-1 1 0,1-1 0,-1 0 0,0 0 0,1 0 0,-1 0 0,0 0 0,1 0 0,-1 0 0,1 0 1,3-2 44,0 0 1,0 0-1,0 0 1,0-1-1,0 1 1,0-1-1,-1 0 1,0 0-1,1 0 1,3-5-1,47-52 406,-3-3 1,-2-2-1,-3-1 0,61-121 0,-105 183-974,9-21 1053,-10 14-2730,-8 5-4668,-8 6-3026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19218,'0'0'4068,"0"52"-2338,9-39-833,8 1-705,3 0-64,1-2-1249,4-2-1794,-2-7-2146,-4-3-5989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7687,'0'0'9513,"-17"61"-8296,11-26 833,3 0-961,3 0-736,0 0-257,0-8-64,0-1-545,0-8-896,3-9-417,4-9-1473,-2 0-4452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153 193 13261,'0'0'11226,"-2"13"-10553,-10 33-326,-2 0 1,-2-1-1,-2-1 1,-29 52-1,15-29-61,30-64-254,1 0 1,-1 0-1,1 0 0,0 0 0,0 1 1,0-1-1,0 0 0,1 1 1,-1 5-1,1-8-16,1 0-1,-1 0 1,1-1 0,-1 1 0,1 0-1,-1 0 1,1 0 0,0-1 0,0 1 0,-1 0-1,1-1 1,0 1 0,0-1 0,0 1-1,0-1 1,0 1 0,-1-1 0,1 1 0,0-1-1,0 0 1,0 1 0,0-1 0,0 0-1,0 0 1,0 0 0,0 0 0,0 0 0,0 0-1,0 0 1,0 0 0,0-1 0,2 1 0,15-2 143,1-1 0,-1-1 0,0 0 1,-1-2-1,19-7 0,31-9-1147,-44 17-250,36-13-7106,-35 5 54</inkml:trace>
  <inkml:trace contextRef="#ctx0" brushRef="#br0" timeOffset="1">620 1 20339,'0'0'2178,"11"9"-608,-7-6-1414,20 18 978,41 44 0,-58-56-1070,0-1 0,-1 2 0,1-1 0,-2 1 0,1-1 0,-1 1 0,-1 1 0,0-1 0,-1 1 0,5 18 0,-6-5 36,-2 0 0,0 0 1,-1 0-1,-1 0 0,-2 0 0,0 0 0,-1-1 0,-2 1 1,0-1-1,-2-1 0,0 1 0,-14 21 0,2-5-272,-2-2-1,-2-1 1,-1-1-1,-2-1 1,-58 55-1,32-46-2665,14-22-2748,-1-10-7514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110 223 9929,'11'-11'1468,"202"-180"6348,-212 190-7695,0 1 0,0 0 0,0-1 0,-1 1 0,1-1 1,0 1-1,0-1 0,0 0 0,-1 1 0,1-1 0,0 0 0,-1 1 0,1-1 0,-1 0 1,1 0-1,-1 0 0,1 1 0,-1-1 0,1 0 0,-1 0 0,0 0 0,1 0 0,-1 0 1,0 0-1,0 0 0,0-1 0,-23 3 820,-42 21-972,25-6 143,1 2 0,1 1 0,1 3 0,-38 27 0,47-18-37,28-30-79,-1 0 0,1-1-1,0 1 1,-1-1-1,1 1 1,0 0 0,-1-1-1,1 1 1,0-1 0,0 1-1,0 0 1,-1-1-1,1 1 1,0 0 0,0 0-1,0-1 1,0 1 0,0 0-1,0-1 1,1 1-1,-1 0 1,0-1 0,0 1-1,0 0 1,1-1 0,-1 1-1,0-1 1,1 1 0,-1 0-1,0-1 1,1 1-1,-1-1 1,1 1 0,-1-1-1,1 1 1,-1-1 0,1 1-1,-1-1 1,1 0-1,-1 1 1,1-1 0,0 0-1,-1 1 1,1-1 0,0 0-1,-1 0 1,1 0-1,0 0 1,-1 0 0,1 1-1,0-1 1,-1 0 0,1 0-1,1-1 1,32 4 58,0-2 1,0-1 0,40-6-1,-30 2-59,47 3 0,-89 0 5,0 1 1,0 0-1,0 0 1,0 0-1,-1 0 0,1 0 1,0 1-1,0-1 1,0 0-1,0 1 0,0 0 1,-1-1-1,1 1 0,0 0 1,0 0-1,-1 0 1,1 0-1,-1 0 0,1 0 1,-1 1-1,1-1 1,-1 0-1,0 1 0,0-1 1,1 1-1,-1-1 0,0 1 1,0 0-1,-1-1 1,1 1-1,0 0 0,-1 0 1,1 0-1,-1 0 1,1-1-1,-1 1 0,0 0 1,0 0-1,0 0 1,0 0-1,0 0 0,0 0 1,0 0-1,-1 0 0,1-1 1,-1 1-1,0 2 1,-2 4 56,0 1 0,0-1 0,-1 0 1,0 0-1,0-1 0,-1 1 0,0-1 1,-11 12-1,-5 1 387,-1 0 0,-1-2 1,-1 0-1,-27 15 0,34-23-273,0-1 0,0-1-1,-1-1 1,0 0 0,0-1 0,-1-1-1,-23 3 1,42-8-215,0 0 1,-1 0-1,1 0 0,0 0 0,0 0 0,0 0 1,-1 0-1,1 0 0,0 0 0,0 0 0,-1 0 1,1 0-1,0 0 0,0 0 0,0 0 0,-1 0 0,1 0 1,0 0-1,0 0 0,0 0 0,-1 0 0,1 0 1,0-1-1,0 1 0,0 0 0,0 0 0,-1 0 1,1 0-1,0-1 0,0 1 0,0 0 0,0 0 0,0 0 1,0 0-1,-1-1 0,1 1 0,0 0 0,0 0 1,0 0-1,0-1 0,0 1 0,4-13-2051,11-10-3771,-15 23 5754,14-21-8963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55 6822,'5'-9'2626,"18"-26"2146,-8 24 1406,-20 44-3541,-11 2-1798,-2 0 0,-44 62 0,-59 59-737,83-109 87,9-13-392,-30 40 725,55-69-890,1 0 0,-1 1 0,1 0 1,0-1-1,1 1 0,0 0 0,0 0 1,0 0-1,0 0 0,1 1 0,-1 6 1,2-13 198,0 1 0,0-1 0,0 0 0,0 1 0,0-1 1,0 0-1,0 0 0,0 1 0,0-1 0,0 0 0,0 0 1,0 1-1,0-1 0,1 0 0,-1 0 0,0 1 1,0-1-1,0 0 0,0 0 0,0 1 0,1-1 0,-1 0 1,0 0-1,0 1 0,0-1 0,1 0 0,-1 0 0,0 0 1,0 0-1,0 0 0,1 1 0,-1-1 0,0 0 0,0 0 1,1 0-1,-1 0 0,0 0 0,1 0 0,-1 0 0,0 0 1,0 0-1,1 0 0,-1 0 0,0 0 0,0 0 1,1 0-1,-1 0 0,0 0 0,1 0 0,-1 0 0,0 0 1,0 0-1,1-1 0,-1 1 0,0 0 0,0 0 0,0 0 1,1 0-1,-1-1 0,0 1 0,0 0 0,0 0 1,1-1-1,7-11-7604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5189,'0'0'8915,"-6"9"-8835,-1 2-126,0 1 1,1 0-1,1 0 0,0 1 0,1-1 1,-5 22-1,5-25-1010,3-19 1386,0-19-1864,1 29 1295,0-11-3823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12364,'0'0'4185,"-8"0"-2498,-1 1-1528,0 0 1,1 0-1,-1 1 1,1 0-1,0 0 1,0 1-1,0 0 0,0 1 1,0 0-1,1 0 1,-1 0-1,1 1 1,0 1-1,-11 9 1,2 1 52,0-1 1,1 2-1,1 0 1,0 1 0,1 0-1,1 1 1,-10 21-1,16-26-175,0-1 1,1 1-1,0 0 0,1 1 0,1-1 0,0 1 0,1 0 0,0 0 0,2-1 0,-1 1 0,4 23 1,-3-34-62,1 0 1,-1-1 0,1 1 0,0 0 0,0-1 0,1 1 0,-1 0 0,1-1 0,0 0 0,0 1 0,0-1 0,0 0 0,0 0 0,1 0 0,-1 0-1,1-1 1,0 1 0,0-1 0,0 1 0,0-1 0,0 0 0,0 0 0,1-1 0,-1 1 0,1-1 0,-1 1 0,1-1 0,-1 0 0,1 0 0,0-1-1,0 1 1,-1-1 0,8 0 0,-1 0-157,0-1-1,0 0 0,-1-1 0,1 0 1,-1-1-1,0 0 0,0 0 0,0-1 1,0 0-1,0 0 0,-1-1 1,11-8-1,-3 0-1110,-1 0 1,0-1-1,19-23 1,0-10-3483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49 10666,'0'0'7100,"-9"4"-6134,4-2-894,0 1-1,0-1 1,0 1-1,1 0 1,-1 1-1,1-1 1,-1 1-1,1 0 1,0 0-1,1 0 1,-1 1-1,1-1 1,0 1-1,0 0 1,0 0-1,1 0 0,-3 7 1,-3 6 228,-12 34 877,19-49-1088,1 0 0,-1 0 0,0 0 0,1 0 0,-1 0 0,1 0 0,0 0 0,0 0 0,0 0 0,0 0 0,1 0 0,-1 0 0,3 5 0,-2-7-87,-1 0 1,1 0 0,0-1 0,0 1-1,0 0 1,0-1 0,0 1 0,-1-1-1,1 1 1,0-1 0,0 0 0,0 1-1,1-1 1,-1 0 0,0 0 0,0 0-1,0 0 1,0 0 0,0 0 0,0 0-1,0 0 1,0 0 0,0 0 0,0 0-1,0-1 1,0 1 0,0 0 0,0-1-1,0 1 1,0-1 0,1 0-1,31-18 290,-22 9-189,-1 0 1,0 0-1,-1-1 1,0-1 0,-1 1-1,0-1 1,-1-1 0,0 1-1,-1-1 1,-1-1-1,0 1 1,0-1 0,-1 1-1,-1-1 1,0 0 0,0-21-1,-23 82-7,13-30-83,4-13 63,1 1 0,0-1 0,1 1 0,-1 0 0,1-1 0,-2 11 0,11-24-10129,2-10 3760,-7 6-1443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37 10666,'0'0'8461,"-2"12"-7622,-21 239 1176,6-28-1062,7-140-734,9-210 362,5 70-644,3 1 0,3 0 0,2 0 0,37-106 0,-45 154 43,0 0-1,0 0 0,1 0 0,0 0 1,0 1-1,1 0 0,0 0 0,8-8 1,-12 14 12,-1-1 0,1 1 0,-1 0 0,1-1 0,0 1 0,0 0 0,-1 0 0,1 0 0,0 0 0,0 0 0,0 1 0,0-1 0,0 1 0,0-1 0,0 1 1,1 0-1,-1 0 0,0 0 0,0 0 0,0 0 0,0 0 0,0 0 0,0 1 0,0-1 0,0 1 0,0-1 0,0 1 0,0 0 0,0 0 0,0 0 0,0 0 0,0 0 1,-1 0-1,1 1 0,0-1 0,-1 1 0,1-1 0,-1 1 0,0-1 0,2 4 0,1 0 56,-1 0 0,0 1 0,0-1 0,-1 1 0,0 0 0,0 0 0,0 0 1,-1 0-1,0 0 0,0 0 0,0 0 0,-1 1 0,0-1 0,0 0 0,0 0 0,-1 0 0,0 1 0,0-1 0,-1 0 0,1 0 0,-2 0 0,1-1 0,-6 12 0,5-11 92,0 0-1,-1 0 0,0 0 0,0 0 0,0-1 0,-1 1 0,0-1 0,0 0 0,0 0 0,0-1 0,-1 0 0,0 0 0,0 0 0,0-1 0,0 1 0,-1-1 0,1-1 0,-1 1 0,1-1 0,-1-1 0,-9 2 0,15-2-191,0-1-1,0 0 1,-1 0-1,1 0 1,0 0-1,-1 0 1,1 0-1,0 0 1,-1 0-1,1 0 1,0-1-1,0 1 1,-1-1 0,1 1-1,0-1 1,0 1-1,0-1 1,0 1-1,-1-1 1,1 0-1,0 0 1,0 0-1,0 1 1,1-1 0,-1 0-1,0 0 1,0 0-1,0-1 1,1 1-1,-1 0 1,0 0-1,1 0 1,-1 0-1,1-1 1,0 1-1,-1 0 1,1 0 0,0-1-1,0 1 1,0 0-1,0-1 1,0 1-1,0 0 1,0-1-1,0 1 1,0 0-1,1 0 1,-1-1-1,1-1 1,0-1-495,0 0 0,1-1 0,-1 1 0,1 0 0,0 0 0,0 0 0,1 0 0,-1 0 0,1 1-1,0-1 1,0 1 0,0 0 0,6-6 0,15-4-3339,2 3-769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13677,'0'0'10089,"-10"62"-9384,10-30-288,0 1-257,0-3-128,0-3 32,0-5-96,5-5-481,2-8-1184,-2-9-674,2-4-1312,-3-20-2595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13837,'0'0'7880,"-1"13"-7667,-3 324 289,4-222 838,-21-176-710,12 29-712,-1-7-237,-2 0 1,-2 1-1,-22-44 1,41 92 572,-3-3-252,1-1 0,0 0 0,1 1 0,0-1 1,9 11-1,-9-13-14,1 0 1,0 0 0,0-1-1,1 0 1,-1 0 0,1 0 0,0 0-1,-1-1 1,1 0 0,0 0-1,0-1 1,1 0 0,-1 0-1,0 0 1,0-1 0,0 1-1,1-2 1,-1 1 0,0-1 0,0 0-1,0 0 1,1 0 0,7-4-1,-8 3-564,0 0 0,-1-1 0,1 0 0,-1 0 0,1 0 0,-1-1 0,0 0 0,7-7 0,5-11-5878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128 105 2274,'-3'-31'13400,"-7"4"-7407,8 26-5864,1-1 0,0 0-1,-1 1 1,1-1 0,-1 1 0,0-1 0,1 1-1,-1 0 1,0 0 0,0 0 0,0 0-1,0 0 1,0 0 0,0 0 0,0 1-1,0-1 1,0 1 0,0-1 0,0 1-1,0 0 1,-1 0 0,1 0 0,0 0 0,0 0-1,0 0 1,-3 1 0,2 1-121,0-1 0,0 0 0,1 1 1,-1-1-1,0 1 0,1 0 0,0 0 0,-1 0 0,1 0 1,0 0-1,0 0 0,0 1 0,0-1 0,0 1 1,1 0-1,-1-1 0,1 1 0,-1 0 0,1 0 1,0 0-1,0 0 0,0 3 0,-3 7 2,1 0 1,0 0-1,-1 23 0,4-33-2,-1-1 0,1 0-1,0 0 1,0 0 0,0 1-1,0-1 1,1 0 0,-1 0-1,1 0 1,-1 1 0,1-1-1,0 0 1,0 0 0,0 0 0,0 0-1,0 0 1,0-1 0,0 1-1,3 3 1,-2-5-1,-1 1 0,1 0 1,0-1-1,0 1 0,0-1 0,0 1 1,-1-1-1,1 0 0,0 0 0,0 0 1,0 0-1,0 0 0,0 0 0,-1-1 0,1 1 1,0-1-1,0 1 0,0-1 0,-1 0 1,1 1-1,0-1 0,-1 0 0,1 0 1,0 0-1,1-2 0,9-6 132,0 0 0,-1 0-1,0-1 1,0-1 0,-1 0 0,-1 0 0,0-1-1,0 0 1,-1 0 0,-1-1 0,0 0 0,0-1-1,-2 0 1,7-21 0,-28 104 595,10-51-856,1 1 0,1 0-1,1 0 1,0 1-1,1-1 1,2 38-1,1-57 84,-1 0 1,0 1-1,0-1 0,0 1 0,0-1 0,0 1 0,0-1 1,0 0-1,1 1 0,-1-1 0,0 1 0,0-1 0,1 0 1,-1 1-1,0-1 0,1 0 0,-1 1 0,0-1 1,1 0-1,-1 1 0,0-1 0,1 0 0,-1 0 0,1 1 1,-1-1-1,0 0 0,1 0 0,-1 0 0,1 0 0,-1 0 1,1 0-1,-1 1 0,0-1 0,1 0 0,-1 0 0,1 0 1,-1-1-1,1 1 0,-1 0 0,1 0 0,-1 0 1,1 0-1,-1 0 0,0 0 0,1-1 0,-1 1 0,1 0 1,-1 0-1,0-1 0,1 1 0,-1 0 0,0 0 0,1-1 1,20-17-1427,-13 7 273,0-1-1,0 0 1,-1 0-1,7-18 1,8-24-4980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 13453,'0'0'6785,"-4"2"-6246,0 1-196,-9 4-265,13-7 3,0 0 0,0 0 0,-1 0 0,1 0 0,0 0 0,-1 0 0,1 0 0,0 0 0,0 0 0,-1 0 0,1 0 0,0 0 0,-1-1 0,1 1 0,0 0 0,0 0 0,-1 0 0,1 0 0,0-1 0,0 1 0,0 0 0,-1 0 0,1-1 0,0 1 0,0 0 0,0 0 0,0-1 0,-1 1 0,1 0 0,0 0 0,0-1 0,0 1 0,0 0 0,0-1 0,0 1 0,0 0 0,0 0 0,0-1 0,0 1 0,0 0 0,0-1 0,0 1 0,0 0 0,0 0 0,0-1 0,1 1 0,-1-1 79,-4-5 1085,1 2-1200,0 11 16,-9 73 878,2-1 0,4 157 0,6-224-932,0-12-34,0 0 1,0 1 0,0-1 0,0 0-1,0 0 1,0 0 0,0 1 0,0-1-1,0 0 1,0 0 0,0 0 0,0 1-1,0-1 1,0 0 0,1 0 0,-1 0-1,0 0 1,0 1 0,0-1 0,0 0-1,0 0 1,0 0 0,1 0-1,-1 1 1,0-1 0,0 0 0,0 0-1,0 0 1,1 0 0,-1 0 0,0 0-1,0 0 1,0 0 0,1 0 0,-1 1-1,0-1 1,0 0 0,0 0 0,1 0-1,-1 0 1,0 0 0,0 0 0,1 0-1,-1-1 1,0 1 0,0 0-1,0 0 1,1 0 0,-1 0 0,0 0-1,0 0 1,0 0 0,0 0 0,1 0-1,-1 0 1,0-1 0,0 1 0,0 0-1,0 0 1,1 0 0,-1 0 0,0-1-1,0 1 1,0 0 0,0 0 0,0 0-1,0-1 1,11-14-3505,-9-3-1818,-1-4-4741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11371,'0'0'8071,"0"7"-7441,2 5-409,0-1 0,0 0-1,1 0 1,0 0 0,1-1 0,0 1-1,0-1 1,12 17 0,59 87 862,-55-87-870,-7-7-28,2 3-75,0-2 0,2 0 0,0 0-1,1-2 1,28 24 0,-20-31-1206,-25-12 920,-1 1 1,1-1-1,-1 0 1,1 0-1,-1 0 1,1 0-1,-1 0 1,1 0-1,-1 0 0,1 0 1,-1 0-1,1 0 1,-1-1-1,1 1 1,-1 0-1,1 0 1,-1 0-1,1-1 0,-1 1 1,1 0-1,-1 0 1,0-1-1,1 1 1,-1 0-1,0-1 1,1 1-1,-1-1 1,0 1-1,1 0 0,-1-1 1,0 1-1,1-1 1,-1 1-1,0-1 1,0 1-1,0-1 1,0 1-1,1-1 0,-1 1 1,0-1-1,0 1 1,0-1-1,0 1 1,0-1-1,0 0 1,0-16-5756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5:4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9289,'0'0'4863,"9"0"-4345,100 6 712,164 30 1,-206-25-1119,16-1 347,145-1 0,88-22-2,-142 3 111,570 29-226,85-21-17,-486-47-284,-134 14 201,-108 28 95,-90 10-107,-10-3-426,-1 0 0,1 1 0,0-1 0,0 0 0,-1 0 0,1 0 0,0 0 0,0 0-1,0 0 1,-1 0 0,1 0 0,0 0 0,0 0 0,-1 0 0,1 0 0,0 0 0,0-1 0,-1 1 0,1 0 0,0-1 0,0 1 0,-1 0 0,1-1 0,0 1 0,-1-1-1,1 1 1,-1-1 0,1 1 0,-1-1 0,1 0 0,-1 1 0,1-1 0,-1 0 0,1 1 0,-1-2 0,16-19-6659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 51 2691,'-12'-2'2188,"-60"-14"179,-1 3 0,-139-7-1,90 22-2098,-136 18 0,197-11-310,-1 3 0,2 2 0,0 4 0,-66 27 0,-63 37 1,4 9 0,-178 117 0,286-154 127,3 3 1,-89 89-1,-114 149-41,224-237-32,3 3 0,-57 91-1,93-128-22,0 2-1,1-1 0,2 2 0,0 0 1,2 0-1,1 1 0,2 0 1,0 0-1,-3 53 0,8-62-7,1 0 0,0 0 0,1 0 0,1-1 0,7 29 0,-7-42-37,0 1 0,0-1 1,1-1-1,-1 1 0,1 0 1,0 0-1,0-1 0,0 0 1,1 0-1,0 0 1,0 0-1,0 0 0,0-1 1,0 1-1,1-1 0,0 0 1,-1-1-1,1 1 0,0-1 1,0 0-1,0 0 0,1-1 1,9 3-1,11 0-43,1-1 1,-1-1-1,1-1 1,0-1-1,0-2 0,-1 0 1,1-2-1,34-9 0,29-13-75,89-38 0,-129 45 165,349-140 1855,607-336 0,-923 446-1009,-2-3 1,-2-4-1,106-98 0,-142 113-754,-3-3 0,-1-1 0,-2-2-1,-2-2 1,-2-1 0,47-97 0,-71 127-46,0 0 1,-2 0-1,0-1 1,-2 0-1,0 0 1,2-24-1,-6 40-32,-1 0 0,0-1-1,0 1 1,0-1 0,0 1 0,-1 0 0,0-1-1,0 1 1,-1 0 0,1 0 0,-1 0 0,0 0-1,0 0 1,-1 0 0,0 1 0,1-1 0,-2 1-1,1-1 1,0 1 0,-1 0 0,0 1-1,0-1 1,0 0 0,0 1 0,0 0 0,-1 0-1,0 1 1,1-1 0,-9-2 0,-5-2-74,-1 2 1,0 0-1,0 2 0,0 0 1,0 1-1,-33 0 0,-119 17-1933,37-1-2480,93-13 162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13933,'0'0'2173,"9"8"32,18 15-866,1-1 0,2-1-1,36 19 1,-51-32-1170,0 0 1,1-1-1,0 0 0,0-2 0,0 0 0,1 0 0,-1-2 0,1 0 0,27 1 0,-38-5-19,0 0 0,1 0 0,-1-1 1,0 0-1,0 0 0,0 0 0,0-1 0,0 1 0,-1-1 0,1-1 0,-1 1 0,0-1 0,0 0 0,0 0 0,-1-1 0,1 1 0,-1-1 0,0 0 0,0 0 0,-1-1 0,1 1 0,3-10 0,-1 4-83,-1 0-1,-1 0 1,0-1 0,-1 1-1,0-1 1,0 0-1,-1 0 1,-1 0-1,0 0 1,-1 0-1,-1-14 1,1 24-209,0 0 0,-1 0 0,1 0 0,0 0-1,-1 1 1,0-1 0,0 0 0,1 0 0,-1 1 0,0-1 0,0 0 0,0 1 0,-2-3 0,-14-6-5615,6 6-2075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45 5637,'0'0'8424,"-1"-9"-6128,-2-26-273,-1 55 3399,-8 53-5046,3 31-174,3 135 1,6-232-314,1 1-1,-1 0 0,2 0 0,-1 0 0,1 0 1,0-1-1,1 1 0,5 12 0,-6-18-34,-1 1 0,1-1-1,0 0 1,0 0 0,0 1-1,0-2 1,0 1 0,0 0-1,0 0 1,1-1 0,-1 1-1,1-1 1,-1 0 0,1 1-1,0-1 1,-1-1 0,1 1-1,0 0 1,0 0 0,-1-1-1,1 0 1,0 0-1,0 0 1,0 0 0,0 0-1,-1 0 1,4-1 0,1-1-467,0 1 0,0-1 1,0-1-1,0 1 0,0-1 1,-1 0-1,1-1 0,-1 1 1,0-1-1,0-1 0,0 1 1,6-8-1,36-37-6994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 11851,'-10'9'2381,"-12"10"-1052,0 1-1,-34 43 0,51-57-1097,-1 1 0,1-1-1,1 1 1,-1 1 0,1-1-1,0 1 1,1-1 0,0 1-1,0 0 1,0 1-1,1-1 1,1 0 0,-1 1-1,1-1 1,1 1 0,0 14-1,0-23-220,1 1-1,-1 0 1,0 0 0,1 0-1,-1-1 1,1 1-1,-1 0 1,1-1 0,0 1-1,-1 0 1,1-1-1,0 1 1,-1-1 0,1 1-1,0-1 1,0 1-1,-1-1 1,1 0-1,0 1 1,0-1 0,0 0-1,-1 1 1,1-1-1,0 0 1,0 0 0,0 0-1,0 0 1,0 0-1,0 0 1,-1 0 0,1 0-1,0 0 1,0-1-1,0 1 1,1-1-1,32-11 239,-19 1-165,0-1 1,0-1-1,-1 0 1,-1-1-1,-1-1 1,0 0-1,0-1 1,-2 0-1,0 0 1,0-1-1,-2 0 1,0-1-1,5-19 1,-8 11 108,-5 18 137,-3 14 570,-7 28-908,2 1 0,1 0 0,2 0 0,1 0 0,2 56 1,2-87-6,0-1 1,0 0-1,1 0 1,-1 0-1,1 0 1,-1 0-1,1 0 1,0 0 0,0-1-1,0 1 1,1 0-1,-1 0 1,1-1-1,-1 1 1,5 4-1,-5-6-47,1 0-1,-1 0 1,1 0-1,0 1 1,0-2-1,-1 1 1,1 0-1,0 0 1,0-1-1,0 1 1,0-1-1,0 1 1,0-1-1,0 0 0,0 0 1,0 0-1,0 0 1,0 0-1,0 0 1,0-1-1,0 1 1,0 0-1,-1-1 1,1 0-1,3-1 1,2-2-520,0 0 1,-1 0-1,0-1 1,0 0-1,0 0 1,-1 0 0,0-1-1,0 1 1,0-1-1,4-7 1,23-36-5917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13837,'-7'13'2813,"-6"12"-1782,1 1 0,1 0 0,2 0 0,0 1 0,2 0 0,1 1 0,-5 53 0,11-80-1028,0 1 0,0-1-1,0 0 1,0 0 0,0 0-1,0 0 1,0 0 0,1 0 0,-1 0-1,0 0 1,1 0 0,-1 0-1,1 0 1,-1 0 0,1 0-1,-1 0 1,1 0 0,0 0-1,0 0 1,-1 0 0,1-1 0,0 1-1,0 0 1,0-1 0,0 1-1,0-1 1,0 1 0,0-1-1,0 1 1,0-1 0,0 1 0,0-1-1,0 0 1,0 0 0,0 0-1,0 0 1,0 1 0,1-1-1,-1-1 1,0 1 0,0 0 0,0 0-1,0 0 1,0-1 0,0 1-1,0 0 1,0-1 0,0 1-1,0-1 1,2 0 0,5-3 38,0 1-1,0-1 1,0-1 0,14-9 0,-1-4-44,-14 12-39,1-1-1,-1 1 1,1 0-1,0 1 1,0-1-1,0 2 1,1-1-1,0 1 1,0 1-1,0-1 1,0 1-1,11-1 1,-19 4 35,-1 0 0,1 0 1,0 0-1,0 0 0,0 1 1,0-1-1,-1 0 0,1 0 1,0 1-1,0-1 0,-1 1 1,1-1-1,0 0 0,0 1 1,-1-1-1,1 1 0,-1 0 1,1-1-1,0 1 0,-1 0 1,1-1-1,-1 1 0,1 0 1,-1-1-1,0 1 0,1 1 1,6 31 101,-12 32 273,2-54-126,0 0 1,-1 0 0,-1 0 0,0-1 0,0 0 0,-1 0 0,0 0 0,-1 0-1,0-1 1,-16 16 0,17-19-103,0 0 0,0 0 0,0-1 0,-1 0 0,1 0 0,-1-1 0,-1 1 0,1-2 0,0 1 0,-1-1 0,0 0 0,0 0 0,0-1 0,0 0 0,-15 1 0,22-3-193,0 0 1,0-1-1,0 1 1,-1 0-1,1 0 1,0-1-1,0 1 1,0-1-1,0 1 1,0-1-1,0 1 1,0-1-1,0 1 1,0-1-1,0 0 1,0 0-1,0 0 0,0 1 1,0-1-1,1 0 1,-1 0-1,0 0 1,1 0-1,-1 0 1,0-2-1,-1-1-259,1 0 0,0 0-1,0 0 1,1 0 0,-1 0-1,1 0 1,0 0 0,0-5-1,0 2-623,1 1 0,0-1 0,0 0 0,0 1 0,1-1-1,0 1 1,0 0 0,1-1 0,5-10 0,12-2-4707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93 127 9513,'0'0'9481,"-1"-8"-7858,-4-27-507,5 35-1092,0 0 1,0-1 0,0 1 0,0 0 0,0 0 0,0 0 0,-1 0 0,1-1-1,0 1 1,0 0 0,0 0 0,0 0 0,0-1 0,0 1 0,0 0-1,0 0 1,0 0 0,0 0 0,-1 0 0,1-1 0,0 1 0,0 0 0,0 0-1,0 0 1,0 0 0,-1 0 0,1 0 0,0 0 0,0 0 0,0-1-1,0 1 1,-1 0 0,1 0 0,0 0 0,0 0 0,0 0 0,-1 0 0,1 0-1,0 0 1,0 0 0,0 0 0,0 0 0,-1 0 0,1 0 0,0 0 0,0 0-1,-1 1 1,-8 8 342,-5 12-337,6-7-40,0 0 394,1-1-1,0 1 1,1 0-1,1 1 1,0 0-1,-5 26 1,10-41-366,-1 1-1,1-1 1,0 1-1,0-1 1,0 1 0,0 0-1,1-1 1,-1 1-1,0-1 1,0 1 0,0-1-1,0 0 1,0 1-1,1-1 1,-1 1 0,0-1-1,0 1 1,1-1-1,-1 1 1,0-1 0,1 0-1,-1 1 1,0-1-1,1 0 1,-1 1 0,0-1-1,1 0 1,-1 1-1,1-1 1,-1 0 0,1 0-1,-1 0 1,1 1-1,22-2 256,23-18 105,8-16-48,37-21-176,-82 51-166,0 1 1,1 1-1,-1-1 0,0 2 1,1-1-1,0 1 0,0 0 1,15 0-1,-24 2 14,0 1 0,1-1 0,-1 0-1,0 0 1,0 1 0,1-1 0,-1 1 0,0-1 0,0 1-1,0-1 1,0 1 0,0 0 0,1 0 0,-1-1 0,-1 1-1,1 0 1,0 0 0,0 0 0,0 0 0,0 0 0,-1 0-1,1 0 1,0 0 0,-1 1 0,1-1 0,-1 0 0,1 0-1,-1 0 1,0 1 0,0-1 0,1 0 0,-1 1 0,0-1-1,0 0 1,0 0 0,0 1 0,0-1 0,-1 3 0,4 15 81,8-62 2992,-2-80-2531,-8 126-697,0-1-1,1 0 0,-1 0 0,1 0 0,-1 0 1,1 0-1,0 0 0,0 0 0,-1 0 1,2-1-1,-1 1 0,0-1 0,0 1 0,0-1 1,1 0-1,-1 0 0,0 0 0,1 0 1,-1 0-1,1-1 0,-1 1 0,1-1 0,-1 1 1,1-1-1,0 0 0,-1 0 0,1 0 0,-1 0 1,1-1-1,0 1 0,3-2 0,10-2-2252,1 0 1,-2-1-1,26-12 0,-37 16 1592,36-16-9046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6182,'0'0'3315,"8"-1"-2578,74-6 1057,0 3 1,142 14 0,-122-4-1280,347-10-249,-152-4 1453,-205 8-1571,931 26 126,-751 0-276,226 12 100,116-45 58,-94-1-77,-352-1-42,-54 0 455,-113 9-560,-1 1 0,1-1 1,-1 0-1,0 0 0,1 0 0,-1 0 1,1 0-1,-1 0 0,1 0 1,-1 0-1,1 0 0,-1 0 1,1 0-1,-1 0 0,0-1 0,1 1 1,-1 0-1,1 0 0,-1 0 1,0 0-1,1-1 0,-1 1 1,1 0-1,-1-1 0,0 1 1,1 0-1,-1-1 0,0 1 0,1 0 1,-1-1-1,0 1 0,0 0 1,0-1-1,1 1 0,-1-1 1,0 1-1,0 0 0,0-1 0,0 1 1,1-1-1,0-5-1395,9-15-4986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4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7111,'0'-2'76,"-1"0"0,2 1 0,-1-1 0,0 0 1,0 1-1,0-1 0,1 1 0,-1-1 0,1 0 1,-1 1-1,1-1 0,0 1 0,-1 0 0,1-1 0,0 1 1,0-1-1,0 1 0,0 0 0,0 0 0,0 0 1,1-1-1,-1 1 0,0 0 0,1 0 0,-1 1 1,0-1-1,1 0 0,-1 0 0,1 1 0,-1-1 0,1 1 1,0-1-1,-1 1 0,1 0 0,1-1 0,5-1-69,77-28 316,0 4 0,2 4 0,1 4 0,1 4 0,111-4 0,-53 12-254,612-13 534,-38 48 91,-471-18-501,298-25-1,-487 10-133,353-7 10,147-9 6,476-18 47,-39 24 60,-52 11-166,-358 50-31,-9-1 57,324-78 9,-600 16-38,-131 6-2,480-6 36,-617 19-502,0 2 0,45 11 0,-51-8-582,1-2 0,0-2-1,44 2 1,-33-6-5716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6233 388 5573,'-11'-9'571,"-23"-16"-110,-2 2-1,0 2 1,-50-22-1,-27 0 204,-1 4 0,-2 6 1,-1 5-1,-124-13 0,-1035-39-451,819 78-234,-736 15-107,1069-6 50,-628 46 191,580-32-34,2 8 0,-226 67 0,324-72 66,2 3 0,0 4 0,-73 43 1,98-48-59,1 3 0,2 2 1,1 1-1,1 2 1,-49 55-1,74-70-81,0 0 0,1 0-1,1 2 1,1-1 0,1 2 0,1-1 0,0 2-1,-11 43 1,18-51-2,0 0 0,0 0-1,2 0 1,0 0 0,1 1 0,0-1-1,1 0 1,1 0 0,0 0 0,1 0-1,1 0 1,0 0 0,1-1 0,1 0-1,8 16 1,1-3 11,2-1-1,2-1 1,0 0 0,1-1-1,1-1 1,38 31 0,-23-26-2,1-1 0,1-2 1,78 37-1,-17-21 11,1-5-1,2-4 1,111 20 0,483 76 65,-317-64-60,-59-12-78,608 20 1,166-88 145,-5-86-1,-661 25-88,-309 49 9,176-68 0,-247 76 31,-1-2 0,0-3-1,-2-1 1,-2-2 0,67-56-1,-81 59 24,-1-2 0,-2-1 0,0-1 0,-2-1-1,-1-1 1,-2-1 0,-1-1 0,20-46 0,-32 62-60,-2 0 0,0 0 0,-1-1 0,-1 0 0,0 0 1,-1-1-1,-1 1 0,-1-1 0,-1 1 0,-1-1 0,0 1 0,-5-26 0,1 27 29,0 1 0,0 0 0,-2 0 0,0 0 0,-1 1 0,0 0 0,-1 0 0,-1 1 0,0 0 0,-1 1 0,-1 0 0,0 0 1,-19-14-1,-5 0 38,-2 2 0,0 1 0,-1 2 0,-1 2 0,-2 1 0,1 3 1,-81-21-1,-1 9-169,-194-18 0,-91 24-1449,21 3-1832,207-4 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11851,'0'0'9396,"11"9"-7869,-11-9-1504,10 9 265,0-1 0,0 0 0,0-1 0,1 0 0,1-1 0,-1 0 0,16 5 0,57 18 186,230 64-964,-260-85-2045,-51-7 1945,1-1 1,-1 0 0,0 0-1,0 0 1,1-1 0,-1 1-1,0-1 1,0 1-1,0-1 1,0 0 0,0 0-1,0-1 1,0 1-1,4-3 1,6-13-6233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5189,'0'0'15214,"14"3"-14093,33 11-124,50 22-1,-78-29-947,-1 2-1,1 0 1,-1 1-1,-1 1 1,0 1 0,19 17-1,-33-27-46,-1 0 0,0 0-1,0 1 1,0-1 0,0 1-1,0 0 1,-1-1 0,1 1 0,-1 0-1,0 0 1,1 0 0,-2 0-1,1 0 1,0 0 0,0 0-1,-1 1 1,0-1 0,0 0 0,0 0-1,0 0 1,0 1 0,0-1-1,-1 0 1,0 0 0,1 0-1,-1 0 1,0 0 0,-1 0-1,1 0 1,0 0 0,-1 0 0,0-1-1,0 1 1,0-1 0,0 1-1,0-1 1,-3 4 0,-10 8 214,0-1 0,0-1 0,-1 0 0,-29 17 0,38-25-101,-289 155 1620,291-156-2116,1 0-556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10090,'0'0'7980,"5"4"-7729,214 236 1818,-26-25-1581,-15-46-379,166 180-47,-236-224 1027,181 163 0,-208-215 2782,-82-85-8409,-6-5-598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13261,'0'0'8391,"-12"56"-7301,1-25-514,2 6-448,1 2-64,4-1-32,3-4-32,1-3-32,0-6-160,0-6-417,0-10-351,-2-7-418,-11-2 193,-5-11-1185,-9-12-2339,-5-7-191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30 153 9513,'-5'-11'1655,"3"7"-1527,-17-44 3584,18 46-3552,0 0-1,1 0 1,0 1-1,-1-1 1,1 0 0,0 0-1,0 0 1,0 1-1,0-1 1,0 0-1,0 0 1,0 0-1,1 1 1,-1-1-1,1 0 1,-1 0 0,1 1-1,0-1 1,0 0-1,0 1 1,0-1-1,0 1 1,0-1-1,0 1 1,0 0 0,0-1-1,1 1 1,-1 0-1,3-2 1,11-4 293,0 1 0,0 1-1,1 0 1,0 1 0,0 0 0,0 2 0,31-2 0,-12 3-276,0 2-1,57 7 1,-76-5-175,1 1 1,-1 0-1,-1 1 1,1 0-1,0 1 1,-1 1-1,-1 1 1,1 0-1,-1 1 1,16 13-1,-24-18 2,0 1 0,-1 1-1,0-1 1,0 1-1,0 0 1,0 0 0,-1 0-1,0 1 1,-1-1-1,1 1 1,-1 0 0,0 0-1,-1 0 1,0 0-1,0 1 1,0-1 0,-1 1-1,0-1 1,-1 1-1,0-1 1,0 1 0,0 0-1,-1-1 1,-3 12-1,1-7 149,-2-1-1,0-1 0,0 1 1,-1-1-1,0 0 0,-1 0 1,0-1-1,0 0 0,-1 0 1,0 0-1,-1-1 0,-15 11 1,3-3 463,-1-1 1,-1-1-1,0 0 1,-38 14-1,39-20-276,0 0-1,-34 6 0,51-13-348,-1 0-1,1 0 1,-1 0 0,1-1-1,-1 0 1,1 0-1,-1 0 1,1-1 0,-1 1-1,0-1 1,1-1-1,0 1 1,-1-1 0,1 0-1,0 0 1,-6-4-1,10 5-153,-1 0-1,0 0 0,1 0 0,0-1 1,-1 1-1,1-1 0,0 1 0,-1-1 1,1 1-1,0-1 0,0 1 0,0-1 1,1 0-1,-1 0 0,0 0 0,1 1 1,-1-1-1,1 0 0,-1 0 0,1 0 1,0 0-1,0 0 0,0 0 0,0 0 1,0 0-1,0 0 0,1 0 0,-1 0 0,1 1 1,-1-1-1,1 0 0,0 0 0,0 0 1,-1 1-1,1-1 0,0 0 0,1 1 1,1-3-1,1-2-708,2 0 0,-1 1 1,1 0-1,-1 0 0,1 0 0,1 0 1,-1 1-1,10-5 0,32-11-3990,7 5-657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4036,'0'0'22042,"3"8"-21930,0-2-98,-1 1 0,0-1 0,-1 1 0,0 0 0,0 0-1,0-1 1,-1 1 0,0 0 0,-2 11 0,2-17-94,0 1 0,0-1-1,-1 1 1,1-1 0,0 0 0,0 1 0,0-1 0,1 1-1,-1-1 1,0 0 0,0 1 0,1-1 0,-1 0-1,1 1 1,-1-1 0,1 0 0,-1 0 0,1 1 0,0-1-1,0 0 1,0 0 0,1 2 0,-1-3-224,0 0 0,0 0 0,0 0 0,0 0 1,0-1-1,0 1 0,0 0 0,0 0 0,0-1 0,0 1 0,0-1 0,0 1 0,0-1 1,0 1-1,0-1 0,-1 0 0,1 1 0,0-1 0,0 0 0,-1 1 0,1-1 0,-1 0 1,1 0-1,0 0 0,-1 0 0,0 1 0,1-1 0,-1 0 0,1 0 0,-1 0 1,0-2-1,12-20-7923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25 122 13421,'0'0'7036,"3"9"-6193,1 3-578,0 1 0,-1 0 1,-1 1-1,0-1 0,-1 0 0,-1 24 0,-13 91 714,0 3-349,13-107-608,0 0 1,2 0-1,1 0 1,0 0-1,2 0 1,1 0 0,1-1-1,12 28 1,-19-50 62,0-10-60,-1-1-1,0 1 1,-1-1-1,0 1 1,-1 0-1,1 0 1,-2 0 0,1 0-1,-1 0 1,-6-8-1,6 9-4,0 1 0,0-1 0,0 0 0,1-1 0,0 1-1,1-1 1,0 1 0,0-1 0,1 0 0,0 0 0,0 0 0,2-16 0,0 21-19,0 0 0,0 1 1,1-1-1,0 0 1,0 1-1,0-1 1,0 1-1,0 0 0,0 0 1,1-1-1,0 2 1,3-5-1,45-32 33,-19 14-17,-9 4-87,-1-1 1,-1-1-1,-1 0 0,-1-2 1,22-36-1,-32 45 81,0-1 1,-1 0-1,-1 0 0,0-1 0,-1 0 1,-1 0-1,-1-1 0,-1 1 1,0-1-1,-1-19 0,-1 38 3,-1 0 0,0-1 0,0 1 0,0 0 0,0-1 0,0 1 0,0 0-1,0-1 1,0 1 0,0 0 0,0-1 0,0 1 0,0 0 0,0-1 0,0 1 0,0 0-1,0-1 1,0 1 0,-1 0 0,1-1 0,0 1 0,0 0 0,0-1 0,0 1 0,-1 0-1,1 0 1,0-1 0,0 1 0,-1 0 0,1 0 0,0 0 0,0-1 0,-1 1 0,1 0-1,0 0 1,-1 0 0,1 0 0,0-1 0,-1 1 0,-12 10 256,-9 20 9,12-6 3,1 0 0,0 0-1,2 0 1,1 1 0,1 0-1,1 0 1,2 0 0,0 50-1,4-34-153,2 0-1,2 0 0,2-1 0,22 72 0,-18-75-39,-2 0-1,10 73 0,-20-108 89,0-20 230,0-8-555,-1 0 0,-1 0 0,-1 1 0,-1-1 0,-2 1-1,0 0 1,-2 1 0,0-1 0,-2 1 0,-1 1 0,0 0 0,-27-38 0,29 54-98,20 21-56,-2-6-366,1 0 0,0-1 0,1-1 0,0 0 0,0 0 0,20 7 0,-22-10-1520,1 0-1,0-1 1,0 0-1,21 1 0,-16-3-5203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10 400 1666,'0'0'21876,"9"-6"-21545,29-13-68,-22 12-251,0-1 0,-1-1 0,26-17 0,-38 23 53,0 1 0,0-1-1,0 1 1,0-1 0,-1 0 0,1-1-1,-1 1 1,0 0 0,1-1-1,-2 1 1,1-1 0,0 1-1,-1-1 1,1 0 0,-1 0-1,0 0 1,0 0 0,-1 0 0,1 0-1,-1 0 1,0 0 0,0-4-1,-1 6-37,1 1-1,0-1 0,-1 0 1,1 1-1,-1-1 0,1 1 0,-1 0 1,0-1-1,1 1 0,-1-1 1,0 1-1,0 0 0,0 0 1,0 0-1,0-1 0,0 1 1,0 0-1,-1 0 0,1 0 0,0 1 1,-1-1-1,1 0 0,0 0 1,-1 1-1,1-1 0,-1 1 1,1-1-1,-1 1 0,1 0 1,-1-1-1,0 1 0,1 0 1,-1 0-1,1 0 0,-1 0 0,1 0 1,-1 1-1,1-1 0,-1 0 1,0 1-1,1-1 0,0 1 1,-2 0-1,-4 1-18,1 0 0,0 1 0,0-1 0,0 1 0,1 0 0,-1 0 1,1 1-1,-1 0 0,-4 5 0,3-2 68,0 0 0,1 0 0,0 1 0,1-1 1,-1 1-1,2 1 0,-1-1 0,1 1 0,0 0 0,1-1 1,0 2-1,1-1 0,-1 0 0,0 14 0,3-21-69,1 0-1,-1 0 1,0-1 0,1 1-1,0 0 1,-1-1 0,1 1-1,0 0 1,0-1-1,0 1 1,0-1 0,0 1-1,0-1 1,1 0 0,-1 1-1,0-1 1,1 0-1,-1 0 1,0 0 0,1 0-1,0 0 1,-1 0-1,1-1 1,-1 1 0,1 0-1,0-1 1,0 1 0,-1-1-1,1 0 1,0 0-1,3 1 1,9 1 31,1-1 0,28-1 0,-27 0-17,160-6-122,-175 6 99,0 0 0,0 0-1,0 0 1,0 0 0,0 0 0,0 0 0,0 0 0,0 1 0,0-1-1,0 0 1,0 0 0,0 1 0,0-1 0,-1 1 0,1-1 0,0 1 0,0-1-1,0 1 1,0 0 0,-1-1 0,1 1 0,0 0 0,-1 0 0,1-1-1,-1 1 1,1 0 0,0 0 0,-1 0 0,0 0 0,1 1 0,1 34 130,-3-34-87,0 1 0,1-1 0,0 0 0,0 1 1,0-1-1,0 1 0,0-1 0,0 1 1,0-1-1,1 0 0,-1 1 0,1-1 0,0 0 1,0 1-1,0-1 0,0 0 0,0 0 1,0 0-1,2 2 0,-2-3-7,1 0 1,0 0-1,0 0 1,-1 0-1,1-1 0,0 1 1,0-1-1,0 1 1,0-1-1,-1 0 0,1 0 1,0 1-1,0-1 1,0 0-1,0-1 1,0 1-1,0 0 0,0-1 1,-1 1-1,1-1 1,0 1-1,0-1 0,0 0 1,-1 0-1,1 0 1,0 0-1,-1 0 0,1 0 1,-1 0-1,1 0 1,-1-1-1,0 1 1,0-1-1,2-2 0,3-2-11,-1-1 1,0 1-1,0-1 0,-1-1 0,0 1 0,5-13 1,-5 3-174,0-1 1,-1 0-1,0 0 1,-2 0-1,0-29 1,-1 46 15,3 28-202,-1-24 338,1 1 0,0 0 0,0-1 0,0 1 0,0-1 0,0 0 1,1 0-1,-1 0 0,1-1 0,0 1 0,0-1 0,0 0 0,0 0 0,0 0 0,1 0 0,-1-1 0,0 0 0,1 0 0,-1 0 1,1 0-1,8-1 0,-3 1-38,-1 0 0,0-1-1,1 0 1,-1-1 0,1 0 0,-1-1 0,0 1 0,0-2 0,16-5 0,32-20-300,-56 33 428,0 0 0,0 0-1,0 0 1,-1 0 0,0 0 0,0 9 0,0-10 71,-1-2-124,1-1 0,0 1 0,0 0 1,0-1-1,1 1 0,-1 0 0,0-1 1,0 1-1,1 0 0,-1-1 0,1 1 0,0-1 1,-1 1-1,1-1 0,0 1 0,0-1 1,0 1-1,0-1 0,0 0 0,0 0 1,0 1-1,1-1 0,-1 0 0,2 1 0,1 0-13,0-1 0,1 0-1,-1 0 1,1 0 0,-1 0 0,1 0-1,-1-1 1,7 0 0,16-1-159,0-1 1,-1-1-1,0-2 1,0 0-1,45-17 1,-31 10-931,-38 11 983,0 1-1,-1-1 1,1 1 0,0-1-1,-1 1 1,1-1 0,0 1 0,0 0-1,0 0 1,-1 0 0,1 0-1,0 0 1,0 1 0,-1-1-1,1 0 1,0 1 0,-1-1 0,1 1-1,0 0 1,-1-1 0,1 1-1,-1 0 1,1 0 0,1 1 0,0 0-257,1-1 0,-1 1 0,1-1 0,-1 0 0,1-1 0,-1 1 0,1-1 0,0 1 0,0-1 0,-1 0 0,1 0 0,0-1 0,-1 1 0,1-1 0,-1 1 0,1-1 0,5-3 1,0 1-569,0-1 0,0 0 0,-1-1 1,0 1-1,12-11 0,-1-1 420,0-2-1,-2 0 1,0-1 0,-1 0-1,-1-2 1,13-23-1,64-137 6407,-82 161-4323,-9 18 1178,-2 9-2278,-1 0 0,1 1 0,-1-1-1,0 0 1,-1 0 0,-6 12 0,-7 23-102,11-17-376,0 0 0,2 1 0,0-1 0,2 1 0,1 0 0,1-1 0,9 48 0,-6-54-566,1 0 0,1-1 0,0 1 0,1-2 0,2 1 0,16 28 0,-230-323 1802,175 237 125,14 16 1006,40 22-1181,17 4-1055,67 12 1,-68-7-282,69 2 0,-108-8-6,1-1 0,-1 0 0,1 0 0,-1 0 0,0 0 0,1 0 0,-1-1 0,0 1 0,1 0 0,-1-1 0,0 1 0,1-1 0,-1 1 0,0-1 0,0 1 0,0-1 0,1 0 0,-1 0 0,0 0 0,0 1 0,0-1 0,0 0 0,1-2 0,-2 2-241,0 0 0,0-1 0,0 1 0,0 0 0,0-1 0,0 1 0,0 0-1,0-1 1,-1 1 0,1 0 0,-1 0 0,1-1 0,-1 1 0,1 0 0,-1 0 0,1 0-1,-1 0 1,0 0 0,0 0 0,0 0 0,0 0 0,0 0 0,0 0 0,0 0-1,-2-1 1,-26-19-13823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 13997,'-35'0'2787,"10"-3"-1538,10-2 64,12 3-1121,3 0-1601,0-2-4933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11979,'0'0'9407,"-1"15"-8697,-5 229 1329,34 325 0,-25-546-629,-3-46 892,0-1-2277,-3-33 38,-13-77 1,7 78-176,-1-79 1,10 133 104,1 1 1,-1-1-1,1 1 1,0 0 0,0-1-1,-1 1 1,1 0-1,0 0 1,0-1-1,0 1 1,0 0-1,0 0 1,0 0-1,1 0 1,-1 0 0,0 1-1,0-1 1,1 0-1,-1 1 1,0-1-1,1 0 1,-1 1-1,1 0 1,-1-1-1,1 1 1,-1 0 0,1 0-1,-1 0 1,1 0-1,-1 0 1,3 0-1,58 1-192,-53 0 199,9 0-124,0 0 0,0 2 0,-1 0 0,1 1 0,0 1 0,-1 0 0,0 2 0,16 8 0,-31-15 122,-1 1-1,0 0 0,0-1 1,0 1-1,0 0 1,0 0-1,0 0 0,-1 0 1,1 0-1,0 0 0,0 0 1,-1 0-1,1 0 0,0 1 1,-1-1-1,1 0 0,-1 0 1,0 0-1,1 1 0,-1-1 1,0 0-1,0 1 0,0-1 1,0 0-1,0 1 0,0-1 1,0 0-1,0 0 0,0 1 1,-1-1-1,1 0 0,0 0 1,-1 1-1,-1 1 0,-2 5 75,0-1 0,-1 0 0,1 0 0,-10 10 0,-3 4 382,30-38 514,-6 9-896,0 0-1,-1 0 1,9-17 0,-6-2-63,-1-1 0,8-52 1,-14 68-1111,-1 16 891,1-1 0,-1 0 1,0 0-1,1 0 1,0 0-1,0-1 0,0 1 1,0 0-1,0-1 0,1 1 1,-1-1-1,1 0 1,-1 0-1,1 0 0,0 0 1,0 0-1,0-1 0,0 1 1,0-1-1,0 0 1,0 1-1,1-2 0,-1 1 1,0 0-1,7 0 1,5 1-2115,-1-1 1,1 0 0,-1-1-1,27-3 1,-3-6-6219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16752,'0'0'5450,"-8"2"-3853,3-1-1373,2-1-104,1 0 1,-1 0-1,0 1 0,1-1 1,-1 1-1,1-1 0,-1 1 1,1 0-1,-1 0 0,1 0 1,-1 1-1,1-1 0,0 0 1,0 1-1,0-1 0,0 1 1,0 0-1,0 0 0,0 0 1,0 0-1,1 0 0,-1 0 0,-1 4 1,3-5-107,0 0 1,0 0 0,0 0-1,0-1 1,1 1-1,-1 0 1,0 0 0,1 0-1,-1-1 1,0 1 0,1 0-1,-1 0 1,1-1-1,-1 1 1,1 0 0,0-1-1,-1 1 1,1-1 0,0 1-1,-1-1 1,1 1-1,0-1 1,0 1 0,-1-1-1,1 0 1,0 1-1,0-1 1,0 0 0,0 0-1,-1 0 1,1 1 0,0-1-1,0 0 1,0 0-1,0 0 1,1-1 0,43 2 11,-36-1 10,29-2-9,-1-2 0,66-14-1,-29 3-101,-72 15 79,0-1 0,0 0 0,0 1 0,0 0-1,1 0 1,-1-1 0,0 1 0,0 1 0,0-1-1,0 0 1,0 0 0,0 1 0,0-1 0,1 1-1,-1 0 1,-1-1 0,4 3 0,-4-2 49,1 1 0,-1-1 0,0 1 0,-1 0 0,1-1 0,0 1 0,0 0 0,-1 0 0,1 0 0,-1-1 1,1 1-1,-1 0 0,0 3 0,9 29 726,-8-31-739,1-1 0,0 1 0,0-1 0,0 1 0,0-1-1,0 0 1,1 0 0,-1 0 0,1 0 0,-1 0 0,1 0 0,0-1 0,-1 1-1,1-1 1,0 0 0,0 0 0,0 0 0,0 0 0,0 0 0,0-1-1,6 1 1,8 1 30,1-1 0,29-3-1,-32 1-28,4-1-43,0-1 1,-1-1 0,1-1 0,-1-1-1,0 0 1,21-11 0,26-9-375,-62 26 353,0-1-1,1 0 1,-1 1-1,0 0 0,1 0 1,-1 0-1,0 0 1,1 1-1,-1-1 1,0 1-1,0 0 1,0 0-1,1 0 1,-1 0-1,5 4 0,28 6-69,6-8-2221,-15-4-2690,-9-4-1942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5445,'0'0'14248,"-10"0"-13207,4 1-916,1-1 0,-1 1 0,0 0 0,1 1-1,-1-1 1,1 1 0,-1 0 0,1 1 0,0-1-1,0 1 1,0 0 0,0 0 0,1 1 0,-1-1 0,1 1-1,0 0 1,0 1 0,0-1 0,0 0 0,-4 8-1,-1 0 119,-1 1 0,2 0 0,0 0-1,0 1 1,1 0 0,1 0 0,1 1-1,0 0 1,0 0 0,2 0 0,0 0-1,0 1 1,2-1 0,0 1 0,0 0-1,3 16 1,-1-27-239,1 0 1,0 0-1,1 0 1,-1-1-1,1 1 1,0-1-1,0 0 1,0 0-1,1 0 0,-1 0 1,1 0-1,0-1 1,0 1-1,0-1 1,1 0-1,-1 0 1,1-1-1,-1 1 0,1-1 1,0 0-1,0-1 1,6 2-1,-7-1 5,0-1 0,-1 0 1,1 0-1,0 0 0,0 0 0,0-1 0,0 1 0,0-1 0,0 0 0,-1 0 0,1-1 0,0 1 1,0-1-1,0 0 0,0 0 0,-1 0 0,1 0 0,0-1 0,-1 0 0,1 1 0,-1-1 0,0 0 1,1-1-1,-1 1 0,0-1 0,-1 1 0,1-1 0,0 0 0,-1 0 0,3-4 0,-4 6 15,0 0-1,-1 0 1,1 0-1,0 0 1,-1-1-1,1 1 1,-1 0-1,0-1 1,1 1-1,-1 0 1,0-1-1,0 1 1,0 0-1,0-1 1,0 1-1,0 0 1,0-1-1,0 1 1,0-1-1,-1 1 1,1 0-1,-1 0 1,1-1-1,-1 1 0,1 0 1,-1 0-1,0-1 1,1 1-1,-1 0 1,0 0-1,0 0 1,0 0-1,0 0 1,0 0-1,0 0 1,0 1-1,0-1 1,0 0-1,-1 1 1,1-1-1,-2 0 1,-3-1-15,0 0-1,0 0 1,0 0 0,0 1 0,0 0 0,-1 1 0,-7-1-1,44 2-257,-15 0 221,0-1 0,0-1 0,0 0 0,0-1 1,16-3-1,166-63-3202,-196 68 3225,-1 0-1,1-1 0,-1 1 1,0 0-1,1 0 0,-1 0 1,1 0-1,-1 0 0,0 0 1,1 0-1,-1-1 0,1 1 1,-1 0-1,1 1 0,-1-1 0,0 0 1,1 0-1,-1 0 0,1 0 1,-1 0-1,0 0 0,1 0 1,-1 1-1,1-1 0,-1 0 1,0 0-1,1 1 0,-1-1 1,0 0-1,1 0 0,-1 1 1,0-1-1,0 0 0,1 1 1,-1-1-1,0 0 0,0 1 1,1 0-1,-2 21 172,-17 28 391,16-45-536,-4 9 68,3-9-78,1 1 0,-1 0 1,1 0-1,0 0 0,0 0 1,1 0-1,-1 0 0,2 1 1,-1-1-1,0 0 0,2 10 1,-1-15-81,1 0 0,0 0 0,-1 0 0,1-1 0,0 1 0,-1 0 0,1 0 0,0-1 1,0 1-1,0 0 0,0-1 0,0 1 0,0-1 0,0 1 0,0-1 0,0 1 0,0-1 1,0 0-1,0 0 0,0 1 0,0-1 0,0 0 0,0 0 0,0 0 0,1 0 0,-1 0 1,0 0-1,0-1 0,0 1 0,0 0 0,0-1 0,0 1 0,0 0 0,0-1 0,0 1 1,0-1-1,0 1 0,1-2 0,40-21-5412,-12-6-2158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17296,'0'0'6214,"-28"61"-5829,33-36-257,10 5-64,2 3-32,-1 2 0,-5 3-545,-2-4-736,-9-1-769,0-6-256,-8-6-929,-4-9-160,-9-8-673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9641,'0'0'11008,"1"10"-10037,-1 82-531,-1-45-376,2 0 1,2 0 0,1 0 0,16 62 0,-15-97-2294,-5-22-1206,-5-20-1845,-6 1 727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30 117 11243,'0'0'2722,"-6"-8"-31,-16-29-316,22 36-2316,-1 0-1,1 0 1,0 0-1,0 0 1,-1 0 0,1 1-1,0-1 1,0 0-1,0 0 1,0 0-1,0 0 1,1 0-1,-1 0 1,0 0-1,0 0 1,1 0-1,-1 0 1,0 1 0,1-1-1,-1 0 1,1 0-1,-1 0 1,1 1-1,-1-1 1,1 0-1,0 0 1,-1 1-1,1-1 1,0 1-1,-1-1 1,1 1-1,0-1 1,0 1 0,0-1-1,0 1 1,-1 0-1,1-1 1,1 1-1,40-13 384,-34 12-225,27-8 23,2 2-1,-1 1 1,1 2 0,70 2 0,-91 2-236,-1 1 1,1 1 0,-1 1 0,0 0 0,0 1-1,0 0 1,0 1 0,-1 1 0,0 0-1,0 1 1,0 1 0,-1 0 0,0 0 0,14 14-1,-21-17 36,-1 0 0,0 1 0,0 0 0,0 0 0,-1 1-1,0-1 1,0 1 0,-1 0 0,0 0 0,0 0 0,0 0 0,-1 0-1,0 1 1,-1-1 0,0 1 0,0 0 0,0-1 0,-1 1 0,0 0-1,-1-1 1,1 1 0,-2-1 0,-3 15 0,2-11 231,-1-1 0,-1 0 0,0 0 1,0 0-1,-1 0 0,0-1 0,-1 0 0,0 0 1,0 0-1,-1-1 0,0 0 0,-1-1 0,1 0 1,-1 0-1,-16 8 0,8-6 53,-1-1-1,0 0 1,-1-1 0,-20 5 0,28-10-298,0 1 1,1-2-1,-1 1 1,0-2 0,0 1-1,0-1 1,0-1-1,-21-4 1,29 4-150,0 0 0,0 0 0,1 0 0,-1 0 0,0-1 0,1 1 0,-1-1 0,1 0 1,0 0-1,-1 0 0,1 0 0,0 0 0,0 0 0,1 0 0,-1-1 0,0 1 0,1-1 0,-1 0 0,-1-4 0,2 4-323,0 0-1,0 0 1,1 0-1,-1 0 1,1 0-1,-1 0 1,1 0-1,0 1 1,0-1-1,0 0 1,1 0-1,-1 0 1,1 0-1,0 0 1,0 0-1,0 0 1,0 1-1,0-1 1,0 0-1,2-2 1,17-17-6681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16784,'0'0'6849,"0"9"-5568,-3 36-89,1-8-225,3 49 1,0-73-924,1 0 0,0 0 0,1-1 1,0 1-1,1 0 0,1-1 1,9 20-1,7 0-269,8 16-1801,-21-16-2455,-8-32 4273,0 1 0,-1-1-1,1 0 1,0 1 0,0-1 0,-1 0-1,1 0 1,0 1 0,-1-1-1,1 0 1,0 0 0,-1 1 0,1-1-1,0 0 1,-1 0 0,1 0 0,-1 0-1,1 0 1,0 1 0,-1-1-1,1 0 1,0 0 0,-1 0 0,1 0-1,-1 0 1,1 0 0,0 0 0,-1 0-1,1-1 1,-1 1 0,1 0-1,0 0 1,-1 0 0,1 0 0,0 0-1,-1-1 1,0 1 0,-16-6-3852,-9-13-2906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28 118 9993,'0'0'4533,"-5"-8"-1341,-16-28-517,21 35-2623,-1 0 1,1 0 0,0 0-1,0 0 1,0 0-1,0 0 1,0 0 0,0 0-1,0 1 1,0-1 0,1 0-1,-1 0 1,0 0-1,1 0 1,-1 0 0,0 0-1,1 0 1,-1 0 0,1 1-1,-1-1 1,1 0 0,0 0-1,-1 1 1,1-1-1,0 0 1,-1 1 0,1-1-1,0 1 1,0-1 0,0 1-1,-1-1 1,1 1-1,0-1 1,0 1 0,0 0-1,0-1 1,0 1 0,0 0-1,0 0 1,0 0 0,0 0-1,0 0 1,1 0-1,3-1 136,36-11 140,-1 2 0,2 3 0,70-6 0,127 10-97,-226 4-233,0-1 1,-1 2-1,1 0 0,-1 0 0,19 7 0,-29-9 61,0 1 0,0-1 0,0 1 0,-1-1 0,1 1-1,0 0 1,0 0 0,-1 0 0,1 0 0,0 0 0,-1 0-1,1 1 1,-1-1 0,0 0 0,1 1 0,-1-1 0,0 1-1,0-1 1,0 1 0,0 0 0,0-1 0,0 1 0,0 0-1,-1 0 1,1 0 0,-1 0 0,1-1 0,-1 1 0,0 0-1,0 0 1,1 0 0,-1 0 0,-1 0 0,1 0 0,0 0-1,0 0 1,-1 0 0,1 0 0,-1 0 0,0-1 0,1 1 0,-1 0-1,0 0 1,0-1 0,0 1 0,-2 1 0,-3 6 219,-1 0 0,-1-1-1,0 1 1,0-2 0,0 1 0,-1-1 0,0-1 0,-1 0 0,-11 7 0,-1-2-72,0 0 0,-1-2 0,-27 8 0,40-14-426,1-1 0,-1-1 0,1 0 0,-19 0 0,33-9-6266,16-4-859,9-4-5126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7815,'0'0'16336,"-4"65"-15055,5-37-192,8 6-352,2 2-257,2 6-352,2 2-96,-2-3-32,1 3-736,-3 0-962,-4-7-1185,-5-5-1889,-2-9-4933</inkml:trace>
  <inkml:trace contextRef="#ctx0" brushRef="#br0" timeOffset="1">42 668 13293,'0'0'6950,"50"38"-13452,-37-36-1698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5541,'0'0'8205,"8"0"-7991,45 0 348,-24-2-411,-1 1 0,1 1 1,-1 2-1,1 1 0,-1 2 1,0 0-1,36 13 0,6 11 132,-17-4-128,2-3 0,1-2 0,1-2-1,108 19 1,231-20 409,5-34 242,-150 4-590,1486-74 147,-541 51-264,-593 24-70,1617-5-20,-1641 18-13,92-36 24,48 1 24,-668 37 53,0 3 0,-1 2 0,59 18 0,80 12 412,2-24-1046,-141-13-2040,92-11 0,-115 5 1132,0-1 1,26-9-1,0-5-2180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6694,'15'5'5811,"23"-5"-6178,-28 0 886,24-2-656,-1-2 1,48-10-1,-42 6-275,58-4 1,371 23 2092,-1 37 321,239 13-1382,1492-58 647,-1001-12-1253,-814 10-10,1206-34 35,-1411 20-39,1155-58-16,-966 67-6,994-25 215,-525-10-98,1007-32-25,-1148 56-36,1860-32 146,-1854 46-51,710-21 243,-1262 14-346,734-34 814,-1 37 13,-724 16-140,-6-2-2936,-187-10-2496,-16-7-7288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14189,'0'0'1725,"3"-10"-134,-1 2-1401,1 0 0,0 1 0,1-1 0,0 1 0,0 0 0,1 0 0,-1 0 0,1 1 1,1 0-1,-1 0 0,1 0 0,0 1 0,1 0 0,-1 0 0,1 0 0,0 1 0,8-4 0,33-19 775,57-23 1,-87 43-878,1 0 1,0 1 0,0 1 0,0 1 0,1 1-1,29-2 1,-49 5-87,0 0-1,1 0 0,-1 0 1,0 0-1,0-1 0,1 1 1,-1 0-1,0 0 0,0 0 1,1 1-1,-1-1 1,0 0-1,1 0 0,-1 0 1,0 0-1,0 0 0,1 0 1,-1 0-1,0 0 0,0 0 1,1 1-1,-1-1 1,0 0-1,0 0 0,0 0 1,1 0-1,-1 1 0,0-1 1,0 0-1,0 0 0,0 1 1,0-1-1,1 0 1,-1 0-1,0 1 0,0-1 1,0 0-1,0 0 0,0 1 1,0-1-1,0 0 0,0 0 1,0 1-1,0-1 1,0 0-1,0 1 0,-9 15 154,-19 12 277,-59 36 399,-50 39 361,119-87-958,1 0 0,1 1 0,0 1 0,2 0 1,-16 24-1,26-34-157,0-1 0,0 1 1,1 0-1,0 0 1,-2 10-1,4-16-66,1 0 0,-1-1-1,1 1 1,0 0 0,-1-1 0,1 1 0,0 0 0,0 0 0,0-1-1,0 1 1,0 0 0,1-1 0,-1 1 0,0 0 0,1 0 0,0-1-1,-1 1 1,1-1 0,0 1 0,-1-1 0,1 1 0,0-1 0,0 1-1,0-1 1,1 0 0,-1 1 0,0-1 0,0 0 0,1 0-1,-1 0 1,3 1 0,4 1 21,0-1 0,0 0 0,0-1 0,0 0 0,0 0 0,0-1 0,0 0 0,0-1 0,0 1 0,15-4 0,3-2 88,0-1-1,25-11 0,-26 8-224,108-43 524,-50 8-2884,-73 36 47,-11 3-5547,-10 3-539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1 677 14958,'0'0'10042,"15"-1"-8825,0 0-1018,0-1 1,-1 0 0,1-2-1,-1 1 1,0-2 0,0 0-1,-1 0 1,1-1 0,16-11-1,707-509 976,-717 511-1339,-10 8-10,0 0 0,-1-1 0,0 1 0,0-2-1,-1 1 1,10-14 0,-18 22 118,0 0-1,1-1 0,-1 1 1,0 0-1,1 0 0,-1-1 1,0 1-1,0 0 0,1-1 1,-1 1-1,0 0 0,0-1 1,0 1-1,1 0 0,-1-1 1,0 1-1,0 0 0,0-1 1,0 1-1,0-1 1,0 1-1,0 0 0,0-1 1,0 1-1,0 0 0,0-1 1,0 1-1,0-1 0,0 1 1,0 0-1,0-1 0,0 1 1,0 0-1,-1-1 0,1 1 1,0 0-1,0-1 0,0 1 1,-1 0-1,1-1 0,0 1 1,0 0-1,-1 0 1,1-1-1,0 1 0,-1 0 1,1 0-1,0-1 0,-1 1 1,1 0-1,0 0 0,-1 0 1,1 0-1,-1 0 0,1 0 1,0-1-1,-1 1 0,1 0 1,0 0-1,-1 0 0,1 0 1,-1 0-1,1 0 1,-1 1-1,-25 4-6532,6 4-479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8 157 15182,'0'0'9524,"9"-2"-8157,19-7-677,0-1 0,-1-2 0,49-27 0,-52 24-621,1 2-1,0 1 0,1 1 1,0 1-1,50-11 1,-75 20-73,1 1 0,0-1 0,0 1 0,0-1 1,1 1-1,-1 0 0,0 0 0,0 0 0,0 1 1,0-1-1,0 0 0,0 1 0,0-1 0,0 1 1,0 0-1,-1-1 0,1 1 0,0 0 0,0 0 0,0 0 1,-1 0-1,1 1 0,-1-1 0,2 2 0,-1-1 5,-1 1 0,0-1 0,-1 1-1,1-1 1,0 1 0,-1-1 0,1 1-1,-1-1 1,0 1 0,0 0 0,0-1-1,0 1 1,0-1 0,-1 1 0,1 0-1,-1 2 1,-4 11 35,-1 0 0,0-1-1,0 1 1,-15 21 0,-78 104 159,31-50 277,85-106-463,1 1 0,0 1 0,0 0 0,2 1 0,0 2 1,0 0-1,0 0 0,1 2 0,34-8 0,-46 14-70,0 1 0,1 0-1,-1 1 1,1 0 0,-1 1 0,0 0 0,1 0 0,-1 1 0,18 5 0,-23-5 46,-1 0-1,0 0 1,1 0 0,-1 1 0,0-1 0,0 1 0,0 0 0,-1-1-1,1 1 1,-1 0 0,1 1 0,-1-1 0,0 0 0,0 1 0,-1-1 0,1 1-1,-1 0 1,1-1 0,-1 1 0,0 0 0,-1 0 0,1 0 0,-1 0 0,1 0-1,-1-1 1,-1 6 0,0 1 114,0 0 1,-1-1-1,0 1 0,0 0 0,-1-1 1,-1 0-1,1 1 0,-2-1 0,1-1 0,-1 1 1,0-1-1,-1 1 0,0-2 0,-1 1 1,-10 10-1,-10 8 575,0-2-1,-58 38 1,54-41-641,-1-1-1,-62 27 1,83-42-44,-1-1 0,1 0-1,-1-1 1,0 0 0,-1 0 0,1-2-1,0 1 1,0-2 0,-1 1 0,1-2-1,0 0 1,-19-3 0,28 3-115,-1-1 0,1 1 0,-1-1 0,1 1 0,0-1 0,-1 0 0,1 0 0,0-1 0,0 1 0,1-1 0,-1 1 0,0-1 0,1 0 0,0 0 0,0 0 0,0 0 0,0 0 0,0-1 0,0 1 0,1-1 0,0 1 0,-2-7 0,2 5-446,-1-1 0,2 1-1,-1-1 1,1 0-1,-1 1 1,2-1 0,-1 0-1,1 1 1,1-8-1,14-29-6404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5765,'2'-9'4052,"11"-31"-1446,2 0 1,2 1-1,1 1 0,31-49 0,-49 86-2554,1 1-1,-1 0 1,0-1-1,0 1 1,0-1-1,0 1 0,1-1 1,-1 1-1,0 0 1,0-1-1,1 1 1,-1-1-1,0 1 1,1 0-1,-1-1 1,0 1-1,1 0 1,-1-1-1,0 1 0,1 0 1,-1 0-1,1 0 1,-1-1-1,1 1 1,-1 0-1,1 0 1,-1 0-1,0 0 1,1 0-1,-1 0 1,1 0-1,-1 0 0,1 0 1,-1 0-1,1 0 1,-1 0-1,2 0 1,3 20 666,-6 38-153,1-56-467,-16 143 557,8-96-638,3 0 1,1 0 0,6 86 0,11-96-262,-13-38 145,1 0 0,-1-1 0,0 1 0,1 0 1,-1 0-1,1 0 0,-1-1 0,1 1 0,-1 0 0,1 0 0,-1-1 0,1 1 0,0-1 0,0 1 0,-1-1 0,1 1 0,0-1 0,0 1 0,-1-1 1,1 1-1,0-1 0,0 0 0,0 1 0,0-1 0,0 0 0,-1 0 0,1 0 0,0 0 0,0 0 0,0 0 0,0 0 0,0 0 0,0 0 0,0 0 1,0 0-1,-1-1 0,1 1 0,0 0 0,0-1 0,0 1 0,0-1 0,1-1-361,-1 1 0,0-1 0,0 1 0,0-1-1,-1 0 1,1 0 0,0 1 0,-1-1 0,1 0 0,-1 0 0,0 0 0,1 0 0,-1 1-1,0-1 1,0 0 0,0 0 0,-1-3 0,1 1-894,0-30-8031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17 190 5509,'0'0'7527,"-4"-9"-5840,1 3-1370,2 5-246,0-1 0,0 0 0,0 0 0,0 1 0,0-1-1,0 0 1,1 0 0,-1 0 0,1 0 0,-1 0 0,1 0 0,0 0 0,-1 0 0,1 0-1,0 0 1,1 0 0,-1 0 0,0 0 0,1 0 0,-1 0 0,1 0 0,-1 0 0,1 0-1,0 0 1,0 0 0,0 1 0,0-1 0,0 0 0,0 0 0,2-1 0,13-10 190,1 0 0,1 1 0,0 1 0,0 1 0,1 1 0,0 0 0,1 2 0,0 0 0,0 1 0,0 1 0,1 0-1,0 2 1,0 1 0,0 0 0,0 2 0,0 0 0,22 4 0,-35-3-242,-1 2 0,1-1 0,-1 1 1,0 0-1,0 0 0,0 1 0,0 0 0,-1 0 0,0 1 0,0 0 0,0 0 0,0 0 0,-1 1 0,1 0 0,-2 0 0,1 0 0,-1 0 0,0 1 0,0 0 0,0 0 0,-1 0 0,0 0 0,-1 1 0,3 8 0,-2-5 153,0-1 1,-1 1-1,-1 0 0,1-1 0,-2 1 1,1 0-1,-1 0 0,-1 0 1,0-1-1,-1 1 0,0 0 0,0-1 1,-1 1-1,-1-1 0,1 0 1,-2 0-1,-5 10 0,1-8 19,-1 1 0,0-2-1,-1 1 1,-1-2 0,0 1-1,0-2 1,-1 0 0,0 0 0,0-1-1,-23 10 1,23-12-165,0-1-1,0 0 0,0-1 1,-1-1-1,1 0 1,-1-1-1,0 0 1,0-1-1,0 0 1,1-2-1,-1 1 1,-15-4-1,25 3-103,0 0-1,0-1 0,1 0 1,-1 1-1,0-1 1,1-1-1,-1 1 0,1-1 1,0 1-1,0-1 1,-5-6-1,-6-16-2855,14 23 2453,0 1 0,-1-1-1,1 1 1,0-1 0,0 0-1,0 1 1,0-1 0,1 1-1,-1-1 1,0 1 0,1-1-1,-1 1 1,1-1 0,-1 1-1,1 0 1,1-2 0,9-5-8579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48 200 12908,'0'0'7047,"-48"46"-5029,48-44-353,15-2-800,15-11 224,21-14-224,8-9-609,13-5-128,6-3-96,0 4-160,-9 7-1377,-14 10-1762,-15 14-1025,-18 7-2659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15471,'0'0'6374,"47"37"-4837,8-46-384,7-9-576,8 0-321,4-3-224,-1 1 0,-6-1-1153,-9-2-2210,-13 2-4004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13 174 6790,'9'-24'2998,"-4"8"-1440,1 0 1,0 0-1,1 1 1,1 0-1,1 0 1,0 1-1,15-19 1,-24 33-1525,1-1 1,-1 1-1,0-1 0,0 0 1,1 1-1,-1-1 1,0 1-1,1-1 1,-1 1-1,1 0 0,-1-1 1,1 1-1,-1-1 1,1 1-1,-1 0 1,1-1-1,-1 1 0,1 0 1,-1-1-1,1 1 1,0 0-1,-1 0 1,1 0-1,0 0 0,-1-1 1,1 1-1,-1 0 1,1 0-1,0 0 1,-1 0-1,1 0 0,0 1 1,-1-1-1,1 0 1,-1 0-1,1 0 1,0 0-1,-1 1 0,1-1 1,-1 0-1,1 1 1,-1-1-1,1 0 0,-1 1 1,1-1-1,-1 1 1,1-1-1,-1 1 1,0-1-1,1 1 0,-1-1 1,0 1-1,1-1 1,-1 1-1,0-1 1,1 1-1,-1 0 0,0-1 1,0 1-1,0-1 1,0 1-1,0 0 1,0-1-1,0 1 0,0 0 1,0-1-1,0 2 1,1 53 618,-2-46-514,-2 22-34,-2-1-1,0 0 1,-18 50-1,12-43-81,-11 64 1,22-101-26,0 1 1,0-1 0,0 1 0,-1 0-1,1-1 1,0 1 0,0-1 0,0 1-1,0-1 1,0 1 0,0-1-1,0 1 1,0-1 0,1 1 0,-1-1-1,0 1 1,0-1 0,0 1-1,0-1 1,1 1 0,-1-1 0,0 1-1,1-1 1,-1 1 0,0-1-1,1 0 1,-1 1 0,0-1 0,1 0-1,-1 1 1,1-1 0,0 1-1,17-6-29,21-23 28,-36 25 10,16-13 9,0 0-8,37-25 1,-51 38-13,1 0-1,-1 0 0,0 1 1,1 0-1,-1 0 0,1 0 1,0 0-1,0 1 1,0 0-1,0 0 0,-1 1 1,1-1-1,7 2 0,-11-1 3,0 1 0,0 0 0,0-1 0,0 1 0,0 0-1,0 0 1,0 0 0,0 1 0,0-1 0,-1 0 0,1 1 0,0-1-1,-1 1 1,1 0 0,-1-1 0,0 1 0,0 0 0,1 0-1,-1 0 1,0 0 0,-1 0 0,1 0 0,0 0 0,-1 0 0,1 0-1,-1 0 1,1 4 0,1 8 12,0 0 0,-1 1 0,-1 15 0,0-18 10,0 0 45,-1 1 0,0-1 0,-1 1 0,0-1 1,-1 0-1,-1 1 0,0-1 0,0-1 0,-1 1 0,0-1 0,-1 0 0,-1 0 0,0 0 0,-11 13 0,12-17 48,-2 0 0,1 0 1,-1 0-1,0-1 0,0 0 1,0-1-1,-1 0 0,0 0 1,0-1-1,0 0 0,-1 0 1,1-1-1,-1-1 0,0 1 0,0-2 1,0 1-1,0-1 0,-15-1 1,21 0-224,1-1 1,-1 1-1,1-1 1,-1 0-1,1 0 1,-1 0 0,1 0-1,0-1 1,0 0-1,-1 1 1,1-1-1,0 0 1,0 0-1,1-1 1,-1 1-1,0-1 1,1 1 0,0-1-1,-1 0 1,1 0-1,0 0 1,0 0-1,1 0 1,-1 0-1,1-1 1,0 1 0,-2-7-1,-2-7-1483,1-1 0,1 1 0,1-1 0,0-24 1,1-24-4697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13036,'0'0'12332,"25"-51"-11403,-8 48-705,6-2-160,9 1-64,3-1-32,3-3-1153,5-2-1666,-5-2-2113,3 2-5318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8936,'0'0'9353,"0"70"-7495,-3-30-513,-7 12-256,-8 8-384,-4 5-449,-2 1-64,1-7-127,1-3-33,4-12-64,8-12-321,3-15-576,4-10-1089,0-18-10505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98 15054,'0'0'2264,"-10"-2"-145,-30-6-544,38 8-1513,0 0 1,0 0-1,0 0 1,0 0-1,0 0 0,0 1 1,0-1-1,0 1 1,0-1-1,0 1 0,0 0 1,1 0-1,-1 0 1,0 0-1,0 0 1,1 0-1,-1 1 0,1-1 1,-1 0-1,1 1 1,0-1-1,-1 1 0,1-1 1,0 1-1,0 0 1,0 0-1,0-1 1,0 1-1,1 0 0,-1 0 1,1 0-1,-1 0 1,1 0-1,-1 0 0,1 3 1,-2 9 24,0-1-1,1 1 1,1 21 0,0-34-23,0 0-38,0 1 0,0-1 0,0 0 0,0 0 0,0 1 0,1-1 0,-1 0 0,0 0 0,1 1-1,-1-1 1,1 0 0,-1 0 0,1 0 0,0 0 0,0 0 0,-1 0 0,1 0 0,0 0 0,0 0 0,0 0 0,0-1-1,0 1 1,0 0 0,0 0 0,0-1 0,0 1 0,0-1 0,1 1 0,-1-1 0,0 0 0,0 1 0,1-1-1,-1 0 1,0 0 0,0 0 0,1 0 0,-1 0 0,0 0 0,0 0 0,3-1 0,1 1 59,-1-1 1,1 0-1,0 0 0,-1-1 1,1 1-1,-1-1 1,1 0-1,-1 0 0,8-6 1,-2 0-17,0-1 0,-1-1 0,0 0 0,-1 0 0,0-1 0,9-14 0,-14 20-51,0 1-1,-1-1 0,0 1 0,1-1 0,-1 0 1,-1 0-1,1 0 0,-1 0 0,0 0 0,0 0 1,-1 0-1,1-1 0,-1 1 0,0 0 0,-1 0 1,1 0-1,-1-1 0,0 1 0,-2-6 0,2 9-11,0 0-1,0 0 0,0 1 0,-1-1 1,1 0-1,0 0 0,-1 1 0,1-1 1,-1 1-1,0-1 0,0 1 0,1 0 1,-1 0-1,0 0 0,0 0 0,0 0 1,0 0-1,0 0 0,0 1 0,-1-1 1,1 1-1,0-1 0,0 1 0,0 0 1,0 0-1,-1 0 0,1 0 0,0 0 1,0 1-1,0-1 0,-4 2 0,2-1-14,-1 0 0,1 0-1,0 1 1,-1 0-1,1 0 1,0 0-1,0 0 1,1 1 0,-1 0-1,0 0 1,1 0-1,0 0 1,-1 0-1,-2 5 1,-1 3-16,1 1 0,0 0 0,1 0 0,0 1 0,1-1 0,0 1 0,-3 23 0,6-27-367,0 1 1,1-1-1,0 1 0,3 18 1,-2-22-188,0-1 1,0 0-1,1 0 1,0 0-1,0 1 1,0-2-1,1 1 1,0 0-1,4 6 1,17 14-5877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14798,'-4'8'3673,"0"3"-2966,0 0 1,0 0-1,1 0 0,1 0 1,0 1-1,0-1 0,1 14 1,1-18-613,0 0 1,1 0-1,-1 0 1,2 0-1,-1 0 1,1 0 0,0-1-1,0 1 1,4 8-1,-3-10-88,0 1 1,1-1-1,-1 0 0,1 0 0,0 0 0,0 0 1,0-1-1,1 0 0,0 0 0,7 5 1,-10-8 41,0 0 1,-1 0-1,1 0 1,0-1-1,0 1 0,0-1 1,0 0-1,-1 1 1,1-1-1,0 0 1,0 0-1,0 0 1,0 0-1,0-1 1,0 1-1,0 0 1,0-1-1,-1 1 0,1-1 1,0 0-1,0 0 1,-1 0-1,1 1 1,0-2-1,-1 1 1,1 0-1,-1 0 1,1 0-1,-1-1 1,0 1-1,1-1 1,-1 1-1,0-1 0,0 1 1,0-1-1,0 0 1,1-3-1,2-2 142,0-1-1,-1 0 0,0-1 1,0 1-1,0-1 0,-1 1 1,-1-1-1,0 0 0,0 0 1,0 1-1,-1-1 1,0 0-1,-3-15 0,2 20-175,1 1-1,-1-1 0,1 1 1,-1 0-1,-1 0 1,1-1-1,0 1 0,-1 0 1,1 0-1,-1 0 1,0 0-1,0 0 0,0 1 1,-1-1-1,1 0 1,0 1-1,-1 0 0,0 0 1,0-1-1,1 2 1,-1-1-1,0 0 0,-1 0 1,1 1-1,0 0 1,0 0-1,-1 0 0,1 0 1,0 0-1,-1 1 1,1-1-1,-1 1 0,1 0 1,-1 0-1,1 0 1,-6 1-1,7 0-15,0 0 1,0 0-1,0 0 1,0 0-1,0 0 0,0 0 1,0 1-1,0-1 1,1 0-1,-1 1 1,-2 2-1,-3 10-2794,11-1-7963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7431,'0'0'18994,"23"-48"-18578,14 30-255,7-1-129,3-1-32,2 2-129,-1 3-960,-9 2-1857,-11 1-1667,-11 2-3522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16464,'0'0'6245,"16"48"-5412,-9-15-480,-1 6-289,5 1-32,-2 2 0,0-6-32,1-4-160,-2-2-833,0-6-673,-4-9-608,-4-6-1089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13 205 14894,'-3'-8'2707,"1"3"-2367,1 0 1,-1 0 0,1-1 0,0 1-1,0 0 1,0-1 0,1 1-1,0 0 1,0-1 0,0 1 0,1 0-1,0-1 1,0 1 0,0 0 0,0 0-1,1 0 1,0 0 0,0 0-1,0 0 1,1 0 0,0 1 0,6-9-1,1 5-340,0 0-1,1 1 0,0 0 1,1 1-1,-1 0 0,1 0 1,0 2-1,1-1 0,-1 2 1,1-1-1,-1 2 0,1 0 1,0 0-1,0 1 0,20 1 1,-31 0-26,0 0 0,-1 0 0,1 0-1,0 0 1,0 0 0,-1 1 0,1-1 0,0 1 0,-1-1 0,1 1 0,0-1 0,-1 1 0,1 0 0,-1 0 0,1-1 0,-1 1 0,1 1-1,-1-1 1,0 0 0,1 0 0,-1 0 0,0 1 0,0-1 0,0 0 0,0 1 0,0-1 0,0 1 0,0-1 0,-1 1 0,1 0 0,-1-1-1,1 1 1,-1 0 0,1-1 0,-1 1 0,0 0 0,0 0 0,0-1 0,0 1 0,0 0 0,0 0 0,0-1 0,-1 1 0,0 2 0,-1 4 67,0 0 0,0 1 1,-1-1-1,0-1 0,-1 1 1,0 0-1,0-1 1,-6 8-1,1-2-3,-1 1 0,-1-1 0,0-1 0,0 0 0,-1-1 0,-1 0 0,0-1 0,-27 16 0,35-27-3526,10-6-722,10-7-2330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5862,'0'0'14926,"47"-14"-15086,-3 0 127,10-2 1,7-1-896,1-2-1379,1-1-1536,-3 1-129,-5 1-2082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114 209 9129,'0'0'12475,"-10"-5"-10547,-31-14-615,40 19-1272,0-1 0,-1 1 1,0-1-1,1 1 0,-1 0 0,1 0 0,-1 0 1,1 0-1,-1 0 0,1 0 0,-1 0 1,1 0-1,-1 1 0,1-1 0,-1 0 1,1 1-1,-1 0 0,1-1 0,-1 1 1,1 0-1,0 0 0,-1-1 0,1 1 0,0 0 1,0 0-1,0 1 0,0-1 0,0 0 1,0 0-1,0 0 0,0 1 0,0-1 1,0 0-1,1 1 0,-1-1 0,0 3 1,-2 2 4,1 1 0,-1 0 1,1 0-1,1 0 1,-2 12-1,3-17-43,-1 0 0,1 1 0,0-1-1,-1 0 1,1 0 0,1 1 0,-1-1 0,0 0-1,0 0 1,1 1 0,-1-1 0,1 0 0,0 0-1,0 0 1,0 0 0,0 0 0,0 0 0,0 0-1,0 0 1,1 0 0,-1 0 0,1-1 0,-1 1-1,1 0 1,0-1 0,-1 0 0,3 2 0,-1-2 2,0-1 0,0 1 1,0 0-1,0-1 1,0 0-1,0 0 1,0 0-1,0 0 0,0 0 1,0-1-1,0 1 1,0-1-1,0 0 0,0 0 1,-1 0-1,1 0 1,0-1-1,0 1 1,-1-1-1,5-2 0,2-3 90,0-1-1,0 0 1,-1 0-1,0 0 0,-1-1 1,1 0-1,-2 0 1,1-1-1,-1 0 0,-1 0 1,0-1-1,0 1 0,-1-1 1,-1 0-1,0 0 1,0-1-1,-1 1 0,0 0 1,-1-1-1,0 0 1,-2-11-1,-1 22 127,-3 10-218,-4 16-77,6-6 68,2 0 1,0 1-1,1 22 1,1-41 4,-1-1 0,0 1 0,0 0 1,0-1-1,1 1 0,-1 0 0,0-1 0,1 1 0,-1 0 0,0-1 0,1 1 0,-1-1 0,1 1 0,-1-1 1,1 1-1,-1-1 0,1 1 0,-1-1 0,1 0 0,0 1 0,-1-1 0,1 0 0,0 1 0,-1-1 0,1 0 1,0 0-1,-1 0 0,1 1 0,0-1 0,-1 0 0,1 0 0,0 0 0,-1 0 0,1 0 0,0 0 0,-1-1 1,1 1-1,0 0 0,-1 0 0,1 0 0,0-1 0,0 1 0,32-15 83,21-39 43,4-3-74,-58 57-54,1-1-1,-1 1 1,0-1-1,1 1 1,-1-1-1,1 1 1,-1 0-1,1-1 1,-1 1-1,1 0 1,-1-1-1,1 1 1,-1 0-1,1-1 1,-1 1-1,1 0 1,0 0 0,-1 0-1,1 0 1,-1 0-1,1-1 1,0 1-1,-1 0 1,1 0-1,-1 1 1,1-1-1,0 0 1,-1 0-1,1 0 1,-1 0-1,1 0 1,0 1-1,-1-1 1,1 0 0,-1 0-1,1 1 1,-1-1-1,1 0 1,-1 1-1,1-1 1,-1 1-1,1-1 1,-1 1-1,0-1 1,1 1-1,-1-1 1,0 1-1,1-1 1,-1 1-1,0-1 1,0 1 0,1-1-1,-1 1 1,0 0-1,0-1 1,0 1-1,0 0 1,0 0-1,0 47-74,0-35 115,-1-10-48,1 0 0,1 0-1,-1 1 1,0-1-1,1 0 1,0 0 0,-1 0-1,1 1 1,1-1-1,-1 0 1,3 4 0,-4-6 4,0-1 1,1 0 0,-1 1-1,0-1 1,1 0-1,-1 1 1,0-1 0,1 0-1,-1 0 1,1 1-1,-1-1 1,0 0 0,1 0-1,-1 0 1,1 1 0,-1-1-1,1 0 1,-1 0-1,1 0 1,-1 0 0,1 0-1,-1 0 1,1 0-1,-1 0 1,1 0 0,-1 0-1,1 0 1,0-1 0,17-16-25,45-83-3009,-25 32-5445,-26 44 1048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15631,'0'0'4890,"1"9"-3502,34 159 2379,44 94-3603,-79-262-161,20 47-395,-14-36-110,-12-33 414,0 7 180,0 1 0,-1 1 0,-1-1 0,-1 1 0,-15-19 0,12 17 316,1-1 1,-17-30 0,27 45-398,1 1 0,0-1 0,0 1 1,-1 0-1,1-1 0,0 1 0,0-1 1,0 1-1,0-1 0,0 1 0,0-1 0,0 1 1,0-1-1,0 1 0,0-1 0,0 1 1,0-1-1,0 1 0,0-1 0,0 1 1,0-1-1,0 1 0,1-1 0,-1 1 1,0-1-1,0 1 0,1-1 0,-1 1 1,0 0-1,1-1 0,0 0 0,18-5-107,36 8-2734,-40-1 394,10-1-1776,3 0-2322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6054,'0'0'21279,"-10"7"-20655,5-3-551,-33 24 258,36-26-330,-1 0 0,1 1 1,0-1-1,0 0 1,1 1-1,-1-1 0,0 1 1,1 0-1,0-1 0,-1 1 1,1 0-1,0 0 1,0 0-1,1 0 0,-1 0 1,0 3-1,2-5-17,0-1-1,-1 1 1,1-1-1,0 0 1,-1 1-1,1-1 1,0 0-1,-1 0 1,1 1-1,0-1 0,0 0 1,-1 0-1,1 0 1,0 0-1,0 0 1,0 0-1,-1 0 1,1 0-1,0 0 1,0 0-1,-1-1 1,1 1-1,0 0 1,-1 0-1,1-1 1,1 0-1,22-6 4,-10 1-97,0 1 1,0 1-1,0 0 0,1 0 1,-1 1-1,1 1 0,0 1 1,0 0-1,0 1 0,17 2 1,-30-2 119,-1 0 1,1 1 0,-1-1-1,0 0 1,1 1 0,-1-1-1,0 1 1,1 0 0,-1-1 0,0 1-1,0 0 1,0 0 0,0 0-1,1 0 1,-1 0 0,0 0-1,-1 0 1,1 0 0,0 0-1,0 0 1,0 0 0,-1 1 0,1-1-1,0 0 1,-1 1 0,1-1-1,-1 0 1,0 1 0,1-1-1,-1 0 1,0 1 0,0-1-1,0 1 1,0-1 0,0 1 0,0-1-1,0 0 1,-1 1 0,1-1-1,0 1 1,-1-1 0,1 0-1,-1 1 1,0-1 0,-1 2 0,-1 5 224,-1 1 1,0-1-1,0 0 1,-1-1 0,-9 13-1,4-8 184,0-1 0,-1-1 0,0 1-1,-1-2 1,-15 11 0,24-18-480,0 0 0,-1 0 1,1 0-1,-1-1 0,0 1 1,1-1-1,-1 0 0,0 0 0,0 0 1,1 0-1,-1-1 0,0 1 1,0-1-1,0 0 0,0 0 1,0-1-1,0 1 0,0-1 1,1 0-1,-1 0 0,0 0 0,0 0 1,1-1-1,-1 0 0,-3-2 1,-80-62-11114,51 36 2879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19346,'0'0'7367,"50"-9"-7014,-23 19-289,-1 2-705,-5 1-2114,-5-1-3074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28 2819,'0'0'11285,"-10"-5"-7986,-5 0-2888,0 1 0,0 0 0,0 1 0,-1 0 0,1 1 0,-1 1 1,1 1-1,-1 0 0,1 1 0,-1 0 0,1 1 0,-16 5 0,5 3-240,0 2 1,1 0-1,1 2 0,0 1 1,1 1-1,0 0 0,1 2 1,1 1-1,1 1 0,1 0 1,0 1-1,2 1 1,1 1-1,0 1 0,2 0 1,0 0-1,2 2 0,1 0 1,-12 41-1,19-51-117,1 0-1,0 0 1,1 1 0,1-1 0,1 1-1,0-1 1,1 1 0,1-1-1,0 1 1,6 17 0,-6-27-47,0-1 1,1 1 0,-1-1 0,1 0 0,1 0-1,-1 0 1,1 0 0,0-1 0,0 1 0,1-1-1,0 0 1,0 0 0,0-1 0,0 1-1,1-1 1,0-1 0,-1 1 0,1-1 0,1 0-1,-1 0 1,0 0 0,1-1 0,0 0 0,-1 0-1,1-1 1,10 1 0,-7-1 10,-1-1 1,1 1-1,-1-2 1,1 1-1,-1-2 1,1 1-1,-1-1 1,1-1-1,-1 1 1,0-1-1,0-1 1,12-6-1,-17 7 32,1 0 0,-1 0-1,0-1 1,1 1-1,-1-1 1,-1 0 0,1 0-1,-1 0 1,1-1-1,-1 1 1,0-1-1,-1 0 1,1 1 0,-1-1-1,0 0 1,0-1-1,-1 1 1,1 0 0,-1-1-1,0 1 1,-1 0-1,1-1 1,-1-6 0,-1 8 10,1 0 0,-1 1 0,0-1 0,0 0 0,-1 0 0,1 1 0,-1-1 0,1 1 0,-1-1 0,0 1 0,-1-1 0,1 1 0,0 0 0,-1 0 0,0 1 0,0-1 1,0 0-1,-4-2 0,5 3-61,-1 0 0,0 0 1,0 1-1,1-1 1,-1 1-1,0-1 0,0 1 1,0 0-1,0 0 1,0 1-1,-1-1 0,1 0 1,0 1-1,0 0 0,0 0 1,-1 0-1,1 0 1,0 1-1,0-1 0,0 1 1,-1 0-1,1-1 1,-4 3-1,6-3-6,1 1 0,-1-1 0,0 0 1,1 0-1,-1 1 0,0-1 0,1 0 0,-1 1 0,0-1 1,1 0-1,-1 1 0,1-1 0,-1 1 0,1-1 0,-1 1 1,1 0-1,-1-1 0,1 1 0,-1-1 0,1 1 0,0 0 1,-1-1-1,1 1 0,0 0 0,0-1 0,-1 2 0,16 6-176,30-3-10,-27-7-32,0 0-1,0-2 0,0 0 1,-1-1-1,1 0 0,28-15 0,-23 11-96,-1 0 0,45-10 0,-66 19 333,0 0 1,-1 0-1,1 0 0,0 0 0,-1 0 1,1 0-1,0 0 0,-1 0 1,1 0-1,-1 0 0,1 0 0,0 0 1,-1 1-1,1-1 0,-1 0 0,1 0 1,0 1-1,-1-1 0,1 1 1,-1-1-1,1 0 0,-1 1 0,1-1 1,-1 1-1,0-1 0,1 1 1,-1-1-1,0 1 0,1-1 0,-1 1 1,1 0-1,4 27 806,-11 32 594,-2-25-1032,5-22-361,0-1 0,0 1 0,2-1-1,0 1 1,0 20 0,1-32-108,1 0 0,-1-1 1,1 1-1,-1 0 0,1 0 0,-1 0 1,1-1-1,-1 1 0,1 0 0,0-1 1,-1 1-1,1 0 0,0-1 0,0 1 1,-1-1-1,1 1 0,0-1 0,0 1 1,0-1-1,0 0 0,0 1 0,-1-1 1,1 0-1,0 0 0,0 0 0,0 1 1,0-1-1,0 0 0,0 0 0,0-1 1,0 1-1,0 0 0,0 0 0,0 0 1,1-1-1,3 0-724,-1 1 0,0-1 0,1-1 0,-1 1 0,0-1 0,0 1 0,5-4 0,16-15-7060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19058,'0'0'1313,"-2"49"-64,-6-13 994,1 8-898,-3 4-416,5 0-353,2 0-384,3-4-160,0-1-64,8-6-384,4-2-929,-2-5-1186,-2-5-704,-4-10-993,-4-4 225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6438,'0'0'6257,"3"-11"-3556,-2 5-2505,0 1 0,0 0-1,1 0 1,0 0 0,0-1 0,0 2 0,0-1-1,1 0 1,0 0 0,0 1 0,0 0 0,1-1 0,0 1-1,-1 1 1,1-1 0,1 0 0,-1 1 0,0 0 0,1 0-1,0 0 1,9-4 0,7-1 275,1 1 0,0 0 0,0 2 0,1 0 0,0 2 1,-1 1-1,1 0 0,0 2 0,45 4 0,-48-1-408,0 0 0,0 1 0,0 1 0,-1 1 0,0 0 0,0 2 0,0 0 0,-1 1 0,-1 1 0,1 1 0,23 19-1,-32-22-12,0 1 0,-1 0 0,0 0 0,0 1 0,-1 0-1,0 0 1,-1 1 0,0 0 0,-1 0 0,0 0 0,-1 1-1,0 0 1,-1-1 0,0 1 0,-1 1 0,0-1 0,-1 0-1,0 0 1,-1 1 0,0-1 0,-1 0 0,-1 1-1,0-1 1,-1 0 0,0 0 0,0 0 0,-1-1 0,-1 1-1,0-1 1,-1 0 0,0 0 0,-14 18 0,1-7 488,-1-1 1,0-1 0,-2-1 0,0-1-1,-1 0 1,-37 20 0,46-30-440,-1 0 1,0-2 0,-1 1-1,0-2 1,0 0-1,0-1 1,0 0 0,-1-1-1,1-1 1,-1-1 0,0-1-1,-23-1 1,36 0-276,0 1 0,1-1 0,-1 0 0,0 0 0,1 0 0,-1-1 0,1 1 0,-1-1 0,1 0 0,0 0 0,0 0 0,0 0 0,0-1 0,0 1 0,0-1 0,1 0 0,-1 0 0,1 0 0,0 0 0,-1 0 0,1 0 0,1 0 0,-1-1 0,1 1 0,-1-1 0,1 0 0,-1-4 0,2 5-410,-1-1 1,1 1-1,0 0 1,0-1 0,0 1-1,1-1 1,-1 1-1,1 0 1,0 0 0,0-1-1,0 1 1,0 0-1,1 0 1,-1 0 0,1 0-1,0 0 1,0 0-1,0 1 1,0-1 0,3-2-1,16-14-7539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21845,'0'0'3656,"0"10"-3004,2 93 1417,-3-46-1472,3 1 0,12 74-1,-8-106-524,1 3-499,-2 1-1,0-1 1,-2 1-1,-1 0 1,-4 53-1,2-82 351,0 0 0,0 0-1,0 0 1,-1 1 0,1-1-1,0 0 1,-1 0 0,1 0-1,0 0 1,-1 1 0,1-1-1,-1 0 1,0 0 0,1 0-1,-1 0 1,0 0 0,0-1-1,0 1 1,1 0 0,-1 0-1,0 0 1,0-1 0,0 1-1,0 0 1,0-1 0,0 1-1,-1-1 1,1 1 0,0-1-1,0 0 1,0 1 0,0-1-1,-1 0 1,1 0-1,0 0 1,0 0 0,0 0-1,-1 0 1,-1 0 0,0-1-205,0 0 0,0 0 1,0 0-1,0 0 0,0-1 1,1 1-1,-1-1 0,0 0 1,1 0-1,-1 0 0,1 0 1,0 0-1,-1 0 0,-1-4 0,-46-77-8868,20 27 2104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5 123 15310,'-1'-9'2232,"-3"-29"-11,4 36-2107,0 0 1,0 0-1,1 0 1,-1 0-1,1 0 0,-1 0 1,1 0-1,-1 1 1,1-1-1,0 0 1,0 0-1,0 1 1,0-1-1,0 1 1,0-1-1,0 0 1,1 1-1,-1 0 1,0-1-1,1 1 0,0 0 1,-1 0-1,1 0 1,-1 0-1,1 0 1,0 0-1,0 0 1,0 1-1,2-1 1,8-3 141,0 1 1,0 0 0,19-1 0,-18 2 65,54-6-1,0 3 0,-1 2 0,1 4 0,0 2 0,0 4 0,100 22 0,-149-25-325,1 2-1,-1 1 1,0 0 0,0 1-1,28 18 1,-43-24 23,1 1 0,-1 0 0,1 0 0,-1 0 1,0 0-1,0 0 0,0 1 0,0-1 0,-1 1 0,0 0 0,1 0 1,-1 0-1,2 6 0,-4-7 46,1 0 1,-1 0-1,0 1 1,0-1-1,0 0 1,0 0-1,-1 1 1,1-1-1,-1 0 0,0 0 1,0 0-1,0 0 1,0 0-1,0 0 1,-1 0-1,1 0 1,-1 0-1,0-1 1,0 1-1,0-1 0,-3 3 1,-3 4 176,-1 0-1,-1-1 1,0-1 0,0 1 0,0-2-1,-1 1 1,0-2 0,0 1 0,0-1-1,-1-1 1,0 0 0,-13 2 0,-5 1-8,-1-2 0,-1-1 0,-48-1-1,76-3-350,0 0 0,1 0 0,-1 0 0,1 0 0,-1-1 0,0 0 0,1 0 0,0 0 0,-1 0 0,-4-2 0,-2-12-3747,12-9-4907,10-2-9796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19763,'0'0'3587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9001,'0'0'3010,"53"22"-1825,-31-19-352,6 0-512,4 4-257,3-1-160,7 1-1922,-3 0-1346</inkml:trace>
  <inkml:trace contextRef="#ctx0" brushRef="#br0" timeOffset="1">643 28 12940,'0'0'1378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9385,'0'0'11082,"-10"57"-9704,-2-25-738,0 6-416,-1 2-127,3 2-33,0-5-64,5 2 32,2-1 0,1-5-224,2-2-769,0-5-929,0-4-2082,0-3-3363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13901,'0'0'4901,"-3"9"-4202,-8 28-1,2 0 1,1 0-1,1 1 0,0 40 0,6-77-684,1-1-1,0 1 0,0 0 0,0 0 0,0 0 0,1 0 1,-1 0-1,0 0 0,0-1 0,0 1 0,1 0 1,-1 0-1,0 0 0,1 0 0,-1-1 0,1 1 0,-1 0 1,1 0-1,-1-1 0,1 1 0,0 0 0,-1-1 1,1 1-1,0-1 0,-1 1 0,1-1 0,0 1 0,0-1 1,-1 0-1,1 1 0,0-1 0,0 0 0,0 1 1,0-1-1,0 0 0,-1 0 0,1 0 0,0 0 0,0 0 1,0 0-1,0 0 0,0 0 0,0 0 0,-1 0 0,1-1 1,0 1-1,0 0 0,0 0 0,0-1 0,-1 1 1,1-1-1,0 1 0,0-1 0,45-26 407,8-20-343,-32 26-62,1 2 0,40-26 1,-63 45-14,1-1 0,0 1 0,-1-1 1,1 1-1,0-1 0,-1 1 0,1 0 0,0-1 1,0 1-1,0 0 0,-1 0 0,1-1 0,0 1 0,0 0 1,0 0-1,0 0 0,-1 0 0,1 0 0,0 0 1,0 0-1,0 0 0,0 1 0,-1-1 0,1 0 0,0 0 1,0 1-1,0-1 0,-1 0 0,1 1 0,0-1 1,-1 1-1,2 0 0,-1 1 12,1 0 0,-1 1 0,0-1 0,0 0 0,0 0 0,-1 1 0,1-1 0,0 0 0,-1 1 0,0-1 1,1 5-1,-1 11 101,-1 1 0,-3 24 1,3-37-94,-4 41 421,12-58-6310,-4 0-336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50 3171,'0'0'7906,"8"-6"-4644,25-20 112,-32 26-3285,-1 0 1,0 0 0,1-1 0,-1 1-1,0 0 1,1 0 0,-1 0-1,0 0 1,1 0 0,-1 0-1,0-1 1,0 1 0,1 0 0,-1 0-1,0-1 1,1 1 0,-1 0-1,0 0 1,0-1 0,0 1-1,1 0 1,-1-1 0,0 1 0,0 0-1,0-1 1,0 1 0,0 0-1,0-1 1,1 1 0,-1 0-1,0-1 1,0 1 0,0 0 0,0-1-1,0 1 1,0 0 0,0-1-1,0 1 1,-1 0 0,1-1-1,0 1 1,0 0 0,0-1 0,0 1-1,0 0 1,-1-1 0,1 1-1,0 0 1,0 0 0,0-1-1,-1 1 1,1 0 0,0-1 0,0 1-1,-1 0 1,1 0 0,0 0-1,-1 0 1,1-1 0,0 1-1,-1 0 1,1 0 0,0 0 0,-1 0-1,1 0 1,0 0 0,-1 0-1,-21-2 309,21 2-131,-9 1-236,1 0 1,-1 0-1,1 1 1,0 0-1,0 1 1,0 0-1,0 0 1,0 1-1,0 0 1,1 0-1,0 1 1,0 0 0,0 1-1,1 0 1,-1 0-1,1 0 1,1 1-1,-1 0 1,1 1-1,1-1 1,-1 1-1,1 0 1,0 1 0,1-1-1,0 1 1,1 0-1,0 0 1,0 0-1,0 0 1,1 0-1,1 1 1,-1 12-1,2-20-35,0 0 0,0 0 0,0 0 0,1 0 0,-1 0 0,1 0 0,0-1 0,-1 1 0,1 0 0,0 0 0,0 0 0,0-1 0,0 1-1,0 0 1,0-1 0,1 1 0,-1-1 0,0 1 0,1-1 0,-1 0 0,1 0 0,0 0 0,-1 0 0,1 0 0,0 0 0,0 0 0,0 0 0,-1-1-1,1 1 1,0-1 0,0 1 0,0-1 0,0 0 0,0 1 0,0-1 0,0 0 0,0-1 0,2 1 0,8 0-261,0-1 1,0 0-1,-1-1 1,1 0-1,14-5 1,-5 0-1103,-1-1 1,33-18-1,5-9-4831,-16 4-1991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9001,'0'0'4356,"-8"7"-1271,3-3-2767,-42 44 3291,45-46-3522,0 1 0,0-1 0,0 1 0,0 0 0,1 0 0,-1 0 0,1 0 0,0 0 0,-1 0 0,2 0 0,-1 0 0,0 0 0,1 1 1,-1-1-1,1 0 0,0 0 0,0 1 0,0-1 0,0 0 0,2 4 0,-2-6-85,1 0 0,0 0 0,0 0 0,0 0 0,0 0 1,0 0-1,0 0 0,0 0 0,0-1 0,0 1 0,0 0 0,0-1 0,0 1 0,0-1 0,1 0 0,-1 1 0,0-1 1,0 0-1,1 1 0,-1-1 0,0 0 0,3 0 0,36 0 110,-27-1-58,5 0-222,1-1 0,-1-1 0,0-1 1,32-11-1,-28 8 106,1 2 0,33-6 0,-56 11 81,1 0 0,-1 0 0,0 0 0,0 0 0,1 1 1,-1-1-1,0 0 0,0 0 0,1 0 0,-1 1 1,0-1-1,0 0 0,1 0 0,-1 1 0,0-1 0,0 0 1,0 0-1,0 1 0,0-1 0,1 0 0,-1 0 1,0 1-1,0-1 0,0 0 0,0 1 0,0-1 0,0 0 1,0 1-1,0-1 0,0 0 0,0 1 0,0-1 1,0 0-1,0 0 0,0 1 0,0-1 0,-1 0 0,1 1 1,0-1 5,0 1 1,0 0 0,0-1-1,-1 1 1,1-1 0,0 1 0,0-1-1,0 1 1,0-1 0,0 1-1,0-1 1,1 1 0,-1 0 0,0-1-1,0 1 1,0-1 0,0 1 0,1-1-1,-1 1 1,0-1 0,1 1-1,-1-1 1,0 0 0,1 1 0,-1-1-1,0 1 1,1-1 0,-1 0-1,1 1 1,-1-1 0,1 0 0,-1 1-1,0-1 1,1 0 0,0 0-1,-1 0 1,1 1 0,0-1 0,19 0-227,1-2 0,38-7 0,-45 6 81,0 0-1,1 1 1,-1 1-1,0 0 1,1 1-1,-1 0 1,1 1-1,19 4 1,-30-3 153,0 0 0,0 0 0,0 0 0,0 0 1,0 1-1,0 0 0,4 3 0,-6-4-1,1 1 0,-1-1-1,1 0 1,0 0 0,0 0 0,0-1-1,0 1 1,0-1 0,0 0 0,0 1 0,0-1-1,1-1 1,-1 1 0,5 0 0,-3-2-2947,3-6-4319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12812,'0'0'8360,"12"4"-7239,-5-2-1028,0 1 0,-1-2 0,1 1 0,0-1 0,0 0 0,0 0 0,-1-1 0,1 0 0,0 0 0,0-1 0,0 0 0,0 0 0,0 0 0,-1-1 0,1 0 0,-1 0 0,1-1 0,11-6 0,-9 4-51,70-46 95,-75 49-117,-1-1-1,1 0 1,-1 0 0,0 0-1,1 0 1,-1 0 0,-1-1 0,1 1-1,-1-1 1,1 0 0,-1 0 0,0 0-1,0 0 1,-1 0 0,1 0-1,-1-1 1,1-6 0,-2 10-9,0 1 0,0-1 0,0 0 0,-1 0 0,1 0 0,0 1 0,-1-1 0,1 0 0,-1 0 0,1 1 0,-1-1 0,1 0 0,-1 1 0,0-1 0,1 1 0,-1-1 1,0 0-1,1 1 0,-1 0 0,0-1 0,0 1 0,0-1 0,1 1 0,-1 0 0,0 0 0,0-1 0,0 1 0,0 0 0,1 0 0,-1 0 0,0 0 0,-1 0 0,-37 0 119,30 1-133,0 0 2,1 1 1,-1 0-1,1 0 0,-1 1 1,1 0-1,0 0 0,0 1 1,0 0-1,1 0 0,-1 1 0,1 0 1,0 1-1,0-1 0,1 1 1,0 1-1,-6 6 0,5-5 18,1 0 0,0 0 0,0 1 0,1-1 0,0 1-1,0 1 1,1-1 0,0 0 0,1 1 0,0 0 0,1 0 0,0 0-1,-1 17 1,3-26-15,0 1-1,0 0 0,0-1 0,1 1 1,-1 0-1,0-1 0,1 1 1,0-1-1,-1 1 0,1-1 1,0 1-1,0-1 0,0 1 0,0-1 1,0 0-1,0 1 0,0-1 1,0 0-1,0 0 0,1 0 1,-1 0-1,1 0 0,-1 0 0,0 0 1,1-1-1,-1 1 0,1 0 1,0-1-1,-1 1 0,1-1 1,0 0-1,2 1 0,7 0-48,0 0 1,1 0-1,21-2 0,-14 0-311,29-3-2780,-17-5-2676,4-5-7350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4357 3235,'-13'4'7330,"-12"4"-6240,0-1 0,-1-2 1,-52 6-1,77-11-1057,1 0 0,-1 0-1,0 0 1,1-1 0,-1 1 0,0 0 0,1 0-1,-1 0 1,1-1 0,-1 1 0,0 0-1,1-1 1,-1 1 0,1-1 0,-1 1-1,1 0 1,-1-1 0,1 1 0,-1-1 0,1 0-1,-1 1 1,1-1 0,0 1 0,-1-1-1,1 1 1,0-1 0,-1 0 0,1 1 0,0-1-1,0 0 1,0 1 0,0-1 0,0 0-1,0 1 1,0-1 0,0 0 0,0 0 0,0 1-1,0-1 1,0 0 0,0 1 0,0-1-1,1 0 1,-1 1 0,0-1 0,0 1-1,1-1 1,0-1 0,17-33-91,14 0 148,0 1 0,2 2 0,46-34 0,-9 8-76,613-501-6,-136 116 950,613-502-8,-897 733-1035,-212 171 68,875-696 114,23 34 394,-757 566-494,268-177 145,-459 313-374,1 0 516,-2-12-10020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12780,'0'0'7426,"8"-4"-6988,8-2-81,23-8 779,66-35 1,-95 43-998,0 0 0,0 0 1,-1-1-1,0 0 1,0-1-1,0 1 0,-1-2 1,-1 1-1,1-1 0,-1-1 1,10-18-1,-15 25-113,-1 1 0,0 0 0,0-1-1,0 1 1,-1-1 0,1 1-1,-1-1 1,1 1 0,-1-1 0,0 1-1,0-1 1,0 0 0,0 1 0,0-1-1,-1-2 1,0 4-11,1-1-1,-1 1 1,1 0-1,-1 0 1,0 0-1,0 0 1,1 0-1,-1 0 1,0 0 0,0 0-1,0 0 1,0 0-1,0 0 1,0 1-1,0-1 1,-1 0-1,1 1 1,0-1-1,0 1 1,0-1-1,-3 0 1,1 1-18,-1 0 1,0-1-1,1 1 0,-1 0 1,0 1-1,0-1 0,1 1 1,-1 0-1,0 0 0,1 0 0,-1 0 1,1 0-1,-1 1 0,1-1 1,0 1-1,0 0 0,0 0 1,0 1-1,-5 3 0,-7 10-24,1 0 0,0 1 0,1 0 0,-21 38 0,27-43 12,1 1 0,0-1 1,1 1-1,1 0 1,0 1-1,0-1 1,1 1-1,-1 25 0,4-38 12,0-1-1,0 1 1,0 0-1,0-1 1,0 1-1,0 0 1,0-1-1,1 1 1,-1-1-1,0 1 1,0 0-1,1-1 1,-1 1-1,0-1 1,1 1-1,-1 0 1,1-1-1,-1 1 1,1-1-1,-1 0 1,1 1-1,-1-1 1,1 1-1,-1-1 1,1 0-1,0 1 1,-1-1-1,1 0 1,-1 0-1,2 1 1,26-1-53,26-17-890,22-24-2520,38-25-5832,-63 37 4643,-6 3 133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2466,'8'-6'5195,"4"-3"-3478,10-8 354,2 3 4449,-32 21-2660,-1 7-3119,2 0-409,-251 334 634,268-379-9396,-2 5 4256,6-11-2350</inkml:trace>
  <inkml:trace contextRef="#ctx0" brushRef="#br0" timeOffset="1">103 48 6887,'0'0'8584,"4"56"-7688,0-32 33,3 1-416,4 0 127,3-6-511,5-6-161,7-4-1890,-1-9-1441,6 0-930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37 14798,'0'0'3256,"-6"9"-2716,-7 11-303,1 1 1,0 0 0,2 1 0,1 0 0,0 1-1,2 0 1,-8 35 0,-21 186 761,28-173-1082,30-167 320,45-121-1,-25 86-2059,-34 106 1693,-6 15 153,0 0 0,1 1 0,1-1 0,0 0-1,0 1 1,1 0 0,9-13 0,-14 21-20,1 0-1,0 0 0,-1 0 1,1 0-1,0 1 1,0-1-1,-1 0 1,1 1-1,0-1 1,0 0-1,0 1 1,0-1-1,0 1 1,0-1-1,0 1 1,0 0-1,0-1 1,0 1-1,0 0 0,0 0 1,0 0-1,0 0 1,0 0-1,0 0 1,1 0-1,1 0 1,-2 1-3,1 0 0,0 0 0,-1 0 0,1 0 1,-1 0-1,1 1 0,-1-1 0,0 0 0,1 1 0,-1-1 1,0 1-1,0 0 0,2 2 0,0 3 8,1 1 0,-1 0 0,0-1 0,-1 1 0,3 15 0,-4-12 81,-1 0 0,0 1 0,0-1 0,-1 0 0,-1 0 0,0 0 0,0 0 0,-1 0 0,-1-1 0,0 1-1,0-1 1,-1 0 0,0 0 0,-1 0 0,0-1 0,-1 1 0,0-2 0,0 1 0,-1-1 0,0 0-1,0-1 1,-1 1 0,0-2 0,0 1 0,-11 5 0,17-10-16,0-1 0,-1 1 0,1-1 0,0 1 0,-1-1 0,1 0 0,-1 0 0,1 0 0,-1-1 0,0 1 0,1-1 0,-5 0 0,7 0-124,0-1 0,0 1 0,-1-1 0,1 1-1,0-1 1,0 1 0,0-1 0,0 1-1,0-1 1,-1 0 0,1 0 0,0 1 0,1-1-1,-1 0 1,0 0 0,0 0 0,0 0-1,1 0 1,-1 0 0,0-1 0,1 1-1,-1 0 1,1 0 0,-1 0 0,1-1 0,0 1-1,-1 0 1,1 0 0,0-1 0,0 1-1,0 0 1,0 0 0,0-1 0,0-1 0,0 3 43,0-6-1072,0-1-1,1 1 1,-1 0 0,1 0-1,0 0 1,3-9 0,11-13-6997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10 113 16656,'0'0'4489,"-3"8"-3272,2-6-1199,0 0 45,1 0-1,-1 0 1,0 0-1,0 0 1,1 0 0,0 1-1,-1-1 1,1 0-1,0 0 1,0 1 0,0 2-1,1-4-20,0 0-1,-1 0 1,1 0 0,0 0 0,0 0-1,0-1 1,0 1 0,0 0-1,0-1 1,0 1 0,0 0-1,0-1 1,0 1 0,0-1-1,1 0 1,-1 1 0,0-1-1,0 0 1,0 0 0,1 0-1,-1 1 1,0-1 0,0-1-1,0 1 1,1 0 0,-1 0-1,0 0 1,0-1 0,0 1-1,2-1 1,11-2 21,0-1 0,0-1 0,0 0 0,-1-1 0,0 0 0,0-1 0,0-1 0,-1 0 0,0 0 0,-1-1 0,0-1 0,0 0 0,-1 0 0,9-13 0,-18 22-56,0 1 0,0-1-1,-1 0 1,1 0 0,0 0 0,-1 1-1,1-1 1,-1 0 0,1 0 0,-1 0 0,1 0-1,-1 0 1,0 0 0,0 0 0,1 0-1,-1 0 1,0 0 0,0 0 0,0 0-1,0 0 1,0-1 0,0 1 0,0 0 0,-1 0-1,1 0 1,0 0 0,0 0 0,-1 0-1,1 0 1,-1 0 0,1 0 0,-1 1 0,1-1-1,-1 0 1,0 0 0,0-1 0,-1 2-18,1-1 0,-1 1 0,1-1 0,-1 1 0,0-1 0,1 1 0,-1 0 0,0 0 1,1 0-1,-1 0 0,0 0 0,1 0 0,-1 1 0,1-1 0,-1 0 0,0 1 1,1-1-1,-1 1 0,1 0 0,-1 0 0,1-1 0,-1 1 0,-1 2 0,-8 7-3,0 0 0,0 1 0,2 0 0,-1 1 0,1 0 0,1 0 0,0 1-1,1 0 1,0 0 0,1 1 0,1 0 0,0 0 0,-5 26 0,10-40 14,0 1 0,-1 0-1,1 0 1,0-1 0,0 1 0,0 0 0,0 0 0,0-1 0,0 1 0,0 0-1,0 0 1,0-1 0,0 1 0,1 0 0,-1 0 0,0-1 0,0 1 0,1 0 0,-1 0-1,0-1 1,1 1 0,-1-1 0,1 1 0,-1 0 0,1-1 0,-1 1 0,1-1-1,0 1 1,-1-1 0,1 1 0,-1-1 0,1 0 0,1 1 0,0 0 19,0-1 1,1 0-1,-1 0 1,1 0 0,-1 0-1,0 0 1,1 0-1,-1-1 1,0 1-1,1-1 1,1-1 0,59-27 299,-16-3-288,-36 24-109,0 0 0,1 0 0,0 1 0,0 0 0,0 1 0,1 1 0,26-8 0,-38 12 60,-1 1-1,1 0 1,-1 0 0,0 0-1,1 0 1,-1 0-1,1 0 1,-1 1 0,1-1-1,-1 0 1,1 0-1,-1 0 1,1 0 0,-1 0-1,0 1 1,1-1 0,-1 0-1,1 0 1,-1 1-1,0-1 1,1 0 0,-1 1-1,0-1 1,1 0-1,-1 1 1,0-1 0,0 1-1,1-1 1,-1 0-1,0 1 1,0-1 0,0 1-1,2 21-90,-11 31 413,7-42-319,2-10 19,0-1 1,-1 1-1,1-1 0,0 1 1,0-1-1,0 1 0,0-1 1,0 1-1,0-1 0,0 1 1,0-1-1,0 1 0,0-1 1,0 1-1,1-1 0,-1 1 1,0-1-1,0 1 0,0-1 1,1 0-1,-1 1 0,0-1 1,0 1-1,1-1 0,-1 0 1,0 1-1,1-1 0,-1 1 1,1-1-1,-1 0 0,0 0 1,1 1-1,-1-1 0,1 0 1,-1 0-1,1 0 0,-1 1 1,1-1-1,0 0 0,26-4 274,25-20 93,-28 8-331,-16 11-57,-1 0 0,1 0 0,0 1 0,0 0 0,1 0 0,-1 1 0,11-2 0,-18 4 9,-1 1 0,1 0 0,-1 0 0,1 0-1,-1 0 1,1 0 0,-1 0 0,0 1 0,1-1 0,-1 0 0,1 0 0,-1 0 0,1 0-1,-1 0 1,0 1 0,1-1 0,-1 0 0,1 0 0,-1 1 0,0-1 0,1 0-1,-1 0 1,0 1 0,1-1 0,-1 1 0,0-1 0,0 0 0,1 1 0,-1-1 0,0 0-1,0 1 1,0-1 0,1 1 0,-1 0 0,2 23 83,-11 21 86,0-17-647,10-20-7292,7-8-806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11531,'0'0'4324,"-38"79"-4132,18-35 417,7 0-97,4-2-31,6-5-97,3-2-448,0-5-545,8-4-1280,0 0-450,1-4-63,-6 0-801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162 267 9321,'0'0'15903,"-10"-3"-15957,3 0 38,5 2 11,0 0 0,-1-1 0,1 1-1,-1 1 1,1-1 0,-1 0 0,1 0 0,-1 1 0,1 0 0,-1-1 0,0 1 0,1 0-1,-1 0 1,1 1 0,-1-1 0,0 0 0,1 1 0,-1 0 0,1-1 0,-1 1 0,1 0-1,-1 0 1,1 1 0,0-1 0,-4 3 0,-1 1-5,0 2 0,1-1 0,-1 1 0,1 0 0,0 0 1,1 0-1,0 1 0,0 0 0,0 0 0,1 0 0,1 1 0,-1 0 0,-2 12 0,6-20 5,-1-1 0,1 1-1,0 0 1,0-1 0,0 1-1,0 0 1,0-1 0,0 1-1,0-1 1,1 1 0,-1 0-1,0-1 1,0 1 0,0-1-1,1 1 1,-1 0 0,0-1-1,0 1 1,1-1 0,-1 1-1,1-1 1,-1 1 0,0-1-1,1 1 1,-1-1 0,1 0 0,-1 1-1,1-1 1,-1 0 0,2 1-1,22 1-25,26-15 168,-23-1-91,0-1-1,-1-2 0,-1 0 0,-1-1 0,0-2 1,-2 0-1,0-1 0,-1-2 0,-1 0 0,-1-1 0,-1-1 1,18-35-1,-32 54 25,-1 0 0,0-1 1,0 1-1,-1-1 1,0 0-1,0 1 0,0-1 1,-1 0-1,0 0 0,0-9 1,-1 16-68,-1-1-1,1 1 1,0-1 0,0 1 0,-1-1 0,1 1 0,0-1-1,0 1 1,-1 0 0,1-1 0,0 1 0,-1-1 0,1 1-1,-1 0 1,1-1 0,-1 1 0,1 0 0,0 0 0,-1-1-1,1 1 1,-1 0 0,1 0 0,-1 0 0,1 0 0,-1-1-1,1 1 1,-1 0 0,0 0 0,1 0 0,-1 0 0,1 0-1,-1 0 1,1 0 0,-1 1 0,1-1 0,-1 0 0,1 0-1,-1 0 1,1 0 0,-1 1 0,1-1 0,-1 0 0,1 0-1,-1 1 1,-23 12-93,11-1 85,0 1 1,1 0-1,0 1 0,1 1 1,1-1-1,-11 21 0,3 0 121,-26 66-1,42-96-112,0 0 1,1 0-1,-1 0 1,1 0 0,0 0-1,1 0 1,-1 1 0,1-1-1,0 7 1,1-10 10,-1-1 0,1 1-1,-1-1 1,1 0 0,0 0 0,-1 1 0,1-1 0,0 0 0,0 0 0,0 0-1,0 0 1,0 0 0,0 0 0,0 0 0,0 0 0,1 0 0,-1-1 0,0 1 0,0 0-1,1-1 1,-1 1 0,0-1 0,1 1 0,-1-1 0,1 0 0,-1 1 0,1-1 0,-1 0-1,0 0 1,1 0 0,-1 0 0,1-1 0,-1 1 0,1 0 0,-1 0 0,3-2 0,4 1 63,1-1 1,-1 0 0,0-1 0,0 0-1,0 0 1,0-1 0,-1 0 0,0 0-1,1-1 1,-1 0 0,10-9 0,5-7-72,38-47 1,-5 5-195,-63 89-453,-15 15 569,16-32 102,1 1 1,0 0 0,0 0 0,1 1-1,1-1 1,0 1 0,0 0-1,1 0 1,-3 19 0,7-29-21,0 0 0,0-1 1,0 1-1,-1 0 0,1-1 0,0 1 1,0 0-1,0-1 0,0 1 1,0-1-1,0 0 0,0 1 0,0-1 1,0 0-1,0 0 0,0 1 0,0-1 1,0 0-1,1 0 0,-1 0 0,0 0 1,0-1-1,2 1 0,29-3-16,-25 1-557,18-5-2085,-10 1-5757,-10 2 274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9449,'0'0'12171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13261,'0'0'8621,"-2"13"-8141,-11 40 141,-2-2-1,-24 56 1,-24 78 69,63-185-681,0 0-1,0 0 0,0 0 1,1 0-1,-1 0 1,0 0-1,0 0 1,0 0-1,0 0 0,0 0 1,0 0-1,0 0 1,0 0-1,0 0 1,0 0-1,1 0 0,-1 0 1,0 0-1,0 0 1,0 0-1,0 0 0,0 0 1,0 0-1,0 0 1,0 0-1,0 0 1,0 0-1,0 0 0,1 0 1,-1 1-1,0-1 1,0 0-1,0 0 0,0 0 1,0 0-1,0 0 1,0 0-1,0 0 1,0 0-1,0 0 0,0 0 1,0 0-1,0 1 1,0-1-1,0 0 0,0 0 1,0 0-1,0 0 1,0 0-1,0 0 1,0 0-1,0 0 0,0 0 1,0 1-1,11-13 351,12-19 143,86-162-96,-112 236-1159,-1-15 750,0 45 1,4-72 1,0 0 1,0 0-1,0 0 1,0 0-1,0 0 0,1 0 1,-1 0-1,0 0 1,0 0-1,1-1 1,-1 1-1,1 0 0,-1 0 1,1 0-1,-1 0 1,1-1-1,-1 1 1,1 0-1,0 0 0,0-1 1,-1 1-1,1-1 1,0 1-1,0 0 1,-1-1-1,1 0 1,0 1-1,1 0 0,1-1 15,0 1 0,0-1 1,0 1-1,0-1 0,0 0 0,0 0 0,-1-1 0,1 1 0,6-2 0,-1 0 25,0 0 1,-1-1-1,1 0 1,0 0-1,-1-1 1,11-6-1,-6-1 15,0 0 0,20-23 0,-28 30-37,-1-1-1,0 1 0,0 0 0,0-1 1,0 0-1,-1 0 0,1 0 1,-1 0-1,-1 0 0,1 0 0,-1 0 1,2-8-1,-26 44-587,11-11 531,4-9 31,1 1 1,0 0-1,1 0 1,1 0-1,-6 19 1,11-30 3,-1-1 1,1 0 0,0 1-1,0-1 1,0 0-1,0 1 1,0-1-1,0 1 1,0-1-1,0 0 1,0 1-1,0-1 1,0 0-1,0 1 1,1-1 0,-1 0-1,0 1 1,0-1-1,0 0 1,0 1-1,0-1 1,1 0-1,-1 0 1,0 1-1,0-1 1,1 0-1,-1 0 1,0 1 0,0-1-1,1 0 1,-1 0-1,0 0 1,1 1-1,-1-1 1,0 0-1,1 0 1,-1 0-1,0 0 1,1 0 0,0 0-1,20-2 54,20-13 144,-18 0-293,0-2-1,0 0 1,25-26 0,-59 80-1320,9-33 1424,-3 6-11,1 1 0,-1 0 0,2 0 0,-5 21 0,7-31 12,1 1-1,0 0 1,-1-1 0,1 1-1,0-1 1,0 1-1,1 0 1,-1-1-1,0 1 1,0 0 0,1-1-1,-1 1 1,1-1-1,-1 1 1,1-1 0,0 1-1,-1-1 1,1 0-1,0 1 1,0-1 0,0 0-1,0 1 1,0-1-1,1 0 1,-1 0-1,0 0 1,0 0 0,1 0-1,-1 0 1,0-1-1,1 1 1,-1 0 0,1-1-1,-1 1 1,1-1-1,0 1 1,-1-1 0,1 0-1,-1 0 1,1 1-1,0-1 1,-1 0 0,3-1-1,19 1 90,-1-2 1,1-1-1,0 0 0,-1-2 1,0 0-1,0-2 0,0 0 1,24-13-1,-46 19-45,1 1 0,-1-1 0,0 1-1,0 0 1,0-1 0,0 1 0,0-1 0,0 1 0,0-1 0,0 1 0,0-1 0,0 1-1,0-1 1,-1 1 0,1-1 0,0 1 0,0 0 0,0-1 0,0 1 0,-1-1-1,1 1 1,0 0 0,0-1 0,-1 1 0,1-1 0,0 1 0,-1 0 0,1 0 0,0-1-1,-1 1 1,1 0 0,-1 0 0,1-1 0,-1 1 0,1 0 0,0 0 0,-1 0 0,1 0-1,-1-1 1,0 1 0,-26-17-119,21 14 170,-12-9-70,5 5 67,1 0 1,0-2-1,0 1 0,1-1 0,-13-14 1,70 20-109,33 12 23,-52-4-136,0-2 0,1 0 0,-1-2 0,29-3-1,-48 0 104,-1-1 0,1 0 0,-1 0 0,1 0 0,-1-1 0,0 0 0,-1 0 0,1-1 0,-1 0 0,0 0 0,0-1 0,0 0 0,-1 0 0,0 0 0,6-8 0,-11 14 27,0-1 0,0 1 0,1 0 0,-1 0-1,0 0 1,0 0 0,0 0 0,1 0 0,-1-1 0,0 1-1,0 0 1,0 0 0,0 0 0,0 0 0,0-1 0,1 1-1,-1 0 1,0 0 0,0 0 0,0-1 0,0 1 0,0 0 0,0 0-1,0 0 1,0-1 0,0 1 0,0 0 0,0 0 0,0-1-1,0 1 1,0 0 0,0 0 0,0 0 0,0-1 0,0 1 0,0 0-1,0 0 1,0 0 0,-1-1 0,1 1 0,0 0 0,0 0-1,0 0 1,0-1 0,0 1 0,-1 0 0,1 0 0,0 0 0,-14 3-66,-16 14-108,19-8 172,1 1 0,0 0 0,1 0 1,-15 22-1,21-27 15,0 0 1,0 0 0,0 0-1,1 0 1,-1 1-1,1-1 1,1 1 0,-1-1-1,1 1 1,0 0-1,0 0 1,1-1 0,-1 1-1,2 7 1,-1-11-13,1 0 1,0 0-1,-1 0 1,1-1 0,0 1-1,0 0 1,0-1-1,0 1 1,1-1-1,-1 1 1,0-1-1,1 0 1,-1 0-1,0 1 1,1-1-1,0 0 1,-1 0-1,1 0 1,0-1 0,-1 1-1,1 0 1,0-1-1,0 1 1,0-1-1,-1 1 1,1-1-1,2 0 1,58 4-50,-51-5-170,-2 2-712,0-2-1,0 1 1,-1-1-1,1 0 1,14-5 0,6-7-6299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67 11147,'2'-1'354,"-1"0"0,1 0 1,-1 0-1,1-1 0,-1 1 1,0 0-1,0-1 1,0 1-1,0-1 0,0 1 1,0-1-1,0 0 0,0 1 1,-1-1-1,1 0 1,-1 0-1,1 1 0,-1-1 1,0 0-1,1 0 0,-1 1 1,0-1-1,0 0 1,0 0-1,-1 0 0,1 0 1,-1-2-1,-1 2-163,0 0-1,0 1 1,0-1 0,0 1-1,0-1 1,0 1 0,0 0-1,0 0 1,-1 0 0,1 0-1,-1 1 1,1-1 0,0 0-1,-1 1 1,1 0 0,-1 0-1,1 0 1,-1 0 0,-3 0-1,-3 1-185,-1 0 1,2 1-1,-1 0 0,0 0 0,0 1 1,1 0-1,-1 1 0,1 0 0,0 0 1,0 1-1,0 0 0,-8 7 0,10-8-10,0 1 0,0 0 0,0 0-1,1 1 1,0 0 0,0 0 0,0 0-1,1 0 1,0 1 0,0 0 0,1 0-1,0 0 1,0 0 0,-3 13 0,5-19 4,1 0 0,0 0 0,0 0 0,0-1 1,0 1-1,0 0 0,0 0 0,0-1 1,0 1-1,0 0 0,1 0 0,-1-1 1,0 1-1,0 0 0,1 0 0,-1-1 1,0 1-1,1 0 0,-1-1 0,1 1 0,-1 0 1,1-1-1,-1 1 0,1-1 0,-1 1 1,1-1-1,-1 1 0,1-1 0,0 1 1,-1-1-1,1 0 0,1 1 0,30 1 230,-21-4-102,-1 0 0,0-1 0,0 0 0,14-7 0,10-10-16,-2-2 0,0-2 0,-1 0 0,37-40 0,-68 64-140,0-1 1,0 1-1,0 0 1,0 0-1,0 0 0,0-1 1,0 1-1,0 0 1,0 0-1,0 0 0,1 0 1,-1 0-1,0-1 1,0 1-1,0 0 1,0 0-1,0 0 0,0 0 1,1 0-1,-1-1 1,0 1-1,0 0 0,0 0 1,0 0-1,0 0 1,1 0-1,-1 0 1,0 0-1,0 0 0,0 0 1,0 0-1,1 0 1,-1 0-1,0 0 1,0 0-1,0 0 0,1 0 1,-1 0-1,0 0 1,0 0-1,0 0 0,0 0 1,1 0-1,-1 0 1,0 0-1,0 0 1,0 0-1,0 0 0,0 0 1,1 1-1,-1-1 1,0 0-1,0 0 0,0 0 1,0 0-1,0 0 1,0 0-1,1 1 1,-1-1-1,-3 16-1148,-15 33-536,15-40 1108,-17 49-3371,12-18-1882,7-21-78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8488,'0'0'8616,"-5"10"-8509,-54 146 1298,7-11 980,-16 27-1312,129-308 865,-43 92-1962,1 1 0,2 1 0,2 0 0,1 2 0,31-38 0,-50 72-221,0 0 1,1 1-1,-1 0 1,1-1-1,1 2 1,-1-1-1,1 1 1,0 0-1,0 0 1,0 1-1,0 0 1,1 0-1,-1 1 1,1 0-1,-1 0 1,1 1-1,0 0 1,0 0-1,9 1 1,-60 35-530,-24 3 1765,36-22-421,2 1 0,-51 38 0,74-47-3674,13-8 776,15-8-899,6-8-1011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10314,'0'0'1783,"-3"10"-555,-19 45 1349,-1 0 0,-36 58 1,-6 13-1662,-9 16 552,94-195 219,24-33-1582,-8 13-261,3 2 0,95-130 0,-132 198 99,1 0-1,-1 0 1,1 0 0,0 0 0,0 1 0,0-1 0,0 1 0,0 0 0,1 0-1,-1 0 1,1 1 0,-1-1 0,1 1 0,5-2 0,-9 3 22,1 0 1,0 0 0,0 0 0,-1 0-1,1 0 1,0 0 0,0 0-1,0 1 1,-1-1 0,1 0 0,0 0-1,-1 1 1,1-1 0,0 0-1,-1 1 1,1-1 0,0 1 0,-1-1-1,1 1 1,-1-1 0,1 1-1,-1-1 1,1 1 0,-1 0 0,1-1-1,0 2 1,0 0-25,-1 0 1,1 1-1,0-1 0,-1 1 0,1-1 1,-1 1-1,0 0 0,0-1 0,0 1 1,0-1-1,0 1 0,-1 2 0,-1 2 50,0-1 0,-1 1 1,1-1-1,-1 0 0,0 0 0,-1 0 0,0 0 0,1-1 0,-2 1 0,1-1 0,-1 0 0,0 0 0,0-1 0,-6 6 0,-7 3 122,1 0-1,-1-2 0,-24 12 0,16-14-651,34-22-3832,36-27-4257,-14 17 690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14061,'0'0'5259,"-4"11"-4645,-67 156 2807,67-143-3253,17-30 592,19-33-161,0-33-629,-24 53-3735,-8 20 3612,0 0 1,0 0 0,0 0-1,0 0 1,1 0 0,-1 0 0,0 0-1,0 0 1,1 0 0,-1 0-1,0 0 1,1-1 0,-1 1 0,1 0-1,0 0 1,-1 0 0,1-1-1,-1 1 1,1 0 0,0 0-1,0-1 1,-1 1 0,1-1 0,0 1-1,0-1 1,0 1 0,1 0-1,29 4-4652,-2-4 2045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4036,'0'0'11205,"-11"-1"-9352,9 1-1805,-6-1 119,1 0 1,-1 0 0,1 1-1,-1 0 1,1 0 0,-1 1-1,0 0 1,1 0 0,0 0-1,-1 1 1,1 1 0,0-1 0,0 1-1,0 0 1,0 1 0,-6 4-1,8-4 7,1 0 0,0 0 0,-1 0 0,1 1-1,1-1 1,-1 1 0,1 0 0,-4 7 0,7-11-160,-1 0-1,1 0 1,-1 0 0,1 0 0,0 0 0,0 0 0,-1 0 0,1 0 0,0 0 0,0 0 0,0 0-1,0 0 1,0 0 0,0 0 0,1 0 0,-1 0 0,0 0 0,0 0 0,1 0 0,0 2-1,0-2 7,0 0-1,0 0 0,0 0 0,1 0 0,-1-1 1,0 1-1,1 0 0,-1 0 0,0-1 0,1 1 1,-1-1-1,1 1 0,-1-1 0,1 0 0,-1 0 0,1 1 1,-1-1-1,3-1 0,5 2 69,-1-2 0,0 1 0,1-1 0,-1-1-1,0 1 1,0-1 0,0-1 0,10-4 0,-13 6-117,-1-1 1,0-1 0,0 1-1,1-1 1,-2 1-1,1-1 1,0 0 0,-1-1-1,1 1 1,-1-1-1,0 1 1,0-1 0,0 0-1,-1 0 1,5-9-1,-7 13-127,1-1 0,-1 0 0,1 0 0,-1 0 0,0 0 0,1 1 0,-1-1 0,0 0 0,0 0 0,1 0 0,-1 0 0,0 0-1,0 0 1,0 0 0,0 0 0,0 0 0,0 0 0,-1 0 0,1 0 0,0 0 0,0 1 0,-1-1 0,1 0 0,-1 0 0,1 0 0,0 0 0,-1 1 0,0-1-1,1 0 1,-1 0 0,1 1 0,-1-1 0,0 0 0,-1 0 0,-1 0-811,0 0-1,0 0 1,0 0 0,0 0 0,0 1-1,0 0 1,0-1 0,-6 2-1,-5-1-3249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 13068,'0'0'1805,"-8"-1"-81,-1 0-1534,1 0 1,-1 1-1,0 0 0,0 1 0,1-1 1,-1 2-1,0-1 0,1 1 1,-1 1-1,1-1 0,0 1 0,0 1 1,-10 5-1,-33 29 1424,49-36-1543,-1 0-1,1 1 1,0-1-1,0 1 1,0-1-1,0 1 1,0 0-1,1-1 0,-1 1 1,1 0-1,-1 0 1,1 0-1,0 1 1,0-1-1,1 0 1,-1 0-1,0 4 1,2-6-45,0 0 0,0 0 0,0 0 0,1 0 1,-1 0-1,0 0 0,0-1 0,0 1 0,1 0 1,-1-1-1,0 1 0,1-1 0,-1 1 0,0-1 1,1 0-1,-1 0 0,1 0 0,-1 1 0,0-1 1,1 0-1,-1-1 0,1 1 0,1 0 0,38-3 488,-28-2-454,-1 0 0,1 0 0,-1-1 0,0-1 0,-1 0 0,1 0 0,-1-1 0,-1-1 1,0 0-1,0 0 0,0-1 0,-1 0 0,-1-1 0,0 1 0,7-14 0,-14 23-1,-14 11 74,4-2-145,0 1-1,1 0 0,0 0 1,0 0-1,1 1 0,1 0 1,-1 0-1,2 1 1,-1-1-1,-3 13 0,9-22-65,0 0-1,0-1 1,0 1-1,0 0 1,1 0-1,-1 0 1,0 0-1,0-1 1,1 1-1,-1 0 1,0 0-1,1-1 1,-1 1-1,1 0 1,-1-1 0,1 1-1,0 0 1,-1-1-1,1 1 1,-1-1-1,1 1 1,0-1-1,0 1 1,-1-1-1,1 1 1,0-1-1,0 0 1,-1 1-1,1-1 1,0 0-1,0 0 1,0 0-1,0 0 1,-1 1-1,1-1 1,0 0-1,0-1 1,0 1-1,0 0 1,0 0-1,-1 0 1,2-1-1,42-6-6646,-13-6 276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108 136 14862,'0'0'3289,"-10"6"-2377,1-1-583,0 0 0,1 1 0,-1 0 0,1 1 0,-13 13 0,17-16-235,1 0 0,0 0 0,0 1 0,0-1-1,0 1 1,1 0 0,-1 0 0,1 0 0,1 0 0,-1 0-1,1 0 1,-1 0 0,2 1 0,-1-1 0,0 10 0,2-14-88,-1 1 0,1-1 0,-1 1 0,1 0 0,0-1 0,-1 0 0,1 1 0,0-1 0,0 1 0,0-1 0,0 0 0,0 0 0,1 0 0,-1 0 0,0 0 0,1 0 0,-1 0 0,0 0 0,1 0 0,-1 0 0,1-1 0,-1 1 0,1 0 0,-1-1 0,1 0 0,0 1 0,-1-1 0,1 0 0,-1 0 0,1 0 0,3 0 0,57-1 216,-60 1-220,12-3-8,0 0 0,-1 0 0,1-1 0,-1-1 0,0 0 0,0-1 0,-1-1 0,0 1 0,0-2 0,16-12 0,-15 9 25,1 0 0,-1-1 0,-1-1 0,0 0 0,-1 0 0,-1-1 0,18-30-1,-26 39-2,1 1 0,-1-1-1,0 1 1,-1-1-1,1 0 1,-1 1-1,0-1 1,0 0 0,0 0-1,-1 0 1,0 0-1,0 0 1,-1-8-1,1 12-13,-1-1 0,1 1 0,-1-1 0,0 1 0,1 0 0,-1-1 0,0 1 0,0 0 0,0 0-1,0-1 1,0 1 0,0 0 0,0 0 0,0 0 0,-1 0 0,1 0 0,-3-1 0,1 1-12,0 0 0,0 0 0,-1 0 0,1 0 1,-1 1-1,1-1 0,0 1 0,-1 0 0,1 0 0,-7 1 1,-3 1 98,0 1 0,1 0 0,-1 1 0,1 1 0,0 0 0,0 0 0,0 2 0,1-1 1,0 1-1,0 1 0,1 0 0,-11 10 0,20-17-80,0 0 0,-1 0-1,1 0 1,0 0 0,0 1 0,0-1 0,-1 0 0,1 1-1,1-1 1,-1 1 0,0-1 0,0 1 0,0 0 0,1-1-1,-1 1 1,1 0 0,0-1 0,-1 1 0,1 3-1,0-4 0,1 0 0,-1 1 0,1-1 0,-1 0 0,1 0 0,0 0 0,-1 0-1,1 0 1,0 0 0,0 0 0,0 0 0,0 0 0,0 0 0,0 0 0,0-1 0,0 1-1,0 0 1,0-1 0,1 1 0,0 0 0,10 3-23,0-1 1,0 0-1,0-1 0,17 2 1,-17-3-116,4 1-235,1 0 0,-1 1 0,1 1 0,-1 1 0,30 12 0,-43-16 348,1 1-1,-1 0 1,0 0 0,0 1-1,1-1 1,-2 1 0,1-1 0,0 1-1,0 0 1,-1 0 0,0 0-1,1 0 1,-1 1 0,0-1-1,-1 0 1,1 1 0,-1 0-1,1-1 1,-1 1 0,0 0-1,0 0 1,-1-1 0,1 1-1,-1 0 1,0 0 0,0 0-1,0 0 1,-1 0 0,1 0 0,-1-1-1,-1 6 1,-23 51-2738,20-50-2807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10410,'0'0'993,"-12"51"-96,7-30-513,2 2 32,3-1 33,0 3-321,0-2-64,-2 2 96,-1-2 385,-1-5-33,3-4-320,1-6-224,0-5-800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5445,'0'0'17756,"-2"15"-17660,-95 675 256,96-687 590,0-8-186,0-24 262,2-42-526,10-12-669,3 1-1,4 0 1,43-122-1,-59 198 168,1 0 0,-1 0-1,1 0 1,0 1-1,1-1 1,-1 1-1,1 0 1,0 0 0,0 0-1,1 1 1,-1-1-1,1 1 1,6-4 0,-9 7-5,1 0 0,-1 0 0,1 0 0,0 0 0,-1 0 1,1 1-1,0-1 0,-1 1 0,1-1 0,0 1 0,-1 0 1,1 0-1,0 1 0,0-1 0,-1 0 0,1 1 0,0 0 1,-1 0-1,1-1 0,-1 2 0,1-1 0,-1 0 0,1 0 1,-1 1-1,0-1 0,0 1 0,0 0 0,0 0 0,0-1 1,0 1-1,0 1 0,2 2 0,-2-3-74,0 1 0,1-1 0,-1 1-1,0 0 1,0-1 0,-1 1 0,1 0 0,-1 0-1,1 0 1,-1 0 0,0 1 0,0-1 0,0 0-1,-1 0 1,1 1 0,-1-1 0,0 1 0,0-1-1,0 0 1,0 1 0,-1 2 0,0-1 66,-1-1 1,0 1-1,0-1 1,0 0 0,-1 0-1,1 0 1,-1 0-1,0 0 1,0 0-1,-1-1 1,1 1 0,-1-1-1,-4 3 1,-4 3 77,-1-1 1,0 0-1,-1-1 0,0-1 1,0 0-1,0-1 1,0 0-1,-20 3 0,8-6 70,12-3-1873,8-3-4748,6-5 906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13677,'0'0'10527,"-3"12"-10377,-11 39-86,3-17-24,-8 50 0,19-84-13,0 0-1,0 0 1,0 0 0,0 0 0,0 0 0,0 0-1,0-1 1,0 1 0,1 0 0,-1 0-1,0 0 1,0 0 0,0 0 0,0 0 0,0 0-1,0 0 1,0 0 0,0 0 0,1 0-1,-1 0 1,0 0 0,0 0 0,0 0 0,0 0-1,0 0 1,0 0 0,1 0 0,-1 0-1,0 0 1,0 0 0,0 0 0,0 0 0,0 0-1,0 0 1,0 0 0,0 0 0,1 0-1,-1 0 1,0 1 0,0-1 0,0 0 0,0 0-1,0 0 1,0 0 0,0 0 0,0 0 0,0 0-1,0 0 1,0 0 0,0 1 0,1-1-1,-1 0 1,13-19 673,13-28-353,-8-22-399,-13 35-40,-8 41 83,1 1-1,0-1 0,1 1 1,0 0-1,0 0 1,0 15-1,2-21-6,-1 0-1,1 0 1,-1 0-1,1-1 0,0 1 1,0 0-1,0 0 1,0-1-1,0 1 0,0 0 1,1-1-1,-1 1 1,0-1-1,1 0 0,-1 1 1,1-1-1,-1 0 1,1 0-1,0 0 0,0 0 1,-1 0-1,1 0 1,0-1-1,0 1 0,0 0 1,0-1-1,0 0 1,0 1-1,0-1 0,0 0 1,2 0-1,8 2-1058,17 1-5345,-20-3-776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9449,'0'0'9908,"9"-6"-8333,-5 2-1522,2 0 213,0 0 0,0 0 1,0 0-1,1 1 0,-1 0 0,1 0 0,0 0 0,-1 1 0,1 0 0,0 1 0,1-1 0,7 0 0,-14 9-239,0 0-1,0-1 0,0 1 0,-1 0 0,-1 10 0,1-12 1003,-5 1-897,0 0 1,0 0-1,0 1 1,1-1-1,-4 9 1,1 3-69,0 1 0,1-1 0,1 1 0,1 1 0,0-1 0,2 0 0,-1 28 337,7-83-638,1 11-3007,-2-5-4529,0 12 1939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13293,'0'0'4318,"2"-9"-2412,-2 6-1786,1 0 1,-1 0-1,1 0 0,0 1 1,0-1-1,0 0 0,0 0 0,0 1 1,1-1-1,-1 0 0,1 1 0,0 0 1,-1-1-1,1 1 0,0 0 1,1 0-1,-1 0 0,0 0 0,1 0 1,-1 0-1,1 1 0,-1-1 1,1 1-1,0 0 0,-1 0 0,1 0 1,0 0-1,0 0 0,0 1 1,0-1-1,3 1 0,-4-1-99,1 1-1,-1-1 1,0 1-1,0 0 1,0 0-1,1 0 1,-1 0-1,0 0 1,0 1-1,0-1 1,0 1-1,0-1 1,0 1 0,1 0-1,-1 0 1,-1-1-1,1 2 1,0-1-1,0 0 1,0 0-1,0 0 1,-1 1-1,1-1 1,-1 1-1,1 0 1,-1-1-1,2 3 1,-2 1-12,1 0 0,-1 0 0,0 0 0,0 0 0,0 0 0,-1 0 0,0 0 0,0 0 0,0 0 0,0 0 0,-2 6 0,-12 41 82,11-45-82,1 0-1,-1 0 1,1 0-1,1 1 1,0-1-1,0 1 1,0 0 0,1-1-1,0 11 1,2-17 31,-1-1 0,1 1 0,-1 0 0,1-1 0,-1 1 1,1-1-1,-1 1 0,1-1 0,0 0 0,-1 0 0,1 1 1,0-1-1,-1 0 0,1-1 0,0 1 0,-1 0 0,1 0 1,-1-1-1,1 1 0,1-1 0,4-2 103,0 0-1,0-1 1,0 0-1,-1 0 1,1 0 0,-1-1-1,0 1 1,-1-1-1,1-1 1,-1 1 0,0-1-1,0 0 1,-1 0-1,0-1 1,4-6 0,-2 3 3,-1 0 1,-1-1-1,1 1 1,-2-1 0,1 0-1,-2 0 1,1 0-1,-2-1 1,2-15 0,-3 26-188,0 0 0,0 1 0,0-1 0,1 0 0,-1 0 0,0 1 1,0-1-1,0 0 0,0 0 0,0 1 0,-1-1 0,1 0 0,0 0 0,0 0 1,0 1-1,-1-1 0,1 0 0,0 1 0,-1-1 0,1 0 0,-1 1 0,1-1 1,-1 0-1,1 1 0,-1-1 0,1 1 0,-1-1 0,1 1 0,-1-1 0,0 1 1,1 0-1,-1-1 0,0 1 0,1 0 0,-1-1 0,0 1 0,0 0 1,1 0-1,-1-1 0,0 1 0,0 0 0,1 0 0,-1 0 0,0 0 0,0 0 1,0 0-1,1 1 0,-1-1 0,0 0 0,0 0 0,1 0 0,-1 1 0,0-1 1,-1 1-1,1 0-123,0-1 0,0 1 0,1 0 0,-1 0 0,0-1 0,0 1 0,0 0 0,0 0 0,1 0 0,-1 0 0,0 0 0,1 0 1,-1 0-1,1 1 0,-1-1 0,1 0 0,0 0 0,-1 0 0,1 0 0,0 1 0,0-1 0,0 0 0,0 0 0,0 0 0,0 1 0,0-1 0,0 0 1,0 0-1,1 0 0,-1 1 0,0-1 0,1 0 0,-1 0 0,1 0 0,-1 0 0,1 0 0,1 2 0,1 0-439,0 0-1,0-1 0,1 1 1,-1 0-1,1-1 1,-1 0-1,1 0 0,0 0 1,0 0-1,0-1 1,0 0-1,0 1 0,0-2 1,0 1-1,7 0 1,68 4-6343,-78-5 6942,37 0-781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135 195 6534,'0'0'14585,"-10"-5"-13651,5 3-840,-2-1 0,1 2 1,0-1-1,0 0 0,-1 1 1,1 1-1,0-1 0,-1 1 1,-6 0-1,10 0-75,1 0-1,-1 1 1,1-1 0,-1 1-1,1-1 1,0 1-1,-1 0 1,1 0 0,0 0-1,0 0 1,-1 1 0,1-1-1,0 1 1,0-1 0,1 1-1,-1-1 1,0 1 0,0 0-1,1 0 1,-1 0 0,1 0-1,0 0 1,-1 0 0,1 1-1,0-1 1,0 0 0,0 1-1,1-1 1,-1 0 0,1 1-1,-1-1 1,1 4 0,0-5-22,1 0 1,-1 0 0,1 0-1,-1 0 1,1 0 0,-1 0-1,1-1 1,0 1-1,-1 0 1,1 0 0,0-1-1,0 1 1,0 0 0,-1-1-1,1 1 1,0-1 0,0 1-1,0-1 1,0 1-1,0-1 1,0 0 0,0 1-1,0-1 1,0 0 0,0 0-1,0 0 1,0 0 0,1 0-1,-1 0 1,0 0 0,0 0-1,0 0 1,0-1-1,2 1 1,42-7 37,-37 4-112,1-1 0,-1-1 1,0 0-1,0 0 1,0 0-1,-1-1 0,0 0 1,0-1-1,12-14 1,2-1-397,-20 21 217,-2 4 124,0 0 0,0 0 1,-1 0-1,0 0 0,1 0 1,-1 0-1,0-1 0,-4 5 0,-2 4 95,5-6 36,-1 0 21,0 1 0,0 0 1,1 0-1,-1 0 0,2 0 0,-1 0 1,1 0-1,0 1 0,0-1 0,0 1 0,1 0 1,-1 8-1,3-13-9,0-1 1,-1 0-1,1 0 0,0 0 1,0 1-1,0-1 0,0 0 1,0 0-1,0 0 0,0-1 1,0 1-1,0 0 0,0 0 1,0 0-1,1-1 0,-1 1 1,0-1-1,0 1 0,1-1 1,-1 1-1,1-1 0,-1 0 1,0 0-1,1 0 0,-1 0 1,0 0-1,1 0 0,-1 0 1,1 0-1,-1 0 0,2-1 1,49-7 362,-34 1-196,-1-1 1,1-1 0,-1-1-1,-1 0 1,0-1 0,-1-1 0,0 0-1,0-2 1,-1 1 0,-1-1-1,0-1 1,-2-1 0,1 0-1,-2 0 1,0-1 0,-1 0-1,-1 0 1,12-36 0,-20 53-176,0-1 0,1 1-1,-1 0 1,0 0 0,0 0 0,0 0 0,0-1 0,0 1-1,0 0 1,0 0 0,0 0 0,0-1 0,0 1 0,1 0-1,-1 0 1,0-1 0,0 1 0,0 0 0,0 0 0,-1 0-1,1-1 1,0 1 0,0 0 0,0 0 0,0 0 0,0-1-1,0 1 1,0 0 0,0 0 0,0 0 0,0-1 0,-1 1 0,1 0-1,0 0 1,0 0 0,0 0 0,0 0 0,0-1 0,-1 1-1,1 0 1,0 0 0,0 0 0,0 0 0,-1 0 0,1 0-1,0 0 1,-12 6-9,-10 15-78,9-6 126,1 1 1,1 0-1,1 1 1,-16 34-1,21-40-16,1-1 1,1 1-1,0 0 0,0 0 1,1 0-1,1 0 0,0 1 1,0-1-1,1 0 0,1 12 0,-1-22-15,0 0 0,0 1 0,0-1 0,0 0-1,0 0 1,1 0 0,-1 0 0,0 0 0,1 0-1,-1 0 1,0 0 0,1 0 0,-1 0 0,1 0-1,0 0 1,-1 0 0,1 0 0,0-1 0,-1 1-1,1 0 1,0 0 0,0-1 0,0 1 0,0 0-1,0-1 1,0 1 0,0-1 0,0 1 0,0-1-1,0 0 1,0 1 0,0-1 0,0 0 0,0 0-1,0 0 1,0 0 0,0 0 0,0 0 0,0 0-1,1 0 1,-1 0 0,2-1 0,-1 1 14,0-1 1,0 0 0,0 0-1,1 0 1,-1 0-1,0-1 1,0 1-1,-1 0 1,1-1 0,0 1-1,0-1 1,-1 0-1,1 0 1,-1 0-1,1 1 1,-1-1-1,0 0 1,2-4 0,-1-1-16,0 0-1,0-1 1,0 1 0,-1-1 0,0 1 0,-1-13 0,27 25-245,-8-2 315,-1 0 0,1-2-1,-1 0 1,1-1 0,0-1-1,-1-1 1,1 0 0,-1-1-1,1-1 1,-1-1 0,-1-1-1,1 0 1,22-12 0,-20 2 65,-19 16-140,-1 0 0,0-1 0,0 1 0,1 0 0,-1-1 0,0 1 0,0-1 0,0 1 0,0-1 0,0 1 0,0 0 0,0-1 0,0 1 0,0-1 1,0 1-1,0-1 0,0 1 0,0-1 0,0 1 0,0 0 0,0-1 0,0 1 0,0-1 0,0 1 0,-1 0 0,1-1 0,0 1 0,-1-1 0,-1-1-7,1 1-1,-1 0 1,0 0-1,0 0 1,0 0-1,0 0 0,0 0 1,-1 0-1,1 0 1,0 1-1,0-1 1,0 1-1,-1 0 1,1 0-1,-4 0 1,-4 0-20,0 0 0,0 1-1,0 0 1,1 1 0,-1 0 0,0 0 0,1 1 0,-16 7 0,22-8 16,-1-1 0,1 1 0,0 0-1,0 0 1,0 1 0,0-1 0,0 1 0,0-1 0,0 1 0,1 0 0,-1 0 0,1 0-1,0 0 1,0 1 0,0-1 0,0 1 0,1-1 0,0 1 0,-1-1 0,1 1 0,0 0 0,1 0-1,-1-1 1,1 1 0,-1 6 0,2-8 12,0 0 0,-1 0-1,1 0 1,0 0 0,0 0-1,0 0 1,0 0 0,0 0 0,0-1-1,1 1 1,-1 0 0,1-1-1,-1 1 1,1-1 0,0 1 0,-1-1-1,1 0 1,0 0 0,0 0-1,0 0 1,0 0 0,0 0 0,0 0-1,2 0 1,62 17 164,-50-15-173,56 11-1848,-23-9-3970,-10-4-3953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127 159 4676,'0'0'2381,"11"-9"652,-5 3-2806,51-47 4631,-53 49-4265,-1 0 0,1 0 0,-1 0 0,0-1 0,0 1 0,-1-1 0,1 0 1,-1 0-1,0 0 0,-1 0 0,1 0 0,-1-1 0,1-8 0,-2 13-538,0 0 0,-1 0 0,1 0 0,-1 0 0,1 0 0,-1 1 0,1-1 0,-1 0 0,1 0 0,-1 1 0,0-1 0,0 0 0,1 1 0,-1-1 0,0 1 0,0-1 0,0 1 0,0-1 0,0 1 0,1-1 0,-1 1 0,0 0 0,0 0 0,0-1 0,0 1 0,0 0 0,0 0 0,0 0-1,0 0 1,0 0 0,0 0 0,0 0 0,0 1 0,0-1 0,0 0 0,-1 1 0,-41 10 15,29-3-83,0 1 0,1 1 0,0 0 1,1 1-1,0 0 0,0 1 1,-10 14-1,16-19-34,1-1 1,0 1 0,0 0-1,1 0 1,0 1 0,0-1-1,1 1 1,0 0 0,0 0-1,1 0 1,0 0 0,0 1-1,1-1 1,0 1-1,1 12 1,0-19-29,1-1 0,-1 0 1,1 1-1,-1-1 0,1 1 0,0-1 0,0 0 1,-1 0-1,1 1 0,0-1 0,0 0 0,0 0 1,1 0-1,-1 0 0,0 0 0,0 0 0,0 0 1,1-1-1,-1 1 0,1 0 0,-1-1 0,0 1 1,1-1-1,-1 1 0,1-1 0,-1 0 0,3 1 1,48 1-1419,-42-2 1044,75-3-4857,-44-7 576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53 9321,'0'0'8290,"-1"-8"-6555,-5-24-352,6 31-1337,-1 0 0,1 1-1,0-1 1,-1 0 0,1 0 0,-1 1 0,0-1-1,1 0 1,-1 1 0,1-1 0,-1 1 0,0-1 0,0 1-1,1-1 1,-1 1 0,0 0 0,0-1 0,1 1 0,-1 0-1,0 0 1,0-1 0,0 1 0,0 0 0,0 0-1,1 0 1,-1 0 0,0 0 0,0 0 0,0 0 0,0 0-1,0 0 1,1 1 0,-1-1 0,0 0 0,0 1-1,0-1 1,0 1 0,-28 11-31,18-5 2,0 0 0,0 0 0,1 0 0,0 2 0,0-1 0,1 1 0,0 0 0,1 1 0,0 0 0,-8 14 0,15-23-15,1-1 1,0 0-1,-1 1 1,1-1-1,0 0 0,0 1 1,0-1-1,-1 0 0,1 1 1,0-1-1,0 1 0,0-1 1,0 1-1,0-1 0,0 1 1,-1-1-1,1 0 0,0 1 1,0-1-1,1 1 1,-1-1-1,0 1 0,0-1 1,0 1-1,0-1 0,0 0 1,0 1-1,1-1 0,-1 1 1,0-1-1,0 0 0,0 1 1,1-1-1,-1 0 0,0 1 1,1-1-1,-1 0 1,0 1-1,1-1 0,-1 0 1,0 1-1,1-1 0,25 0 203,28-17 60,9-15-188,-44 22-71,-1 1 0,1 0 1,37-11-1,-55 20-12,-1 0 0,1 0 1,-1 0-1,0 0 1,1 0-1,-1 0 0,1 0 1,-1 0-1,0 0 0,1 0 1,-1 0-1,1 0 0,-1 0 1,0 0-1,1 0 1,-1 1-1,0-1 0,1 0 1,-1 0-1,0 0 0,1 1 1,-1-1-1,0 0 1,1 0-1,-1 1 0,0-1 1,0 0-1,1 1 0,-1-1 1,0 0-1,0 1 0,0-1 1,1 0-1,-1 1 1,0-1-1,0 0 0,0 1 1,0-1-1,0 1 0,0-1 1,0 1-1,0 24 17,0-1 108,0-24-116,0 0 1,0 1 0,0-1-1,0 1 1,0-1 0,0 1 0,1-1-1,-1 1 1,0-1 0,0 0 0,0 1-1,0-1 1,1 1 0,-1-1 0,0 0-1,0 1 1,1-1 0,-1 0-1,0 1 1,0-1 0,1 0 0,-1 1-1,1-1 1,-1 0 0,0 0 0,1 0-1,-1 1 1,0-1 0,1 0 0,-1 0-1,1 0 1,0 1 0,9-2 59,0-1 0,0 1-1,0-2 1,0 1 0,0-1 0,-1-1 0,1 0 0,-1 0 0,13-8-1,-14 7-72,0 0-1,0 1 1,1 0-1,-1 1 1,1 0-1,0 0 0,0 1 1,0 0-1,1 0 1,-1 1-1,17 0 1,-25 2 22,-1 0-1,1 0 1,0 0 0,-1 0 0,1 1 0,0-1 0,-1 0 0,1 0 0,-1 1 0,0-1 0,1 0 0,-1 0 0,0 1 0,0-1 0,0 0 0,0 1 0,0-1 0,0 0-1,0 1 1,-1 1 0,-3 31 624,-2-23-423,5-10-176,0 1-1,0-1 1,0 1-1,0-1 1,1 1-1,-1-1 1,0 1 0,1 0-1,0 0 1,-1-1-1,1 1 1,0 2-1,1-4-384,0 0-1,1 0 1,-1 0-1,0-1 1,1 1-1,-1-1 0,0 1 1,1-1-1,-1 0 1,0 1-1,0-1 1,0 0-1,0 0 0,0 0 1,0 0-1,1-1 1,4-7-6640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63 10634,'0'0'5338,"1"-9"-2866,2 1-1745,-2 6-460,0-1 1,0 0 0,0 1-1,0-1 1,-1 0 0,1 0 0,-1 0-1,0 0 1,0 0 0,0 0-1,0 1 1,-1-4 0,-4 4-22,-1 1 0,1 0 0,-1 0 0,1 0 0,0 1 0,-1 0 0,1 0 1,-1 0-1,-8 2 0,-26 14-334,38-16 76,0 1-1,0 0 1,1 0-1,-1 0 1,0 0-1,1 0 0,-1 1 1,1-1-1,-1 0 1,1 1-1,-1-1 1,1 1-1,0-1 1,0 1-1,0 0 1,0-1-1,0 1 1,-1 3-1,6-3-21,-1 0 0,1 0 0,0 0 0,0-1 0,0 0 0,0 0 0,0 0 0,0 0 0,5 0 0,1 1-5,-10-2 39,10 2-30,0 1 0,0 0 0,-1 1 0,19 9 1,-26-12 23,0 0 1,0 1-1,0-1 1,0 1 0,0-1-1,-1 1 1,1 0 0,-1-1-1,1 1 1,-1 0 0,1 0-1,-1 0 1,0 0 0,0 1-1,0-1 1,0 0 0,0 0-1,-1 1 1,1-1 0,-1 0-1,1 1 1,-1-1 0,0 1-1,0-1 1,0 0 0,0 1-1,-1 3 1,0-4 58,-1 1 1,1 0-1,0-1 0,-1 1 1,0-1-1,1 1 0,-1-1 1,0 0-1,0 0 0,0 0 1,-1 0-1,1 0 0,0 0 1,-1-1-1,1 1 0,-1-1 1,0 1-1,1-1 0,-5 1 1,-62 20 1407,57-19-1341,-11-1-1624,35-15-1509,40-21-5642,-48 31 7066,22-12-4064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12043,'0'0'7490,"-5"10"-7447,1-3-17,0-1-7,1 0 0,-1 1 1,1-1-1,1 1 0,-1 0 0,1-1 1,0 1-1,1 0 0,-2 8 1,4-14-13,-1-1 1,0 1 0,1-1-1,-1 1 1,1-1 0,-1 0-1,0 1 1,1-1 0,-1 0-1,1 1 1,-1-1 0,1 0-1,-1 0 1,1 1 0,-1-1-1,1 0 1,0 0 0,-1 0-1,1 0 1,-1 1 0,1-1-1,-1 0 1,1 0 0,0 0-1,-1 0 1,1-1 0,-1 1-1,1 0 1,-1 0 0,1 0-1,0 0 1,-1-1 0,1 1-1,-1 0 1,1 0 0,-1-1-1,1 1 1,0-1 0,22-9 419,-11 3-292,-1 0 1,0-1-1,-1-1 1,1 0-1,-2 0 1,1-1-1,10-15 0,-23 34 39,1-1-1,0 1 0,0 0 0,1 0 0,0 0 1,0 0-1,1-1 0,1 11 0,0-18-160,-1 0 0,1 0 0,-1-1 1,1 1-1,0-1 0,0 1 0,-1 0 0,1-1 0,0 1 0,0-1 0,0 0 0,0 1 0,-1-1 0,1 0 0,0 1 0,0-1 0,0 0 0,0 0 0,0 0 1,0 0-1,0 0 0,0 0 0,0 0 0,0 0 0,0 0 0,1-1 0,26-5 440,-11-1-280,1-1-1,-2-1 1,1-1-1,19-15 0,-23 15-172,1 0 0,1 1-1,0 1 1,0 0-1,30-11 1,-44 19-14,0-1-1,0 1 1,0 0 0,-1 0-1,1-1 1,0 1 0,0 0 0,0 0-1,0 0 1,0 0 0,0 0 0,0 0-1,-1 0 1,1 0 0,0 0-1,0 0 1,0 0 0,0 1 0,0-1-1,-1 0 1,1 1 0,0-1 0,0 1-1,0-1 1,-1 1 0,1-1-1,0 1 1,-1-1 0,2 2 0,-1 0 19,-1 0 1,1-1-1,-1 1 1,0 0 0,0-1-1,0 1 1,0 0-1,0 0 1,0 0 0,0-1-1,0 1 1,-1 0 0,1-1-1,-2 3 1,-30 66 639,28-62-583,1-4 60,-8 20 92,11-17-55,10-9 157,35-33 258,-39 29-573,0 1 0,0 0 0,0 0 0,0 0 0,1 1 0,0-1 0,0 2 0,0-1 0,1 1 0,-1 0 0,1 1 0,9-3 0,-16 5-16,0 0-1,0 1 1,1-1-1,-1 0 1,0 1-1,0-1 1,0 1-1,0-1 1,0 1-1,0-1 1,0 1-1,0 0 1,0-1-1,0 1 1,0 0-1,0 0 1,0 0-1,-1 0 1,1 0-1,0 0 1,-1 0-1,1 0 1,0 0-1,-1 0 1,0 0-1,1 0 1,-1 0-1,0 1 1,1-1-1,-1 0 1,0 0-1,0 0 1,0 0-1,0 1 1,0-1-1,0 0 1,0 0-1,-1 2 0,-5 59 117,3-46-82,3-16-18,0 0 0,0 0-1,0 1 1,0-1 0,0 0 0,0 0 0,1 0 0,-1 1 0,0-1 0,0 0 0,0 0 0,0 1 0,0-1 0,0 0 0,0 0-1,0 0 1,0 0 0,1 1 0,-1-1 0,0 0 0,0 0 0,0 0 0,0 0 0,1 1 0,-1-1 0,0 0 0,0 0 0,0 0-1,1 0 1,-1 0 0,0 0 0,0 0 0,0 0 0,1 0 0,-1 0 0,0 0 0,0 1 0,0-1 0,1 0 0,-1-1 0,0 1 0,0 0-1,1 0 1,-1 0 0,17-4 121,12-9 83,12-16-131,-34 23-192,1 0 0,-1 0 1,1 1-1,0 0 0,0 0 0,1 1 0,-1 0 0,1 1 1,0 0-1,0 0 0,13-2 0,-22 6 83,1-1 0,0 1-1,-1-1 1,1 1 0,-1 0 0,1-1 0,-1 1-1,1 0 1,-1 0 0,0-1 0,1 1 0,-1 0-1,0 0 1,0 0 0,1-1 0,-1 1 0,0 0-1,0 0 1,0 0 0,0 0 0,0-1 0,0 1-1,0 0 1,0 0 0,0 0 0,-1 0 0,1-1-1,0 1 1,-1 1 0,-8 28-2790,1-19-842,0-6-3124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56 5990,'16'-43'8024,"-12"30"-2109,-10 37-3209,-140 407-2113,123-370-567,34-90 1468,90-215-249,-88 219-1258,41-71-8,-47 85 3,0 1 0,1 0 0,0 1 0,0 0 0,1 0 0,18-13-1,-23 20-64,0 0 0,0-1 0,0 2-1,0-1 1,0 0 0,1 1 0,-1 0-1,1 0 1,-1 0 0,1 0-1,-1 1 1,1 0 0,0 0 0,-1 0-1,10 2 1,-12-2 50,0 0 0,0 1 0,1 0 0,-1-1 1,0 1-1,0 0 0,0 0 0,0 0 0,0 1 0,-1-1 0,1 0 0,0 1 0,0-1 0,-1 1 0,1 0 1,-1-1-1,1 1 0,-1 0 0,0 0 0,0 0 0,0 0 0,0 0 0,0 0 0,0 0 0,-1 0 1,1 0-1,0 1 0,-1-1 0,0 0 0,0 0 0,0 1 0,0 2 0,0-2 62,-1 0 1,0-1-1,0 1 0,0-1 1,0 1-1,-1-1 0,1 1 0,-1-1 1,1 0-1,-1 0 0,0 0 0,0 1 1,0-2-1,0 1 0,0 0 1,0 0-1,0-1 0,-1 1 0,1-1 1,-1 0-1,1 0 0,-4 2 1,-5 1 270,-1 1 0,0-1 0,-20 4 0,22-6-401,0-1 1,1 0-1,-1 0 0,0-1 1,0-1-1,-18-2 0,26 1-4443,8-1 902,9-1-2580,4 1-2223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7399,'0'0'8702,"-5"11"-7539,0-1-1001,0 0 0,2 0 0,-1 1 0,1-1 0,1 1 0,-1 0 0,2 0 0,0 0 0,0 0 0,1 0 0,2 18 0,52 392 174,-54-421-328,0 0-1,0 1 1,0-1 0,0 0 0,0 1 0,-1-1 0,1 0-1,0 0 1,0 1 0,0-1 0,0 0 0,0 1-1,0-1 1,0 0 0,0 1 0,0-1 0,0 0-1,1 1 1,-1-1 0,0 0 0,0 1 0,0-1 0,0 0-1,0 1 1,1-1 0,-1 0 0,0 0 0,0 1-1,0-1 1,1 0 0,-1 0 0,0 1 0,0-1-1,1 0 1,-1 0 0,0 0 0,1 0 0,-1 1 0,0-1-1,0 0 1,1 0 0,0 0 0,6-16 186,3-33 45,6-75 505,-2-207 1,-14 330-747,1 0-1,-1 0 1,1 0-1,0 1 1,-1-1-1,1 0 1,0 0 0,0 0-1,0 1 1,0-1-1,0 0 1,0 1-1,-1-1 1,1 1 0,0-1-1,1 1 1,-1 0-1,0-1 1,0 1 0,0 0-1,0 0 1,0 0-1,0-1 1,0 1-1,0 0 1,0 1 0,1-1-1,-1 0 1,0 0-1,0 0 1,0 1-1,0-1 1,2 1 0,40 9 4,-34-8 26,30 14-317,-38-16 292,-1 1 0,1-1 0,0 1 0,0 0 0,-1-1 0,1 1 0,0 0 0,-1 0 0,1-1 0,-1 1 0,1 0 0,-1 0 0,1 0 0,-1 0 0,0 0 0,1 0 0,-1-1 0,0 1 0,0 0 0,0 0 0,0 0 0,0 0 0,0 0 0,0 0 0,0 0 0,0 0 0,0 0 0,0 0 0,0 0 0,-1 0 0,1 0 0,0 0 0,-1 0 0,1-1 0,-1 1 0,1 0 0,-1 0 0,0 1 0,-6 6 105,0 0 1,0-1 0,0 1-1,-1-1 1,0-1 0,0 0-1,-17 10 1,-68 30 767,58-37-763,35-9-142,0 0 0,0 0-1,-1 0 1,1 0 0,0 0-1,0 0 1,-1 0 0,1 0 0,0 0-1,0 0 1,0 0 0,-1 0 0,1 0-1,0 0 1,0 0 0,-1 0-1,1-1 1,0 1 0,0 0 0,0 0-1,-1 0 1,1 0 0,0-1-1,0 1 1,0 0 0,0 0 0,0 0-1,-1-1 1,1 1 0,0 0 0,0 0-1,0 0 1,0-1 0,0 1-1,0 0 1,0 0 0,0-1 0,0 1-1,0 0 1,0 0 0,0-1-1,0 1 1,0 0 0,0 0 0,0-1-1,0 1 1,0 0 0,0 0 0,0-1-1,0 1 1,0 0 0,1-1-1,4-6-1155,0-1-1,0 1 1,1-1-1,11-10 0,19-20-4200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12075,'0'0'6476,"0"9"-6060,0 23 63,-1-1-1,-2 1 0,-1-1 1,-11 43-1,5-38 73,5-17-43,0 1 1,-15 32-1,26-67 205,0-1-1,-1 1 0,4-20 0,-6 19-567,1 0-1,1 1 1,8-18 0,-12 32-135,2 25-565,-2-21 554,-1 1 0,1 0 0,1 0 0,-1 0 1,0-1-1,1 1 0,0 0 0,0-1 0,0 1 0,0-1 0,0 0 0,1 0 0,-1 0 0,1 0 0,0 0 0,5 3 0,-5-4 14,0-1-1,0 0 1,0 0-1,1 1 1,-1-2-1,0 1 1,1 0 0,-1-1-1,1 0 1,-1 1-1,1-1 1,-1-1-1,1 1 1,-1 0-1,0-1 1,1 0-1,-1 0 1,1 0 0,5-2-1,1-2 24,1 0 0,-1-1 0,0 0 0,-1 0 0,1-1 0,-1 0 0,-1 0 0,1-1 0,-1-1 0,-1 1 0,1-1-1,-1-1 1,-1 1 0,9-17 0,-48 100-453,18-42 544,0 1-1,-14 53 1,28-84-124,1-1 1,-1 0-1,1 0 1,-1 0-1,1 0 1,0 0-1,0 0 1,0 1-1,0-1 1,0 0-1,0 0 1,0 0-1,0 1 1,0-1-1,0 0 1,1 0-1,-1 0 1,0 0-1,1 0 1,0 2-1,0-2-17,0-1 0,0 0 0,-1 0 0,1 0 0,0 0 0,0 0 0,-1-1 0,1 1 0,0 0 0,-1 0 0,1 0-1,0-1 1,0 1 0,-1 0 0,1-1 0,0 1 0,-1-1 0,1 1 0,-1 0 0,1-1 0,-1 1 0,2-2 0,4-3-608,-1-1 0,0 1 0,0-1 0,0-1 0,4-6 0,-5 5-1053,-1-1 1,0 1 0,0-1 0,2-15 0,0-10-6013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16207,'0'0'5990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50 11018,'0'0'11062,"1"-8"-9215,-1 8-1841,1-3 118,0 0 1,-1 1-1,1-1 1,-1 0-1,0 0 0,0 0 1,0 0-1,-1-6 1,1 9-111,0-1 1,0 1 0,-1-1 0,1 1 0,0-1 0,-1 1 0,1-1 0,0 1-1,-1-1 1,1 1 0,0-1 0,-1 1 0,1-1 0,-1 1 0,1 0-1,-1-1 1,1 1 0,-1 0 0,1 0 0,-1-1 0,1 1 0,-1 0-1,-1 0 1,-24 5-56,18-1 21,-1 1 0,2 1 0,-1-1 0,0 1 0,1 0 0,0 1 0,-9 12 0,12-15 24,-1 1-1,2 0 0,-1 0 0,1 1 1,-1-1-1,1 1 0,1-1 0,-1 1 1,1 0-1,0 0 0,1 0 0,-2 11 1,3-17 4,0 1 0,1 0 0,-1-1 0,1 1 0,0 0 0,-1-1 0,1 1 0,-1-1 0,1 1 0,0-1 0,-1 1 0,1-1 0,0 0 0,0 1 0,-1-1 0,1 0 0,0 0 0,0 1 0,0-1 0,-1 0 0,1 0 0,0 0 0,0 0 0,0 0 0,0 0 0,-1 0 0,1 0 0,0 0 0,0 0 0,1-1 0,31-5 320,-21 2-278,-2-1 0,1 0 0,19-13 0,-22 12-39,1 1-1,0 0 0,0 0 0,0 1 0,18-6 1,-26 10-24,0 0 1,-1 0 0,1 1-1,0-1 1,-1 0 0,1 0-1,0 1 1,-1-1 0,1 0-1,-1 1 1,1-1 0,0 1-1,-1-1 1,1 1 0,-1-1-1,1 1 1,-1-1 0,0 1-1,1-1 1,-1 1 0,1 0-1,-1-1 1,0 1 0,0 0 0,1-1-1,-1 1 1,0 0 0,0-1-1,0 1 1,0 0 0,0-1-1,0 1 1,0 0 0,0 0-1,0-1 1,0 2 0,0 39 194,-1-29-186,1-11 8,0-1 1,1 1-1,-1-1 0,0 0 1,0 1-1,1-1 0,-1 0 1,0 1-1,1-1 0,-1 0 1,0 1-1,1-1 0,-1 0 1,0 1-1,1-1 0,-1 0 0,1 0 1,-1 0-1,1 1 0,-1-1 1,0 0-1,1 0 0,-1 0 1,1 0-1,-1 0 0,1 0 1,-1 0-1,1 0 0,-1 0 1,1 0-1,-1 0 0,1 0 1,-1 0-1,0 0 0,1 0 0,-1-1 1,1 1-1,-1 0 0,1 0 1,-1-1-1,0 1 0,1 0 1,-1 0-1,1-1 0,21-10 240,4-6-128,-17 10-128,0 0-1,1 1 1,0 1-1,0-1 1,0 1-1,0 1 1,1 0-1,-1 1 1,1 0-1,19-3 0,-29 6 6,0 1 0,-1-1 0,1 1-1,-1 0 1,1-1 0,-1 1 0,1-1-1,-1 1 1,1 0 0,-1 0-1,1-1 1,-1 1 0,0 0 0,1-1-1,-1 1 1,0 0 0,0 0 0,0 0-1,1 0 1,-1-1 0,0 1-1,0 0 1,0 0 0,0 0 0,0-1-1,-1 1 1,1 0 0,0 0 0,0 0-1,-1-1 1,1 1 0,0 0-1,-1 0 1,1-1 0,-1 2 0,-11 30 258,2-18-217,-7 9 185,12-10-5602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6726,'0'0'16250,"-8"-7"-15662,-21-23-257,29 30-329,-1-1 1,1 1-1,0 0 1,-1 0-1,1-1 1,0 1-1,0 0 1,0-1-1,0 1 1,-1 0-1,1-1 1,0 1-1,0-1 1,0 1-1,0 0 1,0-1-1,0 1 1,0 0-1,0-1 1,0 1-1,0-1 1,0 1-1,0 0 1,0-1-1,0 1 1,0 0-1,0-1 1,0 1-1,1 0 1,-1-1-1,0 1 1,0 0-1,0-1 1,1 1-1,-1 0 1,0-1-1,0 1 1,1 0-1,-1 0 1,0-1-1,1 1 1,-1 0-1,0 0 1,1 0-1,-1-1 1,0 1-1,1 0 1,-1 0-1,0 0 1,1 0-1,-1 0 1,0 0-1,1 0 1,-1 0-1,1 0 1,-1 0-1,0 0 1,1 0-1,0 0 1,21 1-239,-19 1 227,0 0 1,-1 0-1,1 1 0,-1-1 0,0 1 1,0-1-1,0 1 0,0 0 1,0-1-1,-1 1 0,1 0 0,1 4 1,-3-5 8,1 1 1,0-1-1,0 1 1,0-1 0,1 0-1,-1 0 1,1 0 0,-1 0-1,1 0 1,-1 0 0,1 0-1,0 0 1,0 0 0,0-1-1,0 1 1,0-1 0,0 0-1,1 1 1,-1-1 0,0 0-1,1 0 1,-1-1-1,1 1 1,-1 0 0,1-1-1,2 1 1,3-1 21,0 0 1,0-1-1,0 0 0,0 0 1,0 0-1,0-1 0,-1-1 1,1 1-1,-1-1 0,1 0 1,9-6-1,0-2 122,-1 0 0,0-1 0,21-19 0,-32 26-192,1 0 230,-8 7-240,-6 11-2422,2 4-5628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 3619,'7'-12'9602,"2"-2"-2049,-9 26-5596,-13 27-1912,9-31-41,1 1-1,1-1 1,-1 0-1,1 1 0,1-1 1,-1 11-1,5-18-5,0 1-1,-1-1 1,1 0-1,1 0 1,-1-1 0,0 1-1,0-1 1,0 1-1,0-1 1,0 0-1,0 0 1,5-1-1,0 1 14,-1 0-15,0 0 0,0 1 0,1 0 0,-1 1 0,0 0 0,0 0 0,0 0 0,13 7 0,-18-7-18,1 0 0,0 0 0,-1 0-1,1 1 1,-1-1 0,1 0 0,-1 1 0,0 0 0,0 0 0,-1 0-1,1-1 1,0 2 0,-1-1 0,0 0 0,0 0 0,0 0-1,0 0 1,0 1 0,0-1 0,-1 1 0,0 4 0,1-1 136,-1-1 0,0 1 1,0-1-1,-1 1 0,0-1 1,0 0-1,0 1 0,-1-1 0,0 0 1,0 0-1,-1 0 0,0 0 1,0 0-1,0-1 0,0 1 1,-1-1-1,0 0 0,0 0 0,-1 0 1,1 0-1,-1-1 0,0 0 1,0 0-1,-1 0 0,1-1 1,-1 0-1,0 0 0,1 0 1,-1 0-1,-1-1 0,1 0 0,0-1 1,-13 2-1,9 0 8,0-2 0,0 0-1,0 0 1,0-1 0,0 0 0,0 0-1,-13-3 1,20 2-286,0 0 1,0 0-1,1 0 0,-1 0 0,0 0 0,1 0 1,-1-1-1,0 1 0,1-1 0,0 0 0,-1 0 1,1 0-1,0 0 0,0 0 0,0 0 0,0 0 1,1-1-1,-1 1 0,1-1 0,-1 1 0,1-1 1,0 0-1,0 0 0,0 1 0,0-1 1,1 0-1,-1 0 0,1 0 0,-1-3 0,1-61-8649,1 26 1125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13132,'0'0'4389,"63"-22"-3717,-36 20-416,4 2-256,3 0-864,1 0-1763,-3 0-2338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12684,'0'0'5899,"-11"5"-5104,0 2-640,0 0 0,1 0 0,-1 1 0,2 1-1,-1-1 1,1 1 0,0 1 0,-11 16 0,8-8-54,2 1 0,-1 0 0,-8 26 1,16-38-71,0 0 1,1 1 0,0-1-1,1 1 1,0-1 0,0 1-1,0 0 1,1 0 0,0-1-1,0 1 1,1 0 0,3 12-1,-3-18 12,1 0 0,-1 1 0,1-1 0,-1 0 1,1 0-1,0 0 0,0 0 0,0 0 0,0 0 0,0 0 0,0-1 0,1 1 0,-1-1 0,1 0 0,-1 1 0,1-1 0,-1 0 0,1-1 0,0 1 0,-1 0 0,1-1 0,0 1 0,-1-1 0,1 0 0,5 0 0,2 0 248,0 0 1,0-1-1,0 0 0,0 0 1,19-6-1,-20 4-173,0-1 0,0 0 0,0-1 0,-1 0 0,1 0-1,-1-1 1,0 0 0,-1 0 0,0-1 0,0 0 0,0 0 0,-1 0 0,10-16-1,-12 17-44,0-1 0,0 0 0,-1 0 0,0 0 0,-1-1 0,0 1 0,0-1 0,0 1 0,-1-1 0,0 0 0,0 1-1,-1-1 1,0 0 0,-1 0 0,0 1 0,0-1 0,-4-14 0,3 17-117,1 1 0,-1 0-1,0 0 1,0 0 0,-1 0 0,1 0 0,-1 0 0,0 1-1,0-1 1,0 1 0,-1 0 0,1 0 0,-1 0 0,1 0-1,-1 1 1,0 0 0,0-1 0,0 1 0,0 1-1,-1-1 1,1 1 0,0-1 0,-9 0 0,7 1-247,0 0-1,0 1 1,0 0 0,0 0 0,1 0 0,-1 1-1,0 0 1,0 0 0,0 1 0,1-1 0,-1 1-1,1 0 1,-1 1 0,1-1 0,0 1 0,0 0-1,0 1 1,-5 3 0,-32 41-7813,28-26 1052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8648,'0'0'9972,"1"8"-8947,-2-1-905,0 0-1,0 0 1,0-1-1,0 1 0,-1 0 1,0-1-1,-1 0 1,0 1-1,0-1 1,0 0-1,0 0 1,-1-1-1,0 1 0,0-1 1,-8 8-1,-172 187 639,183-199-1991,2-18-4447,1-5-1073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16207,'0'0'1837,"-12"-1"-663,2 1-988,-1-1 151,0 0-1,1 1 0,-1 0 0,-11 2 1,18-1-290,0 0 0,0 0 0,0 0 0,0 1 0,0-1 0,0 1 0,1 0 0,-1 0 1,1 0-1,-1 1 0,1-1 0,0 1 0,0 0 0,0 0 0,-5 6 0,4-3-61,1-1-1,-1 1 1,1 0-1,1 0 0,-1 0 1,1 0-1,0 0 1,0 1-1,1-1 1,0 1-1,0-1 1,0 13-1,1-17 12,1 1 0,-1-1 0,0 1 0,1-1 0,-1 1 0,1-1 0,0 1 0,-1-1 0,1 0 0,0 1 0,1-1 0,-1 0 0,0 0 0,1 0 0,-1 0 0,1 0 0,0 0 0,0 0 0,-1 0 0,1-1 0,0 1 0,0-1 0,1 1 0,-1-1 0,0 0 1,0 0-1,1 0 0,-1 0 0,1 0 0,-1 0 0,1-1 0,-1 1 0,1-1 0,3 0 0,-1 1-32,0-1 0,0 0 0,0 0 0,0 0 0,1-1-1,-1 1 1,0-1 0,0-1 0,-1 1 0,1-1 0,0 1 0,0-2 0,-1 1 0,1 0 0,-1-1 0,7-5 0,-8 5 29,0 0 1,0-1-1,0 1 0,-1-1 0,1 0 1,-1 1-1,0-1 0,0 0 1,-1-1-1,1 1 0,-1 0 0,0 0 1,0-1-1,0 1 0,-1 0 1,1-1-1,-1 1 0,0-1 0,-1-5 1,1 8 4,0 0 0,-1 1 0,1-1 0,0 1 0,-1-1 0,0 1 0,1-1 0,-1 1 0,0-1 0,0 1 0,1-1 0,-1 1 0,0 0 0,-1-1 0,1 1 0,0 0 0,0 0 0,0 0 0,-1 0 0,1 0 0,0 0 0,-1 0 0,1 1 0,-1-1 0,1 0 0,-1 1 0,0-1 0,1 1 0,-1 0 0,1-1 0,-1 1 0,0 0 0,1 0 0,-1 0 0,0 0 0,1 0 0,-1 1 0,-2 0 0,-2-1-20,1 1 1,0 0 0,0 0-1,0 1 1,0-1 0,0 1-1,0 0 1,1 1 0,-1-1-1,1 1 1,-7 5 0,5-2-178,1 0 0,-1 0 0,1 1 1,1-1-1,-1 1 0,1 0 0,0 1 0,-5 14 0,6-14-825,1 0-1,0 0 1,1 0-1,0 0 0,-1 11 1,2 7-3056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8680,'0'0'2648,"-5"9"-1372,-1 0-1038,-1 2 447,0-1 0,1 1 1,0 0-1,1 1 0,0-1 0,1 1 0,0 0 0,1 0 0,-2 16 0,5-28-638,0 1 0,0-1 0,0 1 1,0-1-1,0 1 0,1 0 0,-1-1 0,0 1 0,0-1 0,0 1 0,1-1 0,-1 1 0,0-1 0,1 1 0,-1-1 0,0 1 0,1-1 0,-1 1 1,1-1-1,-1 0 0,1 1 0,-1-1 0,1 0 0,-1 1 0,1-1 0,-1 0 0,1 0 0,-1 0 0,1 1 0,0-1 0,0 0 0,26 0 1538,25-17 540,-50 16-2095,62-43 1436,-61 41-1361,0 1 1,0-1 0,-1 0-1,1 0 1,-1 0-1,1 0 1,-1-1-1,0 1 1,0-1-1,0 1 1,-1-1-1,1 0 1,-1 1-1,0-1 1,0 0-1,0 0 1,0-4-1,-2 6-110,1 1-1,0 0 1,-1-1-1,1 1 1,-1-1-1,1 1 1,-1 0-1,0 0 0,0-1 1,1 1-1,-1 0 1,0 0-1,0 0 1,0 0-1,0 0 1,0 0-1,-1 0 1,1 0-1,0 0 1,0 0-1,-1 1 1,1-1-1,0 0 1,-1 1-1,1-1 1,0 1-1,-1 0 1,1-1-1,-1 1 1,1 0-1,-3 0 1,-55-2-3133,46 2 1370,2 0 286,-19 1-7003,15 2-4770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15759,'-8'10'827,"-23"24"403,-35 54-1,58-78-1098,1 2 0,0-1 1,1 1-1,0 0 0,1 1 0,0-1 1,1 1-1,1 0 0,0 0 0,-3 24 1,6-37-137,0 1 0,0-1-1,0 0 1,0 1 0,0-1 0,0 1 0,0-1 0,0 0 0,0 1 0,0-1 0,0 1-1,0-1 1,1 0 0,-1 1 0,0-1 0,0 1 0,0-1 0,0 0 0,1 1 0,-1-1 0,0 0-1,0 1 1,1-1 0,-1 0 0,0 0 0,1 1 0,-1-1 0,0 0 0,1 0 0,-1 1-1,0-1 1,1 0 0,-1 0 0,1 0 0,-1 0 0,0 0 0,1 0 0,-1 0 0,1 1 0,0-1-1,20-9-40,17-21 168,60-80-36,-112 155 554,-2 11-734,13-42 278,-1 0 0,-1 0-1,-10 23 1,3-79 2256,8 23-2419,-1 0 1,-1 1 0,0 0 0,-10-19-1,14 33-47,0-1-1,0 1 0,0 0 0,-1 1 0,1-1 1,-1 0-1,0 1 0,0-1 0,0 1 1,0 0-1,-1 0 0,1 0 0,-1 1 0,0-1 1,0 1-1,0 0 0,0 0 0,0 0 1,0 0-1,-1 1 0,1 0 0,0 0 0,-6-1 1,10 3 0,1 0 0,-1 0 0,0 0 0,1 0 1,-1-1-1,0 1 0,1 0 0,-1 0 0,1 0 1,-1-1-1,1 1 0,0 0 0,-1-1 0,1 1 1,0 0-1,-1-1 0,1 1 0,0-1 0,0 1 1,0-1-1,-1 1 0,1-1 0,2 1 0,8 2-49,1-1 1,0 0-1,0-1 0,0 0 0,0-1 0,0 0 0,0-1 0,-1 0 0,1-1 0,22-7 0,41-18-1999,-9-7-4962,-40 16-977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54 3844,'0'0'14872,"-7"-4"-14012,-23-12-150,29 15-545,0 1 1,0-1-1,1 1 0,-1-1 1,0 0-1,0 1 0,1-1 1,-1 0-1,0 0 0,1 0 1,-1 0-1,0 0 0,1 1 1,0-1-1,-1 0 0,1 0 1,-1 0-1,1 0 0,0-3 1,-1 4-122,1-1 0,0 0 0,0 1 0,0-1 0,0 1 0,0-1 0,-1 0 0,1 1 0,0-1 0,-1 1 0,1-1 0,0 1 0,-1-1 0,1 1 0,-1-1 0,1 1 0,-1-1 1,1 1-1,-1-1 0,1 1 0,-1 0 0,1-1 0,-1 1 0,1 0 0,-1-1 0,0 1 0,1 0 0,-1 0 0,1 0 0,-1 0 0,0 0 0,1 0 0,-2 0 0,-5-1-16,0 1-1,0 0 0,0 0 0,0 0 0,0 1 0,0 1 0,1-1 0,-1 1 1,0 0-1,1 0 0,0 1 0,-1 0 0,1 0 0,0 0 0,0 1 0,-5 4 1,6-4-37,0-1 0,0 1 1,1 0-1,0 0 1,0 1-1,0-1 1,0 1-1,1 0 1,-1 0-1,1 0 1,0 0-1,1 1 1,-1-1-1,1 1 0,0-1 1,1 1-1,-1 0 1,0 11-1,2-16 4,1 0-1,-1-1 1,0 1-1,1 0 1,-1 0-1,1-1 1,-1 1-1,1 0 0,0-1 1,-1 1-1,1 0 1,0-1-1,-1 1 1,1-1-1,0 1 1,0-1-1,-1 0 1,1 1-1,0-1 0,0 0 1,0 1-1,0-1 1,-1 0-1,1 0 1,0 0-1,0 0 1,0 0-1,0 0 1,0 0-1,0 0 0,-1 0 1,1 0-1,0-1 1,0 1-1,0 0 1,0 0-1,0-1 1,38-10 189,-28 5-135,0 0 1,-1 0-1,18-16 1,22-13 8,-50 35-74,1 0 0,0 1 1,-1-1-1,1 0 0,-1 0 0,1 1 1,0-1-1,-1 0 0,1 1 0,-1-1 0,1 0 1,-1 1-1,1-1 0,-1 1 0,1-1 1,-1 1-1,1-1 0,-1 1 0,0-1 1,1 1-1,-1-1 0,0 1 0,1 0 1,-1-1-1,0 1 0,0-1 0,0 1 0,1 0 1,-1-1-1,0 1 0,0 0 0,0-1 1,0 1-1,0 0 0,-1 1 0,7 37-78,-5-29 94,9 76 397,-4 1 0,-5 90-1,-1-173-316,0 0 1,0-1-1,-1 1 0,0 0 0,0-1 0,0 1 0,0 0 0,0-1 0,-1 0 0,1 1 0,-1-1 0,0 0 0,0 0 0,0 0 1,-1 0-1,1 0 0,-1 0 0,0-1 0,1 1 0,-1-1 0,0 1 0,0-1 0,-1 0 0,1-1 0,0 1 0,-1-1 0,1 1 1,-1-1-1,1 0 0,-1 0 0,0 0 0,1-1 0,-1 1 0,0-1 0,0 0 0,1 0 0,-1 0 0,0-1 0,1 1 0,-1-1 1,0 0-1,1 0 0,-1 0 0,1-1 0,-1 1 0,1-1 0,0 1 0,-1-1 0,1 0 0,0-1 0,-5-4 0,1 1-143,0 0 0,0-1 0,0 0-1,1 0 1,0 0 0,0-1 0,1 0 0,0-1-1,0 1 1,1-1 0,0 1 0,1-1 0,0 0-1,0-1 1,1 1 0,0 0 0,1-1-1,-1-16 1,3 22-129,0 1 0,0-1 0,0 1 0,0-1 0,1 1 0,0-1 0,-1 1 0,1 0 0,0 0 0,1-1 0,-1 2 0,0-1 0,1 0 0,0 0 0,0 1 0,0 0 0,3-3 0,65-39-6205,-45 30 2071,21-13-4327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 19122,'0'0'1917,"-8"-1"-892,3-1-923,1 1 0,-1 0 0,0 1 0,1-1 0,-1 1 0,0 0 0,1 0 0,-1 1 0,0-1 1,1 1-1,-1 0 0,1 0 0,-1 1 0,1-1 0,-1 1 0,1 0 0,0 0 0,0 1 0,0-1 0,0 1 1,0 0-1,1 0 0,-6 5 0,4-3-93,0 1 0,0 0 0,0 0-1,1 1 1,0-1 0,0 1 0,1 0 0,0 0 0,0 0 0,0 0 0,1 1 0,0-1 0,1 0-1,0 1 1,0 0 0,0-1 0,2 14 0,-1-19 11,1-1 1,0 0-1,-1 0 0,1 1 1,0-1-1,0 0 0,0 0 1,0 0-1,0 0 0,0 0 1,0 0-1,0-1 0,1 1 1,-1 0-1,0 0 0,0-1 1,1 1-1,-1-1 0,0 1 1,1-1-1,-1 0 0,1 1 1,-1-1-1,1 0 0,-1 0 1,0 0-1,1 0 0,-1 0 1,1 0-1,1-1 0,3 1 163,0-1-1,0 0 0,0 0 0,-1 0 0,1-1 1,7-3-1,-6 1-60,0 0 1,0-1 0,0 0-1,-1-1 1,1 1 0,-1-1-1,-1 0 1,7-9-1,-10 12-195,0 0-1,1 0 0,-1 0 0,-1 0 0,1 0 0,0-1 0,-1 1 0,1-1 0,-1 1 0,0-1 0,0 0 1,-1 1-1,1-1 0,-1 0 0,0 0 0,0 1 0,0-1 0,0 0 0,-1 0 0,-1-6 0,2 9-108,-1 1-1,1-1 0,-1 1 1,1-1-1,-1 0 0,1 1 1,-1 0-1,0-1 0,1 1 1,-1-1-1,0 1 0,1 0 1,-1-1-1,0 1 0,1 0 1,-1 0-1,0-1 0,0 1 1,1 0-1,-1 0 0,0 0 1,0 0-1,-1 0 0,-12 1-6000,11-1 3533,-3 1-4082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16688,'0'0'7853,"4"3"-7837,0 0-2,-1 0 0,0 0 1,0 1-1,-1 0 0,1-1 1,-1 1-1,1 0 1,-1 0-1,0 0 0,-1 1 1,1-1-1,-1 0 1,0 1-1,0-1 0,0 1 1,0 6-1,-1-5 6,1 0 0,0 0-1,1 0 1,0 0 0,0-1 0,0 1 0,0 0-1,1-1 1,0 1 0,0-1 0,0 0 0,6 6-1,-7-9 54,0-1 1,-1 1-1,1-1 0,1 0 0,-1 0 0,0 0 0,0 0 0,0 0 0,1 0 0,-1 0 0,0-1 0,1 1 0,-1-1 0,1 0 0,-1 1 0,0-1 1,1 0-1,-1-1 0,1 1 0,-1 0 0,0-1 0,1 1 0,-1-1 0,0 0 0,1 0 0,-1 0 0,0 0 0,0 0 0,0 0 0,3-3 0,-1 2 27,-1-1-1,1 1 0,-1-1 0,0 0 0,0 0 0,0-1 0,0 1 1,-1 0-1,0-1 0,1 0 0,-1 1 0,0-1 0,-1 0 0,1 0 1,-1 0-1,2-7 0,-5-23 222,2 33-329,0 1 1,0-1-1,0 1 1,-1-1 0,1 0-1,0 1 1,0-1-1,0 1 1,0-1 0,-1 1-1,1-1 1,0 1-1,0-1 1,-1 1-1,1-1 1,0 1 0,-1-1-1,1 1 1,-1-1-1,1 1 1,-1 0 0,1-1-1,-1 1 1,1 0-1,-1-1 1,1 1 0,-1 0-1,1 0 1,-1 0-1,1-1 1,-1 1 0,0 0-1,1 0 1,-1 0-1,1 0 1,-1 0 0,1 0-1,-1 0 1,0 0-1,1 0 1,-1 0-1,1 0 1,-1 1 0,0-1-1,1 0 1,-1 0-1,1 0 1,-1 1 0,1-1-1,-1 0 1,1 1-1,-1-1 1,1 1 0,0-1-1,-1 0 1,0 1-1,1-1 3,0 0 0,0 0 0,0 1 0,0-1 0,0 0 0,0 0 0,0 0 0,0 0 0,0 0 0,-1 0 0,1 0 0,0 0 0,0 0 0,0 1 0,0-1 0,0 0 0,0 0 0,0 0 0,0 0 0,0 0 0,0 0 0,0 0 0,0 0 0,0 1 0,0-1 0,0 0 0,0 0 0,0 0 0,0 0 0,0 0 0,0 0 0,0 0 0,0 1 0,0-1 0,0 0 0,1 0 0,-1 0 0,0 0 0,0 0 0,0 0 0,0 0 0,0 0 0,0 0 0,0 0 0,0 1 0,0-1 0,0 0 0,0 0 0,1 0 0,-1 0 0,0 0 0,0 0 0,0 0 0,0 0 0,0 0 0,0 0 0,0 0 0,1 0 0,-1 0 0,0 0 0,0 0 0,0 0 0,0 0 0,0 0 0,0 0 0,16 1 21,19-7 149,-32 5-230,0-1 0,0 1 0,0 0 0,0 1 0,0-1 0,0 0 0,0 1 0,0 0 0,0-1 0,0 1 0,0 0 0,0 1 0,0-1 0,0 1 0,5 1 0,-5-1 75,-1-1 0,1 1 0,-1 0 0,1-1 1,0 0-1,-1 1 0,1-1 0,0 0 0,-1 0 0,1-1 0,-1 1 0,1 0 0,0-1 0,-1 0 0,1 1 0,-1-1 0,1 0 0,-1 0 0,0-1 0,1 1 0,-1 0 0,0-1 1,0 1-1,0-1 0,0 0 0,0 0 0,3-4 0,5-14 73,-10 17-215,-8 12-33,-13 30 96,20-36 70,0-1 0,0 0 0,0 1 0,0-1 0,1 1 0,-1-1 0,1 1 0,-1 0 0,1-1 0,0 1 0,0-1 0,0 1 0,1 0 0,-1-1 0,1 3 0,1-4-2,-1 0 0,0 0 1,0 0-1,1-1 0,-1 1 0,1-1 0,-1 1 1,0-1-1,1 1 0,-1-1 0,1 0 1,-1 0-1,1 1 0,-1-1 0,1 0 1,-1-1-1,1 1 0,-1 0 0,1 0 0,1-1 1,33-6 176,9-14-61,-39 16-127,0 2-1,0-1 1,1 1-1,0 0 1,0 0 0,0 0-1,0 1 1,0 0-1,0 1 1,0 0 0,1 0-1,-1 0 1,12 1-1,-18 1 14,0 0-1,0-1 1,-1 1-1,1 0 1,0 0-1,-1 0 1,1 0-1,-1-1 1,1 1-1,-1 0 1,0 0-1,1 0 1,-1 0-1,0 0 0,0 0 1,1 0-1,-1 0 1,0 0-1,0 0 1,0 0-1,0 0 1,0 0-1,-1 0 1,1 0-1,0 0 1,0 0-1,-1 0 1,1 0-1,-1 1 1,0 20 275,1-22-274,0 1 0,0-1 0,0 1 0,1-1 0,-1 1 0,0-1 0,0 1 0,0-1 0,1 0 1,-1 1-1,0-1 0,0 1 0,1-1 0,-1 0 0,0 1 0,1-1 0,-1 0 0,1 1 0,-1-1 0,0 0 0,1 0 0,-1 1 0,1-1 1,-1 0-1,1 0 0,-1 0 0,1 1 0,-1-1 0,1 0 0,-1 0 0,1 0 0,-1 0 0,0 0 0,2 0 0,6-1-202,0 0 0,0 0 0,0-1 0,0 0 0,0-1 0,0 0 0,0 0 0,-1 0 0,14-10-1,21-8-7375,-26 15 1160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17264,'0'0'4041,"-7"8"-2455,4-4-1422,-31 45 1113,32-46-1259,1 0-1,-1-1 0,1 1 0,0 0 1,0-1-1,0 1 0,0 0 1,1 0-1,-1 0 0,1 0 0,-1 0 1,1 0-1,0 0 0,0 0 1,1 0-1,-1 0 0,0 0 0,1-1 1,0 1-1,1 5 0,-1-8-15,0 1 0,0 0 0,0 0 0,1-1 0,-1 1 0,0-1 0,0 1 0,0-1 0,0 1 0,1-1 0,-1 0 0,0 1 0,0-1 0,1 0 0,-1 0 0,0 0 0,1 0 0,-1 0 0,0 0 0,0-1 0,1 1 0,-1 0 0,0-1 0,0 1 0,0-1 0,2 0 0,32-15 377,-8-5-259,-22 16-122,0 1 0,0-1 0,1 1 0,-1 0 1,1 0-1,0 1 0,0 0 0,1 0 0,7-2 0,-13 9 45,0 0 1,0 0-1,-1 0 0,1 0 0,-1 0 0,0 0 1,0 0-1,-1 0 0,0 6 0,0-1-96,5-9 51,0 1-1,0-1 1,0 1 0,0-1-1,0-1 1,0 1-1,0 0 1,0-1-1,0 0 1,6-2 0,1-1-16,-2 1-54,-1 0 0,1 0-1,1 1 1,-1 0 0,0 0 0,13 0-1,-22 3 64,1-1-1,0 0 0,0 1 1,-1-1-1,1 1 0,0-1 1,-1 1-1,1-1 0,-1 1 1,1-1-1,0 1 1,-1 0-1,0-1 0,1 1 1,-1 0-1,1-1 0,-1 1 1,0 0-1,1-1 0,-1 1 1,0 0-1,0 0 0,1-1 1,-1 1-1,0 0 0,0 0 1,0 0-1,0-1 0,0 1 1,0 0-1,0 0 0,-1 1 1,-3 39-104,3-26-1340,14-14-13874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15695,'0'0'10618,"9"0"-10490,53 5 54,-62-5-178,1-1 1,-1 1 0,0 0-1,1 0 1,-1-1 0,0 1 0,0 0-1,0-1 1,1 1 0,-1-1 0,0 1-1,0 0 1,0-1 0,1 1 0,-1-1-1,0 1 1,0 0 0,0-1 0,0 1-1,0-1 1,0 1 0,0-1-1,0 1 1,0 0 0,0-1 0,0 1-1,-1-1 1,1 1 0,0 0 0,0-1-1,0 1 1,0-1 0,-1 1 0,1 0-1,0-1 1,0 1 0,-1 0-1,1-1 1,0 1 0,-1 0 0,1-1-1,0 1 1,-1 0 0,1 0 0,0 0-1,-1-1 1,1 1 0,0 0 0,-1 0-1,1 0 1,-1 0 0,1 0 0,-1-1-1,1 1 1,0 0 0,-1 0-1,1 0 1,-1 0 0,1 0 0,-1 1-1,1-1 1,-3 0-9,0 0-1,1 1 1,-1-1 0,1 1-1,0 0 1,-1-1 0,1 1-1,-1 0 1,1 1-1,0-1 1,0 0 0,0 1-1,0-1 1,0 1 0,0-1-1,0 1 1,0 0 0,0 0-1,1 0 1,-1 0-1,1 0 1,0 0 0,0 1-1,-1-1 1,1 0 0,1 1-1,-1-1 1,0 1-1,0-1 1,1 1 0,0-1-1,-1 4 1,2-5 15,0 0 1,0-1-1,0 1 1,0 0-1,0 0 1,0 0-1,0-1 1,0 1-1,1 0 1,-1-1-1,0 0 1,0 1-1,1-1 0,-1 1 1,0-1-1,0 0 1,1 0-1,-1 0 1,0 0-1,1 0 1,-1 0-1,0 0 1,3-1-1,35-1 168,-30 0-251,0-1 0,0 0 0,-1-1 1,1 1-1,14-11 0,-16 10-495,-1 0 1,1 0-1,0 1 1,0 0-1,0 0 1,1 1-1,-1 0 1,0 0-1,1 0 1,11 0-1,-11 1 546,0 0-1,0-1 0,0 0 0,0 0 1,-1 0-1,1-1 0,-1-1 0,1 1 0,-1-1 1,-1 0-1,1-1 0,0 0 0,-1 0 0,0 0 1,6-8-1,2-1 174,0-1 1,-2-1-1,0 0 1,-1-1-1,10-18 0,-9 11 395,-20 36 713,-17 43 467,23-44-1471,0 1-1,0-1 0,1 1 1,0-1-1,1 1 0,1-1 1,0 1-1,3 16 0,-2-22-485,0 1 0,0-1 0,1 1 0,-1-1 0,1 0 0,1 0 0,-1 0 0,1 0 0,0-1 0,0 1 0,1-1 0,0 0 0,-1 0 0,2-1 0,8 7 0,-14-11-112,-10-9 379,-32-28-43,20 19 101,0-2 0,1 0 0,-19-26 0,39 45-27,-1 0-1,1-1 1,0 1 0,0 0 0,1-1-1,-1 1 1,0-1 0,0 1-1,1-1 1,-1 0 0,1 1-1,-1-1 1,1 1 0,0-1-1,0 0 1,0 1 0,0-1-1,0 0 1,0-2 0,1 3-39,-1-1 0,1 1 0,0 0 0,-1 0 0,1 0 0,0 0 0,0 0-1,0 0 1,0 1 0,0-1 0,0 0 0,0 0 0,0 1 0,0-1 0,1 1 0,-1-1 0,0 1 0,0-1 0,3 0 0,7-1-94,1 1 0,-1-1 1,1 2-1,17 1 0,-15-1-172,8 0-697,52 0-6791,-22-1-5455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201 106 11339,'3'-4'876,"-1"-1"1,1 1 0,-1-1-1,0 1 1,0-1 0,-1 0 0,1 0-1,-1 0 1,0 0 0,0 0-1,-1 0 1,1-6 0,-1 9-768,-1 0-1,1 1 1,-1-1 0,1 0 0,-1 0 0,0 1 0,1-1 0,-1 0 0,0 1 0,0-1 0,0 0 0,-1 1 0,1 0-1,0-1 1,0 1 0,-1 0 0,1-1 0,-1 1 0,1 0 0,-1 0 0,0 0 0,1 1 0,-1-1 0,0 0 0,1 0 0,-1 1-1,0-1 1,0 1 0,0 0 0,0 0 0,0-1 0,1 1 0,-1 0 0,-3 1 0,-4-1-97,0 0 0,1 1 0,-1 1 0,0-1 0,0 2 0,1-1 0,-1 1 0,1 0 1,0 1-1,0 0 0,-13 8 0,17-10-30,0 1 0,0-1 0,0 1 0,0 1 0,1-1-1,-1 0 1,1 1 0,0 0 0,0-1 0,0 1 0,1 0 0,-1 1 0,1-1 0,0 0 0,0 1 0,0-1 0,1 1 0,0 0 0,-1-1 0,2 1 0,-1 0 0,1 0 0,-1 5-1,2-8-121,0 0-1,-1 0 0,1-1 0,0 1 0,0-1 0,0 1 1,0 0-1,0-1 0,0 0 0,0 1 0,1-1 0,-1 0 1,0 0-1,1 1 0,-1-1 0,1 0 0,-1-1 0,1 1 1,0 0-1,-1 0 0,1-1 0,0 1 0,-1-1 0,1 1 1,0-1-1,0 0 0,0 1 0,1-1 0,62 3-6295,-54-3 4459,30 0-4002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15086,'0'0'5355,"-9"-2"-3807,-26-6-1004,33 8-530,0 1-1,0-1 1,0 0-1,1 0 1,-1 1-1,0-1 1,1 1-1,-1-1 1,0 1-1,1 0 1,-1 0 0,0-1-1,1 1 1,0 0-1,-1 1 1,1-1-1,-1 0 1,1 0-1,0 0 1,0 1-1,0-1 1,0 1-1,0-1 1,0 1-1,0-1 1,0 1-1,1 0 1,-1-1-1,1 1 1,-2 3-1,2-4-14,-1 0 0,1 1-1,0-1 1,-1 0-1,1 0 1,0 1 0,0-1-1,0 0 1,0 0-1,0 1 1,0-1 0,0 0-1,0 0 1,1 1-1,-1-1 1,0 0 0,1 0-1,-1 0 1,1 1-1,-1-1 1,1 0 0,0 0-1,0 0 1,-1 0-1,1 0 1,0 0 0,0 0-1,0-1 1,0 1-1,0 0 1,0 0 0,0-1-1,0 1 1,0 0 0,0-1-1,0 1 1,1-1-1,-1 1 1,0-1 0,0 0-1,0 0 1,1 1-1,1-1 1,23 0 263,0-2 0,36-6 0,36-1-156,-97 9-110,0 0 0,0 0 1,0 0-1,0 1 1,0-1-1,-1 0 0,1 0 1,0 1-1,0-1 1,0 1-1,-1-1 1,1 1-1,0-1 0,0 1 1,-1-1-1,1 1 1,-1 0-1,1-1 1,0 1-1,-1 0 0,1-1 1,-1 1-1,0 0 1,1 0-1,-1-1 0,0 1 1,1 0-1,-1 0 1,0 0-1,0 0 1,0 0-1,1-1 0,-1 1 1,0 0-1,0 0 1,-1 0-1,1 0 1,0 1-1,0-1-99,0 0 0,0 0 0,0 0-1,0 0 1,0 0 0,0 0 0,0 0 0,0 1 0,0-1 0,1 0-1,-1 0 1,0 0 0,1 0 0,-1 0 0,1 0 0,-1 0-1,1 0 1,0-1 0,-1 1 0,1 0 0,0 0 0,0 0 0,-1-1-1,1 1 1,0 0 0,0-1 0,0 1 0,0 0 0,0-1 0,0 1-1,0-1 1,0 0 0,0 1 0,0-1 0,0 0 0,0 0 0,0 0-1,0 1 1,2-1 0,0-1-548,0 1 0,0 0-1,0-1 1,0 1 0,0-1-1,0 0 1,-1 0 0,1 0 0,0-1-1,-1 1 1,1 0 0,2-3-1,22-13-7964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14574,'0'0'2605,"-11"4"-486,1 0-1776,-1-1 72,1 1-1,0 1 0,-1 0 0,1 0 0,1 1 1,-1 0-1,-8 7 0,18-12-414,0-1 1,0 0-1,1 1 0,-1-1 0,0 0 1,0 1-1,0-1 0,1 0 1,-1 1-1,0-1 0,1 0 0,-1 0 1,0 1-1,0-1 0,1 0 1,-1 0-1,0 0 0,1 1 0,-1-1 1,0 0-1,1 0 0,-1 0 0,1 0 1,-1 0-1,0 0 0,1 0 1,-1 0-1,0 0 0,1 0 0,-1 0 1,1 0-1,-1 0 0,0 0 1,1 0-1,-1 0 0,1-1 0,18 2 86,-14-1-71,69 4-125,-70-4 31,1 1 0,0 0 1,-1 0-1,1 0 1,0 1-1,-1-1 0,0 1 1,1 0-1,-1 0 1,0 1-1,0-1 1,0 1-1,3 3 0,-6-5 80,0 0-1,0 0 0,0 0 1,-1 0-1,1 0 1,0 0-1,-1 0 0,1 0 1,-1 0-1,1 1 1,-1-1-1,0 0 0,1 0 1,-1 1-1,0-1 0,0 0 1,0 0-1,0 1 1,0-1-1,0 0 0,0 0 1,0 1-1,-1-1 0,1 2 1,-2-1 98,1 1 0,0 0 1,-1-1-1,0 0 0,1 1 1,-1-1-1,0 0 0,0 0 1,0 0-1,-3 2 0,-5 3 700,0 0 0,0-1 0,-21 10 0,28-15-797,0 0 0,0 0 0,0 0 0,0 0 0,0 0 1,0 0-1,-1-1 0,1 0 0,0 1 0,-7-2 0,10 1-138,-1 0 0,1 0-1,-1 0 1,1 0-1,-1-1 1,1 1 0,-1 0-1,1 0 1,-1-1 0,1 1-1,-1 0 1,1-1 0,0 1-1,-1 0 1,1-1 0,0 1-1,-1-1 1,1 1-1,0-1 1,-1 1 0,1-1-1,0 1 1,0-1 0,-1 0-1,6-23-5686,5 8 426,4-3-705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10762,'0'0'8371,"-3"8"-6754,1-4-1397,-12 37 933,14-40-1148,-1 0-1,1 0 1,0 0 0,0 0 0,0 0 0,0 1-1,0-1 1,0 0 0,0 0 0,0 0 0,0 0 0,1 0-1,-1 0 1,0 0 0,1 0 0,-1 0 0,0 0-1,1 0 1,0 0 0,-1 0 0,1-1 0,-1 1 0,1 0-1,0 0 1,0 0 0,-1-1 0,1 1 0,0 0-1,0-1 1,0 1 0,0-1 0,0 1 0,0-1 0,0 1-1,0-1 1,0 0 0,0 1 0,0-1 0,0 0 0,0 0-1,2 0 1,17 1-102,-1-1-1,1-1 1,-1 0-1,1-2 1,-1 0 0,0-2-1,27-8 1,-44 12 115,0 0 0,0 0-1,0 0 1,0 0 0,1 1 0,-1 0 0,0-1 0,1 1 0,-1 0 0,0 0 0,1 0 0,-1 0 0,3 1 0,-4 0 2,0 0 0,0 0 0,0 0 0,-1 0 0,1 0 0,0 0 1,-1 1-1,1-1 0,-1 0 0,1 0 0,-1 1 0,1-1 0,-1 0 1,0 1-1,0-1 0,0 0 0,0 1 0,0-1 0,0 0 0,0 1 1,0 1-1,-1-1 8,1-1 0,0 1 0,0-1 0,0 1 0,0-1 0,0 1 1,1-1-1,-1 1 0,0-1 0,1 0 0,-1 1 0,1-1 0,-1 0 0,1 1 1,0-1-1,0 0 0,-1 0 0,1 1 0,0-1 0,0 0 0,0 0 0,0 0 1,0 0-1,1 0 0,-1 0 0,0-1 0,0 1 0,1 0 0,1 0 1,3 1-6,0-2 1,0 1 0,0 0-1,0-1 1,0 0 0,8-2-1,-8 2 19,7-1-455,0-1 0,-1-1-1,0 0 1,15-5-1,22-12-5976,-48 20 6162,27-11-6947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8456,'0'0'5018,"1"9"-3710,-2 9-797,-1 0-1,0 0 1,-2-1 0,0 1 0,-1-1-1,0 0 1,-1 0 0,-13 22-1,-16 34 678,-33 95 0,80-203-1114,1 1 0,1 0-1,2 1 1,1 1 0,41-56 0,-50 77-289,0 1 0,1 0 0,1 0-1,0 1 1,0 1 0,0-1 0,1 2 0,0-1 0,1 2 0,0 0 0,0 0-1,0 1 1,0 0 0,1 1 0,0 0 0,0 1 0,0 1 0,0 0-1,18 0 1,-30 2 245,0 0 0,0-1 0,0 1 1,-1 0-1,1 0 0,0 0 0,0 0 0,0 0 0,0 0 0,0 0 0,0 0 0,0 0 0,0 1 0,0-1 0,0 0 0,0 1 1,0-1-1,0 1 0,0-1 0,-1 1 0,1-1 0,0 1 0,0-1 0,-1 1 0,1 0 0,0-1 0,-1 1 0,1 0 0,0 0 1,-1-1-1,1 1 0,-1 0 0,1 0 0,-1 0 0,0 0 0,1 1 0,-2 0 146,1 0 0,-1 0 0,1-1 0,-1 1 0,0 0 0,0 0 0,0-1 0,0 1 0,0-1 0,0 1 0,-1-1 0,1 1 1,0-1-1,-1 0 0,1 1 0,-1-1 0,-2 2 0,-8 4-15,0 0 1,0 0-1,0-1 1,-1 0 0,0-1-1,0-1 1,0 0 0,0-1-1,-1 0 1,-24 1-1,37-4-269,1 0 0,-1 0-1,1 0 1,-1 0-1,1 0 1,-1 0 0,1 0-1,-1 0 1,1 0 0,-1 0-1,1 0 1,-1 0-1,1-1 1,-1 1 0,1 0-1,-1 0 1,1-1 0,-1 1-1,1 0 1,0 0-1,-1-1 1,1 1 0,-1-1-1,1 1 1,0 0 0,0-1-1,-1 1 1,1-1-1,0 1 1,0 0 0,-1-1-1,1 1 1,0-1 0,0 1-1,0-1 1,0 1 0,0-1-1,0 1 1,0-2-1,7-20-5821,9 1 1531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19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20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29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30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44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45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55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56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8.xml"/><Relationship Id="rId21" Type="http://schemas.openxmlformats.org/officeDocument/2006/relationships/image" Target="../media/image489.png"/><Relationship Id="rId42" Type="http://schemas.openxmlformats.org/officeDocument/2006/relationships/customXml" Target="../ink/ink516.xml"/><Relationship Id="rId47" Type="http://schemas.openxmlformats.org/officeDocument/2006/relationships/image" Target="../media/image502.png"/><Relationship Id="rId63" Type="http://schemas.openxmlformats.org/officeDocument/2006/relationships/image" Target="../media/image510.png"/><Relationship Id="rId68" Type="http://schemas.openxmlformats.org/officeDocument/2006/relationships/customXml" Target="../ink/ink529.xml"/><Relationship Id="rId84" Type="http://schemas.openxmlformats.org/officeDocument/2006/relationships/customXml" Target="../ink/ink537.xml"/><Relationship Id="rId89" Type="http://schemas.openxmlformats.org/officeDocument/2006/relationships/image" Target="../media/image523.png"/><Relationship Id="rId16" Type="http://schemas.openxmlformats.org/officeDocument/2006/relationships/customXml" Target="../ink/ink503.xml"/><Relationship Id="rId11" Type="http://schemas.openxmlformats.org/officeDocument/2006/relationships/image" Target="../media/image484.png"/><Relationship Id="rId32" Type="http://schemas.openxmlformats.org/officeDocument/2006/relationships/customXml" Target="../ink/ink511.xml"/><Relationship Id="rId37" Type="http://schemas.openxmlformats.org/officeDocument/2006/relationships/image" Target="../media/image497.png"/><Relationship Id="rId53" Type="http://schemas.openxmlformats.org/officeDocument/2006/relationships/image" Target="../media/image505.png"/><Relationship Id="rId58" Type="http://schemas.openxmlformats.org/officeDocument/2006/relationships/customXml" Target="../ink/ink524.xml"/><Relationship Id="rId74" Type="http://schemas.openxmlformats.org/officeDocument/2006/relationships/customXml" Target="../ink/ink532.xml"/><Relationship Id="rId79" Type="http://schemas.openxmlformats.org/officeDocument/2006/relationships/image" Target="../media/image518.png"/><Relationship Id="rId102" Type="http://schemas.openxmlformats.org/officeDocument/2006/relationships/customXml" Target="../ink/ink546.xml"/><Relationship Id="rId5" Type="http://schemas.openxmlformats.org/officeDocument/2006/relationships/image" Target="../media/image481.png"/><Relationship Id="rId90" Type="http://schemas.openxmlformats.org/officeDocument/2006/relationships/customXml" Target="../ink/ink540.xml"/><Relationship Id="rId95" Type="http://schemas.openxmlformats.org/officeDocument/2006/relationships/image" Target="../media/image526.png"/><Relationship Id="rId22" Type="http://schemas.openxmlformats.org/officeDocument/2006/relationships/customXml" Target="../ink/ink506.xml"/><Relationship Id="rId27" Type="http://schemas.openxmlformats.org/officeDocument/2006/relationships/image" Target="../media/image492.png"/><Relationship Id="rId43" Type="http://schemas.openxmlformats.org/officeDocument/2006/relationships/image" Target="../media/image500.png"/><Relationship Id="rId48" Type="http://schemas.openxmlformats.org/officeDocument/2006/relationships/customXml" Target="../ink/ink519.xml"/><Relationship Id="rId64" Type="http://schemas.openxmlformats.org/officeDocument/2006/relationships/customXml" Target="../ink/ink527.xml"/><Relationship Id="rId69" Type="http://schemas.openxmlformats.org/officeDocument/2006/relationships/image" Target="../media/image513.png"/><Relationship Id="rId80" Type="http://schemas.openxmlformats.org/officeDocument/2006/relationships/customXml" Target="../ink/ink535.xml"/><Relationship Id="rId85" Type="http://schemas.openxmlformats.org/officeDocument/2006/relationships/image" Target="../media/image521.png"/><Relationship Id="rId12" Type="http://schemas.openxmlformats.org/officeDocument/2006/relationships/customXml" Target="../ink/ink501.xml"/><Relationship Id="rId17" Type="http://schemas.openxmlformats.org/officeDocument/2006/relationships/image" Target="../media/image487.png"/><Relationship Id="rId25" Type="http://schemas.openxmlformats.org/officeDocument/2006/relationships/image" Target="../media/image491.png"/><Relationship Id="rId33" Type="http://schemas.openxmlformats.org/officeDocument/2006/relationships/image" Target="../media/image495.png"/><Relationship Id="rId38" Type="http://schemas.openxmlformats.org/officeDocument/2006/relationships/customXml" Target="../ink/ink514.xml"/><Relationship Id="rId46" Type="http://schemas.openxmlformats.org/officeDocument/2006/relationships/customXml" Target="../ink/ink518.xml"/><Relationship Id="rId59" Type="http://schemas.openxmlformats.org/officeDocument/2006/relationships/image" Target="../media/image508.png"/><Relationship Id="rId67" Type="http://schemas.openxmlformats.org/officeDocument/2006/relationships/image" Target="../media/image512.png"/><Relationship Id="rId103" Type="http://schemas.openxmlformats.org/officeDocument/2006/relationships/image" Target="../media/image530.png"/><Relationship Id="rId20" Type="http://schemas.openxmlformats.org/officeDocument/2006/relationships/customXml" Target="../ink/ink505.xml"/><Relationship Id="rId41" Type="http://schemas.openxmlformats.org/officeDocument/2006/relationships/image" Target="../media/image499.png"/><Relationship Id="rId54" Type="http://schemas.openxmlformats.org/officeDocument/2006/relationships/customXml" Target="../ink/ink522.xml"/><Relationship Id="rId62" Type="http://schemas.openxmlformats.org/officeDocument/2006/relationships/customXml" Target="../ink/ink526.xml"/><Relationship Id="rId70" Type="http://schemas.openxmlformats.org/officeDocument/2006/relationships/customXml" Target="../ink/ink530.xml"/><Relationship Id="rId75" Type="http://schemas.openxmlformats.org/officeDocument/2006/relationships/image" Target="../media/image516.png"/><Relationship Id="rId83" Type="http://schemas.openxmlformats.org/officeDocument/2006/relationships/image" Target="../media/image520.png"/><Relationship Id="rId88" Type="http://schemas.openxmlformats.org/officeDocument/2006/relationships/customXml" Target="../ink/ink539.xml"/><Relationship Id="rId91" Type="http://schemas.openxmlformats.org/officeDocument/2006/relationships/image" Target="../media/image524.png"/><Relationship Id="rId96" Type="http://schemas.openxmlformats.org/officeDocument/2006/relationships/customXml" Target="../ink/ink5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8.xml"/><Relationship Id="rId15" Type="http://schemas.openxmlformats.org/officeDocument/2006/relationships/image" Target="../media/image486.png"/><Relationship Id="rId23" Type="http://schemas.openxmlformats.org/officeDocument/2006/relationships/image" Target="../media/image490.png"/><Relationship Id="rId28" Type="http://schemas.openxmlformats.org/officeDocument/2006/relationships/customXml" Target="../ink/ink509.xml"/><Relationship Id="rId36" Type="http://schemas.openxmlformats.org/officeDocument/2006/relationships/customXml" Target="../ink/ink513.xml"/><Relationship Id="rId49" Type="http://schemas.openxmlformats.org/officeDocument/2006/relationships/image" Target="../media/image503.png"/><Relationship Id="rId57" Type="http://schemas.openxmlformats.org/officeDocument/2006/relationships/image" Target="../media/image507.png"/><Relationship Id="rId10" Type="http://schemas.openxmlformats.org/officeDocument/2006/relationships/customXml" Target="../ink/ink500.xml"/><Relationship Id="rId31" Type="http://schemas.openxmlformats.org/officeDocument/2006/relationships/image" Target="../media/image494.png"/><Relationship Id="rId44" Type="http://schemas.openxmlformats.org/officeDocument/2006/relationships/customXml" Target="../ink/ink517.xml"/><Relationship Id="rId52" Type="http://schemas.openxmlformats.org/officeDocument/2006/relationships/customXml" Target="../ink/ink521.xml"/><Relationship Id="rId60" Type="http://schemas.openxmlformats.org/officeDocument/2006/relationships/customXml" Target="../ink/ink525.xml"/><Relationship Id="rId65" Type="http://schemas.openxmlformats.org/officeDocument/2006/relationships/image" Target="../media/image511.png"/><Relationship Id="rId73" Type="http://schemas.openxmlformats.org/officeDocument/2006/relationships/image" Target="../media/image515.png"/><Relationship Id="rId78" Type="http://schemas.openxmlformats.org/officeDocument/2006/relationships/customXml" Target="../ink/ink534.xml"/><Relationship Id="rId81" Type="http://schemas.openxmlformats.org/officeDocument/2006/relationships/image" Target="../media/image519.png"/><Relationship Id="rId86" Type="http://schemas.openxmlformats.org/officeDocument/2006/relationships/customXml" Target="../ink/ink538.xml"/><Relationship Id="rId94" Type="http://schemas.openxmlformats.org/officeDocument/2006/relationships/customXml" Target="../ink/ink542.xml"/><Relationship Id="rId99" Type="http://schemas.openxmlformats.org/officeDocument/2006/relationships/image" Target="../media/image528.png"/><Relationship Id="rId101" Type="http://schemas.openxmlformats.org/officeDocument/2006/relationships/image" Target="../media/image529.png"/><Relationship Id="rId4" Type="http://schemas.openxmlformats.org/officeDocument/2006/relationships/customXml" Target="../ink/ink497.xml"/><Relationship Id="rId9" Type="http://schemas.openxmlformats.org/officeDocument/2006/relationships/image" Target="../media/image483.png"/><Relationship Id="rId13" Type="http://schemas.openxmlformats.org/officeDocument/2006/relationships/image" Target="../media/image485.png"/><Relationship Id="rId18" Type="http://schemas.openxmlformats.org/officeDocument/2006/relationships/customXml" Target="../ink/ink504.xml"/><Relationship Id="rId39" Type="http://schemas.openxmlformats.org/officeDocument/2006/relationships/image" Target="../media/image498.png"/><Relationship Id="rId34" Type="http://schemas.openxmlformats.org/officeDocument/2006/relationships/customXml" Target="../ink/ink512.xml"/><Relationship Id="rId50" Type="http://schemas.openxmlformats.org/officeDocument/2006/relationships/customXml" Target="../ink/ink520.xml"/><Relationship Id="rId55" Type="http://schemas.openxmlformats.org/officeDocument/2006/relationships/image" Target="../media/image506.png"/><Relationship Id="rId76" Type="http://schemas.openxmlformats.org/officeDocument/2006/relationships/customXml" Target="../ink/ink533.xml"/><Relationship Id="rId97" Type="http://schemas.openxmlformats.org/officeDocument/2006/relationships/image" Target="../media/image527.png"/><Relationship Id="rId7" Type="http://schemas.openxmlformats.org/officeDocument/2006/relationships/image" Target="../media/image482.png"/><Relationship Id="rId71" Type="http://schemas.openxmlformats.org/officeDocument/2006/relationships/image" Target="../media/image514.png"/><Relationship Id="rId92" Type="http://schemas.openxmlformats.org/officeDocument/2006/relationships/customXml" Target="../ink/ink541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493.png"/><Relationship Id="rId24" Type="http://schemas.openxmlformats.org/officeDocument/2006/relationships/customXml" Target="../ink/ink507.xml"/><Relationship Id="rId40" Type="http://schemas.openxmlformats.org/officeDocument/2006/relationships/customXml" Target="../ink/ink515.xml"/><Relationship Id="rId45" Type="http://schemas.openxmlformats.org/officeDocument/2006/relationships/image" Target="../media/image501.png"/><Relationship Id="rId66" Type="http://schemas.openxmlformats.org/officeDocument/2006/relationships/customXml" Target="../ink/ink528.xml"/><Relationship Id="rId87" Type="http://schemas.openxmlformats.org/officeDocument/2006/relationships/image" Target="../media/image522.png"/><Relationship Id="rId61" Type="http://schemas.openxmlformats.org/officeDocument/2006/relationships/image" Target="../media/image509.png"/><Relationship Id="rId82" Type="http://schemas.openxmlformats.org/officeDocument/2006/relationships/customXml" Target="../ink/ink536.xml"/><Relationship Id="rId19" Type="http://schemas.openxmlformats.org/officeDocument/2006/relationships/image" Target="../media/image488.png"/><Relationship Id="rId14" Type="http://schemas.openxmlformats.org/officeDocument/2006/relationships/customXml" Target="../ink/ink502.xml"/><Relationship Id="rId30" Type="http://schemas.openxmlformats.org/officeDocument/2006/relationships/customXml" Target="../ink/ink510.xml"/><Relationship Id="rId35" Type="http://schemas.openxmlformats.org/officeDocument/2006/relationships/image" Target="../media/image496.png"/><Relationship Id="rId56" Type="http://schemas.openxmlformats.org/officeDocument/2006/relationships/customXml" Target="../ink/ink523.xml"/><Relationship Id="rId77" Type="http://schemas.openxmlformats.org/officeDocument/2006/relationships/image" Target="../media/image517.png"/><Relationship Id="rId100" Type="http://schemas.openxmlformats.org/officeDocument/2006/relationships/customXml" Target="../ink/ink545.xml"/><Relationship Id="rId8" Type="http://schemas.openxmlformats.org/officeDocument/2006/relationships/customXml" Target="../ink/ink499.xml"/><Relationship Id="rId51" Type="http://schemas.openxmlformats.org/officeDocument/2006/relationships/image" Target="../media/image504.png"/><Relationship Id="rId72" Type="http://schemas.openxmlformats.org/officeDocument/2006/relationships/customXml" Target="../ink/ink531.xml"/><Relationship Id="rId93" Type="http://schemas.openxmlformats.org/officeDocument/2006/relationships/image" Target="../media/image525.png"/><Relationship Id="rId98" Type="http://schemas.openxmlformats.org/officeDocument/2006/relationships/customXml" Target="../ink/ink544.xml"/><Relationship Id="rId3" Type="http://schemas.openxmlformats.org/officeDocument/2006/relationships/image" Target="../media/image48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3.xml"/><Relationship Id="rId21" Type="http://schemas.openxmlformats.org/officeDocument/2006/relationships/customXml" Target="../ink/ink555.xml"/><Relationship Id="rId63" Type="http://schemas.openxmlformats.org/officeDocument/2006/relationships/customXml" Target="../ink/ink576.xml"/><Relationship Id="rId159" Type="http://schemas.openxmlformats.org/officeDocument/2006/relationships/customXml" Target="../ink/ink624.xml"/><Relationship Id="rId170" Type="http://schemas.openxmlformats.org/officeDocument/2006/relationships/image" Target="../media/image608.png"/><Relationship Id="rId226" Type="http://schemas.openxmlformats.org/officeDocument/2006/relationships/image" Target="../media/image636.png"/><Relationship Id="rId268" Type="http://schemas.openxmlformats.org/officeDocument/2006/relationships/image" Target="../media/image657.png"/><Relationship Id="rId32" Type="http://schemas.openxmlformats.org/officeDocument/2006/relationships/image" Target="../media/image62.png"/><Relationship Id="rId74" Type="http://schemas.openxmlformats.org/officeDocument/2006/relationships/image" Target="../media/image560.png"/><Relationship Id="rId128" Type="http://schemas.openxmlformats.org/officeDocument/2006/relationships/image" Target="../media/image587.png"/><Relationship Id="rId5" Type="http://schemas.openxmlformats.org/officeDocument/2006/relationships/customXml" Target="../ink/ink547.xml"/><Relationship Id="rId95" Type="http://schemas.openxmlformats.org/officeDocument/2006/relationships/customXml" Target="../ink/ink592.xml"/><Relationship Id="rId160" Type="http://schemas.openxmlformats.org/officeDocument/2006/relationships/image" Target="../media/image603.png"/><Relationship Id="rId181" Type="http://schemas.openxmlformats.org/officeDocument/2006/relationships/customXml" Target="../ink/ink635.xml"/><Relationship Id="rId216" Type="http://schemas.openxmlformats.org/officeDocument/2006/relationships/image" Target="../media/image631.png"/><Relationship Id="rId237" Type="http://schemas.openxmlformats.org/officeDocument/2006/relationships/customXml" Target="../ink/ink663.xml"/><Relationship Id="rId258" Type="http://schemas.openxmlformats.org/officeDocument/2006/relationships/image" Target="../media/image652.png"/><Relationship Id="rId22" Type="http://schemas.openxmlformats.org/officeDocument/2006/relationships/image" Target="../media/image535.png"/><Relationship Id="rId43" Type="http://schemas.openxmlformats.org/officeDocument/2006/relationships/customXml" Target="../ink/ink566.xml"/><Relationship Id="rId64" Type="http://schemas.openxmlformats.org/officeDocument/2006/relationships/image" Target="../media/image555.png"/><Relationship Id="rId118" Type="http://schemas.openxmlformats.org/officeDocument/2006/relationships/image" Target="../media/image582.png"/><Relationship Id="rId139" Type="http://schemas.openxmlformats.org/officeDocument/2006/relationships/customXml" Target="../ink/ink614.xml"/><Relationship Id="rId85" Type="http://schemas.openxmlformats.org/officeDocument/2006/relationships/customXml" Target="../ink/ink587.xml"/><Relationship Id="rId150" Type="http://schemas.openxmlformats.org/officeDocument/2006/relationships/image" Target="../media/image598.png"/><Relationship Id="rId171" Type="http://schemas.openxmlformats.org/officeDocument/2006/relationships/customXml" Target="../ink/ink630.xml"/><Relationship Id="rId192" Type="http://schemas.openxmlformats.org/officeDocument/2006/relationships/image" Target="../media/image619.png"/><Relationship Id="rId206" Type="http://schemas.openxmlformats.org/officeDocument/2006/relationships/image" Target="../media/image626.png"/><Relationship Id="rId227" Type="http://schemas.openxmlformats.org/officeDocument/2006/relationships/customXml" Target="../ink/ink658.xml"/><Relationship Id="rId248" Type="http://schemas.openxmlformats.org/officeDocument/2006/relationships/image" Target="../media/image647.png"/><Relationship Id="rId269" Type="http://schemas.openxmlformats.org/officeDocument/2006/relationships/customXml" Target="../ink/ink679.xml"/><Relationship Id="rId12" Type="http://schemas.openxmlformats.org/officeDocument/2006/relationships/image" Target="../media/image5300.png"/><Relationship Id="rId33" Type="http://schemas.openxmlformats.org/officeDocument/2006/relationships/customXml" Target="../ink/ink561.xml"/><Relationship Id="rId108" Type="http://schemas.openxmlformats.org/officeDocument/2006/relationships/image" Target="../media/image577.png"/><Relationship Id="rId129" Type="http://schemas.openxmlformats.org/officeDocument/2006/relationships/customXml" Target="../ink/ink609.xml"/><Relationship Id="rId54" Type="http://schemas.openxmlformats.org/officeDocument/2006/relationships/image" Target="../media/image550.png"/><Relationship Id="rId75" Type="http://schemas.openxmlformats.org/officeDocument/2006/relationships/customXml" Target="../ink/ink582.xml"/><Relationship Id="rId96" Type="http://schemas.openxmlformats.org/officeDocument/2006/relationships/image" Target="../media/image571.png"/><Relationship Id="rId140" Type="http://schemas.openxmlformats.org/officeDocument/2006/relationships/image" Target="../media/image593.png"/><Relationship Id="rId161" Type="http://schemas.openxmlformats.org/officeDocument/2006/relationships/customXml" Target="../ink/ink625.xml"/><Relationship Id="rId182" Type="http://schemas.openxmlformats.org/officeDocument/2006/relationships/image" Target="../media/image614.png"/><Relationship Id="rId217" Type="http://schemas.openxmlformats.org/officeDocument/2006/relationships/customXml" Target="../ink/ink653.xml"/><Relationship Id="rId6" Type="http://schemas.openxmlformats.org/officeDocument/2006/relationships/image" Target="../media/image5270.png"/><Relationship Id="rId238" Type="http://schemas.openxmlformats.org/officeDocument/2006/relationships/image" Target="../media/image642.png"/><Relationship Id="rId259" Type="http://schemas.openxmlformats.org/officeDocument/2006/relationships/customXml" Target="../ink/ink674.xml"/><Relationship Id="rId23" Type="http://schemas.openxmlformats.org/officeDocument/2006/relationships/customXml" Target="../ink/ink556.xml"/><Relationship Id="rId119" Type="http://schemas.openxmlformats.org/officeDocument/2006/relationships/customXml" Target="../ink/ink604.xml"/><Relationship Id="rId270" Type="http://schemas.openxmlformats.org/officeDocument/2006/relationships/image" Target="../media/image658.png"/><Relationship Id="rId44" Type="http://schemas.openxmlformats.org/officeDocument/2006/relationships/image" Target="../media/image545.png"/><Relationship Id="rId65" Type="http://schemas.openxmlformats.org/officeDocument/2006/relationships/customXml" Target="../ink/ink577.xml"/><Relationship Id="rId86" Type="http://schemas.openxmlformats.org/officeDocument/2006/relationships/image" Target="../media/image566.png"/><Relationship Id="rId130" Type="http://schemas.openxmlformats.org/officeDocument/2006/relationships/image" Target="../media/image588.png"/><Relationship Id="rId151" Type="http://schemas.openxmlformats.org/officeDocument/2006/relationships/customXml" Target="../ink/ink620.xml"/><Relationship Id="rId172" Type="http://schemas.openxmlformats.org/officeDocument/2006/relationships/image" Target="../media/image609.png"/><Relationship Id="rId193" Type="http://schemas.openxmlformats.org/officeDocument/2006/relationships/customXml" Target="../ink/ink641.xml"/><Relationship Id="rId207" Type="http://schemas.openxmlformats.org/officeDocument/2006/relationships/customXml" Target="../ink/ink648.xml"/><Relationship Id="rId228" Type="http://schemas.openxmlformats.org/officeDocument/2006/relationships/image" Target="../media/image637.png"/><Relationship Id="rId249" Type="http://schemas.openxmlformats.org/officeDocument/2006/relationships/customXml" Target="../ink/ink669.xml"/><Relationship Id="rId13" Type="http://schemas.openxmlformats.org/officeDocument/2006/relationships/customXml" Target="../ink/ink551.xml"/><Relationship Id="rId109" Type="http://schemas.openxmlformats.org/officeDocument/2006/relationships/customXml" Target="../ink/ink599.xml"/><Relationship Id="rId260" Type="http://schemas.openxmlformats.org/officeDocument/2006/relationships/image" Target="../media/image653.png"/><Relationship Id="rId34" Type="http://schemas.openxmlformats.org/officeDocument/2006/relationships/image" Target="../media/image540.png"/><Relationship Id="rId55" Type="http://schemas.openxmlformats.org/officeDocument/2006/relationships/customXml" Target="../ink/ink572.xml"/><Relationship Id="rId76" Type="http://schemas.openxmlformats.org/officeDocument/2006/relationships/image" Target="../media/image561.png"/><Relationship Id="rId97" Type="http://schemas.openxmlformats.org/officeDocument/2006/relationships/customXml" Target="../ink/ink593.xml"/><Relationship Id="rId120" Type="http://schemas.openxmlformats.org/officeDocument/2006/relationships/image" Target="../media/image583.png"/><Relationship Id="rId141" Type="http://schemas.openxmlformats.org/officeDocument/2006/relationships/customXml" Target="../ink/ink615.xml"/><Relationship Id="rId7" Type="http://schemas.openxmlformats.org/officeDocument/2006/relationships/customXml" Target="../ink/ink548.xml"/><Relationship Id="rId162" Type="http://schemas.openxmlformats.org/officeDocument/2006/relationships/image" Target="../media/image604.png"/><Relationship Id="rId183" Type="http://schemas.openxmlformats.org/officeDocument/2006/relationships/customXml" Target="../ink/ink636.xml"/><Relationship Id="rId218" Type="http://schemas.openxmlformats.org/officeDocument/2006/relationships/image" Target="../media/image632.png"/><Relationship Id="rId239" Type="http://schemas.openxmlformats.org/officeDocument/2006/relationships/customXml" Target="../ink/ink664.xml"/><Relationship Id="rId250" Type="http://schemas.openxmlformats.org/officeDocument/2006/relationships/image" Target="../media/image648.png"/><Relationship Id="rId271" Type="http://schemas.openxmlformats.org/officeDocument/2006/relationships/customXml" Target="../ink/ink680.xml"/><Relationship Id="rId24" Type="http://schemas.openxmlformats.org/officeDocument/2006/relationships/image" Target="../media/image536.png"/><Relationship Id="rId45" Type="http://schemas.openxmlformats.org/officeDocument/2006/relationships/customXml" Target="../ink/ink567.xml"/><Relationship Id="rId66" Type="http://schemas.openxmlformats.org/officeDocument/2006/relationships/image" Target="../media/image556.png"/><Relationship Id="rId87" Type="http://schemas.openxmlformats.org/officeDocument/2006/relationships/customXml" Target="../ink/ink588.xml"/><Relationship Id="rId110" Type="http://schemas.openxmlformats.org/officeDocument/2006/relationships/image" Target="../media/image578.png"/><Relationship Id="rId131" Type="http://schemas.openxmlformats.org/officeDocument/2006/relationships/customXml" Target="../ink/ink610.xml"/><Relationship Id="rId152" Type="http://schemas.openxmlformats.org/officeDocument/2006/relationships/image" Target="../media/image599.png"/><Relationship Id="rId173" Type="http://schemas.openxmlformats.org/officeDocument/2006/relationships/customXml" Target="../ink/ink631.xml"/><Relationship Id="rId194" Type="http://schemas.openxmlformats.org/officeDocument/2006/relationships/image" Target="../media/image620.png"/><Relationship Id="rId208" Type="http://schemas.openxmlformats.org/officeDocument/2006/relationships/image" Target="../media/image627.png"/><Relationship Id="rId229" Type="http://schemas.openxmlformats.org/officeDocument/2006/relationships/customXml" Target="../ink/ink659.xml"/><Relationship Id="rId240" Type="http://schemas.openxmlformats.org/officeDocument/2006/relationships/image" Target="../media/image643.png"/><Relationship Id="rId261" Type="http://schemas.openxmlformats.org/officeDocument/2006/relationships/customXml" Target="../ink/ink675.xml"/><Relationship Id="rId14" Type="http://schemas.openxmlformats.org/officeDocument/2006/relationships/image" Target="../media/image531.png"/><Relationship Id="rId35" Type="http://schemas.openxmlformats.org/officeDocument/2006/relationships/customXml" Target="../ink/ink562.xml"/><Relationship Id="rId56" Type="http://schemas.openxmlformats.org/officeDocument/2006/relationships/image" Target="../media/image551.png"/><Relationship Id="rId77" Type="http://schemas.openxmlformats.org/officeDocument/2006/relationships/customXml" Target="../ink/ink583.xml"/><Relationship Id="rId100" Type="http://schemas.openxmlformats.org/officeDocument/2006/relationships/image" Target="../media/image573.png"/><Relationship Id="rId8" Type="http://schemas.openxmlformats.org/officeDocument/2006/relationships/image" Target="../media/image5280.png"/><Relationship Id="rId98" Type="http://schemas.openxmlformats.org/officeDocument/2006/relationships/image" Target="../media/image572.png"/><Relationship Id="rId121" Type="http://schemas.openxmlformats.org/officeDocument/2006/relationships/customXml" Target="../ink/ink605.xml"/><Relationship Id="rId142" Type="http://schemas.openxmlformats.org/officeDocument/2006/relationships/image" Target="../media/image594.png"/><Relationship Id="rId163" Type="http://schemas.openxmlformats.org/officeDocument/2006/relationships/customXml" Target="../ink/ink626.xml"/><Relationship Id="rId184" Type="http://schemas.openxmlformats.org/officeDocument/2006/relationships/image" Target="../media/image615.png"/><Relationship Id="rId219" Type="http://schemas.openxmlformats.org/officeDocument/2006/relationships/customXml" Target="../ink/ink654.xml"/><Relationship Id="rId230" Type="http://schemas.openxmlformats.org/officeDocument/2006/relationships/image" Target="../media/image638.png"/><Relationship Id="rId251" Type="http://schemas.openxmlformats.org/officeDocument/2006/relationships/customXml" Target="../ink/ink670.xml"/><Relationship Id="rId25" Type="http://schemas.openxmlformats.org/officeDocument/2006/relationships/customXml" Target="../ink/ink557.xml"/><Relationship Id="rId46" Type="http://schemas.openxmlformats.org/officeDocument/2006/relationships/image" Target="../media/image546.png"/><Relationship Id="rId67" Type="http://schemas.openxmlformats.org/officeDocument/2006/relationships/customXml" Target="../ink/ink578.xml"/><Relationship Id="rId272" Type="http://schemas.openxmlformats.org/officeDocument/2006/relationships/image" Target="../media/image659.png"/><Relationship Id="rId88" Type="http://schemas.openxmlformats.org/officeDocument/2006/relationships/image" Target="../media/image567.png"/><Relationship Id="rId111" Type="http://schemas.openxmlformats.org/officeDocument/2006/relationships/customXml" Target="../ink/ink600.xml"/><Relationship Id="rId132" Type="http://schemas.openxmlformats.org/officeDocument/2006/relationships/image" Target="../media/image589.png"/><Relationship Id="rId153" Type="http://schemas.openxmlformats.org/officeDocument/2006/relationships/customXml" Target="../ink/ink621.xml"/><Relationship Id="rId174" Type="http://schemas.openxmlformats.org/officeDocument/2006/relationships/image" Target="../media/image610.png"/><Relationship Id="rId195" Type="http://schemas.openxmlformats.org/officeDocument/2006/relationships/customXml" Target="../ink/ink642.xml"/><Relationship Id="rId209" Type="http://schemas.openxmlformats.org/officeDocument/2006/relationships/customXml" Target="../ink/ink649.xml"/><Relationship Id="rId220" Type="http://schemas.openxmlformats.org/officeDocument/2006/relationships/image" Target="../media/image633.png"/><Relationship Id="rId241" Type="http://schemas.openxmlformats.org/officeDocument/2006/relationships/customXml" Target="../ink/ink665.xml"/><Relationship Id="rId15" Type="http://schemas.openxmlformats.org/officeDocument/2006/relationships/customXml" Target="../ink/ink552.xml"/><Relationship Id="rId36" Type="http://schemas.openxmlformats.org/officeDocument/2006/relationships/image" Target="../media/image541.png"/><Relationship Id="rId57" Type="http://schemas.openxmlformats.org/officeDocument/2006/relationships/customXml" Target="../ink/ink573.xml"/><Relationship Id="rId262" Type="http://schemas.openxmlformats.org/officeDocument/2006/relationships/image" Target="../media/image654.png"/><Relationship Id="rId78" Type="http://schemas.openxmlformats.org/officeDocument/2006/relationships/image" Target="../media/image562.png"/><Relationship Id="rId99" Type="http://schemas.openxmlformats.org/officeDocument/2006/relationships/customXml" Target="../ink/ink594.xml"/><Relationship Id="rId101" Type="http://schemas.openxmlformats.org/officeDocument/2006/relationships/customXml" Target="../ink/ink595.xml"/><Relationship Id="rId122" Type="http://schemas.openxmlformats.org/officeDocument/2006/relationships/image" Target="../media/image584.png"/><Relationship Id="rId143" Type="http://schemas.openxmlformats.org/officeDocument/2006/relationships/customXml" Target="../ink/ink616.xml"/><Relationship Id="rId164" Type="http://schemas.openxmlformats.org/officeDocument/2006/relationships/image" Target="../media/image605.png"/><Relationship Id="rId185" Type="http://schemas.openxmlformats.org/officeDocument/2006/relationships/customXml" Target="../ink/ink637.xml"/><Relationship Id="rId9" Type="http://schemas.openxmlformats.org/officeDocument/2006/relationships/customXml" Target="../ink/ink549.xml"/><Relationship Id="rId210" Type="http://schemas.openxmlformats.org/officeDocument/2006/relationships/image" Target="../media/image628.png"/><Relationship Id="rId26" Type="http://schemas.openxmlformats.org/officeDocument/2006/relationships/image" Target="../media/image537.png"/><Relationship Id="rId231" Type="http://schemas.openxmlformats.org/officeDocument/2006/relationships/customXml" Target="../ink/ink660.xml"/><Relationship Id="rId252" Type="http://schemas.openxmlformats.org/officeDocument/2006/relationships/image" Target="../media/image649.png"/><Relationship Id="rId273" Type="http://schemas.openxmlformats.org/officeDocument/2006/relationships/customXml" Target="../ink/ink681.xml"/><Relationship Id="rId47" Type="http://schemas.openxmlformats.org/officeDocument/2006/relationships/customXml" Target="../ink/ink568.xml"/><Relationship Id="rId68" Type="http://schemas.openxmlformats.org/officeDocument/2006/relationships/image" Target="../media/image557.png"/><Relationship Id="rId89" Type="http://schemas.openxmlformats.org/officeDocument/2006/relationships/customXml" Target="../ink/ink589.xml"/><Relationship Id="rId112" Type="http://schemas.openxmlformats.org/officeDocument/2006/relationships/image" Target="../media/image579.png"/><Relationship Id="rId133" Type="http://schemas.openxmlformats.org/officeDocument/2006/relationships/customXml" Target="../ink/ink611.xml"/><Relationship Id="rId154" Type="http://schemas.openxmlformats.org/officeDocument/2006/relationships/image" Target="../media/image600.png"/><Relationship Id="rId175" Type="http://schemas.openxmlformats.org/officeDocument/2006/relationships/customXml" Target="../ink/ink632.xml"/><Relationship Id="rId196" Type="http://schemas.openxmlformats.org/officeDocument/2006/relationships/image" Target="../media/image621.png"/><Relationship Id="rId200" Type="http://schemas.openxmlformats.org/officeDocument/2006/relationships/image" Target="../media/image623.png"/><Relationship Id="rId16" Type="http://schemas.openxmlformats.org/officeDocument/2006/relationships/image" Target="../media/image5320.png"/><Relationship Id="rId221" Type="http://schemas.openxmlformats.org/officeDocument/2006/relationships/customXml" Target="../ink/ink655.xml"/><Relationship Id="rId242" Type="http://schemas.openxmlformats.org/officeDocument/2006/relationships/image" Target="../media/image644.png"/><Relationship Id="rId263" Type="http://schemas.openxmlformats.org/officeDocument/2006/relationships/customXml" Target="../ink/ink676.xml"/><Relationship Id="rId37" Type="http://schemas.openxmlformats.org/officeDocument/2006/relationships/customXml" Target="../ink/ink563.xml"/><Relationship Id="rId58" Type="http://schemas.openxmlformats.org/officeDocument/2006/relationships/image" Target="../media/image552.png"/><Relationship Id="rId79" Type="http://schemas.openxmlformats.org/officeDocument/2006/relationships/customXml" Target="../ink/ink584.xml"/><Relationship Id="rId102" Type="http://schemas.openxmlformats.org/officeDocument/2006/relationships/image" Target="../media/image574.png"/><Relationship Id="rId123" Type="http://schemas.openxmlformats.org/officeDocument/2006/relationships/customXml" Target="../ink/ink606.xml"/><Relationship Id="rId144" Type="http://schemas.openxmlformats.org/officeDocument/2006/relationships/image" Target="../media/image595.png"/><Relationship Id="rId90" Type="http://schemas.openxmlformats.org/officeDocument/2006/relationships/image" Target="../media/image568.png"/><Relationship Id="rId165" Type="http://schemas.openxmlformats.org/officeDocument/2006/relationships/customXml" Target="../ink/ink627.xml"/><Relationship Id="rId186" Type="http://schemas.openxmlformats.org/officeDocument/2006/relationships/image" Target="../media/image616.png"/><Relationship Id="rId211" Type="http://schemas.openxmlformats.org/officeDocument/2006/relationships/customXml" Target="../ink/ink650.xml"/><Relationship Id="rId232" Type="http://schemas.openxmlformats.org/officeDocument/2006/relationships/image" Target="../media/image639.png"/><Relationship Id="rId253" Type="http://schemas.openxmlformats.org/officeDocument/2006/relationships/customXml" Target="../ink/ink671.xml"/><Relationship Id="rId274" Type="http://schemas.openxmlformats.org/officeDocument/2006/relationships/image" Target="../media/image660.png"/><Relationship Id="rId27" Type="http://schemas.openxmlformats.org/officeDocument/2006/relationships/customXml" Target="../ink/ink558.xml"/><Relationship Id="rId48" Type="http://schemas.openxmlformats.org/officeDocument/2006/relationships/image" Target="../media/image547.png"/><Relationship Id="rId69" Type="http://schemas.openxmlformats.org/officeDocument/2006/relationships/customXml" Target="../ink/ink579.xml"/><Relationship Id="rId113" Type="http://schemas.openxmlformats.org/officeDocument/2006/relationships/customXml" Target="../ink/ink601.xml"/><Relationship Id="rId134" Type="http://schemas.openxmlformats.org/officeDocument/2006/relationships/image" Target="../media/image590.png"/><Relationship Id="rId80" Type="http://schemas.openxmlformats.org/officeDocument/2006/relationships/image" Target="../media/image563.png"/><Relationship Id="rId155" Type="http://schemas.openxmlformats.org/officeDocument/2006/relationships/customXml" Target="../ink/ink622.xml"/><Relationship Id="rId176" Type="http://schemas.openxmlformats.org/officeDocument/2006/relationships/image" Target="../media/image611.png"/><Relationship Id="rId197" Type="http://schemas.openxmlformats.org/officeDocument/2006/relationships/customXml" Target="../ink/ink643.xml"/><Relationship Id="rId201" Type="http://schemas.openxmlformats.org/officeDocument/2006/relationships/customXml" Target="../ink/ink645.xml"/><Relationship Id="rId222" Type="http://schemas.openxmlformats.org/officeDocument/2006/relationships/image" Target="../media/image634.png"/><Relationship Id="rId243" Type="http://schemas.openxmlformats.org/officeDocument/2006/relationships/customXml" Target="../ink/ink666.xml"/><Relationship Id="rId264" Type="http://schemas.openxmlformats.org/officeDocument/2006/relationships/image" Target="../media/image655.png"/><Relationship Id="rId17" Type="http://schemas.openxmlformats.org/officeDocument/2006/relationships/customXml" Target="../ink/ink553.xml"/><Relationship Id="rId38" Type="http://schemas.openxmlformats.org/officeDocument/2006/relationships/image" Target="../media/image542.png"/><Relationship Id="rId59" Type="http://schemas.openxmlformats.org/officeDocument/2006/relationships/customXml" Target="../ink/ink574.xml"/><Relationship Id="rId103" Type="http://schemas.openxmlformats.org/officeDocument/2006/relationships/customXml" Target="../ink/ink596.xml"/><Relationship Id="rId124" Type="http://schemas.openxmlformats.org/officeDocument/2006/relationships/image" Target="../media/image585.png"/><Relationship Id="rId70" Type="http://schemas.openxmlformats.org/officeDocument/2006/relationships/image" Target="../media/image558.png"/><Relationship Id="rId91" Type="http://schemas.openxmlformats.org/officeDocument/2006/relationships/customXml" Target="../ink/ink590.xml"/><Relationship Id="rId145" Type="http://schemas.openxmlformats.org/officeDocument/2006/relationships/customXml" Target="../ink/ink617.xml"/><Relationship Id="rId166" Type="http://schemas.openxmlformats.org/officeDocument/2006/relationships/image" Target="../media/image606.png"/><Relationship Id="rId187" Type="http://schemas.openxmlformats.org/officeDocument/2006/relationships/customXml" Target="../ink/ink63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9.png"/><Relationship Id="rId233" Type="http://schemas.openxmlformats.org/officeDocument/2006/relationships/customXml" Target="../ink/ink661.xml"/><Relationship Id="rId254" Type="http://schemas.openxmlformats.org/officeDocument/2006/relationships/image" Target="../media/image650.png"/><Relationship Id="rId28" Type="http://schemas.openxmlformats.org/officeDocument/2006/relationships/image" Target="../media/image538.png"/><Relationship Id="rId49" Type="http://schemas.openxmlformats.org/officeDocument/2006/relationships/customXml" Target="../ink/ink569.xml"/><Relationship Id="rId114" Type="http://schemas.openxmlformats.org/officeDocument/2006/relationships/image" Target="../media/image580.png"/><Relationship Id="rId60" Type="http://schemas.openxmlformats.org/officeDocument/2006/relationships/image" Target="../media/image553.png"/><Relationship Id="rId81" Type="http://schemas.openxmlformats.org/officeDocument/2006/relationships/customXml" Target="../ink/ink585.xml"/><Relationship Id="rId135" Type="http://schemas.openxmlformats.org/officeDocument/2006/relationships/customXml" Target="../ink/ink612.xml"/><Relationship Id="rId156" Type="http://schemas.openxmlformats.org/officeDocument/2006/relationships/image" Target="../media/image601.png"/><Relationship Id="rId177" Type="http://schemas.openxmlformats.org/officeDocument/2006/relationships/customXml" Target="../ink/ink633.xml"/><Relationship Id="rId198" Type="http://schemas.openxmlformats.org/officeDocument/2006/relationships/image" Target="../media/image622.png"/><Relationship Id="rId202" Type="http://schemas.openxmlformats.org/officeDocument/2006/relationships/image" Target="../media/image624.png"/><Relationship Id="rId223" Type="http://schemas.openxmlformats.org/officeDocument/2006/relationships/customXml" Target="../ink/ink656.xml"/><Relationship Id="rId244" Type="http://schemas.openxmlformats.org/officeDocument/2006/relationships/image" Target="../media/image645.png"/><Relationship Id="rId18" Type="http://schemas.openxmlformats.org/officeDocument/2006/relationships/image" Target="../media/image533.png"/><Relationship Id="rId39" Type="http://schemas.openxmlformats.org/officeDocument/2006/relationships/customXml" Target="../ink/ink564.xml"/><Relationship Id="rId265" Type="http://schemas.openxmlformats.org/officeDocument/2006/relationships/customXml" Target="../ink/ink677.xml"/><Relationship Id="rId50" Type="http://schemas.openxmlformats.org/officeDocument/2006/relationships/image" Target="../media/image548.png"/><Relationship Id="rId104" Type="http://schemas.openxmlformats.org/officeDocument/2006/relationships/image" Target="../media/image575.png"/><Relationship Id="rId125" Type="http://schemas.openxmlformats.org/officeDocument/2006/relationships/customXml" Target="../ink/ink607.xml"/><Relationship Id="rId146" Type="http://schemas.openxmlformats.org/officeDocument/2006/relationships/image" Target="../media/image596.png"/><Relationship Id="rId167" Type="http://schemas.openxmlformats.org/officeDocument/2006/relationships/customXml" Target="../ink/ink628.xml"/><Relationship Id="rId188" Type="http://schemas.openxmlformats.org/officeDocument/2006/relationships/image" Target="../media/image617.png"/><Relationship Id="rId71" Type="http://schemas.openxmlformats.org/officeDocument/2006/relationships/customXml" Target="../ink/ink580.xml"/><Relationship Id="rId92" Type="http://schemas.openxmlformats.org/officeDocument/2006/relationships/image" Target="../media/image569.png"/><Relationship Id="rId213" Type="http://schemas.openxmlformats.org/officeDocument/2006/relationships/customXml" Target="../ink/ink651.xml"/><Relationship Id="rId234" Type="http://schemas.openxmlformats.org/officeDocument/2006/relationships/image" Target="../media/image640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559.xml"/><Relationship Id="rId255" Type="http://schemas.openxmlformats.org/officeDocument/2006/relationships/customXml" Target="../ink/ink672.xml"/><Relationship Id="rId40" Type="http://schemas.openxmlformats.org/officeDocument/2006/relationships/image" Target="../media/image543.png"/><Relationship Id="rId115" Type="http://schemas.openxmlformats.org/officeDocument/2006/relationships/customXml" Target="../ink/ink602.xml"/><Relationship Id="rId136" Type="http://schemas.openxmlformats.org/officeDocument/2006/relationships/image" Target="../media/image591.png"/><Relationship Id="rId157" Type="http://schemas.openxmlformats.org/officeDocument/2006/relationships/customXml" Target="../ink/ink623.xml"/><Relationship Id="rId178" Type="http://schemas.openxmlformats.org/officeDocument/2006/relationships/image" Target="../media/image612.png"/><Relationship Id="rId61" Type="http://schemas.openxmlformats.org/officeDocument/2006/relationships/customXml" Target="../ink/ink575.xml"/><Relationship Id="rId82" Type="http://schemas.openxmlformats.org/officeDocument/2006/relationships/image" Target="../media/image564.png"/><Relationship Id="rId199" Type="http://schemas.openxmlformats.org/officeDocument/2006/relationships/customXml" Target="../ink/ink644.xml"/><Relationship Id="rId203" Type="http://schemas.openxmlformats.org/officeDocument/2006/relationships/customXml" Target="../ink/ink646.xml"/><Relationship Id="rId19" Type="http://schemas.openxmlformats.org/officeDocument/2006/relationships/customXml" Target="../ink/ink554.xml"/><Relationship Id="rId224" Type="http://schemas.openxmlformats.org/officeDocument/2006/relationships/image" Target="../media/image635.png"/><Relationship Id="rId245" Type="http://schemas.openxmlformats.org/officeDocument/2006/relationships/customXml" Target="../ink/ink667.xml"/><Relationship Id="rId266" Type="http://schemas.openxmlformats.org/officeDocument/2006/relationships/image" Target="../media/image656.png"/><Relationship Id="rId30" Type="http://schemas.openxmlformats.org/officeDocument/2006/relationships/image" Target="../media/image539.png"/><Relationship Id="rId105" Type="http://schemas.openxmlformats.org/officeDocument/2006/relationships/customXml" Target="../ink/ink597.xml"/><Relationship Id="rId126" Type="http://schemas.openxmlformats.org/officeDocument/2006/relationships/image" Target="../media/image586.png"/><Relationship Id="rId147" Type="http://schemas.openxmlformats.org/officeDocument/2006/relationships/customXml" Target="../ink/ink618.xml"/><Relationship Id="rId168" Type="http://schemas.openxmlformats.org/officeDocument/2006/relationships/image" Target="../media/image607.png"/><Relationship Id="rId51" Type="http://schemas.openxmlformats.org/officeDocument/2006/relationships/customXml" Target="../ink/ink570.xml"/><Relationship Id="rId72" Type="http://schemas.openxmlformats.org/officeDocument/2006/relationships/image" Target="../media/image559.png"/><Relationship Id="rId93" Type="http://schemas.openxmlformats.org/officeDocument/2006/relationships/customXml" Target="../ink/ink591.xml"/><Relationship Id="rId189" Type="http://schemas.openxmlformats.org/officeDocument/2006/relationships/customXml" Target="../ink/ink639.xml"/><Relationship Id="rId3" Type="http://schemas.openxmlformats.org/officeDocument/2006/relationships/image" Target="../media/image531.emf"/><Relationship Id="rId214" Type="http://schemas.openxmlformats.org/officeDocument/2006/relationships/image" Target="../media/image630.png"/><Relationship Id="rId235" Type="http://schemas.openxmlformats.org/officeDocument/2006/relationships/customXml" Target="../ink/ink662.xml"/><Relationship Id="rId256" Type="http://schemas.openxmlformats.org/officeDocument/2006/relationships/image" Target="../media/image651.png"/><Relationship Id="rId116" Type="http://schemas.openxmlformats.org/officeDocument/2006/relationships/image" Target="../media/image581.png"/><Relationship Id="rId137" Type="http://schemas.openxmlformats.org/officeDocument/2006/relationships/customXml" Target="../ink/ink613.xml"/><Relationship Id="rId158" Type="http://schemas.openxmlformats.org/officeDocument/2006/relationships/image" Target="../media/image602.png"/><Relationship Id="rId20" Type="http://schemas.openxmlformats.org/officeDocument/2006/relationships/image" Target="../media/image534.png"/><Relationship Id="rId41" Type="http://schemas.openxmlformats.org/officeDocument/2006/relationships/customXml" Target="../ink/ink565.xml"/><Relationship Id="rId62" Type="http://schemas.openxmlformats.org/officeDocument/2006/relationships/image" Target="../media/image554.png"/><Relationship Id="rId83" Type="http://schemas.openxmlformats.org/officeDocument/2006/relationships/customXml" Target="../ink/ink586.xml"/><Relationship Id="rId179" Type="http://schemas.openxmlformats.org/officeDocument/2006/relationships/customXml" Target="../ink/ink634.xml"/><Relationship Id="rId190" Type="http://schemas.openxmlformats.org/officeDocument/2006/relationships/image" Target="../media/image618.png"/><Relationship Id="rId204" Type="http://schemas.openxmlformats.org/officeDocument/2006/relationships/image" Target="../media/image625.png"/><Relationship Id="rId225" Type="http://schemas.openxmlformats.org/officeDocument/2006/relationships/customXml" Target="../ink/ink657.xml"/><Relationship Id="rId246" Type="http://schemas.openxmlformats.org/officeDocument/2006/relationships/image" Target="../media/image646.png"/><Relationship Id="rId267" Type="http://schemas.openxmlformats.org/officeDocument/2006/relationships/customXml" Target="../ink/ink678.xml"/><Relationship Id="rId106" Type="http://schemas.openxmlformats.org/officeDocument/2006/relationships/image" Target="../media/image576.png"/><Relationship Id="rId127" Type="http://schemas.openxmlformats.org/officeDocument/2006/relationships/customXml" Target="../ink/ink608.xml"/><Relationship Id="rId10" Type="http://schemas.openxmlformats.org/officeDocument/2006/relationships/image" Target="../media/image5290.png"/><Relationship Id="rId31" Type="http://schemas.openxmlformats.org/officeDocument/2006/relationships/customXml" Target="../ink/ink560.xml"/><Relationship Id="rId52" Type="http://schemas.openxmlformats.org/officeDocument/2006/relationships/image" Target="../media/image549.png"/><Relationship Id="rId73" Type="http://schemas.openxmlformats.org/officeDocument/2006/relationships/customXml" Target="../ink/ink581.xml"/><Relationship Id="rId94" Type="http://schemas.openxmlformats.org/officeDocument/2006/relationships/image" Target="../media/image570.png"/><Relationship Id="rId148" Type="http://schemas.openxmlformats.org/officeDocument/2006/relationships/image" Target="../media/image597.png"/><Relationship Id="rId169" Type="http://schemas.openxmlformats.org/officeDocument/2006/relationships/customXml" Target="../ink/ink629.xml"/><Relationship Id="rId4" Type="http://schemas.openxmlformats.org/officeDocument/2006/relationships/image" Target="../media/image532.png"/><Relationship Id="rId180" Type="http://schemas.openxmlformats.org/officeDocument/2006/relationships/image" Target="../media/image613.png"/><Relationship Id="rId215" Type="http://schemas.openxmlformats.org/officeDocument/2006/relationships/customXml" Target="../ink/ink652.xml"/><Relationship Id="rId236" Type="http://schemas.openxmlformats.org/officeDocument/2006/relationships/image" Target="../media/image641.png"/><Relationship Id="rId257" Type="http://schemas.openxmlformats.org/officeDocument/2006/relationships/customXml" Target="../ink/ink673.xml"/><Relationship Id="rId42" Type="http://schemas.openxmlformats.org/officeDocument/2006/relationships/image" Target="../media/image544.png"/><Relationship Id="rId84" Type="http://schemas.openxmlformats.org/officeDocument/2006/relationships/image" Target="../media/image565.png"/><Relationship Id="rId138" Type="http://schemas.openxmlformats.org/officeDocument/2006/relationships/image" Target="../media/image592.png"/><Relationship Id="rId191" Type="http://schemas.openxmlformats.org/officeDocument/2006/relationships/customXml" Target="../ink/ink640.xml"/><Relationship Id="rId205" Type="http://schemas.openxmlformats.org/officeDocument/2006/relationships/customXml" Target="../ink/ink647.xml"/><Relationship Id="rId247" Type="http://schemas.openxmlformats.org/officeDocument/2006/relationships/customXml" Target="../ink/ink668.xml"/><Relationship Id="rId107" Type="http://schemas.openxmlformats.org/officeDocument/2006/relationships/customXml" Target="../ink/ink598.xml"/><Relationship Id="rId11" Type="http://schemas.openxmlformats.org/officeDocument/2006/relationships/customXml" Target="../ink/ink550.xml"/><Relationship Id="rId53" Type="http://schemas.openxmlformats.org/officeDocument/2006/relationships/customXml" Target="../ink/ink571.xml"/><Relationship Id="rId149" Type="http://schemas.openxmlformats.org/officeDocument/2006/relationships/customXml" Target="../ink/ink61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8.png"/><Relationship Id="rId299" Type="http://schemas.openxmlformats.org/officeDocument/2006/relationships/image" Target="../media/image807.png"/><Relationship Id="rId21" Type="http://schemas.openxmlformats.org/officeDocument/2006/relationships/image" Target="../media/image670.png"/><Relationship Id="rId63" Type="http://schemas.openxmlformats.org/officeDocument/2006/relationships/image" Target="../media/image691.png"/><Relationship Id="rId159" Type="http://schemas.openxmlformats.org/officeDocument/2006/relationships/image" Target="../media/image739.png"/><Relationship Id="rId324" Type="http://schemas.openxmlformats.org/officeDocument/2006/relationships/customXml" Target="../ink/ink842.xml"/><Relationship Id="rId366" Type="http://schemas.openxmlformats.org/officeDocument/2006/relationships/customXml" Target="../ink/ink863.xml"/><Relationship Id="rId170" Type="http://schemas.openxmlformats.org/officeDocument/2006/relationships/customXml" Target="../ink/ink765.xml"/><Relationship Id="rId226" Type="http://schemas.openxmlformats.org/officeDocument/2006/relationships/customXml" Target="../ink/ink793.xml"/><Relationship Id="rId268" Type="http://schemas.openxmlformats.org/officeDocument/2006/relationships/customXml" Target="../ink/ink814.xml"/><Relationship Id="rId32" Type="http://schemas.openxmlformats.org/officeDocument/2006/relationships/customXml" Target="../ink/ink696.xml"/><Relationship Id="rId74" Type="http://schemas.openxmlformats.org/officeDocument/2006/relationships/customXml" Target="../ink/ink717.xml"/><Relationship Id="rId128" Type="http://schemas.openxmlformats.org/officeDocument/2006/relationships/customXml" Target="../ink/ink744.xml"/><Relationship Id="rId335" Type="http://schemas.openxmlformats.org/officeDocument/2006/relationships/image" Target="../media/image825.png"/><Relationship Id="rId377" Type="http://schemas.openxmlformats.org/officeDocument/2006/relationships/image" Target="../media/image846.png"/><Relationship Id="rId5" Type="http://schemas.openxmlformats.org/officeDocument/2006/relationships/image" Target="../media/image662.png"/><Relationship Id="rId181" Type="http://schemas.openxmlformats.org/officeDocument/2006/relationships/image" Target="../media/image750.png"/><Relationship Id="rId237" Type="http://schemas.openxmlformats.org/officeDocument/2006/relationships/image" Target="../media/image777.png"/><Relationship Id="rId402" Type="http://schemas.openxmlformats.org/officeDocument/2006/relationships/customXml" Target="../ink/ink881.xml"/><Relationship Id="rId279" Type="http://schemas.openxmlformats.org/officeDocument/2006/relationships/image" Target="../media/image797.png"/><Relationship Id="rId43" Type="http://schemas.openxmlformats.org/officeDocument/2006/relationships/image" Target="../media/image681.png"/><Relationship Id="rId139" Type="http://schemas.openxmlformats.org/officeDocument/2006/relationships/image" Target="../media/image729.png"/><Relationship Id="rId290" Type="http://schemas.openxmlformats.org/officeDocument/2006/relationships/customXml" Target="../ink/ink825.xml"/><Relationship Id="rId304" Type="http://schemas.openxmlformats.org/officeDocument/2006/relationships/customXml" Target="../ink/ink832.xml"/><Relationship Id="rId346" Type="http://schemas.openxmlformats.org/officeDocument/2006/relationships/customXml" Target="../ink/ink853.xml"/><Relationship Id="rId388" Type="http://schemas.openxmlformats.org/officeDocument/2006/relationships/customXml" Target="../ink/ink874.xml"/><Relationship Id="rId85" Type="http://schemas.openxmlformats.org/officeDocument/2006/relationships/image" Target="../media/image702.png"/><Relationship Id="rId150" Type="http://schemas.openxmlformats.org/officeDocument/2006/relationships/customXml" Target="../ink/ink755.xml"/><Relationship Id="rId192" Type="http://schemas.openxmlformats.org/officeDocument/2006/relationships/customXml" Target="../ink/ink776.xml"/><Relationship Id="rId206" Type="http://schemas.openxmlformats.org/officeDocument/2006/relationships/customXml" Target="../ink/ink783.xml"/><Relationship Id="rId248" Type="http://schemas.openxmlformats.org/officeDocument/2006/relationships/customXml" Target="../ink/ink804.xml"/><Relationship Id="rId12" Type="http://schemas.openxmlformats.org/officeDocument/2006/relationships/customXml" Target="../ink/ink686.xml"/><Relationship Id="rId108" Type="http://schemas.openxmlformats.org/officeDocument/2006/relationships/customXml" Target="../ink/ink734.xml"/><Relationship Id="rId315" Type="http://schemas.openxmlformats.org/officeDocument/2006/relationships/image" Target="../media/image815.png"/><Relationship Id="rId357" Type="http://schemas.openxmlformats.org/officeDocument/2006/relationships/image" Target="../media/image836.png"/><Relationship Id="rId54" Type="http://schemas.openxmlformats.org/officeDocument/2006/relationships/customXml" Target="../ink/ink707.xml"/><Relationship Id="rId96" Type="http://schemas.openxmlformats.org/officeDocument/2006/relationships/customXml" Target="../ink/ink728.xml"/><Relationship Id="rId161" Type="http://schemas.openxmlformats.org/officeDocument/2006/relationships/image" Target="../media/image740.png"/><Relationship Id="rId217" Type="http://schemas.openxmlformats.org/officeDocument/2006/relationships/image" Target="../media/image767.png"/><Relationship Id="rId399" Type="http://schemas.openxmlformats.org/officeDocument/2006/relationships/image" Target="../media/image856.png"/><Relationship Id="rId259" Type="http://schemas.openxmlformats.org/officeDocument/2006/relationships/image" Target="../media/image788.png"/><Relationship Id="rId23" Type="http://schemas.openxmlformats.org/officeDocument/2006/relationships/image" Target="../media/image671.png"/><Relationship Id="rId119" Type="http://schemas.openxmlformats.org/officeDocument/2006/relationships/image" Target="../media/image719.png"/><Relationship Id="rId270" Type="http://schemas.openxmlformats.org/officeDocument/2006/relationships/customXml" Target="../ink/ink815.xml"/><Relationship Id="rId326" Type="http://schemas.openxmlformats.org/officeDocument/2006/relationships/customXml" Target="../ink/ink843.xml"/><Relationship Id="rId65" Type="http://schemas.openxmlformats.org/officeDocument/2006/relationships/image" Target="../media/image692.png"/><Relationship Id="rId130" Type="http://schemas.openxmlformats.org/officeDocument/2006/relationships/customXml" Target="../ink/ink745.xml"/><Relationship Id="rId368" Type="http://schemas.openxmlformats.org/officeDocument/2006/relationships/customXml" Target="../ink/ink864.xml"/><Relationship Id="rId172" Type="http://schemas.openxmlformats.org/officeDocument/2006/relationships/customXml" Target="../ink/ink766.xml"/><Relationship Id="rId228" Type="http://schemas.openxmlformats.org/officeDocument/2006/relationships/customXml" Target="../ink/ink794.xml"/><Relationship Id="rId281" Type="http://schemas.openxmlformats.org/officeDocument/2006/relationships/image" Target="../media/image798.png"/><Relationship Id="rId337" Type="http://schemas.openxmlformats.org/officeDocument/2006/relationships/image" Target="../media/image826.png"/><Relationship Id="rId34" Type="http://schemas.openxmlformats.org/officeDocument/2006/relationships/customXml" Target="../ink/ink697.xml"/><Relationship Id="rId76" Type="http://schemas.openxmlformats.org/officeDocument/2006/relationships/customXml" Target="../ink/ink718.xml"/><Relationship Id="rId141" Type="http://schemas.openxmlformats.org/officeDocument/2006/relationships/image" Target="../media/image730.png"/><Relationship Id="rId379" Type="http://schemas.openxmlformats.org/officeDocument/2006/relationships/image" Target="../media/image847.png"/><Relationship Id="rId7" Type="http://schemas.openxmlformats.org/officeDocument/2006/relationships/image" Target="../media/image663.png"/><Relationship Id="rId183" Type="http://schemas.openxmlformats.org/officeDocument/2006/relationships/image" Target="../media/image751.png"/><Relationship Id="rId239" Type="http://schemas.openxmlformats.org/officeDocument/2006/relationships/image" Target="../media/image778.png"/><Relationship Id="rId390" Type="http://schemas.openxmlformats.org/officeDocument/2006/relationships/customXml" Target="../ink/ink875.xml"/><Relationship Id="rId250" Type="http://schemas.openxmlformats.org/officeDocument/2006/relationships/customXml" Target="../ink/ink805.xml"/><Relationship Id="rId292" Type="http://schemas.openxmlformats.org/officeDocument/2006/relationships/customXml" Target="../ink/ink826.xml"/><Relationship Id="rId306" Type="http://schemas.openxmlformats.org/officeDocument/2006/relationships/customXml" Target="../ink/ink833.xml"/><Relationship Id="rId45" Type="http://schemas.openxmlformats.org/officeDocument/2006/relationships/image" Target="../media/image682.png"/><Relationship Id="rId87" Type="http://schemas.openxmlformats.org/officeDocument/2006/relationships/image" Target="../media/image703.png"/><Relationship Id="rId110" Type="http://schemas.openxmlformats.org/officeDocument/2006/relationships/customXml" Target="../ink/ink735.xml"/><Relationship Id="rId348" Type="http://schemas.openxmlformats.org/officeDocument/2006/relationships/customXml" Target="../ink/ink854.xml"/><Relationship Id="rId152" Type="http://schemas.openxmlformats.org/officeDocument/2006/relationships/customXml" Target="../ink/ink756.xml"/><Relationship Id="rId194" Type="http://schemas.openxmlformats.org/officeDocument/2006/relationships/customXml" Target="../ink/ink777.xml"/><Relationship Id="rId208" Type="http://schemas.openxmlformats.org/officeDocument/2006/relationships/customXml" Target="../ink/ink784.xml"/><Relationship Id="rId261" Type="http://schemas.openxmlformats.org/officeDocument/2006/relationships/image" Target="../media/image789.png"/><Relationship Id="rId14" Type="http://schemas.openxmlformats.org/officeDocument/2006/relationships/customXml" Target="../ink/ink687.xml"/><Relationship Id="rId56" Type="http://schemas.openxmlformats.org/officeDocument/2006/relationships/customXml" Target="../ink/ink708.xml"/><Relationship Id="rId317" Type="http://schemas.openxmlformats.org/officeDocument/2006/relationships/image" Target="../media/image816.png"/><Relationship Id="rId359" Type="http://schemas.openxmlformats.org/officeDocument/2006/relationships/image" Target="../media/image837.png"/><Relationship Id="rId98" Type="http://schemas.openxmlformats.org/officeDocument/2006/relationships/customXml" Target="../ink/ink729.xml"/><Relationship Id="rId121" Type="http://schemas.openxmlformats.org/officeDocument/2006/relationships/image" Target="../media/image720.png"/><Relationship Id="rId163" Type="http://schemas.openxmlformats.org/officeDocument/2006/relationships/image" Target="../media/image741.png"/><Relationship Id="rId219" Type="http://schemas.openxmlformats.org/officeDocument/2006/relationships/image" Target="../media/image768.png"/><Relationship Id="rId370" Type="http://schemas.openxmlformats.org/officeDocument/2006/relationships/customXml" Target="../ink/ink865.xml"/><Relationship Id="rId230" Type="http://schemas.openxmlformats.org/officeDocument/2006/relationships/customXml" Target="../ink/ink795.xml"/><Relationship Id="rId25" Type="http://schemas.openxmlformats.org/officeDocument/2006/relationships/image" Target="../media/image672.png"/><Relationship Id="rId67" Type="http://schemas.openxmlformats.org/officeDocument/2006/relationships/image" Target="../media/image693.png"/><Relationship Id="rId272" Type="http://schemas.openxmlformats.org/officeDocument/2006/relationships/customXml" Target="../ink/ink816.xml"/><Relationship Id="rId328" Type="http://schemas.openxmlformats.org/officeDocument/2006/relationships/customXml" Target="../ink/ink844.xml"/><Relationship Id="rId132" Type="http://schemas.openxmlformats.org/officeDocument/2006/relationships/customXml" Target="../ink/ink746.xml"/><Relationship Id="rId174" Type="http://schemas.openxmlformats.org/officeDocument/2006/relationships/customXml" Target="../ink/ink767.xml"/><Relationship Id="rId381" Type="http://schemas.openxmlformats.org/officeDocument/2006/relationships/image" Target="../media/image202.png"/><Relationship Id="rId241" Type="http://schemas.openxmlformats.org/officeDocument/2006/relationships/image" Target="../media/image779.png"/><Relationship Id="rId36" Type="http://schemas.openxmlformats.org/officeDocument/2006/relationships/customXml" Target="../ink/ink698.xml"/><Relationship Id="rId283" Type="http://schemas.openxmlformats.org/officeDocument/2006/relationships/image" Target="../media/image799.png"/><Relationship Id="rId339" Type="http://schemas.openxmlformats.org/officeDocument/2006/relationships/image" Target="../media/image827.png"/><Relationship Id="rId78" Type="http://schemas.openxmlformats.org/officeDocument/2006/relationships/customXml" Target="../ink/ink719.xml"/><Relationship Id="rId101" Type="http://schemas.openxmlformats.org/officeDocument/2006/relationships/image" Target="../media/image710.png"/><Relationship Id="rId143" Type="http://schemas.openxmlformats.org/officeDocument/2006/relationships/image" Target="../media/image731.png"/><Relationship Id="rId185" Type="http://schemas.openxmlformats.org/officeDocument/2006/relationships/image" Target="../media/image752.png"/><Relationship Id="rId350" Type="http://schemas.openxmlformats.org/officeDocument/2006/relationships/customXml" Target="../ink/ink855.xml"/><Relationship Id="rId9" Type="http://schemas.openxmlformats.org/officeDocument/2006/relationships/image" Target="../media/image664.png"/><Relationship Id="rId210" Type="http://schemas.openxmlformats.org/officeDocument/2006/relationships/customXml" Target="../ink/ink785.xml"/><Relationship Id="rId392" Type="http://schemas.openxmlformats.org/officeDocument/2006/relationships/customXml" Target="../ink/ink876.xml"/><Relationship Id="rId252" Type="http://schemas.openxmlformats.org/officeDocument/2006/relationships/customXml" Target="../ink/ink806.xml"/><Relationship Id="rId294" Type="http://schemas.openxmlformats.org/officeDocument/2006/relationships/customXml" Target="../ink/ink827.xml"/><Relationship Id="rId308" Type="http://schemas.openxmlformats.org/officeDocument/2006/relationships/customXml" Target="../ink/ink834.xml"/><Relationship Id="rId47" Type="http://schemas.openxmlformats.org/officeDocument/2006/relationships/image" Target="../media/image683.png"/><Relationship Id="rId89" Type="http://schemas.openxmlformats.org/officeDocument/2006/relationships/image" Target="../media/image704.png"/><Relationship Id="rId112" Type="http://schemas.openxmlformats.org/officeDocument/2006/relationships/customXml" Target="../ink/ink736.xml"/><Relationship Id="rId154" Type="http://schemas.openxmlformats.org/officeDocument/2006/relationships/customXml" Target="../ink/ink757.xml"/><Relationship Id="rId361" Type="http://schemas.openxmlformats.org/officeDocument/2006/relationships/image" Target="../media/image838.png"/><Relationship Id="rId196" Type="http://schemas.openxmlformats.org/officeDocument/2006/relationships/customXml" Target="../ink/ink778.xml"/><Relationship Id="rId16" Type="http://schemas.openxmlformats.org/officeDocument/2006/relationships/customXml" Target="../ink/ink688.xml"/><Relationship Id="rId221" Type="http://schemas.openxmlformats.org/officeDocument/2006/relationships/image" Target="../media/image769.png"/><Relationship Id="rId263" Type="http://schemas.openxmlformats.org/officeDocument/2006/relationships/image" Target="../media/image790.png"/><Relationship Id="rId319" Type="http://schemas.openxmlformats.org/officeDocument/2006/relationships/image" Target="../media/image817.png"/><Relationship Id="rId58" Type="http://schemas.openxmlformats.org/officeDocument/2006/relationships/customXml" Target="../ink/ink709.xml"/><Relationship Id="rId123" Type="http://schemas.openxmlformats.org/officeDocument/2006/relationships/image" Target="../media/image721.png"/><Relationship Id="rId330" Type="http://schemas.openxmlformats.org/officeDocument/2006/relationships/customXml" Target="../ink/ink845.xml"/><Relationship Id="rId90" Type="http://schemas.openxmlformats.org/officeDocument/2006/relationships/customXml" Target="../ink/ink725.xml"/><Relationship Id="rId165" Type="http://schemas.openxmlformats.org/officeDocument/2006/relationships/image" Target="../media/image742.png"/><Relationship Id="rId186" Type="http://schemas.openxmlformats.org/officeDocument/2006/relationships/customXml" Target="../ink/ink773.xml"/><Relationship Id="rId351" Type="http://schemas.openxmlformats.org/officeDocument/2006/relationships/image" Target="../media/image833.png"/><Relationship Id="rId372" Type="http://schemas.openxmlformats.org/officeDocument/2006/relationships/customXml" Target="../ink/ink866.xml"/><Relationship Id="rId393" Type="http://schemas.openxmlformats.org/officeDocument/2006/relationships/image" Target="../media/image853.png"/><Relationship Id="rId211" Type="http://schemas.openxmlformats.org/officeDocument/2006/relationships/image" Target="../media/image765.png"/><Relationship Id="rId232" Type="http://schemas.openxmlformats.org/officeDocument/2006/relationships/customXml" Target="../ink/ink796.xml"/><Relationship Id="rId253" Type="http://schemas.openxmlformats.org/officeDocument/2006/relationships/image" Target="../media/image785.png"/><Relationship Id="rId274" Type="http://schemas.openxmlformats.org/officeDocument/2006/relationships/customXml" Target="../ink/ink817.xml"/><Relationship Id="rId295" Type="http://schemas.openxmlformats.org/officeDocument/2006/relationships/image" Target="../media/image805.png"/><Relationship Id="rId309" Type="http://schemas.openxmlformats.org/officeDocument/2006/relationships/image" Target="../media/image812.png"/><Relationship Id="rId27" Type="http://schemas.openxmlformats.org/officeDocument/2006/relationships/image" Target="../media/image673.png"/><Relationship Id="rId48" Type="http://schemas.openxmlformats.org/officeDocument/2006/relationships/customXml" Target="../ink/ink704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134" Type="http://schemas.openxmlformats.org/officeDocument/2006/relationships/customXml" Target="../ink/ink747.xml"/><Relationship Id="rId320" Type="http://schemas.openxmlformats.org/officeDocument/2006/relationships/customXml" Target="../ink/ink840.xml"/><Relationship Id="rId80" Type="http://schemas.openxmlformats.org/officeDocument/2006/relationships/customXml" Target="../ink/ink720.xml"/><Relationship Id="rId155" Type="http://schemas.openxmlformats.org/officeDocument/2006/relationships/image" Target="../media/image737.png"/><Relationship Id="rId176" Type="http://schemas.openxmlformats.org/officeDocument/2006/relationships/customXml" Target="../ink/ink768.xml"/><Relationship Id="rId197" Type="http://schemas.openxmlformats.org/officeDocument/2006/relationships/image" Target="../media/image758.png"/><Relationship Id="rId341" Type="http://schemas.openxmlformats.org/officeDocument/2006/relationships/image" Target="../media/image828.png"/><Relationship Id="rId362" Type="http://schemas.openxmlformats.org/officeDocument/2006/relationships/customXml" Target="../ink/ink861.xml"/><Relationship Id="rId383" Type="http://schemas.openxmlformats.org/officeDocument/2006/relationships/image" Target="../media/image848.png"/><Relationship Id="rId201" Type="http://schemas.openxmlformats.org/officeDocument/2006/relationships/image" Target="../media/image760.png"/><Relationship Id="rId222" Type="http://schemas.openxmlformats.org/officeDocument/2006/relationships/customXml" Target="../ink/ink791.xml"/><Relationship Id="rId243" Type="http://schemas.openxmlformats.org/officeDocument/2006/relationships/image" Target="../media/image780.png"/><Relationship Id="rId264" Type="http://schemas.openxmlformats.org/officeDocument/2006/relationships/customXml" Target="../ink/ink812.xml"/><Relationship Id="rId285" Type="http://schemas.openxmlformats.org/officeDocument/2006/relationships/image" Target="../media/image800.png"/><Relationship Id="rId17" Type="http://schemas.openxmlformats.org/officeDocument/2006/relationships/image" Target="../media/image668.png"/><Relationship Id="rId38" Type="http://schemas.openxmlformats.org/officeDocument/2006/relationships/customXml" Target="../ink/ink699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24" Type="http://schemas.openxmlformats.org/officeDocument/2006/relationships/customXml" Target="../ink/ink742.xml"/><Relationship Id="rId310" Type="http://schemas.openxmlformats.org/officeDocument/2006/relationships/customXml" Target="../ink/ink835.xml"/><Relationship Id="rId70" Type="http://schemas.openxmlformats.org/officeDocument/2006/relationships/customXml" Target="../ink/ink715.xml"/><Relationship Id="rId91" Type="http://schemas.openxmlformats.org/officeDocument/2006/relationships/image" Target="../media/image705.png"/><Relationship Id="rId145" Type="http://schemas.openxmlformats.org/officeDocument/2006/relationships/image" Target="../media/image732.png"/><Relationship Id="rId166" Type="http://schemas.openxmlformats.org/officeDocument/2006/relationships/customXml" Target="../ink/ink763.xml"/><Relationship Id="rId187" Type="http://schemas.openxmlformats.org/officeDocument/2006/relationships/image" Target="../media/image753.png"/><Relationship Id="rId331" Type="http://schemas.openxmlformats.org/officeDocument/2006/relationships/image" Target="../media/image823.png"/><Relationship Id="rId352" Type="http://schemas.openxmlformats.org/officeDocument/2006/relationships/customXml" Target="../ink/ink856.xml"/><Relationship Id="rId373" Type="http://schemas.openxmlformats.org/officeDocument/2006/relationships/image" Target="../media/image844.png"/><Relationship Id="rId394" Type="http://schemas.openxmlformats.org/officeDocument/2006/relationships/customXml" Target="../ink/ink87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86.xml"/><Relationship Id="rId233" Type="http://schemas.openxmlformats.org/officeDocument/2006/relationships/image" Target="../media/image775.png"/><Relationship Id="rId254" Type="http://schemas.openxmlformats.org/officeDocument/2006/relationships/customXml" Target="../ink/ink807.xml"/><Relationship Id="rId28" Type="http://schemas.openxmlformats.org/officeDocument/2006/relationships/customXml" Target="../ink/ink694.xml"/><Relationship Id="rId49" Type="http://schemas.openxmlformats.org/officeDocument/2006/relationships/image" Target="../media/image684.png"/><Relationship Id="rId114" Type="http://schemas.openxmlformats.org/officeDocument/2006/relationships/customXml" Target="../ink/ink737.xml"/><Relationship Id="rId275" Type="http://schemas.openxmlformats.org/officeDocument/2006/relationships/image" Target="../media/image795.png"/><Relationship Id="rId296" Type="http://schemas.openxmlformats.org/officeDocument/2006/relationships/customXml" Target="../ink/ink828.xml"/><Relationship Id="rId300" Type="http://schemas.openxmlformats.org/officeDocument/2006/relationships/customXml" Target="../ink/ink830.xml"/><Relationship Id="rId60" Type="http://schemas.openxmlformats.org/officeDocument/2006/relationships/customXml" Target="../ink/ink710.xml"/><Relationship Id="rId81" Type="http://schemas.openxmlformats.org/officeDocument/2006/relationships/image" Target="../media/image700.png"/><Relationship Id="rId135" Type="http://schemas.openxmlformats.org/officeDocument/2006/relationships/image" Target="../media/image727.png"/><Relationship Id="rId156" Type="http://schemas.openxmlformats.org/officeDocument/2006/relationships/customXml" Target="../ink/ink758.xml"/><Relationship Id="rId177" Type="http://schemas.openxmlformats.org/officeDocument/2006/relationships/image" Target="../media/image748.png"/><Relationship Id="rId198" Type="http://schemas.openxmlformats.org/officeDocument/2006/relationships/customXml" Target="../ink/ink779.xml"/><Relationship Id="rId321" Type="http://schemas.openxmlformats.org/officeDocument/2006/relationships/image" Target="../media/image818.png"/><Relationship Id="rId342" Type="http://schemas.openxmlformats.org/officeDocument/2006/relationships/customXml" Target="../ink/ink851.xml"/><Relationship Id="rId363" Type="http://schemas.openxmlformats.org/officeDocument/2006/relationships/image" Target="../media/image839.png"/><Relationship Id="rId384" Type="http://schemas.openxmlformats.org/officeDocument/2006/relationships/customXml" Target="../ink/ink872.xml"/><Relationship Id="rId202" Type="http://schemas.openxmlformats.org/officeDocument/2006/relationships/customXml" Target="../ink/ink781.xml"/><Relationship Id="rId223" Type="http://schemas.openxmlformats.org/officeDocument/2006/relationships/image" Target="../media/image770.png"/><Relationship Id="rId244" Type="http://schemas.openxmlformats.org/officeDocument/2006/relationships/customXml" Target="../ink/ink802.xml"/><Relationship Id="rId18" Type="http://schemas.openxmlformats.org/officeDocument/2006/relationships/customXml" Target="../ink/ink689.xml"/><Relationship Id="rId39" Type="http://schemas.openxmlformats.org/officeDocument/2006/relationships/image" Target="../media/image679.png"/><Relationship Id="rId265" Type="http://schemas.openxmlformats.org/officeDocument/2006/relationships/image" Target="../media/image207.png"/><Relationship Id="rId286" Type="http://schemas.openxmlformats.org/officeDocument/2006/relationships/customXml" Target="../ink/ink823.xml"/><Relationship Id="rId50" Type="http://schemas.openxmlformats.org/officeDocument/2006/relationships/customXml" Target="../ink/ink705.xml"/><Relationship Id="rId104" Type="http://schemas.openxmlformats.org/officeDocument/2006/relationships/customXml" Target="../ink/ink732.xml"/><Relationship Id="rId125" Type="http://schemas.openxmlformats.org/officeDocument/2006/relationships/image" Target="../media/image722.png"/><Relationship Id="rId146" Type="http://schemas.openxmlformats.org/officeDocument/2006/relationships/customXml" Target="../ink/ink753.xml"/><Relationship Id="rId167" Type="http://schemas.openxmlformats.org/officeDocument/2006/relationships/image" Target="../media/image743.png"/><Relationship Id="rId188" Type="http://schemas.openxmlformats.org/officeDocument/2006/relationships/customXml" Target="../ink/ink774.xml"/><Relationship Id="rId311" Type="http://schemas.openxmlformats.org/officeDocument/2006/relationships/image" Target="../media/image813.png"/><Relationship Id="rId332" Type="http://schemas.openxmlformats.org/officeDocument/2006/relationships/customXml" Target="../ink/ink846.xml"/><Relationship Id="rId353" Type="http://schemas.openxmlformats.org/officeDocument/2006/relationships/image" Target="../media/image834.png"/><Relationship Id="rId374" Type="http://schemas.openxmlformats.org/officeDocument/2006/relationships/customXml" Target="../ink/ink867.xml"/><Relationship Id="rId395" Type="http://schemas.openxmlformats.org/officeDocument/2006/relationships/image" Target="../media/image854.png"/><Relationship Id="rId71" Type="http://schemas.openxmlformats.org/officeDocument/2006/relationships/image" Target="../media/image695.png"/><Relationship Id="rId92" Type="http://schemas.openxmlformats.org/officeDocument/2006/relationships/customXml" Target="../ink/ink726.xml"/><Relationship Id="rId213" Type="http://schemas.openxmlformats.org/officeDocument/2006/relationships/image" Target="../media/image62.png"/><Relationship Id="rId234" Type="http://schemas.openxmlformats.org/officeDocument/2006/relationships/customXml" Target="../ink/ink79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674.png"/><Relationship Id="rId255" Type="http://schemas.openxmlformats.org/officeDocument/2006/relationships/image" Target="../media/image786.png"/><Relationship Id="rId276" Type="http://schemas.openxmlformats.org/officeDocument/2006/relationships/customXml" Target="../ink/ink818.xml"/><Relationship Id="rId297" Type="http://schemas.openxmlformats.org/officeDocument/2006/relationships/image" Target="../media/image806.png"/><Relationship Id="rId40" Type="http://schemas.openxmlformats.org/officeDocument/2006/relationships/customXml" Target="../ink/ink700.xml"/><Relationship Id="rId115" Type="http://schemas.openxmlformats.org/officeDocument/2006/relationships/image" Target="../media/image717.png"/><Relationship Id="rId136" Type="http://schemas.openxmlformats.org/officeDocument/2006/relationships/customXml" Target="../ink/ink748.xml"/><Relationship Id="rId157" Type="http://schemas.openxmlformats.org/officeDocument/2006/relationships/image" Target="../media/image738.png"/><Relationship Id="rId178" Type="http://schemas.openxmlformats.org/officeDocument/2006/relationships/customXml" Target="../ink/ink769.xml"/><Relationship Id="rId301" Type="http://schemas.openxmlformats.org/officeDocument/2006/relationships/image" Target="../media/image808.png"/><Relationship Id="rId322" Type="http://schemas.openxmlformats.org/officeDocument/2006/relationships/customXml" Target="../ink/ink841.xml"/><Relationship Id="rId343" Type="http://schemas.openxmlformats.org/officeDocument/2006/relationships/image" Target="../media/image829.png"/><Relationship Id="rId364" Type="http://schemas.openxmlformats.org/officeDocument/2006/relationships/customXml" Target="../ink/ink862.xml"/><Relationship Id="rId61" Type="http://schemas.openxmlformats.org/officeDocument/2006/relationships/image" Target="../media/image690.png"/><Relationship Id="rId82" Type="http://schemas.openxmlformats.org/officeDocument/2006/relationships/customXml" Target="../ink/ink721.xml"/><Relationship Id="rId199" Type="http://schemas.openxmlformats.org/officeDocument/2006/relationships/image" Target="../media/image759.png"/><Relationship Id="rId203" Type="http://schemas.openxmlformats.org/officeDocument/2006/relationships/image" Target="../media/image761.png"/><Relationship Id="rId385" Type="http://schemas.openxmlformats.org/officeDocument/2006/relationships/image" Target="../media/image849.png"/><Relationship Id="rId19" Type="http://schemas.openxmlformats.org/officeDocument/2006/relationships/image" Target="../media/image669.png"/><Relationship Id="rId224" Type="http://schemas.openxmlformats.org/officeDocument/2006/relationships/customXml" Target="../ink/ink792.xml"/><Relationship Id="rId245" Type="http://schemas.openxmlformats.org/officeDocument/2006/relationships/image" Target="../media/image781.png"/><Relationship Id="rId266" Type="http://schemas.openxmlformats.org/officeDocument/2006/relationships/customXml" Target="../ink/ink813.xml"/><Relationship Id="rId287" Type="http://schemas.openxmlformats.org/officeDocument/2006/relationships/image" Target="../media/image801.png"/><Relationship Id="rId30" Type="http://schemas.openxmlformats.org/officeDocument/2006/relationships/customXml" Target="../ink/ink695.xml"/><Relationship Id="rId105" Type="http://schemas.openxmlformats.org/officeDocument/2006/relationships/image" Target="../media/image712.png"/><Relationship Id="rId126" Type="http://schemas.openxmlformats.org/officeDocument/2006/relationships/customXml" Target="../ink/ink743.xml"/><Relationship Id="rId147" Type="http://schemas.openxmlformats.org/officeDocument/2006/relationships/image" Target="../media/image733.png"/><Relationship Id="rId168" Type="http://schemas.openxmlformats.org/officeDocument/2006/relationships/customXml" Target="../ink/ink764.xml"/><Relationship Id="rId312" Type="http://schemas.openxmlformats.org/officeDocument/2006/relationships/customXml" Target="../ink/ink836.xml"/><Relationship Id="rId333" Type="http://schemas.openxmlformats.org/officeDocument/2006/relationships/image" Target="../media/image824.png"/><Relationship Id="rId354" Type="http://schemas.openxmlformats.org/officeDocument/2006/relationships/customXml" Target="../ink/ink857.xml"/><Relationship Id="rId51" Type="http://schemas.openxmlformats.org/officeDocument/2006/relationships/image" Target="../media/image685.png"/><Relationship Id="rId72" Type="http://schemas.openxmlformats.org/officeDocument/2006/relationships/customXml" Target="../ink/ink716.xml"/><Relationship Id="rId93" Type="http://schemas.openxmlformats.org/officeDocument/2006/relationships/image" Target="../media/image706.png"/><Relationship Id="rId189" Type="http://schemas.openxmlformats.org/officeDocument/2006/relationships/image" Target="../media/image754.png"/><Relationship Id="rId375" Type="http://schemas.openxmlformats.org/officeDocument/2006/relationships/image" Target="../media/image845.png"/><Relationship Id="rId396" Type="http://schemas.openxmlformats.org/officeDocument/2006/relationships/customXml" Target="../ink/ink878.xml"/><Relationship Id="rId3" Type="http://schemas.openxmlformats.org/officeDocument/2006/relationships/image" Target="../media/image661.png"/><Relationship Id="rId214" Type="http://schemas.openxmlformats.org/officeDocument/2006/relationships/customXml" Target="../ink/ink787.xml"/><Relationship Id="rId235" Type="http://schemas.openxmlformats.org/officeDocument/2006/relationships/image" Target="../media/image776.png"/><Relationship Id="rId256" Type="http://schemas.openxmlformats.org/officeDocument/2006/relationships/customXml" Target="../ink/ink808.xml"/><Relationship Id="rId277" Type="http://schemas.openxmlformats.org/officeDocument/2006/relationships/image" Target="../media/image796.png"/><Relationship Id="rId298" Type="http://schemas.openxmlformats.org/officeDocument/2006/relationships/customXml" Target="../ink/ink829.xml"/><Relationship Id="rId400" Type="http://schemas.openxmlformats.org/officeDocument/2006/relationships/customXml" Target="../ink/ink880.xml"/><Relationship Id="rId116" Type="http://schemas.openxmlformats.org/officeDocument/2006/relationships/customXml" Target="../ink/ink738.xml"/><Relationship Id="rId137" Type="http://schemas.openxmlformats.org/officeDocument/2006/relationships/image" Target="../media/image728.png"/><Relationship Id="rId158" Type="http://schemas.openxmlformats.org/officeDocument/2006/relationships/customXml" Target="../ink/ink759.xml"/><Relationship Id="rId302" Type="http://schemas.openxmlformats.org/officeDocument/2006/relationships/customXml" Target="../ink/ink831.xml"/><Relationship Id="rId323" Type="http://schemas.openxmlformats.org/officeDocument/2006/relationships/image" Target="../media/image819.png"/><Relationship Id="rId344" Type="http://schemas.openxmlformats.org/officeDocument/2006/relationships/customXml" Target="../ink/ink852.xml"/><Relationship Id="rId20" Type="http://schemas.openxmlformats.org/officeDocument/2006/relationships/customXml" Target="../ink/ink690.xml"/><Relationship Id="rId41" Type="http://schemas.openxmlformats.org/officeDocument/2006/relationships/image" Target="../media/image680.png"/><Relationship Id="rId62" Type="http://schemas.openxmlformats.org/officeDocument/2006/relationships/customXml" Target="../ink/ink711.xml"/><Relationship Id="rId83" Type="http://schemas.openxmlformats.org/officeDocument/2006/relationships/image" Target="../media/image701.png"/><Relationship Id="rId179" Type="http://schemas.openxmlformats.org/officeDocument/2006/relationships/image" Target="../media/image749.png"/><Relationship Id="rId365" Type="http://schemas.openxmlformats.org/officeDocument/2006/relationships/image" Target="../media/image840.png"/><Relationship Id="rId386" Type="http://schemas.openxmlformats.org/officeDocument/2006/relationships/customXml" Target="../ink/ink873.xml"/><Relationship Id="rId190" Type="http://schemas.openxmlformats.org/officeDocument/2006/relationships/customXml" Target="../ink/ink775.xml"/><Relationship Id="rId204" Type="http://schemas.openxmlformats.org/officeDocument/2006/relationships/customXml" Target="../ink/ink782.xml"/><Relationship Id="rId225" Type="http://schemas.openxmlformats.org/officeDocument/2006/relationships/image" Target="../media/image771.png"/><Relationship Id="rId246" Type="http://schemas.openxmlformats.org/officeDocument/2006/relationships/customXml" Target="../ink/ink803.xml"/><Relationship Id="rId267" Type="http://schemas.openxmlformats.org/officeDocument/2006/relationships/image" Target="../media/image791.png"/><Relationship Id="rId288" Type="http://schemas.openxmlformats.org/officeDocument/2006/relationships/customXml" Target="../ink/ink824.xml"/><Relationship Id="rId106" Type="http://schemas.openxmlformats.org/officeDocument/2006/relationships/customXml" Target="../ink/ink733.xml"/><Relationship Id="rId127" Type="http://schemas.openxmlformats.org/officeDocument/2006/relationships/image" Target="../media/image723.png"/><Relationship Id="rId313" Type="http://schemas.openxmlformats.org/officeDocument/2006/relationships/image" Target="../media/image814.png"/><Relationship Id="rId10" Type="http://schemas.openxmlformats.org/officeDocument/2006/relationships/customXml" Target="../ink/ink685.xml"/><Relationship Id="rId31" Type="http://schemas.openxmlformats.org/officeDocument/2006/relationships/image" Target="../media/image675.png"/><Relationship Id="rId52" Type="http://schemas.openxmlformats.org/officeDocument/2006/relationships/customXml" Target="../ink/ink706.xml"/><Relationship Id="rId73" Type="http://schemas.openxmlformats.org/officeDocument/2006/relationships/image" Target="../media/image696.png"/><Relationship Id="rId94" Type="http://schemas.openxmlformats.org/officeDocument/2006/relationships/customXml" Target="../ink/ink727.xml"/><Relationship Id="rId148" Type="http://schemas.openxmlformats.org/officeDocument/2006/relationships/customXml" Target="../ink/ink754.xml"/><Relationship Id="rId169" Type="http://schemas.openxmlformats.org/officeDocument/2006/relationships/image" Target="../media/image744.png"/><Relationship Id="rId334" Type="http://schemas.openxmlformats.org/officeDocument/2006/relationships/customXml" Target="../ink/ink847.xml"/><Relationship Id="rId355" Type="http://schemas.openxmlformats.org/officeDocument/2006/relationships/image" Target="../media/image835.png"/><Relationship Id="rId376" Type="http://schemas.openxmlformats.org/officeDocument/2006/relationships/customXml" Target="../ink/ink868.xml"/><Relationship Id="rId397" Type="http://schemas.openxmlformats.org/officeDocument/2006/relationships/image" Target="../media/image855.png"/><Relationship Id="rId4" Type="http://schemas.openxmlformats.org/officeDocument/2006/relationships/customXml" Target="../ink/ink682.xml"/><Relationship Id="rId180" Type="http://schemas.openxmlformats.org/officeDocument/2006/relationships/customXml" Target="../ink/ink770.xml"/><Relationship Id="rId215" Type="http://schemas.openxmlformats.org/officeDocument/2006/relationships/image" Target="../media/image766.png"/><Relationship Id="rId236" Type="http://schemas.openxmlformats.org/officeDocument/2006/relationships/customXml" Target="../ink/ink798.xml"/><Relationship Id="rId257" Type="http://schemas.openxmlformats.org/officeDocument/2006/relationships/image" Target="../media/image787.png"/><Relationship Id="rId278" Type="http://schemas.openxmlformats.org/officeDocument/2006/relationships/customXml" Target="../ink/ink819.xml"/><Relationship Id="rId401" Type="http://schemas.openxmlformats.org/officeDocument/2006/relationships/image" Target="../media/image857.png"/><Relationship Id="rId303" Type="http://schemas.openxmlformats.org/officeDocument/2006/relationships/image" Target="../media/image809.png"/><Relationship Id="rId42" Type="http://schemas.openxmlformats.org/officeDocument/2006/relationships/customXml" Target="../ink/ink701.xml"/><Relationship Id="rId84" Type="http://schemas.openxmlformats.org/officeDocument/2006/relationships/customXml" Target="../ink/ink722.xml"/><Relationship Id="rId138" Type="http://schemas.openxmlformats.org/officeDocument/2006/relationships/customXml" Target="../ink/ink749.xml"/><Relationship Id="rId345" Type="http://schemas.openxmlformats.org/officeDocument/2006/relationships/image" Target="../media/image830.png"/><Relationship Id="rId387" Type="http://schemas.openxmlformats.org/officeDocument/2006/relationships/image" Target="../media/image850.png"/><Relationship Id="rId191" Type="http://schemas.openxmlformats.org/officeDocument/2006/relationships/image" Target="../media/image755.png"/><Relationship Id="rId205" Type="http://schemas.openxmlformats.org/officeDocument/2006/relationships/image" Target="../media/image762.png"/><Relationship Id="rId247" Type="http://schemas.openxmlformats.org/officeDocument/2006/relationships/image" Target="../media/image782.png"/><Relationship Id="rId107" Type="http://schemas.openxmlformats.org/officeDocument/2006/relationships/image" Target="../media/image713.png"/><Relationship Id="rId289" Type="http://schemas.openxmlformats.org/officeDocument/2006/relationships/image" Target="../media/image802.png"/><Relationship Id="rId11" Type="http://schemas.openxmlformats.org/officeDocument/2006/relationships/image" Target="../media/image665.png"/><Relationship Id="rId53" Type="http://schemas.openxmlformats.org/officeDocument/2006/relationships/image" Target="../media/image686.png"/><Relationship Id="rId149" Type="http://schemas.openxmlformats.org/officeDocument/2006/relationships/image" Target="../media/image734.png"/><Relationship Id="rId314" Type="http://schemas.openxmlformats.org/officeDocument/2006/relationships/customXml" Target="../ink/ink837.xml"/><Relationship Id="rId356" Type="http://schemas.openxmlformats.org/officeDocument/2006/relationships/customXml" Target="../ink/ink858.xml"/><Relationship Id="rId398" Type="http://schemas.openxmlformats.org/officeDocument/2006/relationships/customXml" Target="../ink/ink879.xml"/><Relationship Id="rId95" Type="http://schemas.openxmlformats.org/officeDocument/2006/relationships/image" Target="../media/image707.png"/><Relationship Id="rId160" Type="http://schemas.openxmlformats.org/officeDocument/2006/relationships/customXml" Target="../ink/ink760.xml"/><Relationship Id="rId216" Type="http://schemas.openxmlformats.org/officeDocument/2006/relationships/customXml" Target="../ink/ink788.xml"/><Relationship Id="rId258" Type="http://schemas.openxmlformats.org/officeDocument/2006/relationships/customXml" Target="../ink/ink809.xml"/><Relationship Id="rId22" Type="http://schemas.openxmlformats.org/officeDocument/2006/relationships/customXml" Target="../ink/ink691.xml"/><Relationship Id="rId64" Type="http://schemas.openxmlformats.org/officeDocument/2006/relationships/customXml" Target="../ink/ink712.xml"/><Relationship Id="rId118" Type="http://schemas.openxmlformats.org/officeDocument/2006/relationships/customXml" Target="../ink/ink739.xml"/><Relationship Id="rId325" Type="http://schemas.openxmlformats.org/officeDocument/2006/relationships/image" Target="../media/image820.png"/><Relationship Id="rId367" Type="http://schemas.openxmlformats.org/officeDocument/2006/relationships/image" Target="../media/image841.png"/><Relationship Id="rId171" Type="http://schemas.openxmlformats.org/officeDocument/2006/relationships/image" Target="../media/image745.png"/><Relationship Id="rId227" Type="http://schemas.openxmlformats.org/officeDocument/2006/relationships/image" Target="../media/image772.png"/><Relationship Id="rId269" Type="http://schemas.openxmlformats.org/officeDocument/2006/relationships/image" Target="../media/image792.png"/><Relationship Id="rId33" Type="http://schemas.openxmlformats.org/officeDocument/2006/relationships/image" Target="../media/image676.png"/><Relationship Id="rId129" Type="http://schemas.openxmlformats.org/officeDocument/2006/relationships/image" Target="../media/image724.png"/><Relationship Id="rId280" Type="http://schemas.openxmlformats.org/officeDocument/2006/relationships/customXml" Target="../ink/ink820.xml"/><Relationship Id="rId336" Type="http://schemas.openxmlformats.org/officeDocument/2006/relationships/customXml" Target="../ink/ink848.xml"/><Relationship Id="rId75" Type="http://schemas.openxmlformats.org/officeDocument/2006/relationships/image" Target="../media/image697.png"/><Relationship Id="rId140" Type="http://schemas.openxmlformats.org/officeDocument/2006/relationships/customXml" Target="../ink/ink750.xml"/><Relationship Id="rId182" Type="http://schemas.openxmlformats.org/officeDocument/2006/relationships/customXml" Target="../ink/ink771.xml"/><Relationship Id="rId378" Type="http://schemas.openxmlformats.org/officeDocument/2006/relationships/customXml" Target="../ink/ink869.xml"/><Relationship Id="rId403" Type="http://schemas.openxmlformats.org/officeDocument/2006/relationships/image" Target="../media/image858.png"/><Relationship Id="rId6" Type="http://schemas.openxmlformats.org/officeDocument/2006/relationships/customXml" Target="../ink/ink683.xml"/><Relationship Id="rId238" Type="http://schemas.openxmlformats.org/officeDocument/2006/relationships/customXml" Target="../ink/ink799.xml"/><Relationship Id="rId291" Type="http://schemas.openxmlformats.org/officeDocument/2006/relationships/image" Target="../media/image803.png"/><Relationship Id="rId305" Type="http://schemas.openxmlformats.org/officeDocument/2006/relationships/image" Target="../media/image810.png"/><Relationship Id="rId347" Type="http://schemas.openxmlformats.org/officeDocument/2006/relationships/image" Target="../media/image831.png"/><Relationship Id="rId44" Type="http://schemas.openxmlformats.org/officeDocument/2006/relationships/customXml" Target="../ink/ink702.xml"/><Relationship Id="rId86" Type="http://schemas.openxmlformats.org/officeDocument/2006/relationships/customXml" Target="../ink/ink723.xml"/><Relationship Id="rId151" Type="http://schemas.openxmlformats.org/officeDocument/2006/relationships/image" Target="../media/image735.png"/><Relationship Id="rId389" Type="http://schemas.openxmlformats.org/officeDocument/2006/relationships/image" Target="../media/image851.png"/><Relationship Id="rId193" Type="http://schemas.openxmlformats.org/officeDocument/2006/relationships/image" Target="../media/image756.png"/><Relationship Id="rId207" Type="http://schemas.openxmlformats.org/officeDocument/2006/relationships/image" Target="../media/image763.png"/><Relationship Id="rId249" Type="http://schemas.openxmlformats.org/officeDocument/2006/relationships/image" Target="../media/image783.png"/><Relationship Id="rId13" Type="http://schemas.openxmlformats.org/officeDocument/2006/relationships/image" Target="../media/image666.png"/><Relationship Id="rId109" Type="http://schemas.openxmlformats.org/officeDocument/2006/relationships/image" Target="../media/image714.png"/><Relationship Id="rId260" Type="http://schemas.openxmlformats.org/officeDocument/2006/relationships/customXml" Target="../ink/ink810.xml"/><Relationship Id="rId316" Type="http://schemas.openxmlformats.org/officeDocument/2006/relationships/customXml" Target="../ink/ink838.xml"/><Relationship Id="rId55" Type="http://schemas.openxmlformats.org/officeDocument/2006/relationships/image" Target="../media/image687.png"/><Relationship Id="rId97" Type="http://schemas.openxmlformats.org/officeDocument/2006/relationships/image" Target="../media/image708.png"/><Relationship Id="rId120" Type="http://schemas.openxmlformats.org/officeDocument/2006/relationships/customXml" Target="../ink/ink740.xml"/><Relationship Id="rId358" Type="http://schemas.openxmlformats.org/officeDocument/2006/relationships/customXml" Target="../ink/ink859.xml"/><Relationship Id="rId162" Type="http://schemas.openxmlformats.org/officeDocument/2006/relationships/customXml" Target="../ink/ink761.xml"/><Relationship Id="rId218" Type="http://schemas.openxmlformats.org/officeDocument/2006/relationships/customXml" Target="../ink/ink789.xml"/><Relationship Id="rId271" Type="http://schemas.openxmlformats.org/officeDocument/2006/relationships/image" Target="../media/image793.png"/><Relationship Id="rId24" Type="http://schemas.openxmlformats.org/officeDocument/2006/relationships/customXml" Target="../ink/ink692.xml"/><Relationship Id="rId66" Type="http://schemas.openxmlformats.org/officeDocument/2006/relationships/customXml" Target="../ink/ink713.xml"/><Relationship Id="rId131" Type="http://schemas.openxmlformats.org/officeDocument/2006/relationships/image" Target="../media/image725.png"/><Relationship Id="rId327" Type="http://schemas.openxmlformats.org/officeDocument/2006/relationships/image" Target="../media/image821.png"/><Relationship Id="rId369" Type="http://schemas.openxmlformats.org/officeDocument/2006/relationships/image" Target="../media/image842.png"/><Relationship Id="rId173" Type="http://schemas.openxmlformats.org/officeDocument/2006/relationships/image" Target="../media/image746.png"/><Relationship Id="rId229" Type="http://schemas.openxmlformats.org/officeDocument/2006/relationships/image" Target="../media/image773.png"/><Relationship Id="rId380" Type="http://schemas.openxmlformats.org/officeDocument/2006/relationships/customXml" Target="../ink/ink870.xml"/><Relationship Id="rId240" Type="http://schemas.openxmlformats.org/officeDocument/2006/relationships/customXml" Target="../ink/ink800.xml"/><Relationship Id="rId35" Type="http://schemas.openxmlformats.org/officeDocument/2006/relationships/image" Target="../media/image677.png"/><Relationship Id="rId77" Type="http://schemas.openxmlformats.org/officeDocument/2006/relationships/image" Target="../media/image698.png"/><Relationship Id="rId100" Type="http://schemas.openxmlformats.org/officeDocument/2006/relationships/customXml" Target="../ink/ink730.xml"/><Relationship Id="rId282" Type="http://schemas.openxmlformats.org/officeDocument/2006/relationships/customXml" Target="../ink/ink821.xml"/><Relationship Id="rId338" Type="http://schemas.openxmlformats.org/officeDocument/2006/relationships/customXml" Target="../ink/ink849.xml"/><Relationship Id="rId8" Type="http://schemas.openxmlformats.org/officeDocument/2006/relationships/customXml" Target="../ink/ink684.xml"/><Relationship Id="rId142" Type="http://schemas.openxmlformats.org/officeDocument/2006/relationships/customXml" Target="../ink/ink751.xml"/><Relationship Id="rId184" Type="http://schemas.openxmlformats.org/officeDocument/2006/relationships/customXml" Target="../ink/ink772.xml"/><Relationship Id="rId391" Type="http://schemas.openxmlformats.org/officeDocument/2006/relationships/image" Target="../media/image852.png"/><Relationship Id="rId251" Type="http://schemas.openxmlformats.org/officeDocument/2006/relationships/image" Target="../media/image784.png"/><Relationship Id="rId46" Type="http://schemas.openxmlformats.org/officeDocument/2006/relationships/customXml" Target="../ink/ink703.xml"/><Relationship Id="rId293" Type="http://schemas.openxmlformats.org/officeDocument/2006/relationships/image" Target="../media/image804.png"/><Relationship Id="rId307" Type="http://schemas.openxmlformats.org/officeDocument/2006/relationships/image" Target="../media/image811.png"/><Relationship Id="rId349" Type="http://schemas.openxmlformats.org/officeDocument/2006/relationships/image" Target="../media/image832.png"/><Relationship Id="rId88" Type="http://schemas.openxmlformats.org/officeDocument/2006/relationships/customXml" Target="../ink/ink724.xml"/><Relationship Id="rId111" Type="http://schemas.openxmlformats.org/officeDocument/2006/relationships/image" Target="../media/image715.png"/><Relationship Id="rId153" Type="http://schemas.openxmlformats.org/officeDocument/2006/relationships/image" Target="../media/image736.png"/><Relationship Id="rId195" Type="http://schemas.openxmlformats.org/officeDocument/2006/relationships/image" Target="../media/image757.png"/><Relationship Id="rId209" Type="http://schemas.openxmlformats.org/officeDocument/2006/relationships/image" Target="../media/image764.png"/><Relationship Id="rId360" Type="http://schemas.openxmlformats.org/officeDocument/2006/relationships/customXml" Target="../ink/ink860.xml"/><Relationship Id="rId220" Type="http://schemas.openxmlformats.org/officeDocument/2006/relationships/customXml" Target="../ink/ink790.xml"/><Relationship Id="rId15" Type="http://schemas.openxmlformats.org/officeDocument/2006/relationships/image" Target="../media/image667.png"/><Relationship Id="rId57" Type="http://schemas.openxmlformats.org/officeDocument/2006/relationships/image" Target="../media/image688.png"/><Relationship Id="rId262" Type="http://schemas.openxmlformats.org/officeDocument/2006/relationships/customXml" Target="../ink/ink811.xml"/><Relationship Id="rId318" Type="http://schemas.openxmlformats.org/officeDocument/2006/relationships/customXml" Target="../ink/ink839.xml"/><Relationship Id="rId99" Type="http://schemas.openxmlformats.org/officeDocument/2006/relationships/image" Target="../media/image709.png"/><Relationship Id="rId122" Type="http://schemas.openxmlformats.org/officeDocument/2006/relationships/customXml" Target="../ink/ink741.xml"/><Relationship Id="rId164" Type="http://schemas.openxmlformats.org/officeDocument/2006/relationships/customXml" Target="../ink/ink762.xml"/><Relationship Id="rId371" Type="http://schemas.openxmlformats.org/officeDocument/2006/relationships/image" Target="../media/image843.png"/><Relationship Id="rId26" Type="http://schemas.openxmlformats.org/officeDocument/2006/relationships/customXml" Target="../ink/ink693.xml"/><Relationship Id="rId231" Type="http://schemas.openxmlformats.org/officeDocument/2006/relationships/image" Target="../media/image774.png"/><Relationship Id="rId273" Type="http://schemas.openxmlformats.org/officeDocument/2006/relationships/image" Target="../media/image794.png"/><Relationship Id="rId329" Type="http://schemas.openxmlformats.org/officeDocument/2006/relationships/image" Target="../media/image822.png"/><Relationship Id="rId68" Type="http://schemas.openxmlformats.org/officeDocument/2006/relationships/customXml" Target="../ink/ink714.xml"/><Relationship Id="rId133" Type="http://schemas.openxmlformats.org/officeDocument/2006/relationships/image" Target="../media/image726.png"/><Relationship Id="rId175" Type="http://schemas.openxmlformats.org/officeDocument/2006/relationships/image" Target="../media/image747.png"/><Relationship Id="rId340" Type="http://schemas.openxmlformats.org/officeDocument/2006/relationships/customXml" Target="../ink/ink850.xml"/><Relationship Id="rId200" Type="http://schemas.openxmlformats.org/officeDocument/2006/relationships/customXml" Target="../ink/ink780.xml"/><Relationship Id="rId382" Type="http://schemas.openxmlformats.org/officeDocument/2006/relationships/customXml" Target="../ink/ink871.xml"/><Relationship Id="rId242" Type="http://schemas.openxmlformats.org/officeDocument/2006/relationships/customXml" Target="../ink/ink801.xml"/><Relationship Id="rId284" Type="http://schemas.openxmlformats.org/officeDocument/2006/relationships/customXml" Target="../ink/ink822.xml"/><Relationship Id="rId37" Type="http://schemas.openxmlformats.org/officeDocument/2006/relationships/image" Target="../media/image678.png"/><Relationship Id="rId79" Type="http://schemas.openxmlformats.org/officeDocument/2006/relationships/image" Target="../media/image699.png"/><Relationship Id="rId102" Type="http://schemas.openxmlformats.org/officeDocument/2006/relationships/customXml" Target="../ink/ink731.xml"/><Relationship Id="rId144" Type="http://schemas.openxmlformats.org/officeDocument/2006/relationships/customXml" Target="../ink/ink75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8.png"/><Relationship Id="rId21" Type="http://schemas.openxmlformats.org/officeDocument/2006/relationships/customXml" Target="../ink/ink891.xml"/><Relationship Id="rId42" Type="http://schemas.openxmlformats.org/officeDocument/2006/relationships/image" Target="../media/image876.png"/><Relationship Id="rId47" Type="http://schemas.openxmlformats.org/officeDocument/2006/relationships/customXml" Target="../ink/ink904.xml"/><Relationship Id="rId63" Type="http://schemas.openxmlformats.org/officeDocument/2006/relationships/customXml" Target="../ink/ink912.xml"/><Relationship Id="rId68" Type="http://schemas.openxmlformats.org/officeDocument/2006/relationships/image" Target="../media/image889.png"/><Relationship Id="rId84" Type="http://schemas.openxmlformats.org/officeDocument/2006/relationships/image" Target="../media/image897.png"/><Relationship Id="rId16" Type="http://schemas.openxmlformats.org/officeDocument/2006/relationships/image" Target="../media/image863.png"/><Relationship Id="rId11" Type="http://schemas.openxmlformats.org/officeDocument/2006/relationships/customXml" Target="../ink/ink886.xml"/><Relationship Id="rId32" Type="http://schemas.openxmlformats.org/officeDocument/2006/relationships/image" Target="../media/image871.png"/><Relationship Id="rId37" Type="http://schemas.openxmlformats.org/officeDocument/2006/relationships/customXml" Target="../ink/ink899.xml"/><Relationship Id="rId53" Type="http://schemas.openxmlformats.org/officeDocument/2006/relationships/customXml" Target="../ink/ink907.xml"/><Relationship Id="rId58" Type="http://schemas.openxmlformats.org/officeDocument/2006/relationships/image" Target="../media/image884.png"/><Relationship Id="rId74" Type="http://schemas.openxmlformats.org/officeDocument/2006/relationships/image" Target="../media/image892.png"/><Relationship Id="rId79" Type="http://schemas.openxmlformats.org/officeDocument/2006/relationships/customXml" Target="../ink/ink920.xml"/><Relationship Id="rId5" Type="http://schemas.openxmlformats.org/officeDocument/2006/relationships/customXml" Target="../ink/ink883.xml"/><Relationship Id="rId19" Type="http://schemas.openxmlformats.org/officeDocument/2006/relationships/customXml" Target="../ink/ink890.xml"/><Relationship Id="rId14" Type="http://schemas.openxmlformats.org/officeDocument/2006/relationships/image" Target="../media/image862.png"/><Relationship Id="rId22" Type="http://schemas.openxmlformats.org/officeDocument/2006/relationships/image" Target="../media/image866.png"/><Relationship Id="rId27" Type="http://schemas.openxmlformats.org/officeDocument/2006/relationships/customXml" Target="../ink/ink894.xml"/><Relationship Id="rId30" Type="http://schemas.openxmlformats.org/officeDocument/2006/relationships/image" Target="../media/image870.png"/><Relationship Id="rId35" Type="http://schemas.openxmlformats.org/officeDocument/2006/relationships/customXml" Target="../ink/ink898.xml"/><Relationship Id="rId43" Type="http://schemas.openxmlformats.org/officeDocument/2006/relationships/customXml" Target="../ink/ink902.xml"/><Relationship Id="rId48" Type="http://schemas.openxmlformats.org/officeDocument/2006/relationships/image" Target="../media/image879.png"/><Relationship Id="rId56" Type="http://schemas.openxmlformats.org/officeDocument/2006/relationships/image" Target="../media/image883.png"/><Relationship Id="rId64" Type="http://schemas.openxmlformats.org/officeDocument/2006/relationships/image" Target="../media/image887.png"/><Relationship Id="rId69" Type="http://schemas.openxmlformats.org/officeDocument/2006/relationships/customXml" Target="../ink/ink915.xml"/><Relationship Id="rId77" Type="http://schemas.openxmlformats.org/officeDocument/2006/relationships/customXml" Target="../ink/ink919.xml"/><Relationship Id="rId8" Type="http://schemas.openxmlformats.org/officeDocument/2006/relationships/image" Target="../media/image859.png"/><Relationship Id="rId51" Type="http://schemas.openxmlformats.org/officeDocument/2006/relationships/customXml" Target="../ink/ink906.xml"/><Relationship Id="rId72" Type="http://schemas.openxmlformats.org/officeDocument/2006/relationships/image" Target="../media/image891.png"/><Relationship Id="rId80" Type="http://schemas.openxmlformats.org/officeDocument/2006/relationships/image" Target="../media/image895.png"/><Relationship Id="rId85" Type="http://schemas.openxmlformats.org/officeDocument/2006/relationships/customXml" Target="../ink/ink923.xml"/><Relationship Id="rId3" Type="http://schemas.openxmlformats.org/officeDocument/2006/relationships/customXml" Target="../ink/ink882.xml"/><Relationship Id="rId12" Type="http://schemas.openxmlformats.org/officeDocument/2006/relationships/image" Target="../media/image861.png"/><Relationship Id="rId17" Type="http://schemas.openxmlformats.org/officeDocument/2006/relationships/customXml" Target="../ink/ink889.xml"/><Relationship Id="rId25" Type="http://schemas.openxmlformats.org/officeDocument/2006/relationships/customXml" Target="../ink/ink893.xml"/><Relationship Id="rId33" Type="http://schemas.openxmlformats.org/officeDocument/2006/relationships/customXml" Target="../ink/ink897.xml"/><Relationship Id="rId38" Type="http://schemas.openxmlformats.org/officeDocument/2006/relationships/image" Target="../media/image874.png"/><Relationship Id="rId46" Type="http://schemas.openxmlformats.org/officeDocument/2006/relationships/image" Target="../media/image878.png"/><Relationship Id="rId59" Type="http://schemas.openxmlformats.org/officeDocument/2006/relationships/customXml" Target="../ink/ink910.xml"/><Relationship Id="rId67" Type="http://schemas.openxmlformats.org/officeDocument/2006/relationships/customXml" Target="../ink/ink914.xml"/><Relationship Id="rId20" Type="http://schemas.openxmlformats.org/officeDocument/2006/relationships/image" Target="../media/image865.png"/><Relationship Id="rId41" Type="http://schemas.openxmlformats.org/officeDocument/2006/relationships/customXml" Target="../ink/ink901.xml"/><Relationship Id="rId54" Type="http://schemas.openxmlformats.org/officeDocument/2006/relationships/image" Target="../media/image882.png"/><Relationship Id="rId62" Type="http://schemas.openxmlformats.org/officeDocument/2006/relationships/image" Target="../media/image886.png"/><Relationship Id="rId70" Type="http://schemas.openxmlformats.org/officeDocument/2006/relationships/image" Target="../media/image890.png"/><Relationship Id="rId75" Type="http://schemas.openxmlformats.org/officeDocument/2006/relationships/customXml" Target="../ink/ink918.xml"/><Relationship Id="rId83" Type="http://schemas.openxmlformats.org/officeDocument/2006/relationships/customXml" Target="../ink/ink922.xml"/><Relationship Id="rId88" Type="http://schemas.openxmlformats.org/officeDocument/2006/relationships/image" Target="../media/image8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80.png"/><Relationship Id="rId15" Type="http://schemas.openxmlformats.org/officeDocument/2006/relationships/customXml" Target="../ink/ink888.xml"/><Relationship Id="rId23" Type="http://schemas.openxmlformats.org/officeDocument/2006/relationships/customXml" Target="../ink/ink892.xml"/><Relationship Id="rId28" Type="http://schemas.openxmlformats.org/officeDocument/2006/relationships/image" Target="../media/image869.png"/><Relationship Id="rId36" Type="http://schemas.openxmlformats.org/officeDocument/2006/relationships/image" Target="../media/image873.png"/><Relationship Id="rId49" Type="http://schemas.openxmlformats.org/officeDocument/2006/relationships/customXml" Target="../ink/ink905.xml"/><Relationship Id="rId57" Type="http://schemas.openxmlformats.org/officeDocument/2006/relationships/customXml" Target="../ink/ink909.xml"/><Relationship Id="rId10" Type="http://schemas.openxmlformats.org/officeDocument/2006/relationships/image" Target="../media/image860.png"/><Relationship Id="rId31" Type="http://schemas.openxmlformats.org/officeDocument/2006/relationships/customXml" Target="../ink/ink896.xml"/><Relationship Id="rId44" Type="http://schemas.openxmlformats.org/officeDocument/2006/relationships/image" Target="../media/image877.png"/><Relationship Id="rId52" Type="http://schemas.openxmlformats.org/officeDocument/2006/relationships/image" Target="../media/image881.png"/><Relationship Id="rId60" Type="http://schemas.openxmlformats.org/officeDocument/2006/relationships/image" Target="../media/image885.png"/><Relationship Id="rId65" Type="http://schemas.openxmlformats.org/officeDocument/2006/relationships/customXml" Target="../ink/ink913.xml"/><Relationship Id="rId73" Type="http://schemas.openxmlformats.org/officeDocument/2006/relationships/customXml" Target="../ink/ink917.xml"/><Relationship Id="rId78" Type="http://schemas.openxmlformats.org/officeDocument/2006/relationships/image" Target="../media/image894.png"/><Relationship Id="rId81" Type="http://schemas.openxmlformats.org/officeDocument/2006/relationships/customXml" Target="../ink/ink921.xml"/><Relationship Id="rId86" Type="http://schemas.openxmlformats.org/officeDocument/2006/relationships/image" Target="../media/image898.png"/><Relationship Id="rId4" Type="http://schemas.openxmlformats.org/officeDocument/2006/relationships/image" Target="../media/image8570.png"/><Relationship Id="rId9" Type="http://schemas.openxmlformats.org/officeDocument/2006/relationships/customXml" Target="../ink/ink885.xml"/><Relationship Id="rId13" Type="http://schemas.openxmlformats.org/officeDocument/2006/relationships/customXml" Target="../ink/ink887.xml"/><Relationship Id="rId18" Type="http://schemas.openxmlformats.org/officeDocument/2006/relationships/image" Target="../media/image864.png"/><Relationship Id="rId39" Type="http://schemas.openxmlformats.org/officeDocument/2006/relationships/customXml" Target="../ink/ink900.xml"/><Relationship Id="rId34" Type="http://schemas.openxmlformats.org/officeDocument/2006/relationships/image" Target="../media/image872.png"/><Relationship Id="rId50" Type="http://schemas.openxmlformats.org/officeDocument/2006/relationships/image" Target="../media/image880.png"/><Relationship Id="rId55" Type="http://schemas.openxmlformats.org/officeDocument/2006/relationships/customXml" Target="../ink/ink908.xml"/><Relationship Id="rId76" Type="http://schemas.openxmlformats.org/officeDocument/2006/relationships/image" Target="../media/image893.png"/><Relationship Id="rId7" Type="http://schemas.openxmlformats.org/officeDocument/2006/relationships/customXml" Target="../ink/ink884.xml"/><Relationship Id="rId71" Type="http://schemas.openxmlformats.org/officeDocument/2006/relationships/customXml" Target="../ink/ink916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895.xml"/><Relationship Id="rId24" Type="http://schemas.openxmlformats.org/officeDocument/2006/relationships/image" Target="../media/image867.png"/><Relationship Id="rId40" Type="http://schemas.openxmlformats.org/officeDocument/2006/relationships/image" Target="../media/image875.png"/><Relationship Id="rId45" Type="http://schemas.openxmlformats.org/officeDocument/2006/relationships/customXml" Target="../ink/ink903.xml"/><Relationship Id="rId66" Type="http://schemas.openxmlformats.org/officeDocument/2006/relationships/image" Target="../media/image888.png"/><Relationship Id="rId87" Type="http://schemas.openxmlformats.org/officeDocument/2006/relationships/customXml" Target="../ink/ink924.xml"/><Relationship Id="rId61" Type="http://schemas.openxmlformats.org/officeDocument/2006/relationships/customXml" Target="../ink/ink911.xml"/><Relationship Id="rId82" Type="http://schemas.openxmlformats.org/officeDocument/2006/relationships/image" Target="../media/image89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5.png"/><Relationship Id="rId18" Type="http://schemas.openxmlformats.org/officeDocument/2006/relationships/customXml" Target="../ink/ink932.xml"/><Relationship Id="rId26" Type="http://schemas.openxmlformats.org/officeDocument/2006/relationships/customXml" Target="../ink/ink936.xml"/><Relationship Id="rId39" Type="http://schemas.openxmlformats.org/officeDocument/2006/relationships/image" Target="../media/image918.png"/><Relationship Id="rId21" Type="http://schemas.openxmlformats.org/officeDocument/2006/relationships/image" Target="../media/image909.png"/><Relationship Id="rId34" Type="http://schemas.openxmlformats.org/officeDocument/2006/relationships/customXml" Target="../ink/ink940.xml"/><Relationship Id="rId7" Type="http://schemas.openxmlformats.org/officeDocument/2006/relationships/image" Target="../media/image902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931.xml"/><Relationship Id="rId20" Type="http://schemas.openxmlformats.org/officeDocument/2006/relationships/customXml" Target="../ink/ink933.xml"/><Relationship Id="rId29" Type="http://schemas.openxmlformats.org/officeDocument/2006/relationships/image" Target="../media/image913.png"/><Relationship Id="rId41" Type="http://schemas.openxmlformats.org/officeDocument/2006/relationships/image" Target="../media/image9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6.xml"/><Relationship Id="rId11" Type="http://schemas.openxmlformats.org/officeDocument/2006/relationships/image" Target="../media/image904.png"/><Relationship Id="rId24" Type="http://schemas.openxmlformats.org/officeDocument/2006/relationships/customXml" Target="../ink/ink935.xml"/><Relationship Id="rId32" Type="http://schemas.openxmlformats.org/officeDocument/2006/relationships/customXml" Target="../ink/ink939.xml"/><Relationship Id="rId37" Type="http://schemas.openxmlformats.org/officeDocument/2006/relationships/image" Target="../media/image917.png"/><Relationship Id="rId40" Type="http://schemas.openxmlformats.org/officeDocument/2006/relationships/customXml" Target="../ink/ink943.xml"/><Relationship Id="rId5" Type="http://schemas.openxmlformats.org/officeDocument/2006/relationships/image" Target="../media/image901.png"/><Relationship Id="rId15" Type="http://schemas.openxmlformats.org/officeDocument/2006/relationships/image" Target="../media/image906.png"/><Relationship Id="rId23" Type="http://schemas.openxmlformats.org/officeDocument/2006/relationships/image" Target="../media/image910.png"/><Relationship Id="rId28" Type="http://schemas.openxmlformats.org/officeDocument/2006/relationships/customXml" Target="../ink/ink937.xml"/><Relationship Id="rId36" Type="http://schemas.openxmlformats.org/officeDocument/2006/relationships/customXml" Target="../ink/ink941.xml"/><Relationship Id="rId10" Type="http://schemas.openxmlformats.org/officeDocument/2006/relationships/customXml" Target="../ink/ink928.xml"/><Relationship Id="rId19" Type="http://schemas.openxmlformats.org/officeDocument/2006/relationships/image" Target="../media/image908.png"/><Relationship Id="rId31" Type="http://schemas.openxmlformats.org/officeDocument/2006/relationships/image" Target="../media/image914.png"/><Relationship Id="rId4" Type="http://schemas.openxmlformats.org/officeDocument/2006/relationships/customXml" Target="../ink/ink925.xml"/><Relationship Id="rId9" Type="http://schemas.openxmlformats.org/officeDocument/2006/relationships/image" Target="../media/image903.png"/><Relationship Id="rId14" Type="http://schemas.openxmlformats.org/officeDocument/2006/relationships/customXml" Target="../ink/ink930.xml"/><Relationship Id="rId22" Type="http://schemas.openxmlformats.org/officeDocument/2006/relationships/customXml" Target="../ink/ink934.xml"/><Relationship Id="rId27" Type="http://schemas.openxmlformats.org/officeDocument/2006/relationships/image" Target="../media/image912.png"/><Relationship Id="rId30" Type="http://schemas.openxmlformats.org/officeDocument/2006/relationships/customXml" Target="../ink/ink938.xml"/><Relationship Id="rId35" Type="http://schemas.openxmlformats.org/officeDocument/2006/relationships/image" Target="../media/image916.png"/><Relationship Id="rId8" Type="http://schemas.openxmlformats.org/officeDocument/2006/relationships/customXml" Target="../ink/ink927.xml"/><Relationship Id="rId3" Type="http://schemas.openxmlformats.org/officeDocument/2006/relationships/image" Target="../media/image900.png"/><Relationship Id="rId12" Type="http://schemas.openxmlformats.org/officeDocument/2006/relationships/customXml" Target="../ink/ink929.xml"/><Relationship Id="rId17" Type="http://schemas.openxmlformats.org/officeDocument/2006/relationships/image" Target="../media/image907.png"/><Relationship Id="rId25" Type="http://schemas.openxmlformats.org/officeDocument/2006/relationships/image" Target="../media/image911.png"/><Relationship Id="rId33" Type="http://schemas.openxmlformats.org/officeDocument/2006/relationships/image" Target="../media/image915.png"/><Relationship Id="rId38" Type="http://schemas.openxmlformats.org/officeDocument/2006/relationships/customXml" Target="../ink/ink9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hyperlink" Target="https://www.nobelprize.org/prizes/economic-sciences/2024/summary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Macro_Jade_WiSe_2024/institutions-as-the-fundamental-cause-of-long-run-.pdf" TargetMode="External"/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rnhardkoester.de/vorlesungen/Macro_Jade_WiSe_2024/DemocracyDoesCauseGrowth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3.emf"/><Relationship Id="rId2" Type="http://schemas.openxmlformats.org/officeDocument/2006/relationships/image" Target="../media/image9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4.emf"/><Relationship Id="rId4" Type="http://schemas.openxmlformats.org/officeDocument/2006/relationships/hyperlink" Target="https://www.theigc.org/sites/default/files/2016/06/acemoglu-2007.pdf" TargetMode="Externa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image" Target="../media/image934.png"/><Relationship Id="rId324" Type="http://schemas.openxmlformats.org/officeDocument/2006/relationships/customXml" Target="../ink/ink1108.xml"/><Relationship Id="rId531" Type="http://schemas.openxmlformats.org/officeDocument/2006/relationships/customXml" Target="../ink/ink1213.xml"/><Relationship Id="rId629" Type="http://schemas.openxmlformats.org/officeDocument/2006/relationships/customXml" Target="../ink/ink1262.xml"/><Relationship Id="rId170" Type="http://schemas.openxmlformats.org/officeDocument/2006/relationships/customXml" Target="../ink/ink1029.xml"/><Relationship Id="rId268" Type="http://schemas.openxmlformats.org/officeDocument/2006/relationships/customXml" Target="../ink/ink1079.xml"/><Relationship Id="rId475" Type="http://schemas.openxmlformats.org/officeDocument/2006/relationships/customXml" Target="../ink/ink1185.xml"/><Relationship Id="rId32" Type="http://schemas.openxmlformats.org/officeDocument/2006/relationships/customXml" Target="../ink/ink959.xml"/><Relationship Id="rId128" Type="http://schemas.openxmlformats.org/officeDocument/2006/relationships/customXml" Target="../ink/ink1008.xml"/><Relationship Id="rId335" Type="http://schemas.openxmlformats.org/officeDocument/2006/relationships/image" Target="../media/image1088.png"/><Relationship Id="rId542" Type="http://schemas.openxmlformats.org/officeDocument/2006/relationships/image" Target="../media/image1190.png"/><Relationship Id="rId181" Type="http://schemas.openxmlformats.org/officeDocument/2006/relationships/customXml" Target="../ink/ink1035.xml"/><Relationship Id="rId402" Type="http://schemas.openxmlformats.org/officeDocument/2006/relationships/image" Target="../media/image1121.png"/><Relationship Id="rId279" Type="http://schemas.openxmlformats.org/officeDocument/2006/relationships/customXml" Target="../ink/ink1085.xml"/><Relationship Id="rId486" Type="http://schemas.openxmlformats.org/officeDocument/2006/relationships/image" Target="../media/image1162.png"/><Relationship Id="rId43" Type="http://schemas.openxmlformats.org/officeDocument/2006/relationships/customXml" Target="../ink/ink965.xml"/><Relationship Id="rId139" Type="http://schemas.openxmlformats.org/officeDocument/2006/relationships/image" Target="../media/image992.png"/><Relationship Id="rId346" Type="http://schemas.openxmlformats.org/officeDocument/2006/relationships/customXml" Target="../ink/ink1119.xml"/><Relationship Id="rId553" Type="http://schemas.openxmlformats.org/officeDocument/2006/relationships/customXml" Target="../ink/ink1224.xml"/><Relationship Id="rId192" Type="http://schemas.openxmlformats.org/officeDocument/2006/relationships/image" Target="../media/image1018.png"/><Relationship Id="rId206" Type="http://schemas.openxmlformats.org/officeDocument/2006/relationships/image" Target="../media/image1025.png"/><Relationship Id="rId413" Type="http://schemas.openxmlformats.org/officeDocument/2006/relationships/customXml" Target="../ink/ink1153.xml"/><Relationship Id="rId497" Type="http://schemas.openxmlformats.org/officeDocument/2006/relationships/customXml" Target="../ink/ink1196.xml"/><Relationship Id="rId620" Type="http://schemas.openxmlformats.org/officeDocument/2006/relationships/image" Target="../media/image1229.png"/><Relationship Id="rId357" Type="http://schemas.openxmlformats.org/officeDocument/2006/relationships/image" Target="../media/image1099.png"/><Relationship Id="rId54" Type="http://schemas.openxmlformats.org/officeDocument/2006/relationships/image" Target="../media/image950.png"/><Relationship Id="rId217" Type="http://schemas.openxmlformats.org/officeDocument/2006/relationships/customXml" Target="../ink/ink1053.xml"/><Relationship Id="rId564" Type="http://schemas.openxmlformats.org/officeDocument/2006/relationships/image" Target="../media/image1201.png"/><Relationship Id="rId424" Type="http://schemas.openxmlformats.org/officeDocument/2006/relationships/customXml" Target="../ink/ink1159.xml"/><Relationship Id="rId631" Type="http://schemas.openxmlformats.org/officeDocument/2006/relationships/customXml" Target="../ink/ink1263.xml"/><Relationship Id="rId270" Type="http://schemas.openxmlformats.org/officeDocument/2006/relationships/customXml" Target="../ink/ink1080.xml"/><Relationship Id="rId65" Type="http://schemas.openxmlformats.org/officeDocument/2006/relationships/customXml" Target="../ink/ink976.xml"/><Relationship Id="rId130" Type="http://schemas.openxmlformats.org/officeDocument/2006/relationships/customXml" Target="../ink/ink1009.xml"/><Relationship Id="rId368" Type="http://schemas.openxmlformats.org/officeDocument/2006/relationships/customXml" Target="../ink/ink1130.xml"/><Relationship Id="rId575" Type="http://schemas.openxmlformats.org/officeDocument/2006/relationships/customXml" Target="../ink/ink1235.xml"/><Relationship Id="rId228" Type="http://schemas.openxmlformats.org/officeDocument/2006/relationships/image" Target="../media/image1036.png"/><Relationship Id="rId435" Type="http://schemas.openxmlformats.org/officeDocument/2006/relationships/image" Target="../media/image1137.png"/><Relationship Id="rId281" Type="http://schemas.openxmlformats.org/officeDocument/2006/relationships/customXml" Target="../ink/ink1086.xml"/><Relationship Id="rId502" Type="http://schemas.openxmlformats.org/officeDocument/2006/relationships/image" Target="../media/image1170.png"/><Relationship Id="rId76" Type="http://schemas.openxmlformats.org/officeDocument/2006/relationships/customXml" Target="../ink/ink982.xml"/><Relationship Id="rId141" Type="http://schemas.openxmlformats.org/officeDocument/2006/relationships/image" Target="../media/image993.png"/><Relationship Id="rId379" Type="http://schemas.openxmlformats.org/officeDocument/2006/relationships/image" Target="../media/image1110.png"/><Relationship Id="rId586" Type="http://schemas.openxmlformats.org/officeDocument/2006/relationships/image" Target="../media/image1212.png"/><Relationship Id="rId7" Type="http://schemas.openxmlformats.org/officeDocument/2006/relationships/image" Target="../media/image927.png"/><Relationship Id="rId239" Type="http://schemas.openxmlformats.org/officeDocument/2006/relationships/customXml" Target="../ink/ink1064.xml"/><Relationship Id="rId446" Type="http://schemas.openxmlformats.org/officeDocument/2006/relationships/image" Target="../media/image1142.png"/><Relationship Id="rId292" Type="http://schemas.openxmlformats.org/officeDocument/2006/relationships/image" Target="../media/image1067.png"/><Relationship Id="rId306" Type="http://schemas.openxmlformats.org/officeDocument/2006/relationships/image" Target="../media/image1074.png"/><Relationship Id="rId87" Type="http://schemas.openxmlformats.org/officeDocument/2006/relationships/image" Target="../media/image966.png"/><Relationship Id="rId513" Type="http://schemas.openxmlformats.org/officeDocument/2006/relationships/customXml" Target="../ink/ink1204.xml"/><Relationship Id="rId597" Type="http://schemas.openxmlformats.org/officeDocument/2006/relationships/customXml" Target="../ink/ink1246.xml"/><Relationship Id="rId152" Type="http://schemas.openxmlformats.org/officeDocument/2006/relationships/customXml" Target="../ink/ink1020.xml"/><Relationship Id="rId457" Type="http://schemas.openxmlformats.org/officeDocument/2006/relationships/customXml" Target="../ink/ink1176.xml"/><Relationship Id="rId14" Type="http://schemas.openxmlformats.org/officeDocument/2006/relationships/customXml" Target="../ink/ink950.xml"/><Relationship Id="rId317" Type="http://schemas.openxmlformats.org/officeDocument/2006/relationships/image" Target="../media/image1079.png"/><Relationship Id="rId524" Type="http://schemas.openxmlformats.org/officeDocument/2006/relationships/image" Target="../media/image1181.png"/><Relationship Id="rId98" Type="http://schemas.openxmlformats.org/officeDocument/2006/relationships/customXml" Target="../ink/ink993.xml"/><Relationship Id="rId163" Type="http://schemas.openxmlformats.org/officeDocument/2006/relationships/image" Target="../media/image1004.png"/><Relationship Id="rId370" Type="http://schemas.openxmlformats.org/officeDocument/2006/relationships/customXml" Target="../ink/ink1131.xml"/><Relationship Id="rId230" Type="http://schemas.openxmlformats.org/officeDocument/2006/relationships/image" Target="../media/image1037.png"/><Relationship Id="rId468" Type="http://schemas.openxmlformats.org/officeDocument/2006/relationships/image" Target="../media/image1153.png"/><Relationship Id="rId25" Type="http://schemas.openxmlformats.org/officeDocument/2006/relationships/image" Target="../media/image936.png"/><Relationship Id="rId328" Type="http://schemas.openxmlformats.org/officeDocument/2006/relationships/customXml" Target="../ink/ink1110.xml"/><Relationship Id="rId535" Type="http://schemas.openxmlformats.org/officeDocument/2006/relationships/customXml" Target="../ink/ink1215.xml"/><Relationship Id="rId174" Type="http://schemas.openxmlformats.org/officeDocument/2006/relationships/customXml" Target="../ink/ink1031.xml"/><Relationship Id="rId381" Type="http://schemas.openxmlformats.org/officeDocument/2006/relationships/image" Target="../media/image1111.png"/><Relationship Id="rId602" Type="http://schemas.openxmlformats.org/officeDocument/2006/relationships/image" Target="../media/image1220.png"/><Relationship Id="rId241" Type="http://schemas.openxmlformats.org/officeDocument/2006/relationships/customXml" Target="../ink/ink1065.xml"/><Relationship Id="rId479" Type="http://schemas.openxmlformats.org/officeDocument/2006/relationships/customXml" Target="../ink/ink1187.xml"/><Relationship Id="rId36" Type="http://schemas.openxmlformats.org/officeDocument/2006/relationships/customXml" Target="../ink/ink961.xml"/><Relationship Id="rId339" Type="http://schemas.openxmlformats.org/officeDocument/2006/relationships/image" Target="../media/image1090.png"/><Relationship Id="rId546" Type="http://schemas.openxmlformats.org/officeDocument/2006/relationships/image" Target="../media/image1192.png"/><Relationship Id="rId101" Type="http://schemas.openxmlformats.org/officeDocument/2006/relationships/image" Target="../media/image973.png"/><Relationship Id="rId185" Type="http://schemas.openxmlformats.org/officeDocument/2006/relationships/customXml" Target="../ink/ink1037.xml"/><Relationship Id="rId406" Type="http://schemas.openxmlformats.org/officeDocument/2006/relationships/image" Target="../media/image1123.png"/><Relationship Id="rId9" Type="http://schemas.openxmlformats.org/officeDocument/2006/relationships/image" Target="../media/image928.png"/><Relationship Id="rId210" Type="http://schemas.openxmlformats.org/officeDocument/2006/relationships/image" Target="../media/image1027.png"/><Relationship Id="rId392" Type="http://schemas.openxmlformats.org/officeDocument/2006/relationships/image" Target="../media/image1116.png"/><Relationship Id="rId448" Type="http://schemas.openxmlformats.org/officeDocument/2006/relationships/image" Target="../media/image1143.png"/><Relationship Id="rId613" Type="http://schemas.openxmlformats.org/officeDocument/2006/relationships/customXml" Target="../ink/ink1254.xml"/><Relationship Id="rId252" Type="http://schemas.openxmlformats.org/officeDocument/2006/relationships/image" Target="../media/image1048.png"/><Relationship Id="rId294" Type="http://schemas.openxmlformats.org/officeDocument/2006/relationships/image" Target="../media/image1068.png"/><Relationship Id="rId308" Type="http://schemas.openxmlformats.org/officeDocument/2006/relationships/customXml" Target="../ink/ink1100.xml"/><Relationship Id="rId515" Type="http://schemas.openxmlformats.org/officeDocument/2006/relationships/customXml" Target="../ink/ink1205.xml"/><Relationship Id="rId47" Type="http://schemas.openxmlformats.org/officeDocument/2006/relationships/customXml" Target="../ink/ink967.xml"/><Relationship Id="rId89" Type="http://schemas.openxmlformats.org/officeDocument/2006/relationships/image" Target="../media/image967.png"/><Relationship Id="rId112" Type="http://schemas.openxmlformats.org/officeDocument/2006/relationships/customXml" Target="../ink/ink1000.xml"/><Relationship Id="rId154" Type="http://schemas.openxmlformats.org/officeDocument/2006/relationships/customXml" Target="../ink/ink1021.xml"/><Relationship Id="rId361" Type="http://schemas.openxmlformats.org/officeDocument/2006/relationships/image" Target="../media/image1101.png"/><Relationship Id="rId557" Type="http://schemas.openxmlformats.org/officeDocument/2006/relationships/customXml" Target="../ink/ink1226.xml"/><Relationship Id="rId599" Type="http://schemas.openxmlformats.org/officeDocument/2006/relationships/customXml" Target="../ink/ink1247.xml"/><Relationship Id="rId196" Type="http://schemas.openxmlformats.org/officeDocument/2006/relationships/image" Target="../media/image1020.png"/><Relationship Id="rId417" Type="http://schemas.openxmlformats.org/officeDocument/2006/relationships/customXml" Target="../ink/ink1155.xml"/><Relationship Id="rId459" Type="http://schemas.openxmlformats.org/officeDocument/2006/relationships/customXml" Target="../ink/ink1177.xml"/><Relationship Id="rId624" Type="http://schemas.openxmlformats.org/officeDocument/2006/relationships/image" Target="../media/image1231.png"/><Relationship Id="rId16" Type="http://schemas.openxmlformats.org/officeDocument/2006/relationships/customXml" Target="../ink/ink951.xml"/><Relationship Id="rId221" Type="http://schemas.openxmlformats.org/officeDocument/2006/relationships/customXml" Target="../ink/ink1055.xml"/><Relationship Id="rId263" Type="http://schemas.openxmlformats.org/officeDocument/2006/relationships/image" Target="../media/image1053.png"/><Relationship Id="rId319" Type="http://schemas.openxmlformats.org/officeDocument/2006/relationships/image" Target="../media/image1080.png"/><Relationship Id="rId470" Type="http://schemas.openxmlformats.org/officeDocument/2006/relationships/image" Target="../media/image1154.png"/><Relationship Id="rId526" Type="http://schemas.openxmlformats.org/officeDocument/2006/relationships/image" Target="../media/image1182.png"/><Relationship Id="rId58" Type="http://schemas.openxmlformats.org/officeDocument/2006/relationships/image" Target="../media/image952.png"/><Relationship Id="rId123" Type="http://schemas.openxmlformats.org/officeDocument/2006/relationships/image" Target="../media/image984.png"/><Relationship Id="rId330" Type="http://schemas.openxmlformats.org/officeDocument/2006/relationships/customXml" Target="../ink/ink1111.xml"/><Relationship Id="rId568" Type="http://schemas.openxmlformats.org/officeDocument/2006/relationships/image" Target="../media/image1203.png"/><Relationship Id="rId165" Type="http://schemas.openxmlformats.org/officeDocument/2006/relationships/image" Target="../media/image1005.png"/><Relationship Id="rId372" Type="http://schemas.openxmlformats.org/officeDocument/2006/relationships/customXml" Target="../ink/ink1132.xml"/><Relationship Id="rId428" Type="http://schemas.openxmlformats.org/officeDocument/2006/relationships/customXml" Target="../ink/ink1161.xml"/><Relationship Id="rId232" Type="http://schemas.openxmlformats.org/officeDocument/2006/relationships/image" Target="../media/image1038.png"/><Relationship Id="rId274" Type="http://schemas.openxmlformats.org/officeDocument/2006/relationships/customXml" Target="../ink/ink1082.xml"/><Relationship Id="rId481" Type="http://schemas.openxmlformats.org/officeDocument/2006/relationships/customXml" Target="../ink/ink1188.xml"/><Relationship Id="rId27" Type="http://schemas.openxmlformats.org/officeDocument/2006/relationships/image" Target="../media/image937.png"/><Relationship Id="rId69" Type="http://schemas.openxmlformats.org/officeDocument/2006/relationships/customXml" Target="../ink/ink978.xml"/><Relationship Id="rId134" Type="http://schemas.openxmlformats.org/officeDocument/2006/relationships/customXml" Target="../ink/ink1011.xml"/><Relationship Id="rId537" Type="http://schemas.openxmlformats.org/officeDocument/2006/relationships/customXml" Target="../ink/ink1216.xml"/><Relationship Id="rId579" Type="http://schemas.openxmlformats.org/officeDocument/2006/relationships/customXml" Target="../ink/ink1237.xml"/><Relationship Id="rId80" Type="http://schemas.openxmlformats.org/officeDocument/2006/relationships/customXml" Target="../ink/ink984.xml"/><Relationship Id="rId176" Type="http://schemas.openxmlformats.org/officeDocument/2006/relationships/image" Target="../media/image1010.png"/><Relationship Id="rId341" Type="http://schemas.openxmlformats.org/officeDocument/2006/relationships/image" Target="../media/image1091.png"/><Relationship Id="rId383" Type="http://schemas.openxmlformats.org/officeDocument/2006/relationships/image" Target="../media/image1112.png"/><Relationship Id="rId439" Type="http://schemas.openxmlformats.org/officeDocument/2006/relationships/customXml" Target="../ink/ink1167.xml"/><Relationship Id="rId590" Type="http://schemas.openxmlformats.org/officeDocument/2006/relationships/image" Target="../media/image1214.png"/><Relationship Id="rId604" Type="http://schemas.openxmlformats.org/officeDocument/2006/relationships/image" Target="../media/image1221.png"/><Relationship Id="rId201" Type="http://schemas.openxmlformats.org/officeDocument/2006/relationships/customXml" Target="../ink/ink1045.xml"/><Relationship Id="rId243" Type="http://schemas.openxmlformats.org/officeDocument/2006/relationships/customXml" Target="../ink/ink1066.xml"/><Relationship Id="rId285" Type="http://schemas.openxmlformats.org/officeDocument/2006/relationships/customXml" Target="../ink/ink1088.xml"/><Relationship Id="rId450" Type="http://schemas.openxmlformats.org/officeDocument/2006/relationships/image" Target="../media/image1144.png"/><Relationship Id="rId506" Type="http://schemas.openxmlformats.org/officeDocument/2006/relationships/image" Target="../media/image1172.png"/><Relationship Id="rId38" Type="http://schemas.openxmlformats.org/officeDocument/2006/relationships/image" Target="../media/image942.png"/><Relationship Id="rId103" Type="http://schemas.openxmlformats.org/officeDocument/2006/relationships/image" Target="../media/image974.png"/><Relationship Id="rId310" Type="http://schemas.openxmlformats.org/officeDocument/2006/relationships/customXml" Target="../ink/ink1101.xml"/><Relationship Id="rId492" Type="http://schemas.openxmlformats.org/officeDocument/2006/relationships/image" Target="../media/image1165.png"/><Relationship Id="rId548" Type="http://schemas.openxmlformats.org/officeDocument/2006/relationships/image" Target="../media/image1193.png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87" Type="http://schemas.openxmlformats.org/officeDocument/2006/relationships/customXml" Target="../ink/ink1038.xml"/><Relationship Id="rId352" Type="http://schemas.openxmlformats.org/officeDocument/2006/relationships/customXml" Target="../ink/ink1122.xml"/><Relationship Id="rId394" Type="http://schemas.openxmlformats.org/officeDocument/2006/relationships/image" Target="../media/image1117.png"/><Relationship Id="rId408" Type="http://schemas.openxmlformats.org/officeDocument/2006/relationships/image" Target="../media/image1124.png"/><Relationship Id="rId615" Type="http://schemas.openxmlformats.org/officeDocument/2006/relationships/customXml" Target="../ink/ink1255.xml"/><Relationship Id="rId212" Type="http://schemas.openxmlformats.org/officeDocument/2006/relationships/image" Target="../media/image1028.png"/><Relationship Id="rId254" Type="http://schemas.openxmlformats.org/officeDocument/2006/relationships/image" Target="../media/image1049.png"/><Relationship Id="rId49" Type="http://schemas.openxmlformats.org/officeDocument/2006/relationships/customXml" Target="../ink/ink968.xml"/><Relationship Id="rId114" Type="http://schemas.openxmlformats.org/officeDocument/2006/relationships/customXml" Target="../ink/ink1001.xml"/><Relationship Id="rId296" Type="http://schemas.openxmlformats.org/officeDocument/2006/relationships/image" Target="../media/image1069.png"/><Relationship Id="rId461" Type="http://schemas.openxmlformats.org/officeDocument/2006/relationships/customXml" Target="../ink/ink1178.xml"/><Relationship Id="rId517" Type="http://schemas.openxmlformats.org/officeDocument/2006/relationships/customXml" Target="../ink/ink1206.xml"/><Relationship Id="rId559" Type="http://schemas.openxmlformats.org/officeDocument/2006/relationships/customXml" Target="../ink/ink1227.xml"/><Relationship Id="rId60" Type="http://schemas.openxmlformats.org/officeDocument/2006/relationships/image" Target="../media/image953.png"/><Relationship Id="rId156" Type="http://schemas.openxmlformats.org/officeDocument/2006/relationships/customXml" Target="../ink/ink1022.xml"/><Relationship Id="rId198" Type="http://schemas.openxmlformats.org/officeDocument/2006/relationships/image" Target="../media/image1021.png"/><Relationship Id="rId321" Type="http://schemas.openxmlformats.org/officeDocument/2006/relationships/image" Target="../media/image1081.png"/><Relationship Id="rId363" Type="http://schemas.openxmlformats.org/officeDocument/2006/relationships/image" Target="../media/image1102.png"/><Relationship Id="rId419" Type="http://schemas.openxmlformats.org/officeDocument/2006/relationships/customXml" Target="../ink/ink1156.xml"/><Relationship Id="rId570" Type="http://schemas.openxmlformats.org/officeDocument/2006/relationships/image" Target="../media/image1204.png"/><Relationship Id="rId626" Type="http://schemas.openxmlformats.org/officeDocument/2006/relationships/image" Target="../media/image1232.png"/><Relationship Id="rId223" Type="http://schemas.openxmlformats.org/officeDocument/2006/relationships/customXml" Target="../ink/ink1056.xml"/><Relationship Id="rId430" Type="http://schemas.openxmlformats.org/officeDocument/2006/relationships/customXml" Target="../ink/ink1162.xml"/><Relationship Id="rId18" Type="http://schemas.openxmlformats.org/officeDocument/2006/relationships/customXml" Target="../ink/ink952.xml"/><Relationship Id="rId265" Type="http://schemas.openxmlformats.org/officeDocument/2006/relationships/image" Target="../media/image1054.png"/><Relationship Id="rId472" Type="http://schemas.openxmlformats.org/officeDocument/2006/relationships/image" Target="../media/image1155.png"/><Relationship Id="rId528" Type="http://schemas.openxmlformats.org/officeDocument/2006/relationships/image" Target="../media/image1183.png"/><Relationship Id="rId125" Type="http://schemas.openxmlformats.org/officeDocument/2006/relationships/image" Target="../media/image985.png"/><Relationship Id="rId167" Type="http://schemas.openxmlformats.org/officeDocument/2006/relationships/image" Target="../media/image1006.png"/><Relationship Id="rId332" Type="http://schemas.openxmlformats.org/officeDocument/2006/relationships/customXml" Target="../ink/ink1112.xml"/><Relationship Id="rId374" Type="http://schemas.openxmlformats.org/officeDocument/2006/relationships/customXml" Target="../ink/ink1133.xml"/><Relationship Id="rId581" Type="http://schemas.openxmlformats.org/officeDocument/2006/relationships/customXml" Target="../ink/ink1238.xml"/><Relationship Id="rId71" Type="http://schemas.openxmlformats.org/officeDocument/2006/relationships/customXml" Target="../ink/ink979.xml"/><Relationship Id="rId234" Type="http://schemas.openxmlformats.org/officeDocument/2006/relationships/image" Target="../media/image1039.png"/><Relationship Id="rId2" Type="http://schemas.openxmlformats.org/officeDocument/2006/relationships/customXml" Target="../ink/ink944.xml"/><Relationship Id="rId29" Type="http://schemas.openxmlformats.org/officeDocument/2006/relationships/image" Target="../media/image938.png"/><Relationship Id="rId276" Type="http://schemas.openxmlformats.org/officeDocument/2006/relationships/image" Target="../media/image1059.png"/><Relationship Id="rId441" Type="http://schemas.openxmlformats.org/officeDocument/2006/relationships/customXml" Target="../ink/ink1168.xml"/><Relationship Id="rId483" Type="http://schemas.openxmlformats.org/officeDocument/2006/relationships/customXml" Target="../ink/ink1189.xml"/><Relationship Id="rId539" Type="http://schemas.openxmlformats.org/officeDocument/2006/relationships/customXml" Target="../ink/ink1217.xml"/><Relationship Id="rId40" Type="http://schemas.openxmlformats.org/officeDocument/2006/relationships/image" Target="../media/image943.png"/><Relationship Id="rId136" Type="http://schemas.openxmlformats.org/officeDocument/2006/relationships/customXml" Target="../ink/ink1012.xml"/><Relationship Id="rId178" Type="http://schemas.openxmlformats.org/officeDocument/2006/relationships/image" Target="../media/image1011.png"/><Relationship Id="rId301" Type="http://schemas.openxmlformats.org/officeDocument/2006/relationships/customXml" Target="../ink/ink1096.xml"/><Relationship Id="rId343" Type="http://schemas.openxmlformats.org/officeDocument/2006/relationships/image" Target="../media/image1092.png"/><Relationship Id="rId550" Type="http://schemas.openxmlformats.org/officeDocument/2006/relationships/image" Target="../media/image1194.png"/><Relationship Id="rId82" Type="http://schemas.openxmlformats.org/officeDocument/2006/relationships/customXml" Target="../ink/ink985.xml"/><Relationship Id="rId203" Type="http://schemas.openxmlformats.org/officeDocument/2006/relationships/customXml" Target="../ink/ink1046.xml"/><Relationship Id="rId385" Type="http://schemas.openxmlformats.org/officeDocument/2006/relationships/customXml" Target="../ink/ink1139.xml"/><Relationship Id="rId592" Type="http://schemas.openxmlformats.org/officeDocument/2006/relationships/image" Target="../media/image1215.png"/><Relationship Id="rId606" Type="http://schemas.openxmlformats.org/officeDocument/2006/relationships/image" Target="../media/image1222.png"/><Relationship Id="rId245" Type="http://schemas.openxmlformats.org/officeDocument/2006/relationships/customXml" Target="../ink/ink1067.xml"/><Relationship Id="rId287" Type="http://schemas.openxmlformats.org/officeDocument/2006/relationships/customXml" Target="../ink/ink1089.xml"/><Relationship Id="rId410" Type="http://schemas.openxmlformats.org/officeDocument/2006/relationships/image" Target="../media/image1125.png"/><Relationship Id="rId452" Type="http://schemas.openxmlformats.org/officeDocument/2006/relationships/image" Target="../media/image1145.png"/><Relationship Id="rId494" Type="http://schemas.openxmlformats.org/officeDocument/2006/relationships/image" Target="../media/image1166.png"/><Relationship Id="rId508" Type="http://schemas.openxmlformats.org/officeDocument/2006/relationships/image" Target="../media/image1173.png"/><Relationship Id="rId105" Type="http://schemas.openxmlformats.org/officeDocument/2006/relationships/image" Target="../media/image975.png"/><Relationship Id="rId147" Type="http://schemas.openxmlformats.org/officeDocument/2006/relationships/image" Target="../media/image996.png"/><Relationship Id="rId312" Type="http://schemas.openxmlformats.org/officeDocument/2006/relationships/customXml" Target="../ink/ink1102.xml"/><Relationship Id="rId354" Type="http://schemas.openxmlformats.org/officeDocument/2006/relationships/customXml" Target="../ink/ink1123.xml"/><Relationship Id="rId51" Type="http://schemas.openxmlformats.org/officeDocument/2006/relationships/customXml" Target="../ink/ink969.xml"/><Relationship Id="rId93" Type="http://schemas.openxmlformats.org/officeDocument/2006/relationships/image" Target="../media/image969.png"/><Relationship Id="rId189" Type="http://schemas.openxmlformats.org/officeDocument/2006/relationships/customXml" Target="../ink/ink1039.xml"/><Relationship Id="rId396" Type="http://schemas.openxmlformats.org/officeDocument/2006/relationships/image" Target="../media/image1118.png"/><Relationship Id="rId561" Type="http://schemas.openxmlformats.org/officeDocument/2006/relationships/customXml" Target="../ink/ink1228.xml"/><Relationship Id="rId617" Type="http://schemas.openxmlformats.org/officeDocument/2006/relationships/customXml" Target="../ink/ink1256.xml"/><Relationship Id="rId214" Type="http://schemas.openxmlformats.org/officeDocument/2006/relationships/image" Target="../media/image1029.png"/><Relationship Id="rId256" Type="http://schemas.openxmlformats.org/officeDocument/2006/relationships/customXml" Target="../ink/ink1073.xml"/><Relationship Id="rId298" Type="http://schemas.openxmlformats.org/officeDocument/2006/relationships/image" Target="../media/image1070.png"/><Relationship Id="rId421" Type="http://schemas.openxmlformats.org/officeDocument/2006/relationships/customXml" Target="../ink/ink1157.xml"/><Relationship Id="rId463" Type="http://schemas.openxmlformats.org/officeDocument/2006/relationships/customXml" Target="../ink/ink1179.xml"/><Relationship Id="rId519" Type="http://schemas.openxmlformats.org/officeDocument/2006/relationships/customXml" Target="../ink/ink1207.xml"/><Relationship Id="rId116" Type="http://schemas.openxmlformats.org/officeDocument/2006/relationships/customXml" Target="../ink/ink1002.xml"/><Relationship Id="rId158" Type="http://schemas.openxmlformats.org/officeDocument/2006/relationships/customXml" Target="../ink/ink1023.xml"/><Relationship Id="rId323" Type="http://schemas.openxmlformats.org/officeDocument/2006/relationships/image" Target="../media/image1082.png"/><Relationship Id="rId530" Type="http://schemas.openxmlformats.org/officeDocument/2006/relationships/image" Target="../media/image1184.png"/><Relationship Id="rId20" Type="http://schemas.openxmlformats.org/officeDocument/2006/relationships/customXml" Target="../ink/ink953.xml"/><Relationship Id="rId62" Type="http://schemas.openxmlformats.org/officeDocument/2006/relationships/image" Target="../media/image954.png"/><Relationship Id="rId365" Type="http://schemas.openxmlformats.org/officeDocument/2006/relationships/image" Target="../media/image1103.png"/><Relationship Id="rId572" Type="http://schemas.openxmlformats.org/officeDocument/2006/relationships/image" Target="../media/image1205.png"/><Relationship Id="rId628" Type="http://schemas.openxmlformats.org/officeDocument/2006/relationships/image" Target="../media/image1233.png"/><Relationship Id="rId225" Type="http://schemas.openxmlformats.org/officeDocument/2006/relationships/customXml" Target="../ink/ink1057.xml"/><Relationship Id="rId267" Type="http://schemas.openxmlformats.org/officeDocument/2006/relationships/image" Target="../media/image1055.png"/><Relationship Id="rId432" Type="http://schemas.openxmlformats.org/officeDocument/2006/relationships/customXml" Target="../ink/ink1163.xml"/><Relationship Id="rId474" Type="http://schemas.openxmlformats.org/officeDocument/2006/relationships/image" Target="../media/image1156.png"/><Relationship Id="rId127" Type="http://schemas.openxmlformats.org/officeDocument/2006/relationships/image" Target="../media/image986.png"/><Relationship Id="rId31" Type="http://schemas.openxmlformats.org/officeDocument/2006/relationships/image" Target="../media/image939.png"/><Relationship Id="rId73" Type="http://schemas.openxmlformats.org/officeDocument/2006/relationships/customXml" Target="../ink/ink980.xml"/><Relationship Id="rId169" Type="http://schemas.openxmlformats.org/officeDocument/2006/relationships/image" Target="../media/image1007.png"/><Relationship Id="rId334" Type="http://schemas.openxmlformats.org/officeDocument/2006/relationships/customXml" Target="../ink/ink1113.xml"/><Relationship Id="rId376" Type="http://schemas.openxmlformats.org/officeDocument/2006/relationships/customXml" Target="../ink/ink1134.xml"/><Relationship Id="rId541" Type="http://schemas.openxmlformats.org/officeDocument/2006/relationships/customXml" Target="../ink/ink1218.xml"/><Relationship Id="rId583" Type="http://schemas.openxmlformats.org/officeDocument/2006/relationships/customXml" Target="../ink/ink1239.xml"/><Relationship Id="rId4" Type="http://schemas.openxmlformats.org/officeDocument/2006/relationships/customXml" Target="../ink/ink945.xml"/><Relationship Id="rId180" Type="http://schemas.openxmlformats.org/officeDocument/2006/relationships/image" Target="../media/image1012.png"/><Relationship Id="rId236" Type="http://schemas.openxmlformats.org/officeDocument/2006/relationships/image" Target="../media/image1040.png"/><Relationship Id="rId278" Type="http://schemas.openxmlformats.org/officeDocument/2006/relationships/image" Target="../media/image1060.png"/><Relationship Id="rId401" Type="http://schemas.openxmlformats.org/officeDocument/2006/relationships/customXml" Target="../ink/ink1147.xml"/><Relationship Id="rId443" Type="http://schemas.openxmlformats.org/officeDocument/2006/relationships/customXml" Target="../ink/ink1169.xml"/><Relationship Id="rId303" Type="http://schemas.openxmlformats.org/officeDocument/2006/relationships/customXml" Target="../ink/ink1097.xml"/><Relationship Id="rId485" Type="http://schemas.openxmlformats.org/officeDocument/2006/relationships/customXml" Target="../ink/ink1190.xml"/><Relationship Id="rId42" Type="http://schemas.openxmlformats.org/officeDocument/2006/relationships/image" Target="../media/image944.png"/><Relationship Id="rId84" Type="http://schemas.openxmlformats.org/officeDocument/2006/relationships/customXml" Target="../ink/ink986.xml"/><Relationship Id="rId138" Type="http://schemas.openxmlformats.org/officeDocument/2006/relationships/customXml" Target="../ink/ink1013.xml"/><Relationship Id="rId345" Type="http://schemas.openxmlformats.org/officeDocument/2006/relationships/image" Target="../media/image1093.png"/><Relationship Id="rId387" Type="http://schemas.openxmlformats.org/officeDocument/2006/relationships/customXml" Target="../ink/ink1140.xml"/><Relationship Id="rId510" Type="http://schemas.openxmlformats.org/officeDocument/2006/relationships/image" Target="../media/image1174.png"/><Relationship Id="rId552" Type="http://schemas.openxmlformats.org/officeDocument/2006/relationships/image" Target="../media/image1195.png"/><Relationship Id="rId594" Type="http://schemas.openxmlformats.org/officeDocument/2006/relationships/image" Target="../media/image1216.png"/><Relationship Id="rId608" Type="http://schemas.openxmlformats.org/officeDocument/2006/relationships/image" Target="../media/image1223.png"/><Relationship Id="rId191" Type="http://schemas.openxmlformats.org/officeDocument/2006/relationships/customXml" Target="../ink/ink1040.xml"/><Relationship Id="rId205" Type="http://schemas.openxmlformats.org/officeDocument/2006/relationships/customXml" Target="../ink/ink1047.xml"/><Relationship Id="rId247" Type="http://schemas.openxmlformats.org/officeDocument/2006/relationships/customXml" Target="../ink/ink1068.xml"/><Relationship Id="rId412" Type="http://schemas.openxmlformats.org/officeDocument/2006/relationships/image" Target="../media/image1126.png"/><Relationship Id="rId107" Type="http://schemas.openxmlformats.org/officeDocument/2006/relationships/image" Target="../media/image976.png"/><Relationship Id="rId289" Type="http://schemas.openxmlformats.org/officeDocument/2006/relationships/customXml" Target="../ink/ink1090.xml"/><Relationship Id="rId454" Type="http://schemas.openxmlformats.org/officeDocument/2006/relationships/image" Target="../media/image1146.png"/><Relationship Id="rId496" Type="http://schemas.openxmlformats.org/officeDocument/2006/relationships/image" Target="../media/image1167.png"/><Relationship Id="rId11" Type="http://schemas.openxmlformats.org/officeDocument/2006/relationships/image" Target="../media/image929.png"/><Relationship Id="rId53" Type="http://schemas.openxmlformats.org/officeDocument/2006/relationships/customXml" Target="../ink/ink970.xml"/><Relationship Id="rId149" Type="http://schemas.openxmlformats.org/officeDocument/2006/relationships/image" Target="../media/image997.png"/><Relationship Id="rId314" Type="http://schemas.openxmlformats.org/officeDocument/2006/relationships/customXml" Target="../ink/ink1103.xml"/><Relationship Id="rId356" Type="http://schemas.openxmlformats.org/officeDocument/2006/relationships/customXml" Target="../ink/ink1124.xml"/><Relationship Id="rId398" Type="http://schemas.openxmlformats.org/officeDocument/2006/relationships/image" Target="../media/image1119.png"/><Relationship Id="rId521" Type="http://schemas.openxmlformats.org/officeDocument/2006/relationships/customXml" Target="../ink/ink1208.xml"/><Relationship Id="rId563" Type="http://schemas.openxmlformats.org/officeDocument/2006/relationships/customXml" Target="../ink/ink1229.xml"/><Relationship Id="rId619" Type="http://schemas.openxmlformats.org/officeDocument/2006/relationships/customXml" Target="../ink/ink1257.xml"/><Relationship Id="rId95" Type="http://schemas.openxmlformats.org/officeDocument/2006/relationships/image" Target="../media/image970.png"/><Relationship Id="rId160" Type="http://schemas.openxmlformats.org/officeDocument/2006/relationships/customXml" Target="../ink/ink1024.xml"/><Relationship Id="rId216" Type="http://schemas.openxmlformats.org/officeDocument/2006/relationships/image" Target="../media/image1030.png"/><Relationship Id="rId423" Type="http://schemas.openxmlformats.org/officeDocument/2006/relationships/image" Target="../media/image1131.png"/><Relationship Id="rId258" Type="http://schemas.openxmlformats.org/officeDocument/2006/relationships/customXml" Target="../ink/ink1074.xml"/><Relationship Id="rId465" Type="http://schemas.openxmlformats.org/officeDocument/2006/relationships/customXml" Target="../ink/ink1180.xml"/><Relationship Id="rId630" Type="http://schemas.openxmlformats.org/officeDocument/2006/relationships/image" Target="../media/image1234.png"/><Relationship Id="rId22" Type="http://schemas.openxmlformats.org/officeDocument/2006/relationships/customXml" Target="../ink/ink954.xml"/><Relationship Id="rId64" Type="http://schemas.openxmlformats.org/officeDocument/2006/relationships/image" Target="../media/image955.png"/><Relationship Id="rId118" Type="http://schemas.openxmlformats.org/officeDocument/2006/relationships/customXml" Target="../ink/ink1003.xml"/><Relationship Id="rId325" Type="http://schemas.openxmlformats.org/officeDocument/2006/relationships/image" Target="../media/image1083.png"/><Relationship Id="rId367" Type="http://schemas.openxmlformats.org/officeDocument/2006/relationships/image" Target="../media/image1104.png"/><Relationship Id="rId532" Type="http://schemas.openxmlformats.org/officeDocument/2006/relationships/image" Target="../media/image1185.png"/><Relationship Id="rId574" Type="http://schemas.openxmlformats.org/officeDocument/2006/relationships/image" Target="../media/image1206.png"/><Relationship Id="rId171" Type="http://schemas.openxmlformats.org/officeDocument/2006/relationships/image" Target="../media/image1008.png"/><Relationship Id="rId227" Type="http://schemas.openxmlformats.org/officeDocument/2006/relationships/customXml" Target="../ink/ink1058.xml"/><Relationship Id="rId269" Type="http://schemas.openxmlformats.org/officeDocument/2006/relationships/image" Target="../media/image1056.png"/><Relationship Id="rId434" Type="http://schemas.openxmlformats.org/officeDocument/2006/relationships/customXml" Target="../ink/ink1164.xml"/><Relationship Id="rId476" Type="http://schemas.openxmlformats.org/officeDocument/2006/relationships/image" Target="../media/image1157.png"/><Relationship Id="rId33" Type="http://schemas.openxmlformats.org/officeDocument/2006/relationships/image" Target="../media/image940.png"/><Relationship Id="rId129" Type="http://schemas.openxmlformats.org/officeDocument/2006/relationships/image" Target="../media/image987.png"/><Relationship Id="rId280" Type="http://schemas.openxmlformats.org/officeDocument/2006/relationships/image" Target="../media/image1061.png"/><Relationship Id="rId336" Type="http://schemas.openxmlformats.org/officeDocument/2006/relationships/customXml" Target="../ink/ink1114.xml"/><Relationship Id="rId501" Type="http://schemas.openxmlformats.org/officeDocument/2006/relationships/customXml" Target="../ink/ink1198.xml"/><Relationship Id="rId543" Type="http://schemas.openxmlformats.org/officeDocument/2006/relationships/customXml" Target="../ink/ink1219.xml"/><Relationship Id="rId75" Type="http://schemas.openxmlformats.org/officeDocument/2006/relationships/customXml" Target="../ink/ink981.xml"/><Relationship Id="rId140" Type="http://schemas.openxmlformats.org/officeDocument/2006/relationships/customXml" Target="../ink/ink1014.xml"/><Relationship Id="rId182" Type="http://schemas.openxmlformats.org/officeDocument/2006/relationships/image" Target="../media/image1013.png"/><Relationship Id="rId378" Type="http://schemas.openxmlformats.org/officeDocument/2006/relationships/customXml" Target="../ink/ink1135.xml"/><Relationship Id="rId403" Type="http://schemas.openxmlformats.org/officeDocument/2006/relationships/customXml" Target="../ink/ink1148.xml"/><Relationship Id="rId585" Type="http://schemas.openxmlformats.org/officeDocument/2006/relationships/customXml" Target="../ink/ink1240.xml"/><Relationship Id="rId6" Type="http://schemas.openxmlformats.org/officeDocument/2006/relationships/customXml" Target="../ink/ink946.xml"/><Relationship Id="rId238" Type="http://schemas.openxmlformats.org/officeDocument/2006/relationships/image" Target="../media/image1041.png"/><Relationship Id="rId445" Type="http://schemas.openxmlformats.org/officeDocument/2006/relationships/customXml" Target="../ink/ink1170.xml"/><Relationship Id="rId487" Type="http://schemas.openxmlformats.org/officeDocument/2006/relationships/customXml" Target="../ink/ink1191.xml"/><Relationship Id="rId610" Type="http://schemas.openxmlformats.org/officeDocument/2006/relationships/image" Target="../media/image1224.png"/><Relationship Id="rId291" Type="http://schemas.openxmlformats.org/officeDocument/2006/relationships/customXml" Target="../ink/ink1091.xml"/><Relationship Id="rId305" Type="http://schemas.openxmlformats.org/officeDocument/2006/relationships/customXml" Target="../ink/ink1098.xml"/><Relationship Id="rId347" Type="http://schemas.openxmlformats.org/officeDocument/2006/relationships/image" Target="../media/image1094.png"/><Relationship Id="rId512" Type="http://schemas.openxmlformats.org/officeDocument/2006/relationships/image" Target="../media/image1175.png"/><Relationship Id="rId44" Type="http://schemas.openxmlformats.org/officeDocument/2006/relationships/image" Target="../media/image945.png"/><Relationship Id="rId86" Type="http://schemas.openxmlformats.org/officeDocument/2006/relationships/customXml" Target="../ink/ink987.xml"/><Relationship Id="rId151" Type="http://schemas.openxmlformats.org/officeDocument/2006/relationships/image" Target="../media/image998.png"/><Relationship Id="rId389" Type="http://schemas.openxmlformats.org/officeDocument/2006/relationships/customXml" Target="../ink/ink1141.xml"/><Relationship Id="rId554" Type="http://schemas.openxmlformats.org/officeDocument/2006/relationships/image" Target="../media/image1196.png"/><Relationship Id="rId596" Type="http://schemas.openxmlformats.org/officeDocument/2006/relationships/image" Target="../media/image1217.png"/><Relationship Id="rId193" Type="http://schemas.openxmlformats.org/officeDocument/2006/relationships/customXml" Target="../ink/ink1041.xml"/><Relationship Id="rId207" Type="http://schemas.openxmlformats.org/officeDocument/2006/relationships/customXml" Target="../ink/ink1048.xml"/><Relationship Id="rId249" Type="http://schemas.openxmlformats.org/officeDocument/2006/relationships/customXml" Target="../ink/ink1069.xml"/><Relationship Id="rId414" Type="http://schemas.openxmlformats.org/officeDocument/2006/relationships/image" Target="../media/image1127.png"/><Relationship Id="rId456" Type="http://schemas.openxmlformats.org/officeDocument/2006/relationships/image" Target="../media/image1147.png"/><Relationship Id="rId498" Type="http://schemas.openxmlformats.org/officeDocument/2006/relationships/image" Target="../media/image1168.png"/><Relationship Id="rId621" Type="http://schemas.openxmlformats.org/officeDocument/2006/relationships/customXml" Target="../ink/ink1258.xml"/><Relationship Id="rId13" Type="http://schemas.openxmlformats.org/officeDocument/2006/relationships/image" Target="../media/image930.png"/><Relationship Id="rId109" Type="http://schemas.openxmlformats.org/officeDocument/2006/relationships/image" Target="../media/image977.png"/><Relationship Id="rId260" Type="http://schemas.openxmlformats.org/officeDocument/2006/relationships/customXml" Target="../ink/ink1075.xml"/><Relationship Id="rId316" Type="http://schemas.openxmlformats.org/officeDocument/2006/relationships/customXml" Target="../ink/ink1104.xml"/><Relationship Id="rId523" Type="http://schemas.openxmlformats.org/officeDocument/2006/relationships/customXml" Target="../ink/ink1209.xml"/><Relationship Id="rId55" Type="http://schemas.openxmlformats.org/officeDocument/2006/relationships/customXml" Target="../ink/ink971.xml"/><Relationship Id="rId97" Type="http://schemas.openxmlformats.org/officeDocument/2006/relationships/image" Target="../media/image971.png"/><Relationship Id="rId120" Type="http://schemas.openxmlformats.org/officeDocument/2006/relationships/customXml" Target="../ink/ink1004.xml"/><Relationship Id="rId358" Type="http://schemas.openxmlformats.org/officeDocument/2006/relationships/customXml" Target="../ink/ink1125.xml"/><Relationship Id="rId565" Type="http://schemas.openxmlformats.org/officeDocument/2006/relationships/customXml" Target="../ink/ink1230.xml"/><Relationship Id="rId162" Type="http://schemas.openxmlformats.org/officeDocument/2006/relationships/customXml" Target="../ink/ink1025.xml"/><Relationship Id="rId218" Type="http://schemas.openxmlformats.org/officeDocument/2006/relationships/image" Target="../media/image1031.png"/><Relationship Id="rId425" Type="http://schemas.openxmlformats.org/officeDocument/2006/relationships/image" Target="../media/image1132.png"/><Relationship Id="rId467" Type="http://schemas.openxmlformats.org/officeDocument/2006/relationships/customXml" Target="../ink/ink1181.xml"/><Relationship Id="rId632" Type="http://schemas.openxmlformats.org/officeDocument/2006/relationships/image" Target="../media/image1235.png"/><Relationship Id="rId271" Type="http://schemas.openxmlformats.org/officeDocument/2006/relationships/image" Target="../media/image1057.png"/><Relationship Id="rId24" Type="http://schemas.openxmlformats.org/officeDocument/2006/relationships/customXml" Target="../ink/ink955.xml"/><Relationship Id="rId66" Type="http://schemas.openxmlformats.org/officeDocument/2006/relationships/image" Target="../media/image956.png"/><Relationship Id="rId131" Type="http://schemas.openxmlformats.org/officeDocument/2006/relationships/image" Target="../media/image988.png"/><Relationship Id="rId327" Type="http://schemas.openxmlformats.org/officeDocument/2006/relationships/image" Target="../media/image1084.png"/><Relationship Id="rId369" Type="http://schemas.openxmlformats.org/officeDocument/2006/relationships/image" Target="../media/image1105.png"/><Relationship Id="rId534" Type="http://schemas.openxmlformats.org/officeDocument/2006/relationships/image" Target="../media/image1186.png"/><Relationship Id="rId576" Type="http://schemas.openxmlformats.org/officeDocument/2006/relationships/image" Target="../media/image1207.png"/><Relationship Id="rId173" Type="http://schemas.openxmlformats.org/officeDocument/2006/relationships/image" Target="../media/image1009.png"/><Relationship Id="rId229" Type="http://schemas.openxmlformats.org/officeDocument/2006/relationships/customXml" Target="../ink/ink1059.xml"/><Relationship Id="rId380" Type="http://schemas.openxmlformats.org/officeDocument/2006/relationships/customXml" Target="../ink/ink1136.xml"/><Relationship Id="rId436" Type="http://schemas.openxmlformats.org/officeDocument/2006/relationships/customXml" Target="../ink/ink1165.xml"/><Relationship Id="rId601" Type="http://schemas.openxmlformats.org/officeDocument/2006/relationships/customXml" Target="../ink/ink1248.xml"/><Relationship Id="rId240" Type="http://schemas.openxmlformats.org/officeDocument/2006/relationships/image" Target="../media/image1042.png"/><Relationship Id="rId478" Type="http://schemas.openxmlformats.org/officeDocument/2006/relationships/image" Target="../media/image1158.png"/><Relationship Id="rId35" Type="http://schemas.openxmlformats.org/officeDocument/2006/relationships/image" Target="../media/image941.png"/><Relationship Id="rId77" Type="http://schemas.openxmlformats.org/officeDocument/2006/relationships/image" Target="../media/image961.png"/><Relationship Id="rId100" Type="http://schemas.openxmlformats.org/officeDocument/2006/relationships/customXml" Target="../ink/ink994.xml"/><Relationship Id="rId282" Type="http://schemas.openxmlformats.org/officeDocument/2006/relationships/image" Target="../media/image1062.png"/><Relationship Id="rId338" Type="http://schemas.openxmlformats.org/officeDocument/2006/relationships/customXml" Target="../ink/ink1115.xml"/><Relationship Id="rId503" Type="http://schemas.openxmlformats.org/officeDocument/2006/relationships/customXml" Target="../ink/ink1199.xml"/><Relationship Id="rId545" Type="http://schemas.openxmlformats.org/officeDocument/2006/relationships/customXml" Target="../ink/ink1220.xml"/><Relationship Id="rId587" Type="http://schemas.openxmlformats.org/officeDocument/2006/relationships/customXml" Target="../ink/ink1241.xml"/><Relationship Id="rId8" Type="http://schemas.openxmlformats.org/officeDocument/2006/relationships/customXml" Target="../ink/ink947.xml"/><Relationship Id="rId142" Type="http://schemas.openxmlformats.org/officeDocument/2006/relationships/customXml" Target="../ink/ink1015.xml"/><Relationship Id="rId184" Type="http://schemas.openxmlformats.org/officeDocument/2006/relationships/image" Target="../media/image1014.png"/><Relationship Id="rId391" Type="http://schemas.openxmlformats.org/officeDocument/2006/relationships/customXml" Target="../ink/ink1142.xml"/><Relationship Id="rId405" Type="http://schemas.openxmlformats.org/officeDocument/2006/relationships/customXml" Target="../ink/ink1149.xml"/><Relationship Id="rId447" Type="http://schemas.openxmlformats.org/officeDocument/2006/relationships/customXml" Target="../ink/ink1171.xml"/><Relationship Id="rId612" Type="http://schemas.openxmlformats.org/officeDocument/2006/relationships/image" Target="../media/image1225.png"/><Relationship Id="rId251" Type="http://schemas.openxmlformats.org/officeDocument/2006/relationships/customXml" Target="../ink/ink1070.xml"/><Relationship Id="rId489" Type="http://schemas.openxmlformats.org/officeDocument/2006/relationships/customXml" Target="../ink/ink1192.xml"/><Relationship Id="rId46" Type="http://schemas.openxmlformats.org/officeDocument/2006/relationships/image" Target="../media/image946.png"/><Relationship Id="rId293" Type="http://schemas.openxmlformats.org/officeDocument/2006/relationships/customXml" Target="../ink/ink1092.xml"/><Relationship Id="rId307" Type="http://schemas.openxmlformats.org/officeDocument/2006/relationships/customXml" Target="../ink/ink1099.xml"/><Relationship Id="rId349" Type="http://schemas.openxmlformats.org/officeDocument/2006/relationships/image" Target="../media/image1095.png"/><Relationship Id="rId514" Type="http://schemas.openxmlformats.org/officeDocument/2006/relationships/image" Target="../media/image1176.png"/><Relationship Id="rId556" Type="http://schemas.openxmlformats.org/officeDocument/2006/relationships/image" Target="../media/image1197.png"/><Relationship Id="rId88" Type="http://schemas.openxmlformats.org/officeDocument/2006/relationships/customXml" Target="../ink/ink988.xml"/><Relationship Id="rId111" Type="http://schemas.openxmlformats.org/officeDocument/2006/relationships/image" Target="../media/image978.png"/><Relationship Id="rId153" Type="http://schemas.openxmlformats.org/officeDocument/2006/relationships/image" Target="../media/image999.png"/><Relationship Id="rId195" Type="http://schemas.openxmlformats.org/officeDocument/2006/relationships/customXml" Target="../ink/ink1042.xml"/><Relationship Id="rId209" Type="http://schemas.openxmlformats.org/officeDocument/2006/relationships/customXml" Target="../ink/ink1049.xml"/><Relationship Id="rId360" Type="http://schemas.openxmlformats.org/officeDocument/2006/relationships/customXml" Target="../ink/ink1126.xml"/><Relationship Id="rId416" Type="http://schemas.openxmlformats.org/officeDocument/2006/relationships/image" Target="../media/image1128.png"/><Relationship Id="rId598" Type="http://schemas.openxmlformats.org/officeDocument/2006/relationships/image" Target="../media/image1218.png"/><Relationship Id="rId220" Type="http://schemas.openxmlformats.org/officeDocument/2006/relationships/image" Target="../media/image1032.png"/><Relationship Id="rId458" Type="http://schemas.openxmlformats.org/officeDocument/2006/relationships/image" Target="../media/image1148.png"/><Relationship Id="rId623" Type="http://schemas.openxmlformats.org/officeDocument/2006/relationships/customXml" Target="../ink/ink1259.xml"/><Relationship Id="rId15" Type="http://schemas.openxmlformats.org/officeDocument/2006/relationships/image" Target="../media/image931.png"/><Relationship Id="rId57" Type="http://schemas.openxmlformats.org/officeDocument/2006/relationships/customXml" Target="../ink/ink972.xml"/><Relationship Id="rId262" Type="http://schemas.openxmlformats.org/officeDocument/2006/relationships/customXml" Target="../ink/ink1076.xml"/><Relationship Id="rId318" Type="http://schemas.openxmlformats.org/officeDocument/2006/relationships/customXml" Target="../ink/ink1105.xml"/><Relationship Id="rId525" Type="http://schemas.openxmlformats.org/officeDocument/2006/relationships/customXml" Target="../ink/ink1210.xml"/><Relationship Id="rId567" Type="http://schemas.openxmlformats.org/officeDocument/2006/relationships/customXml" Target="../ink/ink1231.xml"/><Relationship Id="rId99" Type="http://schemas.openxmlformats.org/officeDocument/2006/relationships/image" Target="../media/image972.png"/><Relationship Id="rId122" Type="http://schemas.openxmlformats.org/officeDocument/2006/relationships/customXml" Target="../ink/ink1005.xml"/><Relationship Id="rId164" Type="http://schemas.openxmlformats.org/officeDocument/2006/relationships/customXml" Target="../ink/ink1026.xml"/><Relationship Id="rId371" Type="http://schemas.openxmlformats.org/officeDocument/2006/relationships/image" Target="../media/image1106.png"/><Relationship Id="rId427" Type="http://schemas.openxmlformats.org/officeDocument/2006/relationships/image" Target="../media/image1133.png"/><Relationship Id="rId469" Type="http://schemas.openxmlformats.org/officeDocument/2006/relationships/customXml" Target="../ink/ink1182.xml"/><Relationship Id="rId634" Type="http://schemas.openxmlformats.org/officeDocument/2006/relationships/image" Target="../media/image1236.png"/><Relationship Id="rId26" Type="http://schemas.openxmlformats.org/officeDocument/2006/relationships/customXml" Target="../ink/ink956.xml"/><Relationship Id="rId231" Type="http://schemas.openxmlformats.org/officeDocument/2006/relationships/customXml" Target="../ink/ink1060.xml"/><Relationship Id="rId273" Type="http://schemas.openxmlformats.org/officeDocument/2006/relationships/image" Target="../media/image1058.png"/><Relationship Id="rId329" Type="http://schemas.openxmlformats.org/officeDocument/2006/relationships/image" Target="../media/image1085.png"/><Relationship Id="rId480" Type="http://schemas.openxmlformats.org/officeDocument/2006/relationships/image" Target="../media/image1159.png"/><Relationship Id="rId536" Type="http://schemas.openxmlformats.org/officeDocument/2006/relationships/image" Target="../media/image1187.png"/><Relationship Id="rId68" Type="http://schemas.openxmlformats.org/officeDocument/2006/relationships/image" Target="../media/image957.png"/><Relationship Id="rId133" Type="http://schemas.openxmlformats.org/officeDocument/2006/relationships/image" Target="../media/image989.png"/><Relationship Id="rId175" Type="http://schemas.openxmlformats.org/officeDocument/2006/relationships/customXml" Target="../ink/ink1032.xml"/><Relationship Id="rId340" Type="http://schemas.openxmlformats.org/officeDocument/2006/relationships/customXml" Target="../ink/ink1116.xml"/><Relationship Id="rId578" Type="http://schemas.openxmlformats.org/officeDocument/2006/relationships/image" Target="../media/image1208.png"/><Relationship Id="rId200" Type="http://schemas.openxmlformats.org/officeDocument/2006/relationships/image" Target="../media/image1022.png"/><Relationship Id="rId382" Type="http://schemas.openxmlformats.org/officeDocument/2006/relationships/customXml" Target="../ink/ink1137.xml"/><Relationship Id="rId438" Type="http://schemas.openxmlformats.org/officeDocument/2006/relationships/customXml" Target="../ink/ink1166.xml"/><Relationship Id="rId603" Type="http://schemas.openxmlformats.org/officeDocument/2006/relationships/customXml" Target="../ink/ink1249.xml"/><Relationship Id="rId242" Type="http://schemas.openxmlformats.org/officeDocument/2006/relationships/image" Target="../media/image1043.png"/><Relationship Id="rId284" Type="http://schemas.openxmlformats.org/officeDocument/2006/relationships/image" Target="../media/image1063.png"/><Relationship Id="rId491" Type="http://schemas.openxmlformats.org/officeDocument/2006/relationships/customXml" Target="../ink/ink1193.xml"/><Relationship Id="rId505" Type="http://schemas.openxmlformats.org/officeDocument/2006/relationships/customXml" Target="../ink/ink1200.xml"/><Relationship Id="rId37" Type="http://schemas.openxmlformats.org/officeDocument/2006/relationships/customXml" Target="../ink/ink962.xml"/><Relationship Id="rId79" Type="http://schemas.openxmlformats.org/officeDocument/2006/relationships/image" Target="../media/image962.png"/><Relationship Id="rId102" Type="http://schemas.openxmlformats.org/officeDocument/2006/relationships/customXml" Target="../ink/ink995.xml"/><Relationship Id="rId144" Type="http://schemas.openxmlformats.org/officeDocument/2006/relationships/customXml" Target="../ink/ink1016.xml"/><Relationship Id="rId547" Type="http://schemas.openxmlformats.org/officeDocument/2006/relationships/customXml" Target="../ink/ink1221.xml"/><Relationship Id="rId589" Type="http://schemas.openxmlformats.org/officeDocument/2006/relationships/customXml" Target="../ink/ink1242.xml"/><Relationship Id="rId90" Type="http://schemas.openxmlformats.org/officeDocument/2006/relationships/customXml" Target="../ink/ink989.xml"/><Relationship Id="rId186" Type="http://schemas.openxmlformats.org/officeDocument/2006/relationships/image" Target="../media/image1015.png"/><Relationship Id="rId351" Type="http://schemas.openxmlformats.org/officeDocument/2006/relationships/image" Target="../media/image1096.png"/><Relationship Id="rId393" Type="http://schemas.openxmlformats.org/officeDocument/2006/relationships/customXml" Target="../ink/ink1143.xml"/><Relationship Id="rId407" Type="http://schemas.openxmlformats.org/officeDocument/2006/relationships/customXml" Target="../ink/ink1150.xml"/><Relationship Id="rId449" Type="http://schemas.openxmlformats.org/officeDocument/2006/relationships/customXml" Target="../ink/ink1172.xml"/><Relationship Id="rId614" Type="http://schemas.openxmlformats.org/officeDocument/2006/relationships/image" Target="../media/image1226.png"/><Relationship Id="rId211" Type="http://schemas.openxmlformats.org/officeDocument/2006/relationships/customXml" Target="../ink/ink1050.xml"/><Relationship Id="rId253" Type="http://schemas.openxmlformats.org/officeDocument/2006/relationships/customXml" Target="../ink/ink1071.xml"/><Relationship Id="rId295" Type="http://schemas.openxmlformats.org/officeDocument/2006/relationships/customXml" Target="../ink/ink1093.xml"/><Relationship Id="rId309" Type="http://schemas.openxmlformats.org/officeDocument/2006/relationships/image" Target="../media/image1075.png"/><Relationship Id="rId460" Type="http://schemas.openxmlformats.org/officeDocument/2006/relationships/image" Target="../media/image1149.png"/><Relationship Id="rId516" Type="http://schemas.openxmlformats.org/officeDocument/2006/relationships/image" Target="../media/image1177.png"/><Relationship Id="rId48" Type="http://schemas.openxmlformats.org/officeDocument/2006/relationships/image" Target="../media/image947.png"/><Relationship Id="rId113" Type="http://schemas.openxmlformats.org/officeDocument/2006/relationships/image" Target="../media/image979.png"/><Relationship Id="rId320" Type="http://schemas.openxmlformats.org/officeDocument/2006/relationships/customXml" Target="../ink/ink1106.xml"/><Relationship Id="rId558" Type="http://schemas.openxmlformats.org/officeDocument/2006/relationships/image" Target="../media/image1198.png"/><Relationship Id="rId155" Type="http://schemas.openxmlformats.org/officeDocument/2006/relationships/image" Target="../media/image1000.png"/><Relationship Id="rId197" Type="http://schemas.openxmlformats.org/officeDocument/2006/relationships/customXml" Target="../ink/ink1043.xml"/><Relationship Id="rId362" Type="http://schemas.openxmlformats.org/officeDocument/2006/relationships/customXml" Target="../ink/ink1127.xml"/><Relationship Id="rId418" Type="http://schemas.openxmlformats.org/officeDocument/2006/relationships/image" Target="../media/image1129.png"/><Relationship Id="rId625" Type="http://schemas.openxmlformats.org/officeDocument/2006/relationships/customXml" Target="../ink/ink1260.xml"/><Relationship Id="rId222" Type="http://schemas.openxmlformats.org/officeDocument/2006/relationships/image" Target="../media/image1033.png"/><Relationship Id="rId264" Type="http://schemas.openxmlformats.org/officeDocument/2006/relationships/customXml" Target="../ink/ink1077.xml"/><Relationship Id="rId471" Type="http://schemas.openxmlformats.org/officeDocument/2006/relationships/customXml" Target="../ink/ink1183.xml"/><Relationship Id="rId17" Type="http://schemas.openxmlformats.org/officeDocument/2006/relationships/image" Target="../media/image932.png"/><Relationship Id="rId59" Type="http://schemas.openxmlformats.org/officeDocument/2006/relationships/customXml" Target="../ink/ink973.xml"/><Relationship Id="rId124" Type="http://schemas.openxmlformats.org/officeDocument/2006/relationships/customXml" Target="../ink/ink1006.xml"/><Relationship Id="rId527" Type="http://schemas.openxmlformats.org/officeDocument/2006/relationships/customXml" Target="../ink/ink1211.xml"/><Relationship Id="rId569" Type="http://schemas.openxmlformats.org/officeDocument/2006/relationships/customXml" Target="../ink/ink1232.xml"/><Relationship Id="rId70" Type="http://schemas.openxmlformats.org/officeDocument/2006/relationships/image" Target="../media/image958.png"/><Relationship Id="rId166" Type="http://schemas.openxmlformats.org/officeDocument/2006/relationships/customXml" Target="../ink/ink1027.xml"/><Relationship Id="rId331" Type="http://schemas.openxmlformats.org/officeDocument/2006/relationships/image" Target="../media/image1086.png"/><Relationship Id="rId373" Type="http://schemas.openxmlformats.org/officeDocument/2006/relationships/image" Target="../media/image1107.png"/><Relationship Id="rId429" Type="http://schemas.openxmlformats.org/officeDocument/2006/relationships/image" Target="../media/image1134.png"/><Relationship Id="rId580" Type="http://schemas.openxmlformats.org/officeDocument/2006/relationships/image" Target="../media/image120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61.xml"/><Relationship Id="rId440" Type="http://schemas.openxmlformats.org/officeDocument/2006/relationships/image" Target="../media/image1139.png"/><Relationship Id="rId28" Type="http://schemas.openxmlformats.org/officeDocument/2006/relationships/customXml" Target="../ink/ink957.xml"/><Relationship Id="rId275" Type="http://schemas.openxmlformats.org/officeDocument/2006/relationships/customXml" Target="../ink/ink1083.xml"/><Relationship Id="rId300" Type="http://schemas.openxmlformats.org/officeDocument/2006/relationships/image" Target="../media/image1071.png"/><Relationship Id="rId482" Type="http://schemas.openxmlformats.org/officeDocument/2006/relationships/image" Target="../media/image1160.png"/><Relationship Id="rId538" Type="http://schemas.openxmlformats.org/officeDocument/2006/relationships/image" Target="../media/image1188.png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77" Type="http://schemas.openxmlformats.org/officeDocument/2006/relationships/customXml" Target="../ink/ink1033.xml"/><Relationship Id="rId342" Type="http://schemas.openxmlformats.org/officeDocument/2006/relationships/customXml" Target="../ink/ink1117.xml"/><Relationship Id="rId384" Type="http://schemas.openxmlformats.org/officeDocument/2006/relationships/customXml" Target="../ink/ink1138.xml"/><Relationship Id="rId591" Type="http://schemas.openxmlformats.org/officeDocument/2006/relationships/customXml" Target="../ink/ink1243.xml"/><Relationship Id="rId605" Type="http://schemas.openxmlformats.org/officeDocument/2006/relationships/customXml" Target="../ink/ink1250.xml"/><Relationship Id="rId202" Type="http://schemas.openxmlformats.org/officeDocument/2006/relationships/image" Target="../media/image1023.png"/><Relationship Id="rId244" Type="http://schemas.openxmlformats.org/officeDocument/2006/relationships/image" Target="../media/image1044.png"/><Relationship Id="rId39" Type="http://schemas.openxmlformats.org/officeDocument/2006/relationships/customXml" Target="../ink/ink963.xml"/><Relationship Id="rId286" Type="http://schemas.openxmlformats.org/officeDocument/2006/relationships/image" Target="../media/image1064.png"/><Relationship Id="rId451" Type="http://schemas.openxmlformats.org/officeDocument/2006/relationships/customXml" Target="../ink/ink1173.xml"/><Relationship Id="rId493" Type="http://schemas.openxmlformats.org/officeDocument/2006/relationships/customXml" Target="../ink/ink1194.xml"/><Relationship Id="rId507" Type="http://schemas.openxmlformats.org/officeDocument/2006/relationships/customXml" Target="../ink/ink1201.xml"/><Relationship Id="rId549" Type="http://schemas.openxmlformats.org/officeDocument/2006/relationships/customXml" Target="../ink/ink1222.xml"/><Relationship Id="rId50" Type="http://schemas.openxmlformats.org/officeDocument/2006/relationships/image" Target="../media/image948.png"/><Relationship Id="rId104" Type="http://schemas.openxmlformats.org/officeDocument/2006/relationships/customXml" Target="../ink/ink996.xml"/><Relationship Id="rId146" Type="http://schemas.openxmlformats.org/officeDocument/2006/relationships/customXml" Target="../ink/ink1017.xml"/><Relationship Id="rId188" Type="http://schemas.openxmlformats.org/officeDocument/2006/relationships/image" Target="../media/image1016.png"/><Relationship Id="rId311" Type="http://schemas.openxmlformats.org/officeDocument/2006/relationships/image" Target="../media/image1076.png"/><Relationship Id="rId353" Type="http://schemas.openxmlformats.org/officeDocument/2006/relationships/image" Target="../media/image1097.png"/><Relationship Id="rId395" Type="http://schemas.openxmlformats.org/officeDocument/2006/relationships/customXml" Target="../ink/ink1144.xml"/><Relationship Id="rId409" Type="http://schemas.openxmlformats.org/officeDocument/2006/relationships/customXml" Target="../ink/ink1151.xml"/><Relationship Id="rId560" Type="http://schemas.openxmlformats.org/officeDocument/2006/relationships/image" Target="../media/image1199.png"/><Relationship Id="rId92" Type="http://schemas.openxmlformats.org/officeDocument/2006/relationships/customXml" Target="../ink/ink990.xml"/><Relationship Id="rId213" Type="http://schemas.openxmlformats.org/officeDocument/2006/relationships/customXml" Target="../ink/ink1051.xml"/><Relationship Id="rId420" Type="http://schemas.openxmlformats.org/officeDocument/2006/relationships/image" Target="../media/image1130.png"/><Relationship Id="rId616" Type="http://schemas.openxmlformats.org/officeDocument/2006/relationships/image" Target="../media/image1227.png"/><Relationship Id="rId255" Type="http://schemas.openxmlformats.org/officeDocument/2006/relationships/customXml" Target="../ink/ink1072.xml"/><Relationship Id="rId297" Type="http://schemas.openxmlformats.org/officeDocument/2006/relationships/customXml" Target="../ink/ink1094.xml"/><Relationship Id="rId462" Type="http://schemas.openxmlformats.org/officeDocument/2006/relationships/image" Target="../media/image1150.png"/><Relationship Id="rId518" Type="http://schemas.openxmlformats.org/officeDocument/2006/relationships/image" Target="../media/image1178.png"/><Relationship Id="rId115" Type="http://schemas.openxmlformats.org/officeDocument/2006/relationships/image" Target="../media/image980.png"/><Relationship Id="rId157" Type="http://schemas.openxmlformats.org/officeDocument/2006/relationships/image" Target="../media/image1001.png"/><Relationship Id="rId322" Type="http://schemas.openxmlformats.org/officeDocument/2006/relationships/customXml" Target="../ink/ink1107.xml"/><Relationship Id="rId364" Type="http://schemas.openxmlformats.org/officeDocument/2006/relationships/customXml" Target="../ink/ink1128.xml"/><Relationship Id="rId61" Type="http://schemas.openxmlformats.org/officeDocument/2006/relationships/customXml" Target="../ink/ink974.xml"/><Relationship Id="rId199" Type="http://schemas.openxmlformats.org/officeDocument/2006/relationships/customXml" Target="../ink/ink1044.xml"/><Relationship Id="rId571" Type="http://schemas.openxmlformats.org/officeDocument/2006/relationships/customXml" Target="../ink/ink1233.xml"/><Relationship Id="rId627" Type="http://schemas.openxmlformats.org/officeDocument/2006/relationships/customXml" Target="../ink/ink1261.xml"/><Relationship Id="rId19" Type="http://schemas.openxmlformats.org/officeDocument/2006/relationships/image" Target="../media/image933.png"/><Relationship Id="rId224" Type="http://schemas.openxmlformats.org/officeDocument/2006/relationships/image" Target="../media/image1034.png"/><Relationship Id="rId266" Type="http://schemas.openxmlformats.org/officeDocument/2006/relationships/customXml" Target="../ink/ink1078.xml"/><Relationship Id="rId431" Type="http://schemas.openxmlformats.org/officeDocument/2006/relationships/image" Target="../media/image1135.png"/><Relationship Id="rId473" Type="http://schemas.openxmlformats.org/officeDocument/2006/relationships/customXml" Target="../ink/ink1184.xml"/><Relationship Id="rId529" Type="http://schemas.openxmlformats.org/officeDocument/2006/relationships/customXml" Target="../ink/ink1212.xml"/><Relationship Id="rId30" Type="http://schemas.openxmlformats.org/officeDocument/2006/relationships/customXml" Target="../ink/ink958.xml"/><Relationship Id="rId126" Type="http://schemas.openxmlformats.org/officeDocument/2006/relationships/customXml" Target="../ink/ink1007.xml"/><Relationship Id="rId168" Type="http://schemas.openxmlformats.org/officeDocument/2006/relationships/customXml" Target="../ink/ink1028.xml"/><Relationship Id="rId333" Type="http://schemas.openxmlformats.org/officeDocument/2006/relationships/image" Target="../media/image1087.png"/><Relationship Id="rId540" Type="http://schemas.openxmlformats.org/officeDocument/2006/relationships/image" Target="../media/image1189.png"/><Relationship Id="rId72" Type="http://schemas.openxmlformats.org/officeDocument/2006/relationships/image" Target="../media/image959.png"/><Relationship Id="rId375" Type="http://schemas.openxmlformats.org/officeDocument/2006/relationships/image" Target="../media/image1108.png"/><Relationship Id="rId582" Type="http://schemas.openxmlformats.org/officeDocument/2006/relationships/image" Target="../media/image1210.png"/><Relationship Id="rId3" Type="http://schemas.openxmlformats.org/officeDocument/2006/relationships/image" Target="../media/image925.png"/><Relationship Id="rId235" Type="http://schemas.openxmlformats.org/officeDocument/2006/relationships/customXml" Target="../ink/ink1062.xml"/><Relationship Id="rId277" Type="http://schemas.openxmlformats.org/officeDocument/2006/relationships/customXml" Target="../ink/ink1084.xml"/><Relationship Id="rId400" Type="http://schemas.openxmlformats.org/officeDocument/2006/relationships/image" Target="../media/image1120.png"/><Relationship Id="rId442" Type="http://schemas.openxmlformats.org/officeDocument/2006/relationships/image" Target="../media/image1140.png"/><Relationship Id="rId484" Type="http://schemas.openxmlformats.org/officeDocument/2006/relationships/image" Target="../media/image1161.png"/><Relationship Id="rId137" Type="http://schemas.openxmlformats.org/officeDocument/2006/relationships/image" Target="../media/image991.png"/><Relationship Id="rId302" Type="http://schemas.openxmlformats.org/officeDocument/2006/relationships/image" Target="../media/image1072.png"/><Relationship Id="rId344" Type="http://schemas.openxmlformats.org/officeDocument/2006/relationships/customXml" Target="../ink/ink1118.xml"/><Relationship Id="rId41" Type="http://schemas.openxmlformats.org/officeDocument/2006/relationships/customXml" Target="../ink/ink964.xml"/><Relationship Id="rId83" Type="http://schemas.openxmlformats.org/officeDocument/2006/relationships/image" Target="../media/image964.png"/><Relationship Id="rId179" Type="http://schemas.openxmlformats.org/officeDocument/2006/relationships/customXml" Target="../ink/ink1034.xml"/><Relationship Id="rId386" Type="http://schemas.openxmlformats.org/officeDocument/2006/relationships/image" Target="../media/image1113.png"/><Relationship Id="rId551" Type="http://schemas.openxmlformats.org/officeDocument/2006/relationships/customXml" Target="../ink/ink1223.xml"/><Relationship Id="rId593" Type="http://schemas.openxmlformats.org/officeDocument/2006/relationships/customXml" Target="../ink/ink1244.xml"/><Relationship Id="rId607" Type="http://schemas.openxmlformats.org/officeDocument/2006/relationships/customXml" Target="../ink/ink1251.xml"/><Relationship Id="rId190" Type="http://schemas.openxmlformats.org/officeDocument/2006/relationships/image" Target="../media/image1017.png"/><Relationship Id="rId204" Type="http://schemas.openxmlformats.org/officeDocument/2006/relationships/image" Target="../media/image1024.png"/><Relationship Id="rId246" Type="http://schemas.openxmlformats.org/officeDocument/2006/relationships/image" Target="../media/image1045.png"/><Relationship Id="rId288" Type="http://schemas.openxmlformats.org/officeDocument/2006/relationships/image" Target="../media/image1065.png"/><Relationship Id="rId411" Type="http://schemas.openxmlformats.org/officeDocument/2006/relationships/customXml" Target="../ink/ink1152.xml"/><Relationship Id="rId453" Type="http://schemas.openxmlformats.org/officeDocument/2006/relationships/customXml" Target="../ink/ink1174.xml"/><Relationship Id="rId509" Type="http://schemas.openxmlformats.org/officeDocument/2006/relationships/customXml" Target="../ink/ink1202.xml"/><Relationship Id="rId106" Type="http://schemas.openxmlformats.org/officeDocument/2006/relationships/customXml" Target="../ink/ink997.xml"/><Relationship Id="rId313" Type="http://schemas.openxmlformats.org/officeDocument/2006/relationships/image" Target="../media/image1077.png"/><Relationship Id="rId495" Type="http://schemas.openxmlformats.org/officeDocument/2006/relationships/customXml" Target="../ink/ink1195.xml"/><Relationship Id="rId10" Type="http://schemas.openxmlformats.org/officeDocument/2006/relationships/customXml" Target="../ink/ink948.xml"/><Relationship Id="rId52" Type="http://schemas.openxmlformats.org/officeDocument/2006/relationships/image" Target="../media/image949.png"/><Relationship Id="rId94" Type="http://schemas.openxmlformats.org/officeDocument/2006/relationships/customXml" Target="../ink/ink991.xml"/><Relationship Id="rId148" Type="http://schemas.openxmlformats.org/officeDocument/2006/relationships/customXml" Target="../ink/ink1018.xml"/><Relationship Id="rId355" Type="http://schemas.openxmlformats.org/officeDocument/2006/relationships/image" Target="../media/image1098.png"/><Relationship Id="rId397" Type="http://schemas.openxmlformats.org/officeDocument/2006/relationships/customXml" Target="../ink/ink1145.xml"/><Relationship Id="rId520" Type="http://schemas.openxmlformats.org/officeDocument/2006/relationships/image" Target="../media/image1179.png"/><Relationship Id="rId562" Type="http://schemas.openxmlformats.org/officeDocument/2006/relationships/image" Target="../media/image1200.png"/><Relationship Id="rId618" Type="http://schemas.openxmlformats.org/officeDocument/2006/relationships/image" Target="../media/image1228.png"/><Relationship Id="rId215" Type="http://schemas.openxmlformats.org/officeDocument/2006/relationships/customXml" Target="../ink/ink1052.xml"/><Relationship Id="rId257" Type="http://schemas.openxmlformats.org/officeDocument/2006/relationships/image" Target="../media/image1050.png"/><Relationship Id="rId422" Type="http://schemas.openxmlformats.org/officeDocument/2006/relationships/customXml" Target="../ink/ink1158.xml"/><Relationship Id="rId464" Type="http://schemas.openxmlformats.org/officeDocument/2006/relationships/image" Target="../media/image1151.png"/><Relationship Id="rId299" Type="http://schemas.openxmlformats.org/officeDocument/2006/relationships/customXml" Target="../ink/ink1095.xml"/><Relationship Id="rId63" Type="http://schemas.openxmlformats.org/officeDocument/2006/relationships/customXml" Target="../ink/ink975.xml"/><Relationship Id="rId159" Type="http://schemas.openxmlformats.org/officeDocument/2006/relationships/image" Target="../media/image1002.png"/><Relationship Id="rId366" Type="http://schemas.openxmlformats.org/officeDocument/2006/relationships/customXml" Target="../ink/ink1129.xml"/><Relationship Id="rId573" Type="http://schemas.openxmlformats.org/officeDocument/2006/relationships/customXml" Target="../ink/ink1234.xml"/><Relationship Id="rId226" Type="http://schemas.openxmlformats.org/officeDocument/2006/relationships/image" Target="../media/image1035.png"/><Relationship Id="rId433" Type="http://schemas.openxmlformats.org/officeDocument/2006/relationships/image" Target="../media/image1136.png"/><Relationship Id="rId74" Type="http://schemas.openxmlformats.org/officeDocument/2006/relationships/image" Target="../media/image960.png"/><Relationship Id="rId377" Type="http://schemas.openxmlformats.org/officeDocument/2006/relationships/image" Target="../media/image1109.png"/><Relationship Id="rId500" Type="http://schemas.openxmlformats.org/officeDocument/2006/relationships/image" Target="../media/image1169.png"/><Relationship Id="rId584" Type="http://schemas.openxmlformats.org/officeDocument/2006/relationships/image" Target="../media/image1211.png"/><Relationship Id="rId5" Type="http://schemas.openxmlformats.org/officeDocument/2006/relationships/image" Target="../media/image926.png"/><Relationship Id="rId237" Type="http://schemas.openxmlformats.org/officeDocument/2006/relationships/customXml" Target="../ink/ink1063.xml"/><Relationship Id="rId444" Type="http://schemas.openxmlformats.org/officeDocument/2006/relationships/image" Target="../media/image1141.png"/><Relationship Id="rId290" Type="http://schemas.openxmlformats.org/officeDocument/2006/relationships/image" Target="../media/image1066.png"/><Relationship Id="rId304" Type="http://schemas.openxmlformats.org/officeDocument/2006/relationships/image" Target="../media/image1073.png"/><Relationship Id="rId388" Type="http://schemas.openxmlformats.org/officeDocument/2006/relationships/image" Target="../media/image1114.png"/><Relationship Id="rId511" Type="http://schemas.openxmlformats.org/officeDocument/2006/relationships/customXml" Target="../ink/ink1203.xml"/><Relationship Id="rId609" Type="http://schemas.openxmlformats.org/officeDocument/2006/relationships/customXml" Target="../ink/ink1252.xml"/><Relationship Id="rId85" Type="http://schemas.openxmlformats.org/officeDocument/2006/relationships/image" Target="../media/image965.png"/><Relationship Id="rId150" Type="http://schemas.openxmlformats.org/officeDocument/2006/relationships/customXml" Target="../ink/ink1019.xml"/><Relationship Id="rId595" Type="http://schemas.openxmlformats.org/officeDocument/2006/relationships/customXml" Target="../ink/ink1245.xml"/><Relationship Id="rId248" Type="http://schemas.openxmlformats.org/officeDocument/2006/relationships/image" Target="../media/image1046.png"/><Relationship Id="rId455" Type="http://schemas.openxmlformats.org/officeDocument/2006/relationships/customXml" Target="../ink/ink1175.xml"/><Relationship Id="rId12" Type="http://schemas.openxmlformats.org/officeDocument/2006/relationships/customXml" Target="../ink/ink949.xml"/><Relationship Id="rId108" Type="http://schemas.openxmlformats.org/officeDocument/2006/relationships/customXml" Target="../ink/ink998.xml"/><Relationship Id="rId315" Type="http://schemas.openxmlformats.org/officeDocument/2006/relationships/image" Target="../media/image1078.png"/><Relationship Id="rId522" Type="http://schemas.openxmlformats.org/officeDocument/2006/relationships/image" Target="../media/image1180.png"/><Relationship Id="rId96" Type="http://schemas.openxmlformats.org/officeDocument/2006/relationships/customXml" Target="../ink/ink992.xml"/><Relationship Id="rId161" Type="http://schemas.openxmlformats.org/officeDocument/2006/relationships/image" Target="../media/image1003.png"/><Relationship Id="rId399" Type="http://schemas.openxmlformats.org/officeDocument/2006/relationships/customXml" Target="../ink/ink1146.xml"/><Relationship Id="rId259" Type="http://schemas.openxmlformats.org/officeDocument/2006/relationships/image" Target="../media/image1051.png"/><Relationship Id="rId466" Type="http://schemas.openxmlformats.org/officeDocument/2006/relationships/image" Target="../media/image1152.png"/><Relationship Id="rId23" Type="http://schemas.openxmlformats.org/officeDocument/2006/relationships/image" Target="../media/image935.png"/><Relationship Id="rId119" Type="http://schemas.openxmlformats.org/officeDocument/2006/relationships/image" Target="../media/image982.png"/><Relationship Id="rId326" Type="http://schemas.openxmlformats.org/officeDocument/2006/relationships/customXml" Target="../ink/ink1109.xml"/><Relationship Id="rId533" Type="http://schemas.openxmlformats.org/officeDocument/2006/relationships/customXml" Target="../ink/ink1214.xml"/><Relationship Id="rId172" Type="http://schemas.openxmlformats.org/officeDocument/2006/relationships/customXml" Target="../ink/ink1030.xml"/><Relationship Id="rId477" Type="http://schemas.openxmlformats.org/officeDocument/2006/relationships/customXml" Target="../ink/ink1186.xml"/><Relationship Id="rId600" Type="http://schemas.openxmlformats.org/officeDocument/2006/relationships/image" Target="../media/image1219.png"/><Relationship Id="rId337" Type="http://schemas.openxmlformats.org/officeDocument/2006/relationships/image" Target="../media/image1089.png"/><Relationship Id="rId34" Type="http://schemas.openxmlformats.org/officeDocument/2006/relationships/customXml" Target="../ink/ink960.xml"/><Relationship Id="rId544" Type="http://schemas.openxmlformats.org/officeDocument/2006/relationships/image" Target="../media/image1191.png"/><Relationship Id="rId183" Type="http://schemas.openxmlformats.org/officeDocument/2006/relationships/customXml" Target="../ink/ink1036.xml"/><Relationship Id="rId390" Type="http://schemas.openxmlformats.org/officeDocument/2006/relationships/image" Target="../media/image1115.png"/><Relationship Id="rId404" Type="http://schemas.openxmlformats.org/officeDocument/2006/relationships/image" Target="../media/image1122.png"/><Relationship Id="rId611" Type="http://schemas.openxmlformats.org/officeDocument/2006/relationships/customXml" Target="../ink/ink1253.xml"/><Relationship Id="rId250" Type="http://schemas.openxmlformats.org/officeDocument/2006/relationships/image" Target="../media/image1047.png"/><Relationship Id="rId488" Type="http://schemas.openxmlformats.org/officeDocument/2006/relationships/image" Target="../media/image1163.png"/><Relationship Id="rId45" Type="http://schemas.openxmlformats.org/officeDocument/2006/relationships/customXml" Target="../ink/ink966.xml"/><Relationship Id="rId110" Type="http://schemas.openxmlformats.org/officeDocument/2006/relationships/customXml" Target="../ink/ink999.xml"/><Relationship Id="rId348" Type="http://schemas.openxmlformats.org/officeDocument/2006/relationships/customXml" Target="../ink/ink1120.xml"/><Relationship Id="rId555" Type="http://schemas.openxmlformats.org/officeDocument/2006/relationships/customXml" Target="../ink/ink1225.xml"/><Relationship Id="rId194" Type="http://schemas.openxmlformats.org/officeDocument/2006/relationships/image" Target="../media/image1019.png"/><Relationship Id="rId208" Type="http://schemas.openxmlformats.org/officeDocument/2006/relationships/image" Target="../media/image1026.png"/><Relationship Id="rId415" Type="http://schemas.openxmlformats.org/officeDocument/2006/relationships/customXml" Target="../ink/ink1154.xml"/><Relationship Id="rId622" Type="http://schemas.openxmlformats.org/officeDocument/2006/relationships/image" Target="../media/image1230.png"/><Relationship Id="rId261" Type="http://schemas.openxmlformats.org/officeDocument/2006/relationships/image" Target="../media/image1052.png"/><Relationship Id="rId499" Type="http://schemas.openxmlformats.org/officeDocument/2006/relationships/customXml" Target="../ink/ink1197.xml"/><Relationship Id="rId56" Type="http://schemas.openxmlformats.org/officeDocument/2006/relationships/image" Target="../media/image951.png"/><Relationship Id="rId359" Type="http://schemas.openxmlformats.org/officeDocument/2006/relationships/image" Target="../media/image1100.png"/><Relationship Id="rId566" Type="http://schemas.openxmlformats.org/officeDocument/2006/relationships/image" Target="../media/image1202.png"/><Relationship Id="rId121" Type="http://schemas.openxmlformats.org/officeDocument/2006/relationships/image" Target="../media/image983.png"/><Relationship Id="rId219" Type="http://schemas.openxmlformats.org/officeDocument/2006/relationships/customXml" Target="../ink/ink1054.xml"/><Relationship Id="rId426" Type="http://schemas.openxmlformats.org/officeDocument/2006/relationships/customXml" Target="../ink/ink1160.xml"/><Relationship Id="rId633" Type="http://schemas.openxmlformats.org/officeDocument/2006/relationships/customXml" Target="../ink/ink1264.xml"/><Relationship Id="rId67" Type="http://schemas.openxmlformats.org/officeDocument/2006/relationships/customXml" Target="../ink/ink977.xml"/><Relationship Id="rId272" Type="http://schemas.openxmlformats.org/officeDocument/2006/relationships/customXml" Target="../ink/ink1081.xml"/><Relationship Id="rId577" Type="http://schemas.openxmlformats.org/officeDocument/2006/relationships/customXml" Target="../ink/ink1236.xml"/><Relationship Id="rId132" Type="http://schemas.openxmlformats.org/officeDocument/2006/relationships/customXml" Target="../ink/ink1010.xml"/><Relationship Id="rId437" Type="http://schemas.openxmlformats.org/officeDocument/2006/relationships/image" Target="../media/image1138.png"/><Relationship Id="rId283" Type="http://schemas.openxmlformats.org/officeDocument/2006/relationships/customXml" Target="../ink/ink1087.xml"/><Relationship Id="rId490" Type="http://schemas.openxmlformats.org/officeDocument/2006/relationships/image" Target="../media/image1164.png"/><Relationship Id="rId504" Type="http://schemas.openxmlformats.org/officeDocument/2006/relationships/image" Target="../media/image1171.png"/><Relationship Id="rId78" Type="http://schemas.openxmlformats.org/officeDocument/2006/relationships/customXml" Target="../ink/ink983.xml"/><Relationship Id="rId143" Type="http://schemas.openxmlformats.org/officeDocument/2006/relationships/image" Target="../media/image994.png"/><Relationship Id="rId350" Type="http://schemas.openxmlformats.org/officeDocument/2006/relationships/customXml" Target="../ink/ink1121.xml"/><Relationship Id="rId588" Type="http://schemas.openxmlformats.org/officeDocument/2006/relationships/image" Target="../media/image121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1.png"/><Relationship Id="rId21" Type="http://schemas.openxmlformats.org/officeDocument/2006/relationships/customXml" Target="../ink/ink1274.xml"/><Relationship Id="rId42" Type="http://schemas.openxmlformats.org/officeDocument/2006/relationships/image" Target="../media/image1249.png"/><Relationship Id="rId47" Type="http://schemas.openxmlformats.org/officeDocument/2006/relationships/customXml" Target="../ink/ink1287.xml"/><Relationship Id="rId63" Type="http://schemas.openxmlformats.org/officeDocument/2006/relationships/customXml" Target="../ink/ink1295.xml"/><Relationship Id="rId68" Type="http://schemas.openxmlformats.org/officeDocument/2006/relationships/image" Target="../media/image12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260.png"/><Relationship Id="rId29" Type="http://schemas.openxmlformats.org/officeDocument/2006/relationships/customXml" Target="../ink/ink1278.xml"/><Relationship Id="rId11" Type="http://schemas.openxmlformats.org/officeDocument/2006/relationships/customXml" Target="../ink/ink1269.xml"/><Relationship Id="rId24" Type="http://schemas.openxmlformats.org/officeDocument/2006/relationships/image" Target="../media/image1240.png"/><Relationship Id="rId32" Type="http://schemas.openxmlformats.org/officeDocument/2006/relationships/image" Target="../media/image1244.png"/><Relationship Id="rId37" Type="http://schemas.openxmlformats.org/officeDocument/2006/relationships/customXml" Target="../ink/ink1282.xml"/><Relationship Id="rId40" Type="http://schemas.openxmlformats.org/officeDocument/2006/relationships/image" Target="../media/image1248.png"/><Relationship Id="rId45" Type="http://schemas.openxmlformats.org/officeDocument/2006/relationships/customXml" Target="../ink/ink1286.xml"/><Relationship Id="rId53" Type="http://schemas.openxmlformats.org/officeDocument/2006/relationships/customXml" Target="../ink/ink1290.xml"/><Relationship Id="rId58" Type="http://schemas.openxmlformats.org/officeDocument/2006/relationships/image" Target="../media/image1257.png"/><Relationship Id="rId66" Type="http://schemas.openxmlformats.org/officeDocument/2006/relationships/image" Target="../media/image1261.png"/><Relationship Id="rId74" Type="http://schemas.openxmlformats.org/officeDocument/2006/relationships/image" Target="../media/image1265.png"/><Relationship Id="rId5" Type="http://schemas.openxmlformats.org/officeDocument/2006/relationships/customXml" Target="../ink/ink1266.xml"/><Relationship Id="rId61" Type="http://schemas.openxmlformats.org/officeDocument/2006/relationships/customXml" Target="../ink/ink1294.xml"/><Relationship Id="rId19" Type="http://schemas.openxmlformats.org/officeDocument/2006/relationships/customXml" Target="../ink/ink1273.xml"/><Relationship Id="rId14" Type="http://schemas.openxmlformats.org/officeDocument/2006/relationships/image" Target="../media/image9250.png"/><Relationship Id="rId22" Type="http://schemas.openxmlformats.org/officeDocument/2006/relationships/image" Target="../media/image1239.png"/><Relationship Id="rId27" Type="http://schemas.openxmlformats.org/officeDocument/2006/relationships/customXml" Target="../ink/ink1277.xml"/><Relationship Id="rId30" Type="http://schemas.openxmlformats.org/officeDocument/2006/relationships/image" Target="../media/image1243.png"/><Relationship Id="rId35" Type="http://schemas.openxmlformats.org/officeDocument/2006/relationships/customXml" Target="../ink/ink1281.xml"/><Relationship Id="rId43" Type="http://schemas.openxmlformats.org/officeDocument/2006/relationships/customXml" Target="../ink/ink1285.xml"/><Relationship Id="rId48" Type="http://schemas.openxmlformats.org/officeDocument/2006/relationships/image" Target="../media/image1252.png"/><Relationship Id="rId56" Type="http://schemas.openxmlformats.org/officeDocument/2006/relationships/image" Target="../media/image1256.png"/><Relationship Id="rId64" Type="http://schemas.openxmlformats.org/officeDocument/2006/relationships/image" Target="../media/image1260.png"/><Relationship Id="rId69" Type="http://schemas.openxmlformats.org/officeDocument/2006/relationships/customXml" Target="../ink/ink1298.xml"/><Relationship Id="rId8" Type="http://schemas.openxmlformats.org/officeDocument/2006/relationships/image" Target="../media/image922.png"/><Relationship Id="rId51" Type="http://schemas.openxmlformats.org/officeDocument/2006/relationships/customXml" Target="../ink/ink1289.xml"/><Relationship Id="rId72" Type="http://schemas.openxmlformats.org/officeDocument/2006/relationships/image" Target="../media/image1264.png"/><Relationship Id="rId3" Type="http://schemas.openxmlformats.org/officeDocument/2006/relationships/customXml" Target="../ink/ink1265.xml"/><Relationship Id="rId12" Type="http://schemas.openxmlformats.org/officeDocument/2006/relationships/image" Target="../media/image924.png"/><Relationship Id="rId17" Type="http://schemas.openxmlformats.org/officeDocument/2006/relationships/customXml" Target="../ink/ink1272.xml"/><Relationship Id="rId25" Type="http://schemas.openxmlformats.org/officeDocument/2006/relationships/customXml" Target="../ink/ink1276.xml"/><Relationship Id="rId33" Type="http://schemas.openxmlformats.org/officeDocument/2006/relationships/customXml" Target="../ink/ink1280.xml"/><Relationship Id="rId38" Type="http://schemas.openxmlformats.org/officeDocument/2006/relationships/image" Target="../media/image1247.png"/><Relationship Id="rId46" Type="http://schemas.openxmlformats.org/officeDocument/2006/relationships/image" Target="../media/image1251.png"/><Relationship Id="rId59" Type="http://schemas.openxmlformats.org/officeDocument/2006/relationships/customXml" Target="../ink/ink1293.xml"/><Relationship Id="rId67" Type="http://schemas.openxmlformats.org/officeDocument/2006/relationships/customXml" Target="../ink/ink1297.xml"/><Relationship Id="rId20" Type="http://schemas.openxmlformats.org/officeDocument/2006/relationships/image" Target="../media/image1238.png"/><Relationship Id="rId41" Type="http://schemas.openxmlformats.org/officeDocument/2006/relationships/customXml" Target="../ink/ink1284.xml"/><Relationship Id="rId54" Type="http://schemas.openxmlformats.org/officeDocument/2006/relationships/image" Target="../media/image1255.png"/><Relationship Id="rId62" Type="http://schemas.openxmlformats.org/officeDocument/2006/relationships/image" Target="../media/image1259.png"/><Relationship Id="rId70" Type="http://schemas.openxmlformats.org/officeDocument/2006/relationships/image" Target="../media/image1263.png"/><Relationship Id="rId75" Type="http://schemas.openxmlformats.org/officeDocument/2006/relationships/customXml" Target="../ink/ink13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0.png"/><Relationship Id="rId15" Type="http://schemas.openxmlformats.org/officeDocument/2006/relationships/customXml" Target="../ink/ink1271.xml"/><Relationship Id="rId23" Type="http://schemas.openxmlformats.org/officeDocument/2006/relationships/customXml" Target="../ink/ink1275.xml"/><Relationship Id="rId28" Type="http://schemas.openxmlformats.org/officeDocument/2006/relationships/image" Target="../media/image1242.png"/><Relationship Id="rId36" Type="http://schemas.openxmlformats.org/officeDocument/2006/relationships/image" Target="../media/image1246.png"/><Relationship Id="rId49" Type="http://schemas.openxmlformats.org/officeDocument/2006/relationships/customXml" Target="../ink/ink1288.xml"/><Relationship Id="rId57" Type="http://schemas.openxmlformats.org/officeDocument/2006/relationships/customXml" Target="../ink/ink1292.xml"/><Relationship Id="rId10" Type="http://schemas.openxmlformats.org/officeDocument/2006/relationships/image" Target="../media/image923.png"/><Relationship Id="rId31" Type="http://schemas.openxmlformats.org/officeDocument/2006/relationships/customXml" Target="../ink/ink1279.xml"/><Relationship Id="rId44" Type="http://schemas.openxmlformats.org/officeDocument/2006/relationships/image" Target="../media/image1250.png"/><Relationship Id="rId52" Type="http://schemas.openxmlformats.org/officeDocument/2006/relationships/image" Target="../media/image1254.png"/><Relationship Id="rId60" Type="http://schemas.openxmlformats.org/officeDocument/2006/relationships/image" Target="../media/image1258.png"/><Relationship Id="rId65" Type="http://schemas.openxmlformats.org/officeDocument/2006/relationships/customXml" Target="../ink/ink1296.xml"/><Relationship Id="rId73" Type="http://schemas.openxmlformats.org/officeDocument/2006/relationships/customXml" Target="../ink/ink1300.xml"/><Relationship Id="rId4" Type="http://schemas.openxmlformats.org/officeDocument/2006/relationships/image" Target="../media/image9200.png"/><Relationship Id="rId9" Type="http://schemas.openxmlformats.org/officeDocument/2006/relationships/customXml" Target="../ink/ink1268.xml"/><Relationship Id="rId13" Type="http://schemas.openxmlformats.org/officeDocument/2006/relationships/customXml" Target="../ink/ink1270.xml"/><Relationship Id="rId18" Type="http://schemas.openxmlformats.org/officeDocument/2006/relationships/image" Target="../media/image1237.png"/><Relationship Id="rId39" Type="http://schemas.openxmlformats.org/officeDocument/2006/relationships/customXml" Target="../ink/ink1283.xml"/><Relationship Id="rId34" Type="http://schemas.openxmlformats.org/officeDocument/2006/relationships/image" Target="../media/image1245.png"/><Relationship Id="rId50" Type="http://schemas.openxmlformats.org/officeDocument/2006/relationships/image" Target="../media/image1253.png"/><Relationship Id="rId55" Type="http://schemas.openxmlformats.org/officeDocument/2006/relationships/customXml" Target="../ink/ink1291.xml"/><Relationship Id="rId76" Type="http://schemas.openxmlformats.org/officeDocument/2006/relationships/image" Target="../media/image1266.png"/><Relationship Id="rId7" Type="http://schemas.openxmlformats.org/officeDocument/2006/relationships/customXml" Target="../ink/ink1267.xml"/><Relationship Id="rId71" Type="http://schemas.openxmlformats.org/officeDocument/2006/relationships/customXml" Target="../ink/ink12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4.png"/><Relationship Id="rId299" Type="http://schemas.openxmlformats.org/officeDocument/2006/relationships/image" Target="../media/image1411.png"/><Relationship Id="rId21" Type="http://schemas.openxmlformats.org/officeDocument/2006/relationships/image" Target="../media/image1276.png"/><Relationship Id="rId63" Type="http://schemas.openxmlformats.org/officeDocument/2006/relationships/image" Target="../media/image1297.png"/><Relationship Id="rId159" Type="http://schemas.openxmlformats.org/officeDocument/2006/relationships/image" Target="../media/image1345.png"/><Relationship Id="rId324" Type="http://schemas.openxmlformats.org/officeDocument/2006/relationships/customXml" Target="../ink/ink1463.xml"/><Relationship Id="rId366" Type="http://schemas.openxmlformats.org/officeDocument/2006/relationships/customXml" Target="../ink/ink1485.xml"/><Relationship Id="rId170" Type="http://schemas.openxmlformats.org/officeDocument/2006/relationships/customXml" Target="../ink/ink1385.xml"/><Relationship Id="rId226" Type="http://schemas.openxmlformats.org/officeDocument/2006/relationships/image" Target="../media/image1376.png"/><Relationship Id="rId268" Type="http://schemas.openxmlformats.org/officeDocument/2006/relationships/image" Target="../media/image1397.png"/><Relationship Id="rId32" Type="http://schemas.openxmlformats.org/officeDocument/2006/relationships/customXml" Target="../ink/ink1316.xml"/><Relationship Id="rId74" Type="http://schemas.openxmlformats.org/officeDocument/2006/relationships/customXml" Target="../ink/ink1337.xml"/><Relationship Id="rId128" Type="http://schemas.openxmlformats.org/officeDocument/2006/relationships/customXml" Target="../ink/ink1364.xml"/><Relationship Id="rId335" Type="http://schemas.openxmlformats.org/officeDocument/2006/relationships/customXml" Target="../ink/ink1469.xml"/><Relationship Id="rId377" Type="http://schemas.openxmlformats.org/officeDocument/2006/relationships/customXml" Target="../ink/ink1491.xml"/><Relationship Id="rId5" Type="http://schemas.openxmlformats.org/officeDocument/2006/relationships/image" Target="../media/image1268.png"/><Relationship Id="rId181" Type="http://schemas.openxmlformats.org/officeDocument/2006/relationships/image" Target="../media/image1128.png"/><Relationship Id="rId237" Type="http://schemas.openxmlformats.org/officeDocument/2006/relationships/customXml" Target="../ink/ink1419.xml"/><Relationship Id="rId402" Type="http://schemas.openxmlformats.org/officeDocument/2006/relationships/customXml" Target="../ink/ink1504.xml"/><Relationship Id="rId279" Type="http://schemas.openxmlformats.org/officeDocument/2006/relationships/customXml" Target="../ink/ink1440.xml"/><Relationship Id="rId43" Type="http://schemas.openxmlformats.org/officeDocument/2006/relationships/image" Target="../media/image1287.png"/><Relationship Id="rId139" Type="http://schemas.openxmlformats.org/officeDocument/2006/relationships/image" Target="../media/image1335.png"/><Relationship Id="rId290" Type="http://schemas.openxmlformats.org/officeDocument/2006/relationships/image" Target="../media/image1407.png"/><Relationship Id="rId304" Type="http://schemas.openxmlformats.org/officeDocument/2006/relationships/customXml" Target="../ink/ink1453.xml"/><Relationship Id="rId346" Type="http://schemas.openxmlformats.org/officeDocument/2006/relationships/customXml" Target="../ink/ink1475.xml"/><Relationship Id="rId388" Type="http://schemas.openxmlformats.org/officeDocument/2006/relationships/customXml" Target="../ink/ink1497.xml"/><Relationship Id="rId85" Type="http://schemas.openxmlformats.org/officeDocument/2006/relationships/image" Target="../media/image1308.png"/><Relationship Id="rId150" Type="http://schemas.openxmlformats.org/officeDocument/2006/relationships/customXml" Target="../ink/ink1375.xml"/><Relationship Id="rId192" Type="http://schemas.openxmlformats.org/officeDocument/2006/relationships/customXml" Target="../ink/ink1396.xml"/><Relationship Id="rId206" Type="http://schemas.openxmlformats.org/officeDocument/2006/relationships/customXml" Target="../ink/ink1403.xml"/><Relationship Id="rId413" Type="http://schemas.openxmlformats.org/officeDocument/2006/relationships/image" Target="../media/image1466.png"/><Relationship Id="rId248" Type="http://schemas.openxmlformats.org/officeDocument/2006/relationships/image" Target="../media/image1387.png"/><Relationship Id="rId12" Type="http://schemas.openxmlformats.org/officeDocument/2006/relationships/customXml" Target="../ink/ink1306.xml"/><Relationship Id="rId108" Type="http://schemas.openxmlformats.org/officeDocument/2006/relationships/customXml" Target="../ink/ink1354.xml"/><Relationship Id="rId315" Type="http://schemas.openxmlformats.org/officeDocument/2006/relationships/image" Target="../media/image1419.png"/><Relationship Id="rId357" Type="http://schemas.openxmlformats.org/officeDocument/2006/relationships/image" Target="../media/image1439.png"/><Relationship Id="rId54" Type="http://schemas.openxmlformats.org/officeDocument/2006/relationships/customXml" Target="../ink/ink1327.xml"/><Relationship Id="rId96" Type="http://schemas.openxmlformats.org/officeDocument/2006/relationships/customXml" Target="../ink/ink1348.xml"/><Relationship Id="rId161" Type="http://schemas.openxmlformats.org/officeDocument/2006/relationships/image" Target="../media/image1346.png"/><Relationship Id="rId217" Type="http://schemas.openxmlformats.org/officeDocument/2006/relationships/customXml" Target="../ink/ink1409.xml"/><Relationship Id="rId399" Type="http://schemas.openxmlformats.org/officeDocument/2006/relationships/image" Target="../media/image1459.png"/><Relationship Id="rId259" Type="http://schemas.openxmlformats.org/officeDocument/2006/relationships/customXml" Target="../ink/ink1430.xml"/><Relationship Id="rId23" Type="http://schemas.openxmlformats.org/officeDocument/2006/relationships/image" Target="../media/image1277.png"/><Relationship Id="rId119" Type="http://schemas.openxmlformats.org/officeDocument/2006/relationships/image" Target="../media/image1325.png"/><Relationship Id="rId270" Type="http://schemas.openxmlformats.org/officeDocument/2006/relationships/image" Target="../media/image1165.png"/><Relationship Id="rId326" Type="http://schemas.openxmlformats.org/officeDocument/2006/relationships/customXml" Target="../ink/ink1464.xml"/><Relationship Id="rId65" Type="http://schemas.openxmlformats.org/officeDocument/2006/relationships/image" Target="../media/image1298.png"/><Relationship Id="rId130" Type="http://schemas.openxmlformats.org/officeDocument/2006/relationships/customXml" Target="../ink/ink1365.xml"/><Relationship Id="rId368" Type="http://schemas.openxmlformats.org/officeDocument/2006/relationships/customXml" Target="../ink/ink1486.xml"/><Relationship Id="rId172" Type="http://schemas.openxmlformats.org/officeDocument/2006/relationships/customXml" Target="../ink/ink1386.xml"/><Relationship Id="rId228" Type="http://schemas.openxmlformats.org/officeDocument/2006/relationships/image" Target="../media/image1377.png"/><Relationship Id="rId281" Type="http://schemas.openxmlformats.org/officeDocument/2006/relationships/customXml" Target="../ink/ink1441.xml"/><Relationship Id="rId337" Type="http://schemas.openxmlformats.org/officeDocument/2006/relationships/image" Target="../media/image1429.png"/><Relationship Id="rId34" Type="http://schemas.openxmlformats.org/officeDocument/2006/relationships/customXml" Target="../ink/ink1317.xml"/><Relationship Id="rId76" Type="http://schemas.openxmlformats.org/officeDocument/2006/relationships/customXml" Target="../ink/ink1338.xml"/><Relationship Id="rId141" Type="http://schemas.openxmlformats.org/officeDocument/2006/relationships/image" Target="../media/image1336.png"/><Relationship Id="rId379" Type="http://schemas.openxmlformats.org/officeDocument/2006/relationships/customXml" Target="../ink/ink1492.xml"/><Relationship Id="rId7" Type="http://schemas.openxmlformats.org/officeDocument/2006/relationships/image" Target="../media/image1269.png"/><Relationship Id="rId183" Type="http://schemas.openxmlformats.org/officeDocument/2006/relationships/image" Target="../media/image1356.png"/><Relationship Id="rId239" Type="http://schemas.openxmlformats.org/officeDocument/2006/relationships/customXml" Target="../ink/ink1420.xml"/><Relationship Id="rId390" Type="http://schemas.openxmlformats.org/officeDocument/2006/relationships/customXml" Target="../ink/ink1498.xml"/><Relationship Id="rId404" Type="http://schemas.openxmlformats.org/officeDocument/2006/relationships/customXml" Target="../ink/ink1505.xml"/><Relationship Id="rId250" Type="http://schemas.openxmlformats.org/officeDocument/2006/relationships/image" Target="../media/image1388.png"/><Relationship Id="rId292" Type="http://schemas.openxmlformats.org/officeDocument/2006/relationships/customXml" Target="../ink/ink1447.xml"/><Relationship Id="rId306" Type="http://schemas.openxmlformats.org/officeDocument/2006/relationships/customXml" Target="../ink/ink1454.xml"/><Relationship Id="rId45" Type="http://schemas.openxmlformats.org/officeDocument/2006/relationships/image" Target="../media/image1288.png"/><Relationship Id="rId87" Type="http://schemas.openxmlformats.org/officeDocument/2006/relationships/image" Target="../media/image1309.png"/><Relationship Id="rId110" Type="http://schemas.openxmlformats.org/officeDocument/2006/relationships/customXml" Target="../ink/ink1355.xml"/><Relationship Id="rId348" Type="http://schemas.openxmlformats.org/officeDocument/2006/relationships/customXml" Target="../ink/ink1476.xml"/><Relationship Id="rId152" Type="http://schemas.openxmlformats.org/officeDocument/2006/relationships/customXml" Target="../ink/ink1376.xml"/><Relationship Id="rId194" Type="http://schemas.openxmlformats.org/officeDocument/2006/relationships/customXml" Target="../ink/ink1397.xml"/><Relationship Id="rId208" Type="http://schemas.openxmlformats.org/officeDocument/2006/relationships/customXml" Target="../ink/ink1404.xml"/><Relationship Id="rId415" Type="http://schemas.openxmlformats.org/officeDocument/2006/relationships/customXml" Target="../ink/ink1511.xml"/><Relationship Id="rId261" Type="http://schemas.openxmlformats.org/officeDocument/2006/relationships/customXml" Target="../ink/ink1431.xml"/><Relationship Id="rId14" Type="http://schemas.openxmlformats.org/officeDocument/2006/relationships/customXml" Target="../ink/ink1307.xml"/><Relationship Id="rId56" Type="http://schemas.openxmlformats.org/officeDocument/2006/relationships/customXml" Target="../ink/ink1328.xml"/><Relationship Id="rId317" Type="http://schemas.openxmlformats.org/officeDocument/2006/relationships/image" Target="../media/image1420.png"/><Relationship Id="rId359" Type="http://schemas.openxmlformats.org/officeDocument/2006/relationships/image" Target="../media/image1440.png"/><Relationship Id="rId98" Type="http://schemas.openxmlformats.org/officeDocument/2006/relationships/customXml" Target="../ink/ink1349.xml"/><Relationship Id="rId121" Type="http://schemas.openxmlformats.org/officeDocument/2006/relationships/image" Target="../media/image1326.png"/><Relationship Id="rId163" Type="http://schemas.openxmlformats.org/officeDocument/2006/relationships/image" Target="../media/image1347.png"/><Relationship Id="rId219" Type="http://schemas.openxmlformats.org/officeDocument/2006/relationships/customXml" Target="../ink/ink1410.xml"/><Relationship Id="rId370" Type="http://schemas.openxmlformats.org/officeDocument/2006/relationships/customXml" Target="../ink/ink1487.xml"/><Relationship Id="rId230" Type="http://schemas.openxmlformats.org/officeDocument/2006/relationships/image" Target="../media/image1378.png"/><Relationship Id="rId25" Type="http://schemas.openxmlformats.org/officeDocument/2006/relationships/image" Target="../media/image1278.png"/><Relationship Id="rId67" Type="http://schemas.openxmlformats.org/officeDocument/2006/relationships/image" Target="../media/image1299.png"/><Relationship Id="rId272" Type="http://schemas.openxmlformats.org/officeDocument/2006/relationships/image" Target="../media/image1398.png"/><Relationship Id="rId328" Type="http://schemas.openxmlformats.org/officeDocument/2006/relationships/customXml" Target="../ink/ink1465.xml"/><Relationship Id="rId132" Type="http://schemas.openxmlformats.org/officeDocument/2006/relationships/customXml" Target="../ink/ink1366.xml"/><Relationship Id="rId174" Type="http://schemas.openxmlformats.org/officeDocument/2006/relationships/customXml" Target="../ink/ink1387.xml"/><Relationship Id="rId381" Type="http://schemas.openxmlformats.org/officeDocument/2006/relationships/customXml" Target="../ink/ink1493.xml"/><Relationship Id="rId241" Type="http://schemas.openxmlformats.org/officeDocument/2006/relationships/customXml" Target="../ink/ink1421.xml"/><Relationship Id="rId36" Type="http://schemas.openxmlformats.org/officeDocument/2006/relationships/customXml" Target="../ink/ink1318.xml"/><Relationship Id="rId283" Type="http://schemas.openxmlformats.org/officeDocument/2006/relationships/customXml" Target="../ink/ink1442.xml"/><Relationship Id="rId339" Type="http://schemas.openxmlformats.org/officeDocument/2006/relationships/image" Target="../media/image1430.png"/><Relationship Id="rId78" Type="http://schemas.openxmlformats.org/officeDocument/2006/relationships/customXml" Target="../ink/ink1339.xml"/><Relationship Id="rId101" Type="http://schemas.openxmlformats.org/officeDocument/2006/relationships/image" Target="../media/image1316.png"/><Relationship Id="rId143" Type="http://schemas.openxmlformats.org/officeDocument/2006/relationships/image" Target="../media/image1337.png"/><Relationship Id="rId185" Type="http://schemas.openxmlformats.org/officeDocument/2006/relationships/image" Target="../media/image1357.png"/><Relationship Id="rId350" Type="http://schemas.openxmlformats.org/officeDocument/2006/relationships/customXml" Target="../ink/ink1477.xml"/><Relationship Id="rId406" Type="http://schemas.openxmlformats.org/officeDocument/2006/relationships/customXml" Target="../ink/ink1506.xml"/><Relationship Id="rId9" Type="http://schemas.openxmlformats.org/officeDocument/2006/relationships/image" Target="../media/image1270.png"/><Relationship Id="rId210" Type="http://schemas.openxmlformats.org/officeDocument/2006/relationships/customXml" Target="../ink/ink1405.xml"/><Relationship Id="rId392" Type="http://schemas.openxmlformats.org/officeDocument/2006/relationships/customXml" Target="../ink/ink1499.xml"/><Relationship Id="rId252" Type="http://schemas.openxmlformats.org/officeDocument/2006/relationships/image" Target="../media/image1389.png"/><Relationship Id="rId294" Type="http://schemas.openxmlformats.org/officeDocument/2006/relationships/customXml" Target="../ink/ink1448.xml"/><Relationship Id="rId308" Type="http://schemas.openxmlformats.org/officeDocument/2006/relationships/customXml" Target="../ink/ink1455.xml"/><Relationship Id="rId47" Type="http://schemas.openxmlformats.org/officeDocument/2006/relationships/image" Target="../media/image1289.png"/><Relationship Id="rId89" Type="http://schemas.openxmlformats.org/officeDocument/2006/relationships/image" Target="../media/image1310.png"/><Relationship Id="rId112" Type="http://schemas.openxmlformats.org/officeDocument/2006/relationships/customXml" Target="../ink/ink1356.xml"/><Relationship Id="rId154" Type="http://schemas.openxmlformats.org/officeDocument/2006/relationships/customXml" Target="../ink/ink1377.xml"/><Relationship Id="rId361" Type="http://schemas.openxmlformats.org/officeDocument/2006/relationships/image" Target="../media/image1441.png"/><Relationship Id="rId196" Type="http://schemas.openxmlformats.org/officeDocument/2006/relationships/customXml" Target="../ink/ink1398.xml"/><Relationship Id="rId417" Type="http://schemas.openxmlformats.org/officeDocument/2006/relationships/customXml" Target="../ink/ink1512.xml"/><Relationship Id="rId16" Type="http://schemas.openxmlformats.org/officeDocument/2006/relationships/customXml" Target="../ink/ink1308.xml"/><Relationship Id="rId221" Type="http://schemas.openxmlformats.org/officeDocument/2006/relationships/customXml" Target="../ink/ink1411.xml"/><Relationship Id="rId263" Type="http://schemas.openxmlformats.org/officeDocument/2006/relationships/customXml" Target="../ink/ink1432.xml"/><Relationship Id="rId319" Type="http://schemas.openxmlformats.org/officeDocument/2006/relationships/image" Target="../media/image1421.png"/><Relationship Id="rId58" Type="http://schemas.openxmlformats.org/officeDocument/2006/relationships/customXml" Target="../ink/ink1329.xml"/><Relationship Id="rId123" Type="http://schemas.openxmlformats.org/officeDocument/2006/relationships/image" Target="../media/image1327.png"/><Relationship Id="rId330" Type="http://schemas.openxmlformats.org/officeDocument/2006/relationships/image" Target="../media/image1426.png"/><Relationship Id="rId165" Type="http://schemas.openxmlformats.org/officeDocument/2006/relationships/image" Target="../media/image1348.png"/><Relationship Id="rId372" Type="http://schemas.openxmlformats.org/officeDocument/2006/relationships/image" Target="../media/image1446.png"/><Relationship Id="rId232" Type="http://schemas.openxmlformats.org/officeDocument/2006/relationships/image" Target="../media/image1379.png"/><Relationship Id="rId274" Type="http://schemas.openxmlformats.org/officeDocument/2006/relationships/image" Target="../media/image1399.png"/><Relationship Id="rId27" Type="http://schemas.openxmlformats.org/officeDocument/2006/relationships/image" Target="../media/image1279.png"/><Relationship Id="rId69" Type="http://schemas.openxmlformats.org/officeDocument/2006/relationships/image" Target="../media/image1300.png"/><Relationship Id="rId134" Type="http://schemas.openxmlformats.org/officeDocument/2006/relationships/customXml" Target="../ink/ink1367.xml"/><Relationship Id="rId80" Type="http://schemas.openxmlformats.org/officeDocument/2006/relationships/customXml" Target="../ink/ink1340.xml"/><Relationship Id="rId176" Type="http://schemas.openxmlformats.org/officeDocument/2006/relationships/customXml" Target="../ink/ink1388.xml"/><Relationship Id="rId341" Type="http://schemas.openxmlformats.org/officeDocument/2006/relationships/image" Target="../media/image1431.png"/><Relationship Id="rId383" Type="http://schemas.openxmlformats.org/officeDocument/2006/relationships/image" Target="../media/image1451.png"/><Relationship Id="rId201" Type="http://schemas.openxmlformats.org/officeDocument/2006/relationships/image" Target="../media/image1365.png"/><Relationship Id="rId222" Type="http://schemas.openxmlformats.org/officeDocument/2006/relationships/image" Target="../media/image1374.png"/><Relationship Id="rId243" Type="http://schemas.openxmlformats.org/officeDocument/2006/relationships/customXml" Target="../ink/ink1422.xml"/><Relationship Id="rId264" Type="http://schemas.openxmlformats.org/officeDocument/2006/relationships/image" Target="../media/image1395.png"/><Relationship Id="rId285" Type="http://schemas.openxmlformats.org/officeDocument/2006/relationships/customXml" Target="../ink/ink1443.xml"/><Relationship Id="rId17" Type="http://schemas.openxmlformats.org/officeDocument/2006/relationships/image" Target="../media/image1274.png"/><Relationship Id="rId38" Type="http://schemas.openxmlformats.org/officeDocument/2006/relationships/customXml" Target="../ink/ink1319.xml"/><Relationship Id="rId59" Type="http://schemas.openxmlformats.org/officeDocument/2006/relationships/image" Target="../media/image1295.png"/><Relationship Id="rId103" Type="http://schemas.openxmlformats.org/officeDocument/2006/relationships/image" Target="../media/image1317.png"/><Relationship Id="rId124" Type="http://schemas.openxmlformats.org/officeDocument/2006/relationships/customXml" Target="../ink/ink1362.xml"/><Relationship Id="rId310" Type="http://schemas.openxmlformats.org/officeDocument/2006/relationships/customXml" Target="../ink/ink1456.xml"/><Relationship Id="rId70" Type="http://schemas.openxmlformats.org/officeDocument/2006/relationships/customXml" Target="../ink/ink1335.xml"/><Relationship Id="rId91" Type="http://schemas.openxmlformats.org/officeDocument/2006/relationships/image" Target="../media/image1311.png"/><Relationship Id="rId145" Type="http://schemas.openxmlformats.org/officeDocument/2006/relationships/image" Target="../media/image1338.png"/><Relationship Id="rId166" Type="http://schemas.openxmlformats.org/officeDocument/2006/relationships/customXml" Target="../ink/ink1383.xml"/><Relationship Id="rId187" Type="http://schemas.openxmlformats.org/officeDocument/2006/relationships/image" Target="../media/image1358.png"/><Relationship Id="rId331" Type="http://schemas.openxmlformats.org/officeDocument/2006/relationships/customXml" Target="../ink/ink1467.xml"/><Relationship Id="rId352" Type="http://schemas.openxmlformats.org/officeDocument/2006/relationships/customXml" Target="../ink/ink1478.xml"/><Relationship Id="rId373" Type="http://schemas.openxmlformats.org/officeDocument/2006/relationships/customXml" Target="../ink/ink1489.xml"/><Relationship Id="rId394" Type="http://schemas.openxmlformats.org/officeDocument/2006/relationships/customXml" Target="../ink/ink1500.xml"/><Relationship Id="rId408" Type="http://schemas.openxmlformats.org/officeDocument/2006/relationships/customXml" Target="../ink/ink150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6.xml"/><Relationship Id="rId233" Type="http://schemas.openxmlformats.org/officeDocument/2006/relationships/customXml" Target="../ink/ink1417.xml"/><Relationship Id="rId254" Type="http://schemas.openxmlformats.org/officeDocument/2006/relationships/image" Target="../media/image1390.png"/><Relationship Id="rId28" Type="http://schemas.openxmlformats.org/officeDocument/2006/relationships/customXml" Target="../ink/ink1314.xml"/><Relationship Id="rId49" Type="http://schemas.openxmlformats.org/officeDocument/2006/relationships/image" Target="../media/image1290.png"/><Relationship Id="rId114" Type="http://schemas.openxmlformats.org/officeDocument/2006/relationships/customXml" Target="../ink/ink1357.xml"/><Relationship Id="rId275" Type="http://schemas.openxmlformats.org/officeDocument/2006/relationships/customXml" Target="../ink/ink1438.xml"/><Relationship Id="rId296" Type="http://schemas.openxmlformats.org/officeDocument/2006/relationships/customXml" Target="../ink/ink1449.xml"/><Relationship Id="rId300" Type="http://schemas.openxmlformats.org/officeDocument/2006/relationships/customXml" Target="../ink/ink1451.xml"/><Relationship Id="rId60" Type="http://schemas.openxmlformats.org/officeDocument/2006/relationships/customXml" Target="../ink/ink1330.xml"/><Relationship Id="rId81" Type="http://schemas.openxmlformats.org/officeDocument/2006/relationships/image" Target="../media/image1306.png"/><Relationship Id="rId135" Type="http://schemas.openxmlformats.org/officeDocument/2006/relationships/image" Target="../media/image1333.png"/><Relationship Id="rId156" Type="http://schemas.openxmlformats.org/officeDocument/2006/relationships/customXml" Target="../ink/ink1378.xml"/><Relationship Id="rId177" Type="http://schemas.openxmlformats.org/officeDocument/2006/relationships/image" Target="../media/image1354.png"/><Relationship Id="rId198" Type="http://schemas.openxmlformats.org/officeDocument/2006/relationships/customXml" Target="../ink/ink1399.xml"/><Relationship Id="rId321" Type="http://schemas.openxmlformats.org/officeDocument/2006/relationships/image" Target="../media/image1422.png"/><Relationship Id="rId342" Type="http://schemas.openxmlformats.org/officeDocument/2006/relationships/customXml" Target="../ink/ink1473.xml"/><Relationship Id="rId363" Type="http://schemas.openxmlformats.org/officeDocument/2006/relationships/image" Target="../media/image1442.png"/><Relationship Id="rId384" Type="http://schemas.openxmlformats.org/officeDocument/2006/relationships/customXml" Target="../ink/ink1495.xml"/><Relationship Id="rId419" Type="http://schemas.openxmlformats.org/officeDocument/2006/relationships/customXml" Target="../ink/ink1513.xml"/><Relationship Id="rId202" Type="http://schemas.openxmlformats.org/officeDocument/2006/relationships/customXml" Target="../ink/ink1401.xml"/><Relationship Id="rId223" Type="http://schemas.openxmlformats.org/officeDocument/2006/relationships/customXml" Target="../ink/ink1412.xml"/><Relationship Id="rId244" Type="http://schemas.openxmlformats.org/officeDocument/2006/relationships/image" Target="../media/image1385.png"/><Relationship Id="rId18" Type="http://schemas.openxmlformats.org/officeDocument/2006/relationships/customXml" Target="../ink/ink1309.xml"/><Relationship Id="rId39" Type="http://schemas.openxmlformats.org/officeDocument/2006/relationships/image" Target="../media/image1285.png"/><Relationship Id="rId265" Type="http://schemas.openxmlformats.org/officeDocument/2006/relationships/customXml" Target="../ink/ink1433.xml"/><Relationship Id="rId286" Type="http://schemas.openxmlformats.org/officeDocument/2006/relationships/image" Target="../media/image1405.png"/><Relationship Id="rId50" Type="http://schemas.openxmlformats.org/officeDocument/2006/relationships/customXml" Target="../ink/ink1325.xml"/><Relationship Id="rId104" Type="http://schemas.openxmlformats.org/officeDocument/2006/relationships/customXml" Target="../ink/ink1352.xml"/><Relationship Id="rId125" Type="http://schemas.openxmlformats.org/officeDocument/2006/relationships/image" Target="../media/image1328.png"/><Relationship Id="rId146" Type="http://schemas.openxmlformats.org/officeDocument/2006/relationships/customXml" Target="../ink/ink1373.xml"/><Relationship Id="rId167" Type="http://schemas.openxmlformats.org/officeDocument/2006/relationships/image" Target="../media/image1349.png"/><Relationship Id="rId188" Type="http://schemas.openxmlformats.org/officeDocument/2006/relationships/customXml" Target="../ink/ink1394.xml"/><Relationship Id="rId311" Type="http://schemas.openxmlformats.org/officeDocument/2006/relationships/image" Target="../media/image1417.png"/><Relationship Id="rId332" Type="http://schemas.openxmlformats.org/officeDocument/2006/relationships/image" Target="../media/image1427.png"/><Relationship Id="rId353" Type="http://schemas.openxmlformats.org/officeDocument/2006/relationships/image" Target="../media/image1437.png"/><Relationship Id="rId374" Type="http://schemas.openxmlformats.org/officeDocument/2006/relationships/image" Target="../media/image1447.png"/><Relationship Id="rId395" Type="http://schemas.openxmlformats.org/officeDocument/2006/relationships/image" Target="../media/image1457.png"/><Relationship Id="rId409" Type="http://schemas.openxmlformats.org/officeDocument/2006/relationships/image" Target="../media/image1464.png"/><Relationship Id="rId71" Type="http://schemas.openxmlformats.org/officeDocument/2006/relationships/image" Target="../media/image1301.png"/><Relationship Id="rId92" Type="http://schemas.openxmlformats.org/officeDocument/2006/relationships/customXml" Target="../ink/ink1346.xml"/><Relationship Id="rId213" Type="http://schemas.openxmlformats.org/officeDocument/2006/relationships/image" Target="../media/image1370.png"/><Relationship Id="rId234" Type="http://schemas.openxmlformats.org/officeDocument/2006/relationships/image" Target="../media/image1380.png"/><Relationship Id="rId420" Type="http://schemas.openxmlformats.org/officeDocument/2006/relationships/image" Target="../media/image1469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280.png"/><Relationship Id="rId255" Type="http://schemas.openxmlformats.org/officeDocument/2006/relationships/customXml" Target="../ink/ink1428.xml"/><Relationship Id="rId276" Type="http://schemas.openxmlformats.org/officeDocument/2006/relationships/image" Target="../media/image1400.png"/><Relationship Id="rId297" Type="http://schemas.openxmlformats.org/officeDocument/2006/relationships/image" Target="../media/image1410.png"/><Relationship Id="rId40" Type="http://schemas.openxmlformats.org/officeDocument/2006/relationships/customXml" Target="../ink/ink1320.xml"/><Relationship Id="rId115" Type="http://schemas.openxmlformats.org/officeDocument/2006/relationships/image" Target="../media/image1323.png"/><Relationship Id="rId136" Type="http://schemas.openxmlformats.org/officeDocument/2006/relationships/customXml" Target="../ink/ink1368.xml"/><Relationship Id="rId157" Type="http://schemas.openxmlformats.org/officeDocument/2006/relationships/image" Target="../media/image1344.png"/><Relationship Id="rId178" Type="http://schemas.openxmlformats.org/officeDocument/2006/relationships/customXml" Target="../ink/ink1389.xml"/><Relationship Id="rId301" Type="http://schemas.openxmlformats.org/officeDocument/2006/relationships/image" Target="../media/image1412.png"/><Relationship Id="rId322" Type="http://schemas.openxmlformats.org/officeDocument/2006/relationships/customXml" Target="../ink/ink1462.xml"/><Relationship Id="rId343" Type="http://schemas.openxmlformats.org/officeDocument/2006/relationships/image" Target="../media/image1432.png"/><Relationship Id="rId364" Type="http://schemas.openxmlformats.org/officeDocument/2006/relationships/customXml" Target="../ink/ink1484.xml"/><Relationship Id="rId61" Type="http://schemas.openxmlformats.org/officeDocument/2006/relationships/image" Target="../media/image1296.png"/><Relationship Id="rId82" Type="http://schemas.openxmlformats.org/officeDocument/2006/relationships/customXml" Target="../ink/ink1341.xml"/><Relationship Id="rId199" Type="http://schemas.openxmlformats.org/officeDocument/2006/relationships/image" Target="../media/image1364.png"/><Relationship Id="rId203" Type="http://schemas.openxmlformats.org/officeDocument/2006/relationships/image" Target="../media/image1366.png"/><Relationship Id="rId385" Type="http://schemas.openxmlformats.org/officeDocument/2006/relationships/image" Target="../media/image1452.png"/><Relationship Id="rId19" Type="http://schemas.openxmlformats.org/officeDocument/2006/relationships/image" Target="../media/image1275.png"/><Relationship Id="rId224" Type="http://schemas.openxmlformats.org/officeDocument/2006/relationships/image" Target="../media/image1375.png"/><Relationship Id="rId245" Type="http://schemas.openxmlformats.org/officeDocument/2006/relationships/customXml" Target="../ink/ink1423.xml"/><Relationship Id="rId266" Type="http://schemas.openxmlformats.org/officeDocument/2006/relationships/image" Target="../media/image1396.png"/><Relationship Id="rId287" Type="http://schemas.openxmlformats.org/officeDocument/2006/relationships/customXml" Target="../ink/ink1444.xml"/><Relationship Id="rId410" Type="http://schemas.openxmlformats.org/officeDocument/2006/relationships/customXml" Target="../ink/ink1508.xml"/><Relationship Id="rId30" Type="http://schemas.openxmlformats.org/officeDocument/2006/relationships/customXml" Target="../ink/ink1315.xml"/><Relationship Id="rId105" Type="http://schemas.openxmlformats.org/officeDocument/2006/relationships/image" Target="../media/image1318.png"/><Relationship Id="rId126" Type="http://schemas.openxmlformats.org/officeDocument/2006/relationships/customXml" Target="../ink/ink1363.xml"/><Relationship Id="rId147" Type="http://schemas.openxmlformats.org/officeDocument/2006/relationships/image" Target="../media/image1339.png"/><Relationship Id="rId168" Type="http://schemas.openxmlformats.org/officeDocument/2006/relationships/customXml" Target="../ink/ink1384.xml"/><Relationship Id="rId312" Type="http://schemas.openxmlformats.org/officeDocument/2006/relationships/customXml" Target="../ink/ink1457.xml"/><Relationship Id="rId333" Type="http://schemas.openxmlformats.org/officeDocument/2006/relationships/customXml" Target="../ink/ink1468.xml"/><Relationship Id="rId354" Type="http://schemas.openxmlformats.org/officeDocument/2006/relationships/customXml" Target="../ink/ink1479.xml"/><Relationship Id="rId51" Type="http://schemas.openxmlformats.org/officeDocument/2006/relationships/image" Target="../media/image1291.png"/><Relationship Id="rId72" Type="http://schemas.openxmlformats.org/officeDocument/2006/relationships/customXml" Target="../ink/ink1336.xml"/><Relationship Id="rId93" Type="http://schemas.openxmlformats.org/officeDocument/2006/relationships/image" Target="../media/image1312.png"/><Relationship Id="rId189" Type="http://schemas.openxmlformats.org/officeDocument/2006/relationships/image" Target="../media/image1359.png"/><Relationship Id="rId375" Type="http://schemas.openxmlformats.org/officeDocument/2006/relationships/customXml" Target="../ink/ink1490.xml"/><Relationship Id="rId396" Type="http://schemas.openxmlformats.org/officeDocument/2006/relationships/customXml" Target="../ink/ink1501.xml"/><Relationship Id="rId3" Type="http://schemas.openxmlformats.org/officeDocument/2006/relationships/image" Target="../media/image1267.png"/><Relationship Id="rId214" Type="http://schemas.openxmlformats.org/officeDocument/2006/relationships/customXml" Target="../ink/ink1407.xml"/><Relationship Id="rId235" Type="http://schemas.openxmlformats.org/officeDocument/2006/relationships/customXml" Target="../ink/ink1418.xml"/><Relationship Id="rId256" Type="http://schemas.openxmlformats.org/officeDocument/2006/relationships/image" Target="../media/image1391.png"/><Relationship Id="rId277" Type="http://schemas.openxmlformats.org/officeDocument/2006/relationships/customXml" Target="../ink/ink1439.xml"/><Relationship Id="rId298" Type="http://schemas.openxmlformats.org/officeDocument/2006/relationships/customXml" Target="../ink/ink1450.xml"/><Relationship Id="rId400" Type="http://schemas.openxmlformats.org/officeDocument/2006/relationships/customXml" Target="../ink/ink1503.xml"/><Relationship Id="rId116" Type="http://schemas.openxmlformats.org/officeDocument/2006/relationships/customXml" Target="../ink/ink1358.xml"/><Relationship Id="rId137" Type="http://schemas.openxmlformats.org/officeDocument/2006/relationships/image" Target="../media/image1334.png"/><Relationship Id="rId158" Type="http://schemas.openxmlformats.org/officeDocument/2006/relationships/customXml" Target="../ink/ink1379.xml"/><Relationship Id="rId302" Type="http://schemas.openxmlformats.org/officeDocument/2006/relationships/customXml" Target="../ink/ink1452.xml"/><Relationship Id="rId323" Type="http://schemas.openxmlformats.org/officeDocument/2006/relationships/image" Target="../media/image1423.png"/><Relationship Id="rId344" Type="http://schemas.openxmlformats.org/officeDocument/2006/relationships/customXml" Target="../ink/ink1474.xml"/><Relationship Id="rId20" Type="http://schemas.openxmlformats.org/officeDocument/2006/relationships/customXml" Target="../ink/ink1310.xml"/><Relationship Id="rId41" Type="http://schemas.openxmlformats.org/officeDocument/2006/relationships/image" Target="../media/image1286.png"/><Relationship Id="rId62" Type="http://schemas.openxmlformats.org/officeDocument/2006/relationships/customXml" Target="../ink/ink1331.xml"/><Relationship Id="rId83" Type="http://schemas.openxmlformats.org/officeDocument/2006/relationships/image" Target="../media/image1307.png"/><Relationship Id="rId179" Type="http://schemas.openxmlformats.org/officeDocument/2006/relationships/image" Target="../media/image1355.png"/><Relationship Id="rId365" Type="http://schemas.openxmlformats.org/officeDocument/2006/relationships/image" Target="../media/image1443.png"/><Relationship Id="rId386" Type="http://schemas.openxmlformats.org/officeDocument/2006/relationships/customXml" Target="../ink/ink1496.xml"/><Relationship Id="rId190" Type="http://schemas.openxmlformats.org/officeDocument/2006/relationships/customXml" Target="../ink/ink1395.xml"/><Relationship Id="rId204" Type="http://schemas.openxmlformats.org/officeDocument/2006/relationships/customXml" Target="../ink/ink1402.xml"/><Relationship Id="rId225" Type="http://schemas.openxmlformats.org/officeDocument/2006/relationships/customXml" Target="../ink/ink1413.xml"/><Relationship Id="rId246" Type="http://schemas.openxmlformats.org/officeDocument/2006/relationships/image" Target="../media/image1386.png"/><Relationship Id="rId267" Type="http://schemas.openxmlformats.org/officeDocument/2006/relationships/customXml" Target="../ink/ink1434.xml"/><Relationship Id="rId288" Type="http://schemas.openxmlformats.org/officeDocument/2006/relationships/image" Target="../media/image1406.png"/><Relationship Id="rId411" Type="http://schemas.openxmlformats.org/officeDocument/2006/relationships/image" Target="../media/image1465.png"/><Relationship Id="rId106" Type="http://schemas.openxmlformats.org/officeDocument/2006/relationships/customXml" Target="../ink/ink1353.xml"/><Relationship Id="rId127" Type="http://schemas.openxmlformats.org/officeDocument/2006/relationships/image" Target="../media/image1329.png"/><Relationship Id="rId313" Type="http://schemas.openxmlformats.org/officeDocument/2006/relationships/image" Target="../media/image1418.png"/><Relationship Id="rId10" Type="http://schemas.openxmlformats.org/officeDocument/2006/relationships/customXml" Target="../ink/ink1305.xml"/><Relationship Id="rId31" Type="http://schemas.openxmlformats.org/officeDocument/2006/relationships/image" Target="../media/image1281.png"/><Relationship Id="rId52" Type="http://schemas.openxmlformats.org/officeDocument/2006/relationships/customXml" Target="../ink/ink1326.xml"/><Relationship Id="rId73" Type="http://schemas.openxmlformats.org/officeDocument/2006/relationships/image" Target="../media/image1302.png"/><Relationship Id="rId94" Type="http://schemas.openxmlformats.org/officeDocument/2006/relationships/customXml" Target="../ink/ink1347.xml"/><Relationship Id="rId148" Type="http://schemas.openxmlformats.org/officeDocument/2006/relationships/customXml" Target="../ink/ink1374.xml"/><Relationship Id="rId169" Type="http://schemas.openxmlformats.org/officeDocument/2006/relationships/image" Target="../media/image1350.png"/><Relationship Id="rId334" Type="http://schemas.openxmlformats.org/officeDocument/2006/relationships/image" Target="../media/image1428.png"/><Relationship Id="rId355" Type="http://schemas.openxmlformats.org/officeDocument/2006/relationships/image" Target="../media/image1438.png"/><Relationship Id="rId376" Type="http://schemas.openxmlformats.org/officeDocument/2006/relationships/image" Target="../media/image1448.png"/><Relationship Id="rId397" Type="http://schemas.openxmlformats.org/officeDocument/2006/relationships/image" Target="../media/image1458.png"/><Relationship Id="rId4" Type="http://schemas.openxmlformats.org/officeDocument/2006/relationships/customXml" Target="../ink/ink1302.xml"/><Relationship Id="rId180" Type="http://schemas.openxmlformats.org/officeDocument/2006/relationships/customXml" Target="../ink/ink1390.xml"/><Relationship Id="rId215" Type="http://schemas.openxmlformats.org/officeDocument/2006/relationships/image" Target="../media/image1371.png"/><Relationship Id="rId236" Type="http://schemas.openxmlformats.org/officeDocument/2006/relationships/image" Target="../media/image1381.png"/><Relationship Id="rId257" Type="http://schemas.openxmlformats.org/officeDocument/2006/relationships/customXml" Target="../ink/ink1429.xml"/><Relationship Id="rId278" Type="http://schemas.openxmlformats.org/officeDocument/2006/relationships/image" Target="../media/image1401.png"/><Relationship Id="rId401" Type="http://schemas.openxmlformats.org/officeDocument/2006/relationships/image" Target="../media/image1460.png"/><Relationship Id="rId303" Type="http://schemas.openxmlformats.org/officeDocument/2006/relationships/image" Target="../media/image1413.png"/><Relationship Id="rId42" Type="http://schemas.openxmlformats.org/officeDocument/2006/relationships/customXml" Target="../ink/ink1321.xml"/><Relationship Id="rId84" Type="http://schemas.openxmlformats.org/officeDocument/2006/relationships/customXml" Target="../ink/ink1342.xml"/><Relationship Id="rId138" Type="http://schemas.openxmlformats.org/officeDocument/2006/relationships/customXml" Target="../ink/ink1369.xml"/><Relationship Id="rId345" Type="http://schemas.openxmlformats.org/officeDocument/2006/relationships/image" Target="../media/image1433.png"/><Relationship Id="rId387" Type="http://schemas.openxmlformats.org/officeDocument/2006/relationships/image" Target="../media/image1453.png"/><Relationship Id="rId191" Type="http://schemas.openxmlformats.org/officeDocument/2006/relationships/image" Target="../media/image1360.png"/><Relationship Id="rId205" Type="http://schemas.openxmlformats.org/officeDocument/2006/relationships/image" Target="../media/image1367.png"/><Relationship Id="rId247" Type="http://schemas.openxmlformats.org/officeDocument/2006/relationships/customXml" Target="../ink/ink1424.xml"/><Relationship Id="rId412" Type="http://schemas.openxmlformats.org/officeDocument/2006/relationships/customXml" Target="../ink/ink1509.xml"/><Relationship Id="rId107" Type="http://schemas.openxmlformats.org/officeDocument/2006/relationships/image" Target="../media/image1319.png"/><Relationship Id="rId289" Type="http://schemas.openxmlformats.org/officeDocument/2006/relationships/customXml" Target="../ink/ink1445.xml"/><Relationship Id="rId11" Type="http://schemas.openxmlformats.org/officeDocument/2006/relationships/image" Target="../media/image1271.png"/><Relationship Id="rId53" Type="http://schemas.openxmlformats.org/officeDocument/2006/relationships/image" Target="../media/image1292.png"/><Relationship Id="rId149" Type="http://schemas.openxmlformats.org/officeDocument/2006/relationships/image" Target="../media/image1340.png"/><Relationship Id="rId314" Type="http://schemas.openxmlformats.org/officeDocument/2006/relationships/customXml" Target="../ink/ink1458.xml"/><Relationship Id="rId356" Type="http://schemas.openxmlformats.org/officeDocument/2006/relationships/customXml" Target="../ink/ink1480.xml"/><Relationship Id="rId398" Type="http://schemas.openxmlformats.org/officeDocument/2006/relationships/customXml" Target="../ink/ink1502.xml"/><Relationship Id="rId95" Type="http://schemas.openxmlformats.org/officeDocument/2006/relationships/image" Target="../media/image1313.png"/><Relationship Id="rId160" Type="http://schemas.openxmlformats.org/officeDocument/2006/relationships/customXml" Target="../ink/ink1380.xml"/><Relationship Id="rId216" Type="http://schemas.openxmlformats.org/officeDocument/2006/relationships/customXml" Target="../ink/ink1408.xml"/><Relationship Id="rId258" Type="http://schemas.openxmlformats.org/officeDocument/2006/relationships/image" Target="../media/image1392.png"/><Relationship Id="rId22" Type="http://schemas.openxmlformats.org/officeDocument/2006/relationships/customXml" Target="../ink/ink1311.xml"/><Relationship Id="rId64" Type="http://schemas.openxmlformats.org/officeDocument/2006/relationships/customXml" Target="../ink/ink1332.xml"/><Relationship Id="rId118" Type="http://schemas.openxmlformats.org/officeDocument/2006/relationships/customXml" Target="../ink/ink1359.xml"/><Relationship Id="rId325" Type="http://schemas.openxmlformats.org/officeDocument/2006/relationships/image" Target="../media/image1424.png"/><Relationship Id="rId367" Type="http://schemas.openxmlformats.org/officeDocument/2006/relationships/image" Target="../media/image1444.png"/><Relationship Id="rId171" Type="http://schemas.openxmlformats.org/officeDocument/2006/relationships/image" Target="../media/image1351.png"/><Relationship Id="rId227" Type="http://schemas.openxmlformats.org/officeDocument/2006/relationships/customXml" Target="../ink/ink1414.xml"/><Relationship Id="rId269" Type="http://schemas.openxmlformats.org/officeDocument/2006/relationships/customXml" Target="../ink/ink1435.xml"/><Relationship Id="rId33" Type="http://schemas.openxmlformats.org/officeDocument/2006/relationships/image" Target="../media/image1282.png"/><Relationship Id="rId129" Type="http://schemas.openxmlformats.org/officeDocument/2006/relationships/image" Target="../media/image1330.png"/><Relationship Id="rId280" Type="http://schemas.openxmlformats.org/officeDocument/2006/relationships/image" Target="../media/image1402.png"/><Relationship Id="rId336" Type="http://schemas.openxmlformats.org/officeDocument/2006/relationships/customXml" Target="../ink/ink1470.xml"/><Relationship Id="rId75" Type="http://schemas.openxmlformats.org/officeDocument/2006/relationships/image" Target="../media/image1303.png"/><Relationship Id="rId140" Type="http://schemas.openxmlformats.org/officeDocument/2006/relationships/customXml" Target="../ink/ink1370.xml"/><Relationship Id="rId182" Type="http://schemas.openxmlformats.org/officeDocument/2006/relationships/customXml" Target="../ink/ink1391.xml"/><Relationship Id="rId378" Type="http://schemas.openxmlformats.org/officeDocument/2006/relationships/image" Target="../media/image1449.png"/><Relationship Id="rId403" Type="http://schemas.openxmlformats.org/officeDocument/2006/relationships/image" Target="../media/image1461.png"/><Relationship Id="rId6" Type="http://schemas.openxmlformats.org/officeDocument/2006/relationships/customXml" Target="../ink/ink1303.xml"/><Relationship Id="rId238" Type="http://schemas.openxmlformats.org/officeDocument/2006/relationships/image" Target="../media/image1382.png"/><Relationship Id="rId291" Type="http://schemas.openxmlformats.org/officeDocument/2006/relationships/customXml" Target="../ink/ink1446.xml"/><Relationship Id="rId305" Type="http://schemas.openxmlformats.org/officeDocument/2006/relationships/image" Target="../media/image1414.png"/><Relationship Id="rId347" Type="http://schemas.openxmlformats.org/officeDocument/2006/relationships/image" Target="../media/image1434.png"/><Relationship Id="rId44" Type="http://schemas.openxmlformats.org/officeDocument/2006/relationships/customXml" Target="../ink/ink1322.xml"/><Relationship Id="rId86" Type="http://schemas.openxmlformats.org/officeDocument/2006/relationships/customXml" Target="../ink/ink1343.xml"/><Relationship Id="rId151" Type="http://schemas.openxmlformats.org/officeDocument/2006/relationships/image" Target="../media/image1341.png"/><Relationship Id="rId389" Type="http://schemas.openxmlformats.org/officeDocument/2006/relationships/image" Target="../media/image1454.png"/><Relationship Id="rId193" Type="http://schemas.openxmlformats.org/officeDocument/2006/relationships/image" Target="../media/image1361.png"/><Relationship Id="rId207" Type="http://schemas.openxmlformats.org/officeDocument/2006/relationships/image" Target="../media/image930.png"/><Relationship Id="rId249" Type="http://schemas.openxmlformats.org/officeDocument/2006/relationships/customXml" Target="../ink/ink1425.xml"/><Relationship Id="rId414" Type="http://schemas.openxmlformats.org/officeDocument/2006/relationships/customXml" Target="../ink/ink1510.xml"/><Relationship Id="rId13" Type="http://schemas.openxmlformats.org/officeDocument/2006/relationships/image" Target="../media/image1272.png"/><Relationship Id="rId109" Type="http://schemas.openxmlformats.org/officeDocument/2006/relationships/image" Target="../media/image1320.png"/><Relationship Id="rId260" Type="http://schemas.openxmlformats.org/officeDocument/2006/relationships/image" Target="../media/image1393.png"/><Relationship Id="rId316" Type="http://schemas.openxmlformats.org/officeDocument/2006/relationships/customXml" Target="../ink/ink1459.xml"/><Relationship Id="rId55" Type="http://schemas.openxmlformats.org/officeDocument/2006/relationships/image" Target="../media/image1293.png"/><Relationship Id="rId97" Type="http://schemas.openxmlformats.org/officeDocument/2006/relationships/image" Target="../media/image1314.png"/><Relationship Id="rId120" Type="http://schemas.openxmlformats.org/officeDocument/2006/relationships/customXml" Target="../ink/ink1360.xml"/><Relationship Id="rId358" Type="http://schemas.openxmlformats.org/officeDocument/2006/relationships/customXml" Target="../ink/ink1481.xml"/><Relationship Id="rId162" Type="http://schemas.openxmlformats.org/officeDocument/2006/relationships/customXml" Target="../ink/ink1381.xml"/><Relationship Id="rId218" Type="http://schemas.openxmlformats.org/officeDocument/2006/relationships/image" Target="../media/image1372.png"/><Relationship Id="rId271" Type="http://schemas.openxmlformats.org/officeDocument/2006/relationships/customXml" Target="../ink/ink1436.xml"/><Relationship Id="rId24" Type="http://schemas.openxmlformats.org/officeDocument/2006/relationships/customXml" Target="../ink/ink1312.xml"/><Relationship Id="rId66" Type="http://schemas.openxmlformats.org/officeDocument/2006/relationships/customXml" Target="../ink/ink1333.xml"/><Relationship Id="rId131" Type="http://schemas.openxmlformats.org/officeDocument/2006/relationships/image" Target="../media/image1331.png"/><Relationship Id="rId327" Type="http://schemas.openxmlformats.org/officeDocument/2006/relationships/image" Target="../media/image1425.png"/><Relationship Id="rId369" Type="http://schemas.openxmlformats.org/officeDocument/2006/relationships/image" Target="../media/image1445.png"/><Relationship Id="rId173" Type="http://schemas.openxmlformats.org/officeDocument/2006/relationships/image" Target="../media/image1352.png"/><Relationship Id="rId229" Type="http://schemas.openxmlformats.org/officeDocument/2006/relationships/customXml" Target="../ink/ink1415.xml"/><Relationship Id="rId380" Type="http://schemas.openxmlformats.org/officeDocument/2006/relationships/image" Target="../media/image1450.png"/><Relationship Id="rId240" Type="http://schemas.openxmlformats.org/officeDocument/2006/relationships/image" Target="../media/image1383.png"/><Relationship Id="rId35" Type="http://schemas.openxmlformats.org/officeDocument/2006/relationships/image" Target="../media/image1283.png"/><Relationship Id="rId77" Type="http://schemas.openxmlformats.org/officeDocument/2006/relationships/image" Target="../media/image1304.png"/><Relationship Id="rId100" Type="http://schemas.openxmlformats.org/officeDocument/2006/relationships/customXml" Target="../ink/ink1350.xml"/><Relationship Id="rId282" Type="http://schemas.openxmlformats.org/officeDocument/2006/relationships/image" Target="../media/image1403.png"/><Relationship Id="rId338" Type="http://schemas.openxmlformats.org/officeDocument/2006/relationships/customXml" Target="../ink/ink1471.xml"/><Relationship Id="rId8" Type="http://schemas.openxmlformats.org/officeDocument/2006/relationships/customXml" Target="../ink/ink1304.xml"/><Relationship Id="rId142" Type="http://schemas.openxmlformats.org/officeDocument/2006/relationships/customXml" Target="../ink/ink1371.xml"/><Relationship Id="rId184" Type="http://schemas.openxmlformats.org/officeDocument/2006/relationships/customXml" Target="../ink/ink1392.xml"/><Relationship Id="rId391" Type="http://schemas.openxmlformats.org/officeDocument/2006/relationships/image" Target="../media/image1455.png"/><Relationship Id="rId405" Type="http://schemas.openxmlformats.org/officeDocument/2006/relationships/image" Target="../media/image1462.png"/><Relationship Id="rId251" Type="http://schemas.openxmlformats.org/officeDocument/2006/relationships/customXml" Target="../ink/ink1426.xml"/><Relationship Id="rId46" Type="http://schemas.openxmlformats.org/officeDocument/2006/relationships/customXml" Target="../ink/ink1323.xml"/><Relationship Id="rId293" Type="http://schemas.openxmlformats.org/officeDocument/2006/relationships/image" Target="../media/image1408.png"/><Relationship Id="rId307" Type="http://schemas.openxmlformats.org/officeDocument/2006/relationships/image" Target="../media/image1415.png"/><Relationship Id="rId349" Type="http://schemas.openxmlformats.org/officeDocument/2006/relationships/image" Target="../media/image1435.png"/><Relationship Id="rId88" Type="http://schemas.openxmlformats.org/officeDocument/2006/relationships/customXml" Target="../ink/ink1344.xml"/><Relationship Id="rId111" Type="http://schemas.openxmlformats.org/officeDocument/2006/relationships/image" Target="../media/image1321.png"/><Relationship Id="rId153" Type="http://schemas.openxmlformats.org/officeDocument/2006/relationships/image" Target="../media/image1342.png"/><Relationship Id="rId195" Type="http://schemas.openxmlformats.org/officeDocument/2006/relationships/image" Target="../media/image1362.png"/><Relationship Id="rId209" Type="http://schemas.openxmlformats.org/officeDocument/2006/relationships/image" Target="../media/image1368.png"/><Relationship Id="rId360" Type="http://schemas.openxmlformats.org/officeDocument/2006/relationships/customXml" Target="../ink/ink1482.xml"/><Relationship Id="rId416" Type="http://schemas.openxmlformats.org/officeDocument/2006/relationships/image" Target="../media/image1467.png"/><Relationship Id="rId220" Type="http://schemas.openxmlformats.org/officeDocument/2006/relationships/image" Target="../media/image1373.png"/><Relationship Id="rId15" Type="http://schemas.openxmlformats.org/officeDocument/2006/relationships/image" Target="../media/image1273.png"/><Relationship Id="rId57" Type="http://schemas.openxmlformats.org/officeDocument/2006/relationships/image" Target="../media/image1294.png"/><Relationship Id="rId262" Type="http://schemas.openxmlformats.org/officeDocument/2006/relationships/image" Target="../media/image1394.png"/><Relationship Id="rId318" Type="http://schemas.openxmlformats.org/officeDocument/2006/relationships/customXml" Target="../ink/ink1460.xml"/><Relationship Id="rId99" Type="http://schemas.openxmlformats.org/officeDocument/2006/relationships/image" Target="../media/image1315.png"/><Relationship Id="rId122" Type="http://schemas.openxmlformats.org/officeDocument/2006/relationships/customXml" Target="../ink/ink1361.xml"/><Relationship Id="rId164" Type="http://schemas.openxmlformats.org/officeDocument/2006/relationships/customXml" Target="../ink/ink1382.xml"/><Relationship Id="rId371" Type="http://schemas.openxmlformats.org/officeDocument/2006/relationships/customXml" Target="../ink/ink1488.xml"/><Relationship Id="rId26" Type="http://schemas.openxmlformats.org/officeDocument/2006/relationships/customXml" Target="../ink/ink1313.xml"/><Relationship Id="rId231" Type="http://schemas.openxmlformats.org/officeDocument/2006/relationships/customXml" Target="../ink/ink1416.xml"/><Relationship Id="rId273" Type="http://schemas.openxmlformats.org/officeDocument/2006/relationships/customXml" Target="../ink/ink1437.xml"/><Relationship Id="rId329" Type="http://schemas.openxmlformats.org/officeDocument/2006/relationships/customXml" Target="../ink/ink1466.xml"/><Relationship Id="rId68" Type="http://schemas.openxmlformats.org/officeDocument/2006/relationships/customXml" Target="../ink/ink1334.xml"/><Relationship Id="rId133" Type="http://schemas.openxmlformats.org/officeDocument/2006/relationships/image" Target="../media/image1332.png"/><Relationship Id="rId175" Type="http://schemas.openxmlformats.org/officeDocument/2006/relationships/image" Target="../media/image1353.png"/><Relationship Id="rId340" Type="http://schemas.openxmlformats.org/officeDocument/2006/relationships/customXml" Target="../ink/ink1472.xml"/><Relationship Id="rId200" Type="http://schemas.openxmlformats.org/officeDocument/2006/relationships/customXml" Target="../ink/ink1400.xml"/><Relationship Id="rId382" Type="http://schemas.openxmlformats.org/officeDocument/2006/relationships/customXml" Target="../ink/ink1494.xml"/><Relationship Id="rId242" Type="http://schemas.openxmlformats.org/officeDocument/2006/relationships/image" Target="../media/image1384.png"/><Relationship Id="rId284" Type="http://schemas.openxmlformats.org/officeDocument/2006/relationships/image" Target="../media/image1404.png"/><Relationship Id="rId37" Type="http://schemas.openxmlformats.org/officeDocument/2006/relationships/image" Target="../media/image1284.png"/><Relationship Id="rId79" Type="http://schemas.openxmlformats.org/officeDocument/2006/relationships/image" Target="../media/image1305.png"/><Relationship Id="rId102" Type="http://schemas.openxmlformats.org/officeDocument/2006/relationships/customXml" Target="../ink/ink1351.xml"/><Relationship Id="rId144" Type="http://schemas.openxmlformats.org/officeDocument/2006/relationships/customXml" Target="../ink/ink1372.xml"/><Relationship Id="rId90" Type="http://schemas.openxmlformats.org/officeDocument/2006/relationships/customXml" Target="../ink/ink1345.xml"/><Relationship Id="rId186" Type="http://schemas.openxmlformats.org/officeDocument/2006/relationships/customXml" Target="../ink/ink1393.xml"/><Relationship Id="rId351" Type="http://schemas.openxmlformats.org/officeDocument/2006/relationships/image" Target="../media/image1436.png"/><Relationship Id="rId393" Type="http://schemas.openxmlformats.org/officeDocument/2006/relationships/image" Target="../media/image1456.png"/><Relationship Id="rId407" Type="http://schemas.openxmlformats.org/officeDocument/2006/relationships/image" Target="../media/image1463.png"/><Relationship Id="rId211" Type="http://schemas.openxmlformats.org/officeDocument/2006/relationships/image" Target="../media/image1369.png"/><Relationship Id="rId253" Type="http://schemas.openxmlformats.org/officeDocument/2006/relationships/customXml" Target="../ink/ink1427.xml"/><Relationship Id="rId295" Type="http://schemas.openxmlformats.org/officeDocument/2006/relationships/image" Target="../media/image1409.png"/><Relationship Id="rId309" Type="http://schemas.openxmlformats.org/officeDocument/2006/relationships/image" Target="../media/image1416.png"/><Relationship Id="rId48" Type="http://schemas.openxmlformats.org/officeDocument/2006/relationships/customXml" Target="../ink/ink1324.xml"/><Relationship Id="rId113" Type="http://schemas.openxmlformats.org/officeDocument/2006/relationships/image" Target="../media/image1322.png"/><Relationship Id="rId320" Type="http://schemas.openxmlformats.org/officeDocument/2006/relationships/customXml" Target="../ink/ink1461.xml"/><Relationship Id="rId155" Type="http://schemas.openxmlformats.org/officeDocument/2006/relationships/image" Target="../media/image1343.png"/><Relationship Id="rId197" Type="http://schemas.openxmlformats.org/officeDocument/2006/relationships/image" Target="../media/image1363.png"/><Relationship Id="rId362" Type="http://schemas.openxmlformats.org/officeDocument/2006/relationships/customXml" Target="../ink/ink1483.xml"/><Relationship Id="rId418" Type="http://schemas.openxmlformats.org/officeDocument/2006/relationships/image" Target="../media/image1468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1.png"/><Relationship Id="rId21" Type="http://schemas.openxmlformats.org/officeDocument/2006/relationships/customXml" Target="../ink/ink1523.xml"/><Relationship Id="rId42" Type="http://schemas.openxmlformats.org/officeDocument/2006/relationships/image" Target="../media/image1489.png"/><Relationship Id="rId47" Type="http://schemas.openxmlformats.org/officeDocument/2006/relationships/customXml" Target="../ink/ink1536.xml"/><Relationship Id="rId63" Type="http://schemas.openxmlformats.org/officeDocument/2006/relationships/customXml" Target="../ink/ink1544.xml"/><Relationship Id="rId68" Type="http://schemas.openxmlformats.org/officeDocument/2006/relationships/image" Target="../media/image1500.png"/><Relationship Id="rId7" Type="http://schemas.openxmlformats.org/officeDocument/2006/relationships/customXml" Target="../ink/ink1516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76.png"/><Relationship Id="rId29" Type="http://schemas.openxmlformats.org/officeDocument/2006/relationships/customXml" Target="../ink/ink1527.xml"/><Relationship Id="rId11" Type="http://schemas.openxmlformats.org/officeDocument/2006/relationships/customXml" Target="../ink/ink1518.xml"/><Relationship Id="rId24" Type="http://schemas.openxmlformats.org/officeDocument/2006/relationships/image" Target="../media/image1480.png"/><Relationship Id="rId32" Type="http://schemas.openxmlformats.org/officeDocument/2006/relationships/image" Target="../media/image1484.png"/><Relationship Id="rId37" Type="http://schemas.openxmlformats.org/officeDocument/2006/relationships/customXml" Target="../ink/ink1531.xml"/><Relationship Id="rId40" Type="http://schemas.openxmlformats.org/officeDocument/2006/relationships/image" Target="../media/image1488.png"/><Relationship Id="rId45" Type="http://schemas.openxmlformats.org/officeDocument/2006/relationships/customXml" Target="../ink/ink1535.xml"/><Relationship Id="rId53" Type="http://schemas.openxmlformats.org/officeDocument/2006/relationships/customXml" Target="../ink/ink1539.xml"/><Relationship Id="rId58" Type="http://schemas.openxmlformats.org/officeDocument/2006/relationships/image" Target="../media/image1495.png"/><Relationship Id="rId66" Type="http://schemas.openxmlformats.org/officeDocument/2006/relationships/image" Target="../media/image1499.png"/><Relationship Id="rId5" Type="http://schemas.openxmlformats.org/officeDocument/2006/relationships/customXml" Target="../ink/ink1515.xml"/><Relationship Id="rId61" Type="http://schemas.openxmlformats.org/officeDocument/2006/relationships/customXml" Target="../ink/ink1543.xml"/><Relationship Id="rId19" Type="http://schemas.openxmlformats.org/officeDocument/2006/relationships/customXml" Target="../ink/ink1522.xml"/><Relationship Id="rId14" Type="http://schemas.openxmlformats.org/officeDocument/2006/relationships/image" Target="../media/image1475.png"/><Relationship Id="rId22" Type="http://schemas.openxmlformats.org/officeDocument/2006/relationships/image" Target="../media/image1479.png"/><Relationship Id="rId27" Type="http://schemas.openxmlformats.org/officeDocument/2006/relationships/customXml" Target="../ink/ink1526.xml"/><Relationship Id="rId30" Type="http://schemas.openxmlformats.org/officeDocument/2006/relationships/image" Target="../media/image1483.png"/><Relationship Id="rId35" Type="http://schemas.openxmlformats.org/officeDocument/2006/relationships/customXml" Target="../ink/ink1530.xml"/><Relationship Id="rId43" Type="http://schemas.openxmlformats.org/officeDocument/2006/relationships/customXml" Target="../ink/ink1534.xml"/><Relationship Id="rId48" Type="http://schemas.openxmlformats.org/officeDocument/2006/relationships/image" Target="../media/image1492.png"/><Relationship Id="rId56" Type="http://schemas.openxmlformats.org/officeDocument/2006/relationships/image" Target="../media/image930.png"/><Relationship Id="rId64" Type="http://schemas.openxmlformats.org/officeDocument/2006/relationships/image" Target="../media/image1498.png"/><Relationship Id="rId69" Type="http://schemas.openxmlformats.org/officeDocument/2006/relationships/customXml" Target="../ink/ink1547.xml"/><Relationship Id="rId8" Type="http://schemas.openxmlformats.org/officeDocument/2006/relationships/image" Target="../media/image1472.png"/><Relationship Id="rId51" Type="http://schemas.openxmlformats.org/officeDocument/2006/relationships/customXml" Target="../ink/ink1538.xml"/><Relationship Id="rId3" Type="http://schemas.openxmlformats.org/officeDocument/2006/relationships/customXml" Target="../ink/ink1514.xml"/><Relationship Id="rId12" Type="http://schemas.openxmlformats.org/officeDocument/2006/relationships/image" Target="../media/image1474.png"/><Relationship Id="rId17" Type="http://schemas.openxmlformats.org/officeDocument/2006/relationships/customXml" Target="../ink/ink1521.xml"/><Relationship Id="rId25" Type="http://schemas.openxmlformats.org/officeDocument/2006/relationships/customXml" Target="../ink/ink1525.xml"/><Relationship Id="rId33" Type="http://schemas.openxmlformats.org/officeDocument/2006/relationships/customXml" Target="../ink/ink1529.xml"/><Relationship Id="rId38" Type="http://schemas.openxmlformats.org/officeDocument/2006/relationships/image" Target="../media/image1487.png"/><Relationship Id="rId46" Type="http://schemas.openxmlformats.org/officeDocument/2006/relationships/image" Target="../media/image1491.png"/><Relationship Id="rId59" Type="http://schemas.openxmlformats.org/officeDocument/2006/relationships/customXml" Target="../ink/ink1542.xml"/><Relationship Id="rId67" Type="http://schemas.openxmlformats.org/officeDocument/2006/relationships/customXml" Target="../ink/ink1546.xml"/><Relationship Id="rId20" Type="http://schemas.openxmlformats.org/officeDocument/2006/relationships/image" Target="../media/image1478.png"/><Relationship Id="rId41" Type="http://schemas.openxmlformats.org/officeDocument/2006/relationships/customXml" Target="../ink/ink1533.xml"/><Relationship Id="rId54" Type="http://schemas.openxmlformats.org/officeDocument/2006/relationships/image" Target="../media/image1165.png"/><Relationship Id="rId62" Type="http://schemas.openxmlformats.org/officeDocument/2006/relationships/image" Target="../media/image1497.png"/><Relationship Id="rId70" Type="http://schemas.openxmlformats.org/officeDocument/2006/relationships/image" Target="../media/image1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1.png"/><Relationship Id="rId15" Type="http://schemas.openxmlformats.org/officeDocument/2006/relationships/customXml" Target="../ink/ink1520.xml"/><Relationship Id="rId23" Type="http://schemas.openxmlformats.org/officeDocument/2006/relationships/customXml" Target="../ink/ink1524.xml"/><Relationship Id="rId28" Type="http://schemas.openxmlformats.org/officeDocument/2006/relationships/image" Target="../media/image1482.png"/><Relationship Id="rId36" Type="http://schemas.openxmlformats.org/officeDocument/2006/relationships/image" Target="../media/image1486.png"/><Relationship Id="rId49" Type="http://schemas.openxmlformats.org/officeDocument/2006/relationships/customXml" Target="../ink/ink1537.xml"/><Relationship Id="rId57" Type="http://schemas.openxmlformats.org/officeDocument/2006/relationships/customXml" Target="../ink/ink1541.xml"/><Relationship Id="rId10" Type="http://schemas.openxmlformats.org/officeDocument/2006/relationships/image" Target="../media/image1473.png"/><Relationship Id="rId31" Type="http://schemas.openxmlformats.org/officeDocument/2006/relationships/customXml" Target="../ink/ink1528.xml"/><Relationship Id="rId44" Type="http://schemas.openxmlformats.org/officeDocument/2006/relationships/image" Target="../media/image1490.png"/><Relationship Id="rId52" Type="http://schemas.openxmlformats.org/officeDocument/2006/relationships/image" Target="../media/image1494.png"/><Relationship Id="rId60" Type="http://schemas.openxmlformats.org/officeDocument/2006/relationships/image" Target="../media/image1496.png"/><Relationship Id="rId65" Type="http://schemas.openxmlformats.org/officeDocument/2006/relationships/customXml" Target="../ink/ink1545.xml"/><Relationship Id="rId4" Type="http://schemas.openxmlformats.org/officeDocument/2006/relationships/image" Target="../media/image1470.png"/><Relationship Id="rId9" Type="http://schemas.openxmlformats.org/officeDocument/2006/relationships/customXml" Target="../ink/ink1517.xml"/><Relationship Id="rId13" Type="http://schemas.openxmlformats.org/officeDocument/2006/relationships/customXml" Target="../ink/ink1519.xml"/><Relationship Id="rId18" Type="http://schemas.openxmlformats.org/officeDocument/2006/relationships/image" Target="../media/image1477.png"/><Relationship Id="rId39" Type="http://schemas.openxmlformats.org/officeDocument/2006/relationships/customXml" Target="../ink/ink1532.xml"/><Relationship Id="rId34" Type="http://schemas.openxmlformats.org/officeDocument/2006/relationships/image" Target="../media/image1485.png"/><Relationship Id="rId50" Type="http://schemas.openxmlformats.org/officeDocument/2006/relationships/image" Target="../media/image1493.png"/><Relationship Id="rId55" Type="http://schemas.openxmlformats.org/officeDocument/2006/relationships/customXml" Target="../ink/ink154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05.xml"/><Relationship Id="rId299" Type="http://schemas.openxmlformats.org/officeDocument/2006/relationships/customXml" Target="../ink/ink1696.xml"/><Relationship Id="rId21" Type="http://schemas.openxmlformats.org/officeDocument/2006/relationships/customXml" Target="../ink/ink1557.xml"/><Relationship Id="rId63" Type="http://schemas.openxmlformats.org/officeDocument/2006/relationships/customXml" Target="../ink/ink1578.xml"/><Relationship Id="rId159" Type="http://schemas.openxmlformats.org/officeDocument/2006/relationships/customXml" Target="../ink/ink1626.xml"/><Relationship Id="rId324" Type="http://schemas.openxmlformats.org/officeDocument/2006/relationships/image" Target="../media/image1661.png"/><Relationship Id="rId170" Type="http://schemas.openxmlformats.org/officeDocument/2006/relationships/image" Target="../media/image1584.png"/><Relationship Id="rId226" Type="http://schemas.openxmlformats.org/officeDocument/2006/relationships/image" Target="../media/image1612.png"/><Relationship Id="rId268" Type="http://schemas.openxmlformats.org/officeDocument/2006/relationships/image" Target="../media/image1633.png"/><Relationship Id="rId32" Type="http://schemas.openxmlformats.org/officeDocument/2006/relationships/image" Target="../media/image1515.png"/><Relationship Id="rId74" Type="http://schemas.openxmlformats.org/officeDocument/2006/relationships/image" Target="../media/image1536.png"/><Relationship Id="rId128" Type="http://schemas.openxmlformats.org/officeDocument/2006/relationships/image" Target="../media/image1563.png"/><Relationship Id="rId335" Type="http://schemas.openxmlformats.org/officeDocument/2006/relationships/customXml" Target="../ink/ink1714.xml"/><Relationship Id="rId5" Type="http://schemas.openxmlformats.org/officeDocument/2006/relationships/customXml" Target="../ink/ink1549.xml"/><Relationship Id="rId181" Type="http://schemas.openxmlformats.org/officeDocument/2006/relationships/customXml" Target="../ink/ink1637.xml"/><Relationship Id="rId237" Type="http://schemas.openxmlformats.org/officeDocument/2006/relationships/customXml" Target="../ink/ink1665.xml"/><Relationship Id="rId279" Type="http://schemas.openxmlformats.org/officeDocument/2006/relationships/customXml" Target="../ink/ink1686.xml"/><Relationship Id="rId43" Type="http://schemas.openxmlformats.org/officeDocument/2006/relationships/customXml" Target="../ink/ink1568.xml"/><Relationship Id="rId139" Type="http://schemas.openxmlformats.org/officeDocument/2006/relationships/customXml" Target="../ink/ink1616.xml"/><Relationship Id="rId290" Type="http://schemas.openxmlformats.org/officeDocument/2006/relationships/image" Target="../media/image1644.png"/><Relationship Id="rId304" Type="http://schemas.openxmlformats.org/officeDocument/2006/relationships/image" Target="../media/image1651.png"/><Relationship Id="rId346" Type="http://schemas.openxmlformats.org/officeDocument/2006/relationships/image" Target="../media/image1672.png"/><Relationship Id="rId85" Type="http://schemas.openxmlformats.org/officeDocument/2006/relationships/customXml" Target="../ink/ink1589.xml"/><Relationship Id="rId150" Type="http://schemas.openxmlformats.org/officeDocument/2006/relationships/image" Target="../media/image1574.png"/><Relationship Id="rId192" Type="http://schemas.openxmlformats.org/officeDocument/2006/relationships/image" Target="../media/image1595.png"/><Relationship Id="rId206" Type="http://schemas.openxmlformats.org/officeDocument/2006/relationships/image" Target="../media/image1602.png"/><Relationship Id="rId248" Type="http://schemas.openxmlformats.org/officeDocument/2006/relationships/image" Target="../media/image1623.png"/><Relationship Id="rId12" Type="http://schemas.openxmlformats.org/officeDocument/2006/relationships/image" Target="../media/image1506.png"/><Relationship Id="rId108" Type="http://schemas.openxmlformats.org/officeDocument/2006/relationships/image" Target="../media/image1553.png"/><Relationship Id="rId315" Type="http://schemas.openxmlformats.org/officeDocument/2006/relationships/customXml" Target="../ink/ink1704.xml"/><Relationship Id="rId357" Type="http://schemas.openxmlformats.org/officeDocument/2006/relationships/customXml" Target="../ink/ink1725.xml"/><Relationship Id="rId54" Type="http://schemas.openxmlformats.org/officeDocument/2006/relationships/image" Target="../media/image1526.png"/><Relationship Id="rId96" Type="http://schemas.openxmlformats.org/officeDocument/2006/relationships/image" Target="../media/image1547.png"/><Relationship Id="rId161" Type="http://schemas.openxmlformats.org/officeDocument/2006/relationships/customXml" Target="../ink/ink1627.xml"/><Relationship Id="rId217" Type="http://schemas.openxmlformats.org/officeDocument/2006/relationships/customXml" Target="../ink/ink1655.xml"/><Relationship Id="rId259" Type="http://schemas.openxmlformats.org/officeDocument/2006/relationships/customXml" Target="../ink/ink1676.xml"/><Relationship Id="rId23" Type="http://schemas.openxmlformats.org/officeDocument/2006/relationships/customXml" Target="../ink/ink1558.xml"/><Relationship Id="rId119" Type="http://schemas.openxmlformats.org/officeDocument/2006/relationships/customXml" Target="../ink/ink1606.xml"/><Relationship Id="rId270" Type="http://schemas.openxmlformats.org/officeDocument/2006/relationships/image" Target="../media/image1634.png"/><Relationship Id="rId326" Type="http://schemas.openxmlformats.org/officeDocument/2006/relationships/image" Target="../media/image1662.png"/><Relationship Id="rId65" Type="http://schemas.openxmlformats.org/officeDocument/2006/relationships/customXml" Target="../ink/ink1579.xml"/><Relationship Id="rId130" Type="http://schemas.openxmlformats.org/officeDocument/2006/relationships/image" Target="../media/image1564.png"/><Relationship Id="rId172" Type="http://schemas.openxmlformats.org/officeDocument/2006/relationships/image" Target="../media/image1585.png"/><Relationship Id="rId228" Type="http://schemas.openxmlformats.org/officeDocument/2006/relationships/image" Target="../media/image1613.png"/><Relationship Id="rId281" Type="http://schemas.openxmlformats.org/officeDocument/2006/relationships/customXml" Target="../ink/ink1687.xml"/><Relationship Id="rId337" Type="http://schemas.openxmlformats.org/officeDocument/2006/relationships/customXml" Target="../ink/ink1715.xml"/><Relationship Id="rId34" Type="http://schemas.openxmlformats.org/officeDocument/2006/relationships/image" Target="../media/image1516.png"/><Relationship Id="rId76" Type="http://schemas.openxmlformats.org/officeDocument/2006/relationships/image" Target="../media/image1537.png"/><Relationship Id="rId141" Type="http://schemas.openxmlformats.org/officeDocument/2006/relationships/customXml" Target="../ink/ink1617.xml"/><Relationship Id="rId7" Type="http://schemas.openxmlformats.org/officeDocument/2006/relationships/customXml" Target="../ink/ink1550.xml"/><Relationship Id="rId183" Type="http://schemas.openxmlformats.org/officeDocument/2006/relationships/customXml" Target="../ink/ink1638.xml"/><Relationship Id="rId239" Type="http://schemas.openxmlformats.org/officeDocument/2006/relationships/customXml" Target="../ink/ink1666.xml"/><Relationship Id="rId250" Type="http://schemas.openxmlformats.org/officeDocument/2006/relationships/image" Target="../media/image1624.png"/><Relationship Id="rId292" Type="http://schemas.openxmlformats.org/officeDocument/2006/relationships/image" Target="../media/image1645.png"/><Relationship Id="rId306" Type="http://schemas.openxmlformats.org/officeDocument/2006/relationships/image" Target="../media/image1652.png"/><Relationship Id="rId45" Type="http://schemas.openxmlformats.org/officeDocument/2006/relationships/customXml" Target="../ink/ink1569.xml"/><Relationship Id="rId87" Type="http://schemas.openxmlformats.org/officeDocument/2006/relationships/customXml" Target="../ink/ink1590.xml"/><Relationship Id="rId110" Type="http://schemas.openxmlformats.org/officeDocument/2006/relationships/image" Target="../media/image1554.png"/><Relationship Id="rId348" Type="http://schemas.openxmlformats.org/officeDocument/2006/relationships/image" Target="../media/image1673.png"/><Relationship Id="rId152" Type="http://schemas.openxmlformats.org/officeDocument/2006/relationships/image" Target="../media/image1575.png"/><Relationship Id="rId194" Type="http://schemas.openxmlformats.org/officeDocument/2006/relationships/image" Target="../media/image1596.png"/><Relationship Id="rId208" Type="http://schemas.openxmlformats.org/officeDocument/2006/relationships/image" Target="../media/image1603.png"/><Relationship Id="rId261" Type="http://schemas.openxmlformats.org/officeDocument/2006/relationships/customXml" Target="../ink/ink1677.xml"/><Relationship Id="rId14" Type="http://schemas.openxmlformats.org/officeDocument/2006/relationships/image" Target="../media/image930.png"/><Relationship Id="rId56" Type="http://schemas.openxmlformats.org/officeDocument/2006/relationships/image" Target="../media/image1527.png"/><Relationship Id="rId317" Type="http://schemas.openxmlformats.org/officeDocument/2006/relationships/customXml" Target="../ink/ink1705.xml"/><Relationship Id="rId359" Type="http://schemas.openxmlformats.org/officeDocument/2006/relationships/customXml" Target="../ink/ink1726.xml"/><Relationship Id="rId98" Type="http://schemas.openxmlformats.org/officeDocument/2006/relationships/image" Target="../media/image1548.png"/><Relationship Id="rId121" Type="http://schemas.openxmlformats.org/officeDocument/2006/relationships/customXml" Target="../ink/ink1607.xml"/><Relationship Id="rId163" Type="http://schemas.openxmlformats.org/officeDocument/2006/relationships/customXml" Target="../ink/ink1628.xml"/><Relationship Id="rId219" Type="http://schemas.openxmlformats.org/officeDocument/2006/relationships/customXml" Target="../ink/ink1656.xml"/><Relationship Id="rId230" Type="http://schemas.openxmlformats.org/officeDocument/2006/relationships/image" Target="../media/image1614.png"/><Relationship Id="rId25" Type="http://schemas.openxmlformats.org/officeDocument/2006/relationships/customXml" Target="../ink/ink1559.xml"/><Relationship Id="rId67" Type="http://schemas.openxmlformats.org/officeDocument/2006/relationships/customXml" Target="../ink/ink1580.xml"/><Relationship Id="rId272" Type="http://schemas.openxmlformats.org/officeDocument/2006/relationships/image" Target="../media/image1635.png"/><Relationship Id="rId328" Type="http://schemas.openxmlformats.org/officeDocument/2006/relationships/image" Target="../media/image1663.png"/><Relationship Id="rId88" Type="http://schemas.openxmlformats.org/officeDocument/2006/relationships/image" Target="../media/image1543.png"/><Relationship Id="rId111" Type="http://schemas.openxmlformats.org/officeDocument/2006/relationships/customXml" Target="../ink/ink1602.xml"/><Relationship Id="rId132" Type="http://schemas.openxmlformats.org/officeDocument/2006/relationships/image" Target="../media/image1565.png"/><Relationship Id="rId153" Type="http://schemas.openxmlformats.org/officeDocument/2006/relationships/customXml" Target="../ink/ink1623.xml"/><Relationship Id="rId174" Type="http://schemas.openxmlformats.org/officeDocument/2006/relationships/image" Target="../media/image1586.png"/><Relationship Id="rId195" Type="http://schemas.openxmlformats.org/officeDocument/2006/relationships/customXml" Target="../ink/ink1644.xml"/><Relationship Id="rId209" Type="http://schemas.openxmlformats.org/officeDocument/2006/relationships/customXml" Target="../ink/ink1651.xml"/><Relationship Id="rId360" Type="http://schemas.openxmlformats.org/officeDocument/2006/relationships/image" Target="../media/image1679.png"/><Relationship Id="rId220" Type="http://schemas.openxmlformats.org/officeDocument/2006/relationships/image" Target="../media/image1609.png"/><Relationship Id="rId241" Type="http://schemas.openxmlformats.org/officeDocument/2006/relationships/customXml" Target="../ink/ink1667.xml"/><Relationship Id="rId15" Type="http://schemas.openxmlformats.org/officeDocument/2006/relationships/customXml" Target="../ink/ink1554.xml"/><Relationship Id="rId36" Type="http://schemas.openxmlformats.org/officeDocument/2006/relationships/image" Target="../media/image1517.png"/><Relationship Id="rId57" Type="http://schemas.openxmlformats.org/officeDocument/2006/relationships/customXml" Target="../ink/ink1575.xml"/><Relationship Id="rId262" Type="http://schemas.openxmlformats.org/officeDocument/2006/relationships/image" Target="../media/image1630.png"/><Relationship Id="rId283" Type="http://schemas.openxmlformats.org/officeDocument/2006/relationships/customXml" Target="../ink/ink1688.xml"/><Relationship Id="rId318" Type="http://schemas.openxmlformats.org/officeDocument/2006/relationships/image" Target="../media/image1658.png"/><Relationship Id="rId339" Type="http://schemas.openxmlformats.org/officeDocument/2006/relationships/customXml" Target="../ink/ink1716.xml"/><Relationship Id="rId78" Type="http://schemas.openxmlformats.org/officeDocument/2006/relationships/image" Target="../media/image1538.png"/><Relationship Id="rId99" Type="http://schemas.openxmlformats.org/officeDocument/2006/relationships/customXml" Target="../ink/ink1596.xml"/><Relationship Id="rId101" Type="http://schemas.openxmlformats.org/officeDocument/2006/relationships/customXml" Target="../ink/ink1597.xml"/><Relationship Id="rId122" Type="http://schemas.openxmlformats.org/officeDocument/2006/relationships/image" Target="../media/image1560.png"/><Relationship Id="rId143" Type="http://schemas.openxmlformats.org/officeDocument/2006/relationships/customXml" Target="../ink/ink1618.xml"/><Relationship Id="rId164" Type="http://schemas.openxmlformats.org/officeDocument/2006/relationships/image" Target="../media/image1581.png"/><Relationship Id="rId185" Type="http://schemas.openxmlformats.org/officeDocument/2006/relationships/customXml" Target="../ink/ink1639.xml"/><Relationship Id="rId350" Type="http://schemas.openxmlformats.org/officeDocument/2006/relationships/image" Target="../media/image1674.png"/><Relationship Id="rId9" Type="http://schemas.openxmlformats.org/officeDocument/2006/relationships/customXml" Target="../ink/ink1551.xml"/><Relationship Id="rId210" Type="http://schemas.openxmlformats.org/officeDocument/2006/relationships/image" Target="../media/image1604.png"/><Relationship Id="rId26" Type="http://schemas.openxmlformats.org/officeDocument/2006/relationships/image" Target="../media/image1512.png"/><Relationship Id="rId231" Type="http://schemas.openxmlformats.org/officeDocument/2006/relationships/customXml" Target="../ink/ink1662.xml"/><Relationship Id="rId252" Type="http://schemas.openxmlformats.org/officeDocument/2006/relationships/image" Target="../media/image1625.png"/><Relationship Id="rId273" Type="http://schemas.openxmlformats.org/officeDocument/2006/relationships/customXml" Target="../ink/ink1683.xml"/><Relationship Id="rId294" Type="http://schemas.openxmlformats.org/officeDocument/2006/relationships/image" Target="../media/image1646.png"/><Relationship Id="rId308" Type="http://schemas.openxmlformats.org/officeDocument/2006/relationships/image" Target="../media/image1653.png"/><Relationship Id="rId329" Type="http://schemas.openxmlformats.org/officeDocument/2006/relationships/customXml" Target="../ink/ink1711.xml"/><Relationship Id="rId47" Type="http://schemas.openxmlformats.org/officeDocument/2006/relationships/customXml" Target="../ink/ink1570.xml"/><Relationship Id="rId68" Type="http://schemas.openxmlformats.org/officeDocument/2006/relationships/image" Target="../media/image1533.png"/><Relationship Id="rId89" Type="http://schemas.openxmlformats.org/officeDocument/2006/relationships/customXml" Target="../ink/ink1591.xml"/><Relationship Id="rId112" Type="http://schemas.openxmlformats.org/officeDocument/2006/relationships/image" Target="../media/image1555.png"/><Relationship Id="rId133" Type="http://schemas.openxmlformats.org/officeDocument/2006/relationships/customXml" Target="../ink/ink1613.xml"/><Relationship Id="rId154" Type="http://schemas.openxmlformats.org/officeDocument/2006/relationships/image" Target="../media/image1576.png"/><Relationship Id="rId175" Type="http://schemas.openxmlformats.org/officeDocument/2006/relationships/customXml" Target="../ink/ink1634.xml"/><Relationship Id="rId340" Type="http://schemas.openxmlformats.org/officeDocument/2006/relationships/image" Target="../media/image1669.png"/><Relationship Id="rId361" Type="http://schemas.openxmlformats.org/officeDocument/2006/relationships/customXml" Target="../ink/ink1727.xml"/><Relationship Id="rId196" Type="http://schemas.openxmlformats.org/officeDocument/2006/relationships/image" Target="../media/image1597.png"/><Relationship Id="rId200" Type="http://schemas.openxmlformats.org/officeDocument/2006/relationships/image" Target="../media/image1599.png"/><Relationship Id="rId16" Type="http://schemas.openxmlformats.org/officeDocument/2006/relationships/image" Target="../media/image1507.png"/><Relationship Id="rId221" Type="http://schemas.openxmlformats.org/officeDocument/2006/relationships/customXml" Target="../ink/ink1657.xml"/><Relationship Id="rId242" Type="http://schemas.openxmlformats.org/officeDocument/2006/relationships/image" Target="../media/image1620.png"/><Relationship Id="rId263" Type="http://schemas.openxmlformats.org/officeDocument/2006/relationships/customXml" Target="../ink/ink1678.xml"/><Relationship Id="rId284" Type="http://schemas.openxmlformats.org/officeDocument/2006/relationships/image" Target="../media/image1641.png"/><Relationship Id="rId319" Type="http://schemas.openxmlformats.org/officeDocument/2006/relationships/customXml" Target="../ink/ink1706.xml"/><Relationship Id="rId37" Type="http://schemas.openxmlformats.org/officeDocument/2006/relationships/customXml" Target="../ink/ink1565.xml"/><Relationship Id="rId58" Type="http://schemas.openxmlformats.org/officeDocument/2006/relationships/image" Target="../media/image1528.png"/><Relationship Id="rId79" Type="http://schemas.openxmlformats.org/officeDocument/2006/relationships/customXml" Target="../ink/ink1586.xml"/><Relationship Id="rId102" Type="http://schemas.openxmlformats.org/officeDocument/2006/relationships/image" Target="../media/image1550.png"/><Relationship Id="rId123" Type="http://schemas.openxmlformats.org/officeDocument/2006/relationships/customXml" Target="../ink/ink1608.xml"/><Relationship Id="rId144" Type="http://schemas.openxmlformats.org/officeDocument/2006/relationships/image" Target="../media/image1571.png"/><Relationship Id="rId330" Type="http://schemas.openxmlformats.org/officeDocument/2006/relationships/image" Target="../media/image1664.png"/><Relationship Id="rId90" Type="http://schemas.openxmlformats.org/officeDocument/2006/relationships/image" Target="../media/image1544.png"/><Relationship Id="rId165" Type="http://schemas.openxmlformats.org/officeDocument/2006/relationships/customXml" Target="../ink/ink1629.xml"/><Relationship Id="rId186" Type="http://schemas.openxmlformats.org/officeDocument/2006/relationships/image" Target="../media/image1592.png"/><Relationship Id="rId351" Type="http://schemas.openxmlformats.org/officeDocument/2006/relationships/customXml" Target="../ink/ink1722.xml"/><Relationship Id="rId211" Type="http://schemas.openxmlformats.org/officeDocument/2006/relationships/customXml" Target="../ink/ink1652.xml"/><Relationship Id="rId232" Type="http://schemas.openxmlformats.org/officeDocument/2006/relationships/image" Target="../media/image1615.png"/><Relationship Id="rId253" Type="http://schemas.openxmlformats.org/officeDocument/2006/relationships/customXml" Target="../ink/ink1673.xml"/><Relationship Id="rId274" Type="http://schemas.openxmlformats.org/officeDocument/2006/relationships/image" Target="../media/image1636.png"/><Relationship Id="rId295" Type="http://schemas.openxmlformats.org/officeDocument/2006/relationships/customXml" Target="../ink/ink1694.xml"/><Relationship Id="rId309" Type="http://schemas.openxmlformats.org/officeDocument/2006/relationships/customXml" Target="../ink/ink1701.xml"/><Relationship Id="rId27" Type="http://schemas.openxmlformats.org/officeDocument/2006/relationships/customXml" Target="../ink/ink1560.xml"/><Relationship Id="rId48" Type="http://schemas.openxmlformats.org/officeDocument/2006/relationships/image" Target="../media/image1523.png"/><Relationship Id="rId69" Type="http://schemas.openxmlformats.org/officeDocument/2006/relationships/customXml" Target="../ink/ink1581.xml"/><Relationship Id="rId113" Type="http://schemas.openxmlformats.org/officeDocument/2006/relationships/customXml" Target="../ink/ink1603.xml"/><Relationship Id="rId134" Type="http://schemas.openxmlformats.org/officeDocument/2006/relationships/image" Target="../media/image1566.png"/><Relationship Id="rId320" Type="http://schemas.openxmlformats.org/officeDocument/2006/relationships/image" Target="../media/image1659.png"/><Relationship Id="rId80" Type="http://schemas.openxmlformats.org/officeDocument/2006/relationships/image" Target="../media/image1539.png"/><Relationship Id="rId155" Type="http://schemas.openxmlformats.org/officeDocument/2006/relationships/customXml" Target="../ink/ink1624.xml"/><Relationship Id="rId176" Type="http://schemas.openxmlformats.org/officeDocument/2006/relationships/image" Target="../media/image1587.png"/><Relationship Id="rId197" Type="http://schemas.openxmlformats.org/officeDocument/2006/relationships/customXml" Target="../ink/ink1645.xml"/><Relationship Id="rId341" Type="http://schemas.openxmlformats.org/officeDocument/2006/relationships/customXml" Target="../ink/ink1717.xml"/><Relationship Id="rId362" Type="http://schemas.openxmlformats.org/officeDocument/2006/relationships/image" Target="../media/image1680.png"/><Relationship Id="rId201" Type="http://schemas.openxmlformats.org/officeDocument/2006/relationships/customXml" Target="../ink/ink1647.xml"/><Relationship Id="rId222" Type="http://schemas.openxmlformats.org/officeDocument/2006/relationships/image" Target="../media/image1610.png"/><Relationship Id="rId243" Type="http://schemas.openxmlformats.org/officeDocument/2006/relationships/customXml" Target="../ink/ink1668.xml"/><Relationship Id="rId264" Type="http://schemas.openxmlformats.org/officeDocument/2006/relationships/image" Target="../media/image1631.png"/><Relationship Id="rId285" Type="http://schemas.openxmlformats.org/officeDocument/2006/relationships/customXml" Target="../ink/ink1689.xml"/><Relationship Id="rId17" Type="http://schemas.openxmlformats.org/officeDocument/2006/relationships/customXml" Target="../ink/ink1555.xml"/><Relationship Id="rId38" Type="http://schemas.openxmlformats.org/officeDocument/2006/relationships/image" Target="../media/image1518.png"/><Relationship Id="rId59" Type="http://schemas.openxmlformats.org/officeDocument/2006/relationships/customXml" Target="../ink/ink1576.xml"/><Relationship Id="rId103" Type="http://schemas.openxmlformats.org/officeDocument/2006/relationships/customXml" Target="../ink/ink1598.xml"/><Relationship Id="rId124" Type="http://schemas.openxmlformats.org/officeDocument/2006/relationships/image" Target="../media/image1561.png"/><Relationship Id="rId310" Type="http://schemas.openxmlformats.org/officeDocument/2006/relationships/image" Target="../media/image1654.png"/><Relationship Id="rId70" Type="http://schemas.openxmlformats.org/officeDocument/2006/relationships/image" Target="../media/image1534.png"/><Relationship Id="rId91" Type="http://schemas.openxmlformats.org/officeDocument/2006/relationships/customXml" Target="../ink/ink1592.xml"/><Relationship Id="rId145" Type="http://schemas.openxmlformats.org/officeDocument/2006/relationships/customXml" Target="../ink/ink1619.xml"/><Relationship Id="rId166" Type="http://schemas.openxmlformats.org/officeDocument/2006/relationships/image" Target="../media/image1582.png"/><Relationship Id="rId187" Type="http://schemas.openxmlformats.org/officeDocument/2006/relationships/customXml" Target="../ink/ink1640.xml"/><Relationship Id="rId331" Type="http://schemas.openxmlformats.org/officeDocument/2006/relationships/customXml" Target="../ink/ink1712.xml"/><Relationship Id="rId352" Type="http://schemas.openxmlformats.org/officeDocument/2006/relationships/image" Target="../media/image167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05.png"/><Relationship Id="rId233" Type="http://schemas.openxmlformats.org/officeDocument/2006/relationships/customXml" Target="../ink/ink1663.xml"/><Relationship Id="rId254" Type="http://schemas.openxmlformats.org/officeDocument/2006/relationships/image" Target="../media/image1626.png"/><Relationship Id="rId28" Type="http://schemas.openxmlformats.org/officeDocument/2006/relationships/image" Target="../media/image1513.png"/><Relationship Id="rId49" Type="http://schemas.openxmlformats.org/officeDocument/2006/relationships/customXml" Target="../ink/ink1571.xml"/><Relationship Id="rId114" Type="http://schemas.openxmlformats.org/officeDocument/2006/relationships/image" Target="../media/image1556.png"/><Relationship Id="rId275" Type="http://schemas.openxmlformats.org/officeDocument/2006/relationships/customXml" Target="../ink/ink1684.xml"/><Relationship Id="rId296" Type="http://schemas.openxmlformats.org/officeDocument/2006/relationships/image" Target="../media/image1647.png"/><Relationship Id="rId300" Type="http://schemas.openxmlformats.org/officeDocument/2006/relationships/image" Target="../media/image1649.png"/><Relationship Id="rId60" Type="http://schemas.openxmlformats.org/officeDocument/2006/relationships/image" Target="../media/image1529.png"/><Relationship Id="rId81" Type="http://schemas.openxmlformats.org/officeDocument/2006/relationships/customXml" Target="../ink/ink1587.xml"/><Relationship Id="rId135" Type="http://schemas.openxmlformats.org/officeDocument/2006/relationships/customXml" Target="../ink/ink1614.xml"/><Relationship Id="rId156" Type="http://schemas.openxmlformats.org/officeDocument/2006/relationships/image" Target="../media/image1577.png"/><Relationship Id="rId177" Type="http://schemas.openxmlformats.org/officeDocument/2006/relationships/customXml" Target="../ink/ink1635.xml"/><Relationship Id="rId198" Type="http://schemas.openxmlformats.org/officeDocument/2006/relationships/image" Target="../media/image1598.png"/><Relationship Id="rId321" Type="http://schemas.openxmlformats.org/officeDocument/2006/relationships/customXml" Target="../ink/ink1707.xml"/><Relationship Id="rId342" Type="http://schemas.openxmlformats.org/officeDocument/2006/relationships/image" Target="../media/image1670.png"/><Relationship Id="rId202" Type="http://schemas.openxmlformats.org/officeDocument/2006/relationships/image" Target="../media/image1600.png"/><Relationship Id="rId223" Type="http://schemas.openxmlformats.org/officeDocument/2006/relationships/customXml" Target="../ink/ink1658.xml"/><Relationship Id="rId244" Type="http://schemas.openxmlformats.org/officeDocument/2006/relationships/image" Target="../media/image1621.png"/><Relationship Id="rId18" Type="http://schemas.openxmlformats.org/officeDocument/2006/relationships/image" Target="../media/image1508.png"/><Relationship Id="rId39" Type="http://schemas.openxmlformats.org/officeDocument/2006/relationships/customXml" Target="../ink/ink1566.xml"/><Relationship Id="rId265" Type="http://schemas.openxmlformats.org/officeDocument/2006/relationships/customXml" Target="../ink/ink1679.xml"/><Relationship Id="rId286" Type="http://schemas.openxmlformats.org/officeDocument/2006/relationships/image" Target="../media/image1642.png"/><Relationship Id="rId50" Type="http://schemas.openxmlformats.org/officeDocument/2006/relationships/image" Target="../media/image1524.png"/><Relationship Id="rId104" Type="http://schemas.openxmlformats.org/officeDocument/2006/relationships/image" Target="../media/image1551.png"/><Relationship Id="rId125" Type="http://schemas.openxmlformats.org/officeDocument/2006/relationships/customXml" Target="../ink/ink1609.xml"/><Relationship Id="rId146" Type="http://schemas.openxmlformats.org/officeDocument/2006/relationships/image" Target="../media/image1572.png"/><Relationship Id="rId167" Type="http://schemas.openxmlformats.org/officeDocument/2006/relationships/customXml" Target="../ink/ink1630.xml"/><Relationship Id="rId188" Type="http://schemas.openxmlformats.org/officeDocument/2006/relationships/image" Target="../media/image1593.png"/><Relationship Id="rId311" Type="http://schemas.openxmlformats.org/officeDocument/2006/relationships/customXml" Target="../ink/ink1702.xml"/><Relationship Id="rId332" Type="http://schemas.openxmlformats.org/officeDocument/2006/relationships/image" Target="../media/image1665.png"/><Relationship Id="rId353" Type="http://schemas.openxmlformats.org/officeDocument/2006/relationships/customXml" Target="../ink/ink1723.xml"/><Relationship Id="rId71" Type="http://schemas.openxmlformats.org/officeDocument/2006/relationships/customXml" Target="../ink/ink1582.xml"/><Relationship Id="rId92" Type="http://schemas.openxmlformats.org/officeDocument/2006/relationships/image" Target="../media/image1545.png"/><Relationship Id="rId213" Type="http://schemas.openxmlformats.org/officeDocument/2006/relationships/customXml" Target="../ink/ink1653.xml"/><Relationship Id="rId234" Type="http://schemas.openxmlformats.org/officeDocument/2006/relationships/image" Target="../media/image1616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561.xml"/><Relationship Id="rId255" Type="http://schemas.openxmlformats.org/officeDocument/2006/relationships/customXml" Target="../ink/ink1674.xml"/><Relationship Id="rId276" Type="http://schemas.openxmlformats.org/officeDocument/2006/relationships/image" Target="../media/image1637.png"/><Relationship Id="rId297" Type="http://schemas.openxmlformats.org/officeDocument/2006/relationships/customXml" Target="../ink/ink1695.xml"/><Relationship Id="rId40" Type="http://schemas.openxmlformats.org/officeDocument/2006/relationships/image" Target="../media/image1519.png"/><Relationship Id="rId115" Type="http://schemas.openxmlformats.org/officeDocument/2006/relationships/customXml" Target="../ink/ink1604.xml"/><Relationship Id="rId136" Type="http://schemas.openxmlformats.org/officeDocument/2006/relationships/image" Target="../media/image1567.png"/><Relationship Id="rId157" Type="http://schemas.openxmlformats.org/officeDocument/2006/relationships/customXml" Target="../ink/ink1625.xml"/><Relationship Id="rId178" Type="http://schemas.openxmlformats.org/officeDocument/2006/relationships/image" Target="../media/image1588.png"/><Relationship Id="rId301" Type="http://schemas.openxmlformats.org/officeDocument/2006/relationships/customXml" Target="../ink/ink1697.xml"/><Relationship Id="rId322" Type="http://schemas.openxmlformats.org/officeDocument/2006/relationships/image" Target="../media/image1660.png"/><Relationship Id="rId343" Type="http://schemas.openxmlformats.org/officeDocument/2006/relationships/customXml" Target="../ink/ink1718.xml"/><Relationship Id="rId61" Type="http://schemas.openxmlformats.org/officeDocument/2006/relationships/customXml" Target="../ink/ink1577.xml"/><Relationship Id="rId82" Type="http://schemas.openxmlformats.org/officeDocument/2006/relationships/image" Target="../media/image1540.png"/><Relationship Id="rId199" Type="http://schemas.openxmlformats.org/officeDocument/2006/relationships/customXml" Target="../ink/ink1646.xml"/><Relationship Id="rId203" Type="http://schemas.openxmlformats.org/officeDocument/2006/relationships/customXml" Target="../ink/ink1648.xml"/><Relationship Id="rId19" Type="http://schemas.openxmlformats.org/officeDocument/2006/relationships/customXml" Target="../ink/ink1556.xml"/><Relationship Id="rId224" Type="http://schemas.openxmlformats.org/officeDocument/2006/relationships/image" Target="../media/image1611.png"/><Relationship Id="rId245" Type="http://schemas.openxmlformats.org/officeDocument/2006/relationships/customXml" Target="../ink/ink1669.xml"/><Relationship Id="rId266" Type="http://schemas.openxmlformats.org/officeDocument/2006/relationships/image" Target="../media/image1632.png"/><Relationship Id="rId287" Type="http://schemas.openxmlformats.org/officeDocument/2006/relationships/customXml" Target="../ink/ink1690.xml"/><Relationship Id="rId30" Type="http://schemas.openxmlformats.org/officeDocument/2006/relationships/image" Target="../media/image1514.png"/><Relationship Id="rId105" Type="http://schemas.openxmlformats.org/officeDocument/2006/relationships/customXml" Target="../ink/ink1599.xml"/><Relationship Id="rId126" Type="http://schemas.openxmlformats.org/officeDocument/2006/relationships/image" Target="../media/image1562.png"/><Relationship Id="rId147" Type="http://schemas.openxmlformats.org/officeDocument/2006/relationships/customXml" Target="../ink/ink1620.xml"/><Relationship Id="rId168" Type="http://schemas.openxmlformats.org/officeDocument/2006/relationships/image" Target="../media/image1583.png"/><Relationship Id="rId312" Type="http://schemas.openxmlformats.org/officeDocument/2006/relationships/image" Target="../media/image1655.png"/><Relationship Id="rId333" Type="http://schemas.openxmlformats.org/officeDocument/2006/relationships/customXml" Target="../ink/ink1713.xml"/><Relationship Id="rId354" Type="http://schemas.openxmlformats.org/officeDocument/2006/relationships/image" Target="../media/image1676.png"/><Relationship Id="rId51" Type="http://schemas.openxmlformats.org/officeDocument/2006/relationships/customXml" Target="../ink/ink1572.xml"/><Relationship Id="rId72" Type="http://schemas.openxmlformats.org/officeDocument/2006/relationships/image" Target="../media/image1535.png"/><Relationship Id="rId93" Type="http://schemas.openxmlformats.org/officeDocument/2006/relationships/customXml" Target="../ink/ink1593.xml"/><Relationship Id="rId189" Type="http://schemas.openxmlformats.org/officeDocument/2006/relationships/customXml" Target="../ink/ink1641.xml"/><Relationship Id="rId3" Type="http://schemas.openxmlformats.org/officeDocument/2006/relationships/customXml" Target="../ink/ink1548.xml"/><Relationship Id="rId214" Type="http://schemas.openxmlformats.org/officeDocument/2006/relationships/image" Target="../media/image1606.png"/><Relationship Id="rId235" Type="http://schemas.openxmlformats.org/officeDocument/2006/relationships/customXml" Target="../ink/ink1664.xml"/><Relationship Id="rId256" Type="http://schemas.openxmlformats.org/officeDocument/2006/relationships/image" Target="../media/image1627.png"/><Relationship Id="rId277" Type="http://schemas.openxmlformats.org/officeDocument/2006/relationships/customXml" Target="../ink/ink1685.xml"/><Relationship Id="rId298" Type="http://schemas.openxmlformats.org/officeDocument/2006/relationships/image" Target="../media/image1648.png"/><Relationship Id="rId116" Type="http://schemas.openxmlformats.org/officeDocument/2006/relationships/image" Target="../media/image1557.png"/><Relationship Id="rId137" Type="http://schemas.openxmlformats.org/officeDocument/2006/relationships/customXml" Target="../ink/ink1615.xml"/><Relationship Id="rId158" Type="http://schemas.openxmlformats.org/officeDocument/2006/relationships/image" Target="../media/image1578.png"/><Relationship Id="rId302" Type="http://schemas.openxmlformats.org/officeDocument/2006/relationships/image" Target="../media/image1650.png"/><Relationship Id="rId323" Type="http://schemas.openxmlformats.org/officeDocument/2006/relationships/customXml" Target="../ink/ink1708.xml"/><Relationship Id="rId344" Type="http://schemas.openxmlformats.org/officeDocument/2006/relationships/image" Target="../media/image1671.png"/><Relationship Id="rId20" Type="http://schemas.openxmlformats.org/officeDocument/2006/relationships/image" Target="../media/image1509.png"/><Relationship Id="rId41" Type="http://schemas.openxmlformats.org/officeDocument/2006/relationships/customXml" Target="../ink/ink1567.xml"/><Relationship Id="rId62" Type="http://schemas.openxmlformats.org/officeDocument/2006/relationships/image" Target="../media/image1530.png"/><Relationship Id="rId83" Type="http://schemas.openxmlformats.org/officeDocument/2006/relationships/customXml" Target="../ink/ink1588.xml"/><Relationship Id="rId179" Type="http://schemas.openxmlformats.org/officeDocument/2006/relationships/customXml" Target="../ink/ink1636.xml"/><Relationship Id="rId190" Type="http://schemas.openxmlformats.org/officeDocument/2006/relationships/image" Target="../media/image1594.png"/><Relationship Id="rId204" Type="http://schemas.openxmlformats.org/officeDocument/2006/relationships/image" Target="../media/image1601.png"/><Relationship Id="rId225" Type="http://schemas.openxmlformats.org/officeDocument/2006/relationships/customXml" Target="../ink/ink1659.xml"/><Relationship Id="rId246" Type="http://schemas.openxmlformats.org/officeDocument/2006/relationships/image" Target="../media/image1622.png"/><Relationship Id="rId267" Type="http://schemas.openxmlformats.org/officeDocument/2006/relationships/customXml" Target="../ink/ink1680.xml"/><Relationship Id="rId288" Type="http://schemas.openxmlformats.org/officeDocument/2006/relationships/image" Target="../media/image1643.png"/><Relationship Id="rId106" Type="http://schemas.openxmlformats.org/officeDocument/2006/relationships/image" Target="../media/image1552.png"/><Relationship Id="rId127" Type="http://schemas.openxmlformats.org/officeDocument/2006/relationships/customXml" Target="../ink/ink1610.xml"/><Relationship Id="rId313" Type="http://schemas.openxmlformats.org/officeDocument/2006/relationships/customXml" Target="../ink/ink1703.xml"/><Relationship Id="rId10" Type="http://schemas.openxmlformats.org/officeDocument/2006/relationships/image" Target="../media/image1505.png"/><Relationship Id="rId31" Type="http://schemas.openxmlformats.org/officeDocument/2006/relationships/customXml" Target="../ink/ink1562.xml"/><Relationship Id="rId52" Type="http://schemas.openxmlformats.org/officeDocument/2006/relationships/image" Target="../media/image1525.png"/><Relationship Id="rId73" Type="http://schemas.openxmlformats.org/officeDocument/2006/relationships/customXml" Target="../ink/ink1583.xml"/><Relationship Id="rId94" Type="http://schemas.openxmlformats.org/officeDocument/2006/relationships/image" Target="../media/image1546.png"/><Relationship Id="rId148" Type="http://schemas.openxmlformats.org/officeDocument/2006/relationships/image" Target="../media/image1573.png"/><Relationship Id="rId169" Type="http://schemas.openxmlformats.org/officeDocument/2006/relationships/customXml" Target="../ink/ink1631.xml"/><Relationship Id="rId334" Type="http://schemas.openxmlformats.org/officeDocument/2006/relationships/image" Target="../media/image1666.png"/><Relationship Id="rId355" Type="http://schemas.openxmlformats.org/officeDocument/2006/relationships/customXml" Target="../ink/ink1724.xml"/><Relationship Id="rId4" Type="http://schemas.openxmlformats.org/officeDocument/2006/relationships/image" Target="../media/image1502.png"/><Relationship Id="rId180" Type="http://schemas.openxmlformats.org/officeDocument/2006/relationships/image" Target="../media/image1589.png"/><Relationship Id="rId215" Type="http://schemas.openxmlformats.org/officeDocument/2006/relationships/customXml" Target="../ink/ink1654.xml"/><Relationship Id="rId236" Type="http://schemas.openxmlformats.org/officeDocument/2006/relationships/image" Target="../media/image1617.png"/><Relationship Id="rId257" Type="http://schemas.openxmlformats.org/officeDocument/2006/relationships/customXml" Target="../ink/ink1675.xml"/><Relationship Id="rId278" Type="http://schemas.openxmlformats.org/officeDocument/2006/relationships/image" Target="../media/image1638.png"/><Relationship Id="rId303" Type="http://schemas.openxmlformats.org/officeDocument/2006/relationships/customXml" Target="../ink/ink1698.xml"/><Relationship Id="rId42" Type="http://schemas.openxmlformats.org/officeDocument/2006/relationships/image" Target="../media/image1520.png"/><Relationship Id="rId84" Type="http://schemas.openxmlformats.org/officeDocument/2006/relationships/image" Target="../media/image1541.png"/><Relationship Id="rId138" Type="http://schemas.openxmlformats.org/officeDocument/2006/relationships/image" Target="../media/image1568.png"/><Relationship Id="rId345" Type="http://schemas.openxmlformats.org/officeDocument/2006/relationships/customXml" Target="../ink/ink1719.xml"/><Relationship Id="rId191" Type="http://schemas.openxmlformats.org/officeDocument/2006/relationships/customXml" Target="../ink/ink1642.xml"/><Relationship Id="rId205" Type="http://schemas.openxmlformats.org/officeDocument/2006/relationships/customXml" Target="../ink/ink1649.xml"/><Relationship Id="rId247" Type="http://schemas.openxmlformats.org/officeDocument/2006/relationships/customXml" Target="../ink/ink1670.xml"/><Relationship Id="rId107" Type="http://schemas.openxmlformats.org/officeDocument/2006/relationships/customXml" Target="../ink/ink1600.xml"/><Relationship Id="rId289" Type="http://schemas.openxmlformats.org/officeDocument/2006/relationships/customXml" Target="../ink/ink1691.xml"/><Relationship Id="rId11" Type="http://schemas.openxmlformats.org/officeDocument/2006/relationships/customXml" Target="../ink/ink1552.xml"/><Relationship Id="rId53" Type="http://schemas.openxmlformats.org/officeDocument/2006/relationships/customXml" Target="../ink/ink1573.xml"/><Relationship Id="rId149" Type="http://schemas.openxmlformats.org/officeDocument/2006/relationships/customXml" Target="../ink/ink1621.xml"/><Relationship Id="rId314" Type="http://schemas.openxmlformats.org/officeDocument/2006/relationships/image" Target="../media/image1656.png"/><Relationship Id="rId356" Type="http://schemas.openxmlformats.org/officeDocument/2006/relationships/image" Target="../media/image1677.png"/><Relationship Id="rId95" Type="http://schemas.openxmlformats.org/officeDocument/2006/relationships/customXml" Target="../ink/ink1594.xml"/><Relationship Id="rId160" Type="http://schemas.openxmlformats.org/officeDocument/2006/relationships/image" Target="../media/image1579.png"/><Relationship Id="rId216" Type="http://schemas.openxmlformats.org/officeDocument/2006/relationships/image" Target="../media/image1607.png"/><Relationship Id="rId258" Type="http://schemas.openxmlformats.org/officeDocument/2006/relationships/image" Target="../media/image1628.png"/><Relationship Id="rId22" Type="http://schemas.openxmlformats.org/officeDocument/2006/relationships/image" Target="../media/image1510.png"/><Relationship Id="rId64" Type="http://schemas.openxmlformats.org/officeDocument/2006/relationships/image" Target="../media/image1531.png"/><Relationship Id="rId118" Type="http://schemas.openxmlformats.org/officeDocument/2006/relationships/image" Target="../media/image1558.png"/><Relationship Id="rId325" Type="http://schemas.openxmlformats.org/officeDocument/2006/relationships/customXml" Target="../ink/ink1709.xml"/><Relationship Id="rId171" Type="http://schemas.openxmlformats.org/officeDocument/2006/relationships/customXml" Target="../ink/ink1632.xml"/><Relationship Id="rId227" Type="http://schemas.openxmlformats.org/officeDocument/2006/relationships/customXml" Target="../ink/ink1660.xml"/><Relationship Id="rId269" Type="http://schemas.openxmlformats.org/officeDocument/2006/relationships/customXml" Target="../ink/ink1681.xml"/><Relationship Id="rId33" Type="http://schemas.openxmlformats.org/officeDocument/2006/relationships/customXml" Target="../ink/ink1563.xml"/><Relationship Id="rId129" Type="http://schemas.openxmlformats.org/officeDocument/2006/relationships/customXml" Target="../ink/ink1611.xml"/><Relationship Id="rId280" Type="http://schemas.openxmlformats.org/officeDocument/2006/relationships/image" Target="../media/image1639.png"/><Relationship Id="rId336" Type="http://schemas.openxmlformats.org/officeDocument/2006/relationships/image" Target="../media/image1667.png"/><Relationship Id="rId75" Type="http://schemas.openxmlformats.org/officeDocument/2006/relationships/customXml" Target="../ink/ink1584.xml"/><Relationship Id="rId140" Type="http://schemas.openxmlformats.org/officeDocument/2006/relationships/image" Target="../media/image1569.png"/><Relationship Id="rId182" Type="http://schemas.openxmlformats.org/officeDocument/2006/relationships/image" Target="../media/image1590.png"/><Relationship Id="rId6" Type="http://schemas.openxmlformats.org/officeDocument/2006/relationships/image" Target="../media/image1503.png"/><Relationship Id="rId238" Type="http://schemas.openxmlformats.org/officeDocument/2006/relationships/image" Target="../media/image1618.png"/><Relationship Id="rId291" Type="http://schemas.openxmlformats.org/officeDocument/2006/relationships/customXml" Target="../ink/ink1692.xml"/><Relationship Id="rId305" Type="http://schemas.openxmlformats.org/officeDocument/2006/relationships/customXml" Target="../ink/ink1699.xml"/><Relationship Id="rId347" Type="http://schemas.openxmlformats.org/officeDocument/2006/relationships/customXml" Target="../ink/ink1720.xml"/><Relationship Id="rId44" Type="http://schemas.openxmlformats.org/officeDocument/2006/relationships/image" Target="../media/image1521.png"/><Relationship Id="rId86" Type="http://schemas.openxmlformats.org/officeDocument/2006/relationships/image" Target="../media/image1542.png"/><Relationship Id="rId151" Type="http://schemas.openxmlformats.org/officeDocument/2006/relationships/customXml" Target="../ink/ink1622.xml"/><Relationship Id="rId193" Type="http://schemas.openxmlformats.org/officeDocument/2006/relationships/customXml" Target="../ink/ink1643.xml"/><Relationship Id="rId207" Type="http://schemas.openxmlformats.org/officeDocument/2006/relationships/customXml" Target="../ink/ink1650.xml"/><Relationship Id="rId249" Type="http://schemas.openxmlformats.org/officeDocument/2006/relationships/customXml" Target="../ink/ink1671.xml"/><Relationship Id="rId13" Type="http://schemas.openxmlformats.org/officeDocument/2006/relationships/customXml" Target="../ink/ink1553.xml"/><Relationship Id="rId109" Type="http://schemas.openxmlformats.org/officeDocument/2006/relationships/customXml" Target="../ink/ink1601.xml"/><Relationship Id="rId260" Type="http://schemas.openxmlformats.org/officeDocument/2006/relationships/image" Target="../media/image1629.png"/><Relationship Id="rId316" Type="http://schemas.openxmlformats.org/officeDocument/2006/relationships/image" Target="../media/image1657.png"/><Relationship Id="rId55" Type="http://schemas.openxmlformats.org/officeDocument/2006/relationships/customXml" Target="../ink/ink1574.xml"/><Relationship Id="rId97" Type="http://schemas.openxmlformats.org/officeDocument/2006/relationships/customXml" Target="../ink/ink1595.xml"/><Relationship Id="rId120" Type="http://schemas.openxmlformats.org/officeDocument/2006/relationships/image" Target="../media/image1559.png"/><Relationship Id="rId358" Type="http://schemas.openxmlformats.org/officeDocument/2006/relationships/image" Target="../media/image1678.png"/><Relationship Id="rId162" Type="http://schemas.openxmlformats.org/officeDocument/2006/relationships/image" Target="../media/image1580.png"/><Relationship Id="rId218" Type="http://schemas.openxmlformats.org/officeDocument/2006/relationships/image" Target="../media/image1608.png"/><Relationship Id="rId271" Type="http://schemas.openxmlformats.org/officeDocument/2006/relationships/customXml" Target="../ink/ink1682.xml"/><Relationship Id="rId24" Type="http://schemas.openxmlformats.org/officeDocument/2006/relationships/image" Target="../media/image1511.png"/><Relationship Id="rId66" Type="http://schemas.openxmlformats.org/officeDocument/2006/relationships/image" Target="../media/image1532.png"/><Relationship Id="rId131" Type="http://schemas.openxmlformats.org/officeDocument/2006/relationships/customXml" Target="../ink/ink1612.xml"/><Relationship Id="rId327" Type="http://schemas.openxmlformats.org/officeDocument/2006/relationships/customXml" Target="../ink/ink1710.xml"/><Relationship Id="rId173" Type="http://schemas.openxmlformats.org/officeDocument/2006/relationships/customXml" Target="../ink/ink1633.xml"/><Relationship Id="rId229" Type="http://schemas.openxmlformats.org/officeDocument/2006/relationships/customXml" Target="../ink/ink1661.xml"/><Relationship Id="rId240" Type="http://schemas.openxmlformats.org/officeDocument/2006/relationships/image" Target="../media/image1619.png"/><Relationship Id="rId35" Type="http://schemas.openxmlformats.org/officeDocument/2006/relationships/customXml" Target="../ink/ink1564.xml"/><Relationship Id="rId77" Type="http://schemas.openxmlformats.org/officeDocument/2006/relationships/customXml" Target="../ink/ink1585.xml"/><Relationship Id="rId100" Type="http://schemas.openxmlformats.org/officeDocument/2006/relationships/image" Target="../media/image1549.png"/><Relationship Id="rId282" Type="http://schemas.openxmlformats.org/officeDocument/2006/relationships/image" Target="../media/image1640.png"/><Relationship Id="rId338" Type="http://schemas.openxmlformats.org/officeDocument/2006/relationships/image" Target="../media/image1668.png"/><Relationship Id="rId8" Type="http://schemas.openxmlformats.org/officeDocument/2006/relationships/image" Target="../media/image1504.png"/><Relationship Id="rId142" Type="http://schemas.openxmlformats.org/officeDocument/2006/relationships/image" Target="../media/image1570.png"/><Relationship Id="rId184" Type="http://schemas.openxmlformats.org/officeDocument/2006/relationships/image" Target="../media/image1591.png"/><Relationship Id="rId251" Type="http://schemas.openxmlformats.org/officeDocument/2006/relationships/customXml" Target="../ink/ink1672.xml"/><Relationship Id="rId46" Type="http://schemas.openxmlformats.org/officeDocument/2006/relationships/image" Target="../media/image1522.png"/><Relationship Id="rId293" Type="http://schemas.openxmlformats.org/officeDocument/2006/relationships/customXml" Target="../ink/ink1693.xml"/><Relationship Id="rId307" Type="http://schemas.openxmlformats.org/officeDocument/2006/relationships/customXml" Target="../ink/ink1700.xml"/><Relationship Id="rId349" Type="http://schemas.openxmlformats.org/officeDocument/2006/relationships/customXml" Target="../ink/ink172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5.xml"/><Relationship Id="rId21" Type="http://schemas.openxmlformats.org/officeDocument/2006/relationships/customXml" Target="../ink/ink1737.xml"/><Relationship Id="rId42" Type="http://schemas.openxmlformats.org/officeDocument/2006/relationships/image" Target="../media/image1700.png"/><Relationship Id="rId63" Type="http://schemas.openxmlformats.org/officeDocument/2006/relationships/customXml" Target="../ink/ink1758.xml"/><Relationship Id="rId84" Type="http://schemas.openxmlformats.org/officeDocument/2006/relationships/image" Target="../media/image1720.png"/><Relationship Id="rId138" Type="http://schemas.openxmlformats.org/officeDocument/2006/relationships/image" Target="../media/image1747.png"/><Relationship Id="rId16" Type="http://schemas.openxmlformats.org/officeDocument/2006/relationships/image" Target="../media/image1687.png"/><Relationship Id="rId107" Type="http://schemas.openxmlformats.org/officeDocument/2006/relationships/customXml" Target="../ink/ink1780.xml"/><Relationship Id="rId11" Type="http://schemas.openxmlformats.org/officeDocument/2006/relationships/customXml" Target="../ink/ink1732.xml"/><Relationship Id="rId32" Type="http://schemas.openxmlformats.org/officeDocument/2006/relationships/image" Target="../media/image1695.png"/><Relationship Id="rId37" Type="http://schemas.openxmlformats.org/officeDocument/2006/relationships/customXml" Target="../ink/ink1745.xml"/><Relationship Id="rId53" Type="http://schemas.openxmlformats.org/officeDocument/2006/relationships/customXml" Target="../ink/ink1753.xml"/><Relationship Id="rId58" Type="http://schemas.openxmlformats.org/officeDocument/2006/relationships/image" Target="../media/image1708.png"/><Relationship Id="rId74" Type="http://schemas.openxmlformats.org/officeDocument/2006/relationships/image" Target="../media/image1715.png"/><Relationship Id="rId79" Type="http://schemas.openxmlformats.org/officeDocument/2006/relationships/customXml" Target="../ink/ink1766.xml"/><Relationship Id="rId102" Type="http://schemas.openxmlformats.org/officeDocument/2006/relationships/image" Target="../media/image1729.png"/><Relationship Id="rId123" Type="http://schemas.openxmlformats.org/officeDocument/2006/relationships/customXml" Target="../ink/ink1788.xml"/><Relationship Id="rId128" Type="http://schemas.openxmlformats.org/officeDocument/2006/relationships/image" Target="../media/image1742.png"/><Relationship Id="rId5" Type="http://schemas.openxmlformats.org/officeDocument/2006/relationships/customXml" Target="../ink/ink1729.xml"/><Relationship Id="rId90" Type="http://schemas.openxmlformats.org/officeDocument/2006/relationships/image" Target="../media/image1723.png"/><Relationship Id="rId95" Type="http://schemas.openxmlformats.org/officeDocument/2006/relationships/customXml" Target="../ink/ink1774.xml"/><Relationship Id="rId22" Type="http://schemas.openxmlformats.org/officeDocument/2006/relationships/image" Target="../media/image1690.png"/><Relationship Id="rId27" Type="http://schemas.openxmlformats.org/officeDocument/2006/relationships/customXml" Target="../ink/ink1740.xml"/><Relationship Id="rId43" Type="http://schemas.openxmlformats.org/officeDocument/2006/relationships/customXml" Target="../ink/ink1748.xml"/><Relationship Id="rId48" Type="http://schemas.openxmlformats.org/officeDocument/2006/relationships/image" Target="../media/image1703.png"/><Relationship Id="rId64" Type="http://schemas.openxmlformats.org/officeDocument/2006/relationships/image" Target="../media/image1711.png"/><Relationship Id="rId69" Type="http://schemas.openxmlformats.org/officeDocument/2006/relationships/customXml" Target="../ink/ink1761.xml"/><Relationship Id="rId113" Type="http://schemas.openxmlformats.org/officeDocument/2006/relationships/customXml" Target="../ink/ink1783.xml"/><Relationship Id="rId118" Type="http://schemas.openxmlformats.org/officeDocument/2006/relationships/image" Target="../media/image1737.png"/><Relationship Id="rId134" Type="http://schemas.openxmlformats.org/officeDocument/2006/relationships/image" Target="../media/image1745.png"/><Relationship Id="rId139" Type="http://schemas.openxmlformats.org/officeDocument/2006/relationships/customXml" Target="../ink/ink1796.xml"/><Relationship Id="rId80" Type="http://schemas.openxmlformats.org/officeDocument/2006/relationships/image" Target="../media/image1718.png"/><Relationship Id="rId85" Type="http://schemas.openxmlformats.org/officeDocument/2006/relationships/customXml" Target="../ink/ink1769.xml"/><Relationship Id="rId12" Type="http://schemas.openxmlformats.org/officeDocument/2006/relationships/image" Target="../media/image1685.png"/><Relationship Id="rId17" Type="http://schemas.openxmlformats.org/officeDocument/2006/relationships/customXml" Target="../ink/ink1735.xml"/><Relationship Id="rId33" Type="http://schemas.openxmlformats.org/officeDocument/2006/relationships/customXml" Target="../ink/ink1743.xml"/><Relationship Id="rId38" Type="http://schemas.openxmlformats.org/officeDocument/2006/relationships/image" Target="../media/image1698.png"/><Relationship Id="rId59" Type="http://schemas.openxmlformats.org/officeDocument/2006/relationships/customXml" Target="../ink/ink1756.xml"/><Relationship Id="rId103" Type="http://schemas.openxmlformats.org/officeDocument/2006/relationships/customXml" Target="../ink/ink1778.xml"/><Relationship Id="rId108" Type="http://schemas.openxmlformats.org/officeDocument/2006/relationships/image" Target="../media/image1732.png"/><Relationship Id="rId124" Type="http://schemas.openxmlformats.org/officeDocument/2006/relationships/image" Target="../media/image1740.png"/><Relationship Id="rId129" Type="http://schemas.openxmlformats.org/officeDocument/2006/relationships/customXml" Target="../ink/ink1791.xml"/><Relationship Id="rId54" Type="http://schemas.openxmlformats.org/officeDocument/2006/relationships/image" Target="../media/image1706.png"/><Relationship Id="rId70" Type="http://schemas.openxmlformats.org/officeDocument/2006/relationships/image" Target="../media/image1713.png"/><Relationship Id="rId75" Type="http://schemas.openxmlformats.org/officeDocument/2006/relationships/customXml" Target="../ink/ink1764.xml"/><Relationship Id="rId91" Type="http://schemas.openxmlformats.org/officeDocument/2006/relationships/customXml" Target="../ink/ink1772.xml"/><Relationship Id="rId96" Type="http://schemas.openxmlformats.org/officeDocument/2006/relationships/image" Target="../media/image1726.png"/><Relationship Id="rId140" Type="http://schemas.openxmlformats.org/officeDocument/2006/relationships/image" Target="../media/image17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23" Type="http://schemas.openxmlformats.org/officeDocument/2006/relationships/customXml" Target="../ink/ink1738.xml"/><Relationship Id="rId28" Type="http://schemas.openxmlformats.org/officeDocument/2006/relationships/image" Target="../media/image1693.png"/><Relationship Id="rId49" Type="http://schemas.openxmlformats.org/officeDocument/2006/relationships/customXml" Target="../ink/ink1751.xml"/><Relationship Id="rId114" Type="http://schemas.openxmlformats.org/officeDocument/2006/relationships/image" Target="../media/image1735.png"/><Relationship Id="rId119" Type="http://schemas.openxmlformats.org/officeDocument/2006/relationships/customXml" Target="../ink/ink1786.xml"/><Relationship Id="rId44" Type="http://schemas.openxmlformats.org/officeDocument/2006/relationships/image" Target="../media/image1701.png"/><Relationship Id="rId60" Type="http://schemas.openxmlformats.org/officeDocument/2006/relationships/image" Target="../media/image1709.png"/><Relationship Id="rId65" Type="http://schemas.openxmlformats.org/officeDocument/2006/relationships/customXml" Target="../ink/ink1759.xml"/><Relationship Id="rId81" Type="http://schemas.openxmlformats.org/officeDocument/2006/relationships/customXml" Target="../ink/ink1767.xml"/><Relationship Id="rId86" Type="http://schemas.openxmlformats.org/officeDocument/2006/relationships/image" Target="../media/image1721.png"/><Relationship Id="rId130" Type="http://schemas.openxmlformats.org/officeDocument/2006/relationships/image" Target="../media/image1743.png"/><Relationship Id="rId135" Type="http://schemas.openxmlformats.org/officeDocument/2006/relationships/customXml" Target="../ink/ink1794.xml"/><Relationship Id="rId13" Type="http://schemas.openxmlformats.org/officeDocument/2006/relationships/customXml" Target="../ink/ink1733.xml"/><Relationship Id="rId18" Type="http://schemas.openxmlformats.org/officeDocument/2006/relationships/image" Target="../media/image1688.png"/><Relationship Id="rId39" Type="http://schemas.openxmlformats.org/officeDocument/2006/relationships/customXml" Target="../ink/ink1746.xml"/><Relationship Id="rId109" Type="http://schemas.openxmlformats.org/officeDocument/2006/relationships/customXml" Target="../ink/ink1781.xml"/><Relationship Id="rId34" Type="http://schemas.openxmlformats.org/officeDocument/2006/relationships/image" Target="../media/image1696.png"/><Relationship Id="rId50" Type="http://schemas.openxmlformats.org/officeDocument/2006/relationships/image" Target="../media/image1704.png"/><Relationship Id="rId55" Type="http://schemas.openxmlformats.org/officeDocument/2006/relationships/customXml" Target="../ink/ink1754.xml"/><Relationship Id="rId76" Type="http://schemas.openxmlformats.org/officeDocument/2006/relationships/image" Target="../media/image1716.png"/><Relationship Id="rId97" Type="http://schemas.openxmlformats.org/officeDocument/2006/relationships/customXml" Target="../ink/ink1775.xml"/><Relationship Id="rId104" Type="http://schemas.openxmlformats.org/officeDocument/2006/relationships/image" Target="../media/image1730.png"/><Relationship Id="rId120" Type="http://schemas.openxmlformats.org/officeDocument/2006/relationships/image" Target="../media/image1738.png"/><Relationship Id="rId125" Type="http://schemas.openxmlformats.org/officeDocument/2006/relationships/customXml" Target="../ink/ink1789.xml"/><Relationship Id="rId7" Type="http://schemas.openxmlformats.org/officeDocument/2006/relationships/customXml" Target="../ink/ink1730.xml"/><Relationship Id="rId71" Type="http://schemas.openxmlformats.org/officeDocument/2006/relationships/customXml" Target="../ink/ink1762.xml"/><Relationship Id="rId92" Type="http://schemas.openxmlformats.org/officeDocument/2006/relationships/image" Target="../media/image1724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741.xml"/><Relationship Id="rId24" Type="http://schemas.openxmlformats.org/officeDocument/2006/relationships/image" Target="../media/image1691.png"/><Relationship Id="rId40" Type="http://schemas.openxmlformats.org/officeDocument/2006/relationships/image" Target="../media/image1699.png"/><Relationship Id="rId45" Type="http://schemas.openxmlformats.org/officeDocument/2006/relationships/customXml" Target="../ink/ink1749.xml"/><Relationship Id="rId66" Type="http://schemas.openxmlformats.org/officeDocument/2006/relationships/image" Target="../media/image930.png"/><Relationship Id="rId87" Type="http://schemas.openxmlformats.org/officeDocument/2006/relationships/customXml" Target="../ink/ink1770.xml"/><Relationship Id="rId110" Type="http://schemas.openxmlformats.org/officeDocument/2006/relationships/image" Target="../media/image1733.png"/><Relationship Id="rId115" Type="http://schemas.openxmlformats.org/officeDocument/2006/relationships/customXml" Target="../ink/ink1784.xml"/><Relationship Id="rId131" Type="http://schemas.openxmlformats.org/officeDocument/2006/relationships/customXml" Target="../ink/ink1792.xml"/><Relationship Id="rId136" Type="http://schemas.openxmlformats.org/officeDocument/2006/relationships/image" Target="../media/image1746.png"/><Relationship Id="rId61" Type="http://schemas.openxmlformats.org/officeDocument/2006/relationships/customXml" Target="../ink/ink1757.xml"/><Relationship Id="rId82" Type="http://schemas.openxmlformats.org/officeDocument/2006/relationships/image" Target="../media/image1719.png"/><Relationship Id="rId19" Type="http://schemas.openxmlformats.org/officeDocument/2006/relationships/customXml" Target="../ink/ink1736.xml"/><Relationship Id="rId14" Type="http://schemas.openxmlformats.org/officeDocument/2006/relationships/image" Target="../media/image1686.png"/><Relationship Id="rId30" Type="http://schemas.openxmlformats.org/officeDocument/2006/relationships/image" Target="../media/image1694.png"/><Relationship Id="rId35" Type="http://schemas.openxmlformats.org/officeDocument/2006/relationships/customXml" Target="../ink/ink1744.xml"/><Relationship Id="rId56" Type="http://schemas.openxmlformats.org/officeDocument/2006/relationships/image" Target="../media/image1707.png"/><Relationship Id="rId77" Type="http://schemas.openxmlformats.org/officeDocument/2006/relationships/customXml" Target="../ink/ink1765.xml"/><Relationship Id="rId100" Type="http://schemas.openxmlformats.org/officeDocument/2006/relationships/image" Target="../media/image1728.png"/><Relationship Id="rId105" Type="http://schemas.openxmlformats.org/officeDocument/2006/relationships/customXml" Target="../ink/ink1779.xml"/><Relationship Id="rId126" Type="http://schemas.openxmlformats.org/officeDocument/2006/relationships/image" Target="../media/image1741.png"/><Relationship Id="rId8" Type="http://schemas.openxmlformats.org/officeDocument/2006/relationships/image" Target="../media/image1683.png"/><Relationship Id="rId51" Type="http://schemas.openxmlformats.org/officeDocument/2006/relationships/customXml" Target="../ink/ink1752.xml"/><Relationship Id="rId72" Type="http://schemas.openxmlformats.org/officeDocument/2006/relationships/image" Target="../media/image1714.png"/><Relationship Id="rId93" Type="http://schemas.openxmlformats.org/officeDocument/2006/relationships/customXml" Target="../ink/ink1773.xml"/><Relationship Id="rId98" Type="http://schemas.openxmlformats.org/officeDocument/2006/relationships/image" Target="../media/image1727.png"/><Relationship Id="rId121" Type="http://schemas.openxmlformats.org/officeDocument/2006/relationships/customXml" Target="../ink/ink1787.xml"/><Relationship Id="rId3" Type="http://schemas.openxmlformats.org/officeDocument/2006/relationships/customXml" Target="../ink/ink1728.xml"/><Relationship Id="rId25" Type="http://schemas.openxmlformats.org/officeDocument/2006/relationships/customXml" Target="../ink/ink1739.xml"/><Relationship Id="rId46" Type="http://schemas.openxmlformats.org/officeDocument/2006/relationships/image" Target="../media/image1702.png"/><Relationship Id="rId67" Type="http://schemas.openxmlformats.org/officeDocument/2006/relationships/customXml" Target="../ink/ink1760.xml"/><Relationship Id="rId116" Type="http://schemas.openxmlformats.org/officeDocument/2006/relationships/image" Target="../media/image1736.png"/><Relationship Id="rId137" Type="http://schemas.openxmlformats.org/officeDocument/2006/relationships/customXml" Target="../ink/ink1795.xml"/><Relationship Id="rId20" Type="http://schemas.openxmlformats.org/officeDocument/2006/relationships/image" Target="../media/image1689.png"/><Relationship Id="rId41" Type="http://schemas.openxmlformats.org/officeDocument/2006/relationships/customXml" Target="../ink/ink1747.xml"/><Relationship Id="rId62" Type="http://schemas.openxmlformats.org/officeDocument/2006/relationships/image" Target="../media/image1710.png"/><Relationship Id="rId83" Type="http://schemas.openxmlformats.org/officeDocument/2006/relationships/customXml" Target="../ink/ink1768.xml"/><Relationship Id="rId88" Type="http://schemas.openxmlformats.org/officeDocument/2006/relationships/image" Target="../media/image1722.png"/><Relationship Id="rId111" Type="http://schemas.openxmlformats.org/officeDocument/2006/relationships/customXml" Target="../ink/ink1782.xml"/><Relationship Id="rId132" Type="http://schemas.openxmlformats.org/officeDocument/2006/relationships/image" Target="../media/image1744.png"/><Relationship Id="rId15" Type="http://schemas.openxmlformats.org/officeDocument/2006/relationships/customXml" Target="../ink/ink1734.xml"/><Relationship Id="rId36" Type="http://schemas.openxmlformats.org/officeDocument/2006/relationships/image" Target="../media/image1697.png"/><Relationship Id="rId57" Type="http://schemas.openxmlformats.org/officeDocument/2006/relationships/customXml" Target="../ink/ink1755.xml"/><Relationship Id="rId106" Type="http://schemas.openxmlformats.org/officeDocument/2006/relationships/image" Target="../media/image1731.png"/><Relationship Id="rId127" Type="http://schemas.openxmlformats.org/officeDocument/2006/relationships/customXml" Target="../ink/ink1790.xml"/><Relationship Id="rId10" Type="http://schemas.openxmlformats.org/officeDocument/2006/relationships/image" Target="../media/image1684.png"/><Relationship Id="rId31" Type="http://schemas.openxmlformats.org/officeDocument/2006/relationships/customXml" Target="../ink/ink1742.xml"/><Relationship Id="rId52" Type="http://schemas.openxmlformats.org/officeDocument/2006/relationships/image" Target="../media/image1705.png"/><Relationship Id="rId73" Type="http://schemas.openxmlformats.org/officeDocument/2006/relationships/customXml" Target="../ink/ink1763.xml"/><Relationship Id="rId78" Type="http://schemas.openxmlformats.org/officeDocument/2006/relationships/image" Target="../media/image1717.png"/><Relationship Id="rId94" Type="http://schemas.openxmlformats.org/officeDocument/2006/relationships/image" Target="../media/image1725.png"/><Relationship Id="rId99" Type="http://schemas.openxmlformats.org/officeDocument/2006/relationships/customXml" Target="../ink/ink1776.xml"/><Relationship Id="rId101" Type="http://schemas.openxmlformats.org/officeDocument/2006/relationships/customXml" Target="../ink/ink1777.xml"/><Relationship Id="rId122" Type="http://schemas.openxmlformats.org/officeDocument/2006/relationships/image" Target="../media/image1739.png"/><Relationship Id="rId4" Type="http://schemas.openxmlformats.org/officeDocument/2006/relationships/image" Target="../media/image1681.png"/><Relationship Id="rId9" Type="http://schemas.openxmlformats.org/officeDocument/2006/relationships/customXml" Target="../ink/ink1731.xml"/><Relationship Id="rId26" Type="http://schemas.openxmlformats.org/officeDocument/2006/relationships/image" Target="../media/image1692.png"/><Relationship Id="rId47" Type="http://schemas.openxmlformats.org/officeDocument/2006/relationships/customXml" Target="../ink/ink1750.xml"/><Relationship Id="rId68" Type="http://schemas.openxmlformats.org/officeDocument/2006/relationships/image" Target="../media/image1712.png"/><Relationship Id="rId89" Type="http://schemas.openxmlformats.org/officeDocument/2006/relationships/customXml" Target="../ink/ink1771.xml"/><Relationship Id="rId112" Type="http://schemas.openxmlformats.org/officeDocument/2006/relationships/image" Target="../media/image1734.png"/><Relationship Id="rId133" Type="http://schemas.openxmlformats.org/officeDocument/2006/relationships/customXml" Target="../ink/ink17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57.png"/><Relationship Id="rId170" Type="http://schemas.openxmlformats.org/officeDocument/2006/relationships/customXml" Target="../ink/ink1880.xml"/><Relationship Id="rId268" Type="http://schemas.openxmlformats.org/officeDocument/2006/relationships/image" Target="../media/image1879.png"/><Relationship Id="rId475" Type="http://schemas.openxmlformats.org/officeDocument/2006/relationships/customXml" Target="../ink/ink2033.xml"/><Relationship Id="rId682" Type="http://schemas.openxmlformats.org/officeDocument/2006/relationships/image" Target="../media/image2086.png"/><Relationship Id="rId128" Type="http://schemas.openxmlformats.org/officeDocument/2006/relationships/customXml" Target="../ink/ink1859.xml"/><Relationship Id="rId335" Type="http://schemas.openxmlformats.org/officeDocument/2006/relationships/customXml" Target="../ink/ink1963.xml"/><Relationship Id="rId542" Type="http://schemas.openxmlformats.org/officeDocument/2006/relationships/image" Target="../media/image2016.png"/><Relationship Id="rId987" Type="http://schemas.openxmlformats.org/officeDocument/2006/relationships/customXml" Target="../ink/ink2289.xml"/><Relationship Id="rId402" Type="http://schemas.openxmlformats.org/officeDocument/2006/relationships/image" Target="../media/image1946.png"/><Relationship Id="rId847" Type="http://schemas.openxmlformats.org/officeDocument/2006/relationships/customXml" Target="../ink/ink2219.xml"/><Relationship Id="rId1032" Type="http://schemas.openxmlformats.org/officeDocument/2006/relationships/image" Target="../media/image2260.png"/><Relationship Id="rId707" Type="http://schemas.openxmlformats.org/officeDocument/2006/relationships/customXml" Target="../ink/ink2149.xml"/><Relationship Id="rId914" Type="http://schemas.openxmlformats.org/officeDocument/2006/relationships/image" Target="../media/image2202.png"/><Relationship Id="rId43" Type="http://schemas.openxmlformats.org/officeDocument/2006/relationships/image" Target="../media/image1768.png"/><Relationship Id="rId192" Type="http://schemas.openxmlformats.org/officeDocument/2006/relationships/customXml" Target="../ink/ink1891.xml"/><Relationship Id="rId497" Type="http://schemas.openxmlformats.org/officeDocument/2006/relationships/customXml" Target="../ink/ink2044.xml"/><Relationship Id="rId357" Type="http://schemas.openxmlformats.org/officeDocument/2006/relationships/customXml" Target="../ink/ink1974.xml"/><Relationship Id="rId217" Type="http://schemas.openxmlformats.org/officeDocument/2006/relationships/customXml" Target="../ink/ink1904.xml"/><Relationship Id="rId564" Type="http://schemas.openxmlformats.org/officeDocument/2006/relationships/image" Target="../media/image2027.png"/><Relationship Id="rId771" Type="http://schemas.openxmlformats.org/officeDocument/2006/relationships/customXml" Target="../ink/ink2181.xml"/><Relationship Id="rId869" Type="http://schemas.openxmlformats.org/officeDocument/2006/relationships/customXml" Target="../ink/ink2230.xml"/><Relationship Id="rId424" Type="http://schemas.openxmlformats.org/officeDocument/2006/relationships/image" Target="../media/image1957.png"/><Relationship Id="rId631" Type="http://schemas.openxmlformats.org/officeDocument/2006/relationships/customXml" Target="../ink/ink2111.xml"/><Relationship Id="rId729" Type="http://schemas.openxmlformats.org/officeDocument/2006/relationships/customXml" Target="../ink/ink2160.xml"/><Relationship Id="rId1054" Type="http://schemas.openxmlformats.org/officeDocument/2006/relationships/image" Target="../media/image2271.png"/><Relationship Id="rId936" Type="http://schemas.openxmlformats.org/officeDocument/2006/relationships/image" Target="../media/image2212.png"/><Relationship Id="rId1121" Type="http://schemas.openxmlformats.org/officeDocument/2006/relationships/image" Target="../media/image2304.png"/><Relationship Id="rId65" Type="http://schemas.openxmlformats.org/officeDocument/2006/relationships/image" Target="../media/image1779.png"/><Relationship Id="rId281" Type="http://schemas.openxmlformats.org/officeDocument/2006/relationships/customXml" Target="../ink/ink1936.xml"/><Relationship Id="rId141" Type="http://schemas.openxmlformats.org/officeDocument/2006/relationships/image" Target="../media/image1816.png"/><Relationship Id="rId379" Type="http://schemas.openxmlformats.org/officeDocument/2006/relationships/customXml" Target="../ink/ink1985.xml"/><Relationship Id="rId586" Type="http://schemas.openxmlformats.org/officeDocument/2006/relationships/image" Target="../media/image2038.png"/><Relationship Id="rId793" Type="http://schemas.openxmlformats.org/officeDocument/2006/relationships/customXml" Target="../ink/ink2192.xml"/><Relationship Id="rId7" Type="http://schemas.openxmlformats.org/officeDocument/2006/relationships/image" Target="../media/image930.png"/><Relationship Id="rId239" Type="http://schemas.openxmlformats.org/officeDocument/2006/relationships/customXml" Target="../ink/ink1915.xml"/><Relationship Id="rId446" Type="http://schemas.openxmlformats.org/officeDocument/2006/relationships/image" Target="../media/image1968.png"/><Relationship Id="rId653" Type="http://schemas.openxmlformats.org/officeDocument/2006/relationships/customXml" Target="../ink/ink2122.xml"/><Relationship Id="rId1076" Type="http://schemas.openxmlformats.org/officeDocument/2006/relationships/image" Target="../media/image2282.png"/><Relationship Id="rId306" Type="http://schemas.openxmlformats.org/officeDocument/2006/relationships/image" Target="../media/image1898.png"/><Relationship Id="rId860" Type="http://schemas.openxmlformats.org/officeDocument/2006/relationships/image" Target="../media/image2175.png"/><Relationship Id="rId958" Type="http://schemas.openxmlformats.org/officeDocument/2006/relationships/image" Target="../media/image2223.png"/><Relationship Id="rId1143" Type="http://schemas.openxmlformats.org/officeDocument/2006/relationships/image" Target="../media/image2315.png"/><Relationship Id="rId87" Type="http://schemas.openxmlformats.org/officeDocument/2006/relationships/image" Target="../media/image1790.png"/><Relationship Id="rId513" Type="http://schemas.openxmlformats.org/officeDocument/2006/relationships/customXml" Target="../ink/ink2052.xml"/><Relationship Id="rId720" Type="http://schemas.openxmlformats.org/officeDocument/2006/relationships/image" Target="../media/image2105.png"/><Relationship Id="rId818" Type="http://schemas.openxmlformats.org/officeDocument/2006/relationships/image" Target="../media/image2154.png"/><Relationship Id="rId1003" Type="http://schemas.openxmlformats.org/officeDocument/2006/relationships/customXml" Target="../ink/ink2297.xml"/><Relationship Id="rId14" Type="http://schemas.openxmlformats.org/officeDocument/2006/relationships/customXml" Target="../ink/ink1801.xml"/><Relationship Id="rId163" Type="http://schemas.openxmlformats.org/officeDocument/2006/relationships/image" Target="../media/image1827.png"/><Relationship Id="rId370" Type="http://schemas.openxmlformats.org/officeDocument/2006/relationships/image" Target="../media/image1930.png"/><Relationship Id="rId230" Type="http://schemas.openxmlformats.org/officeDocument/2006/relationships/image" Target="../media/image1860.png"/><Relationship Id="rId468" Type="http://schemas.openxmlformats.org/officeDocument/2006/relationships/image" Target="../media/image1979.png"/><Relationship Id="rId675" Type="http://schemas.openxmlformats.org/officeDocument/2006/relationships/customXml" Target="../ink/ink2133.xml"/><Relationship Id="rId882" Type="http://schemas.openxmlformats.org/officeDocument/2006/relationships/image" Target="../media/image2186.png"/><Relationship Id="rId1098" Type="http://schemas.openxmlformats.org/officeDocument/2006/relationships/image" Target="../media/image2293.png"/><Relationship Id="rId328" Type="http://schemas.openxmlformats.org/officeDocument/2006/relationships/image" Target="../media/image1909.png"/><Relationship Id="rId535" Type="http://schemas.openxmlformats.org/officeDocument/2006/relationships/customXml" Target="../ink/ink2063.xml"/><Relationship Id="rId742" Type="http://schemas.openxmlformats.org/officeDocument/2006/relationships/image" Target="../media/image2116.png"/><Relationship Id="rId1165" Type="http://schemas.openxmlformats.org/officeDocument/2006/relationships/image" Target="../media/image2326.png"/><Relationship Id="rId602" Type="http://schemas.openxmlformats.org/officeDocument/2006/relationships/image" Target="../media/image2046.png"/><Relationship Id="rId1025" Type="http://schemas.openxmlformats.org/officeDocument/2006/relationships/customXml" Target="../ink/ink2308.xml"/><Relationship Id="rId907" Type="http://schemas.openxmlformats.org/officeDocument/2006/relationships/customXml" Target="../ink/ink2249.xml"/><Relationship Id="rId36" Type="http://schemas.openxmlformats.org/officeDocument/2006/relationships/customXml" Target="../ink/ink1812.xml"/><Relationship Id="rId185" Type="http://schemas.openxmlformats.org/officeDocument/2006/relationships/image" Target="../media/image1838.png"/><Relationship Id="rId392" Type="http://schemas.openxmlformats.org/officeDocument/2006/relationships/image" Target="../media/image1941.png"/><Relationship Id="rId697" Type="http://schemas.openxmlformats.org/officeDocument/2006/relationships/customXml" Target="../ink/ink2144.xml"/><Relationship Id="rId252" Type="http://schemas.openxmlformats.org/officeDocument/2006/relationships/image" Target="../media/image1871.png"/><Relationship Id="rId112" Type="http://schemas.openxmlformats.org/officeDocument/2006/relationships/image" Target="../media/image1802.png"/><Relationship Id="rId557" Type="http://schemas.openxmlformats.org/officeDocument/2006/relationships/customXml" Target="../ink/ink2074.xml"/><Relationship Id="rId764" Type="http://schemas.openxmlformats.org/officeDocument/2006/relationships/image" Target="../media/image2127.png"/><Relationship Id="rId971" Type="http://schemas.openxmlformats.org/officeDocument/2006/relationships/customXml" Target="../ink/ink2281.xml"/><Relationship Id="rId417" Type="http://schemas.openxmlformats.org/officeDocument/2006/relationships/customXml" Target="../ink/ink2004.xml"/><Relationship Id="rId624" Type="http://schemas.openxmlformats.org/officeDocument/2006/relationships/image" Target="../media/image2057.png"/><Relationship Id="rId831" Type="http://schemas.openxmlformats.org/officeDocument/2006/relationships/customXml" Target="../ink/ink2211.xml"/><Relationship Id="rId1047" Type="http://schemas.openxmlformats.org/officeDocument/2006/relationships/customXml" Target="../ink/ink2319.xml"/><Relationship Id="rId929" Type="http://schemas.openxmlformats.org/officeDocument/2006/relationships/customXml" Target="../ink/ink2260.xml"/><Relationship Id="rId1114" Type="http://schemas.openxmlformats.org/officeDocument/2006/relationships/image" Target="../media/image2301.png"/><Relationship Id="rId58" Type="http://schemas.openxmlformats.org/officeDocument/2006/relationships/customXml" Target="../ink/ink1823.xml"/><Relationship Id="rId123" Type="http://schemas.openxmlformats.org/officeDocument/2006/relationships/image" Target="../media/image1807.png"/><Relationship Id="rId330" Type="http://schemas.openxmlformats.org/officeDocument/2006/relationships/image" Target="../media/image1910.png"/><Relationship Id="rId568" Type="http://schemas.openxmlformats.org/officeDocument/2006/relationships/image" Target="../media/image2029.png"/><Relationship Id="rId775" Type="http://schemas.openxmlformats.org/officeDocument/2006/relationships/customXml" Target="../ink/ink2183.xml"/><Relationship Id="rId982" Type="http://schemas.openxmlformats.org/officeDocument/2006/relationships/image" Target="../media/image2235.png"/><Relationship Id="rId428" Type="http://schemas.openxmlformats.org/officeDocument/2006/relationships/image" Target="../media/image1959.png"/><Relationship Id="rId635" Type="http://schemas.openxmlformats.org/officeDocument/2006/relationships/customXml" Target="../ink/ink2113.xml"/><Relationship Id="rId842" Type="http://schemas.openxmlformats.org/officeDocument/2006/relationships/image" Target="../media/image2166.png"/><Relationship Id="rId1058" Type="http://schemas.openxmlformats.org/officeDocument/2006/relationships/image" Target="../media/image2273.png"/><Relationship Id="rId274" Type="http://schemas.openxmlformats.org/officeDocument/2006/relationships/image" Target="../media/image1882.png"/><Relationship Id="rId481" Type="http://schemas.openxmlformats.org/officeDocument/2006/relationships/customXml" Target="../ink/ink2036.xml"/><Relationship Id="rId702" Type="http://schemas.openxmlformats.org/officeDocument/2006/relationships/image" Target="../media/image2096.png"/><Relationship Id="rId1125" Type="http://schemas.openxmlformats.org/officeDocument/2006/relationships/image" Target="../media/image2306.png"/><Relationship Id="rId69" Type="http://schemas.openxmlformats.org/officeDocument/2006/relationships/image" Target="../media/image1781.png"/><Relationship Id="rId134" Type="http://schemas.openxmlformats.org/officeDocument/2006/relationships/customXml" Target="../ink/ink1862.xml"/><Relationship Id="rId579" Type="http://schemas.openxmlformats.org/officeDocument/2006/relationships/customXml" Target="../ink/ink2085.xml"/><Relationship Id="rId786" Type="http://schemas.openxmlformats.org/officeDocument/2006/relationships/image" Target="../media/image2138.png"/><Relationship Id="rId993" Type="http://schemas.openxmlformats.org/officeDocument/2006/relationships/customXml" Target="../ink/ink2292.xml"/><Relationship Id="rId341" Type="http://schemas.openxmlformats.org/officeDocument/2006/relationships/customXml" Target="../ink/ink1966.xml"/><Relationship Id="rId439" Type="http://schemas.openxmlformats.org/officeDocument/2006/relationships/customXml" Target="../ink/ink2015.xml"/><Relationship Id="rId646" Type="http://schemas.openxmlformats.org/officeDocument/2006/relationships/image" Target="../media/image2068.png"/><Relationship Id="rId1069" Type="http://schemas.openxmlformats.org/officeDocument/2006/relationships/customXml" Target="../ink/ink2330.xml"/><Relationship Id="rId201" Type="http://schemas.openxmlformats.org/officeDocument/2006/relationships/customXml" Target="../ink/ink1896.xml"/><Relationship Id="rId285" Type="http://schemas.openxmlformats.org/officeDocument/2006/relationships/customXml" Target="../ink/ink1938.xml"/><Relationship Id="rId506" Type="http://schemas.openxmlformats.org/officeDocument/2006/relationships/image" Target="../media/image1998.png"/><Relationship Id="rId853" Type="http://schemas.openxmlformats.org/officeDocument/2006/relationships/customXml" Target="../ink/ink2222.xml"/><Relationship Id="rId1136" Type="http://schemas.openxmlformats.org/officeDocument/2006/relationships/customXml" Target="../ink/ink2364.xml"/><Relationship Id="rId492" Type="http://schemas.openxmlformats.org/officeDocument/2006/relationships/image" Target="../media/image1991.png"/><Relationship Id="rId713" Type="http://schemas.openxmlformats.org/officeDocument/2006/relationships/customXml" Target="../ink/ink2152.xml"/><Relationship Id="rId797" Type="http://schemas.openxmlformats.org/officeDocument/2006/relationships/customXml" Target="../ink/ink2194.xml"/><Relationship Id="rId920" Type="http://schemas.openxmlformats.org/officeDocument/2006/relationships/image" Target="../media/image2205.png"/><Relationship Id="rId145" Type="http://schemas.openxmlformats.org/officeDocument/2006/relationships/image" Target="../media/image1818.png"/><Relationship Id="rId352" Type="http://schemas.openxmlformats.org/officeDocument/2006/relationships/image" Target="../media/image1921.png"/><Relationship Id="rId212" Type="http://schemas.openxmlformats.org/officeDocument/2006/relationships/image" Target="../media/image1851.png"/><Relationship Id="rId657" Type="http://schemas.openxmlformats.org/officeDocument/2006/relationships/customXml" Target="../ink/ink2124.xml"/><Relationship Id="rId864" Type="http://schemas.openxmlformats.org/officeDocument/2006/relationships/image" Target="../media/image2177.png"/><Relationship Id="rId296" Type="http://schemas.openxmlformats.org/officeDocument/2006/relationships/image" Target="../media/image1893.png"/><Relationship Id="rId517" Type="http://schemas.openxmlformats.org/officeDocument/2006/relationships/customXml" Target="../ink/ink2054.xml"/><Relationship Id="rId724" Type="http://schemas.openxmlformats.org/officeDocument/2006/relationships/image" Target="../media/image2107.png"/><Relationship Id="rId931" Type="http://schemas.openxmlformats.org/officeDocument/2006/relationships/customXml" Target="../ink/ink2261.xml"/><Relationship Id="rId1147" Type="http://schemas.openxmlformats.org/officeDocument/2006/relationships/image" Target="../media/image2317.png"/><Relationship Id="rId60" Type="http://schemas.openxmlformats.org/officeDocument/2006/relationships/customXml" Target="../ink/ink1824.xml"/><Relationship Id="rId156" Type="http://schemas.openxmlformats.org/officeDocument/2006/relationships/customXml" Target="../ink/ink1873.xml"/><Relationship Id="rId363" Type="http://schemas.openxmlformats.org/officeDocument/2006/relationships/customXml" Target="../ink/ink1977.xml"/><Relationship Id="rId570" Type="http://schemas.openxmlformats.org/officeDocument/2006/relationships/image" Target="../media/image2030.png"/><Relationship Id="rId1007" Type="http://schemas.openxmlformats.org/officeDocument/2006/relationships/customXml" Target="../ink/ink2299.xml"/><Relationship Id="rId223" Type="http://schemas.openxmlformats.org/officeDocument/2006/relationships/customXml" Target="../ink/ink1907.xml"/><Relationship Id="rId430" Type="http://schemas.openxmlformats.org/officeDocument/2006/relationships/image" Target="../media/image1960.png"/><Relationship Id="rId668" Type="http://schemas.openxmlformats.org/officeDocument/2006/relationships/image" Target="../media/image2079.png"/><Relationship Id="rId875" Type="http://schemas.openxmlformats.org/officeDocument/2006/relationships/customXml" Target="../ink/ink2233.xml"/><Relationship Id="rId1060" Type="http://schemas.openxmlformats.org/officeDocument/2006/relationships/image" Target="../media/image2274.png"/><Relationship Id="rId18" Type="http://schemas.openxmlformats.org/officeDocument/2006/relationships/customXml" Target="../ink/ink1803.xml"/><Relationship Id="rId528" Type="http://schemas.openxmlformats.org/officeDocument/2006/relationships/image" Target="../media/image2009.png"/><Relationship Id="rId735" Type="http://schemas.openxmlformats.org/officeDocument/2006/relationships/customXml" Target="../ink/ink2163.xml"/><Relationship Id="rId942" Type="http://schemas.openxmlformats.org/officeDocument/2006/relationships/image" Target="../media/image2215.png"/><Relationship Id="rId1158" Type="http://schemas.openxmlformats.org/officeDocument/2006/relationships/customXml" Target="../ink/ink2375.xml"/><Relationship Id="rId167" Type="http://schemas.openxmlformats.org/officeDocument/2006/relationships/image" Target="../media/image1829.png"/><Relationship Id="rId374" Type="http://schemas.openxmlformats.org/officeDocument/2006/relationships/image" Target="../media/image1932.png"/><Relationship Id="rId581" Type="http://schemas.openxmlformats.org/officeDocument/2006/relationships/customXml" Target="../ink/ink2086.xml"/><Relationship Id="rId1018" Type="http://schemas.openxmlformats.org/officeDocument/2006/relationships/image" Target="../media/image2253.png"/><Relationship Id="rId71" Type="http://schemas.openxmlformats.org/officeDocument/2006/relationships/image" Target="../media/image1782.png"/><Relationship Id="rId234" Type="http://schemas.openxmlformats.org/officeDocument/2006/relationships/image" Target="../media/image1862.png"/><Relationship Id="rId679" Type="http://schemas.openxmlformats.org/officeDocument/2006/relationships/customXml" Target="../ink/ink2135.xml"/><Relationship Id="rId802" Type="http://schemas.openxmlformats.org/officeDocument/2006/relationships/image" Target="../media/image2146.png"/><Relationship Id="rId886" Type="http://schemas.openxmlformats.org/officeDocument/2006/relationships/image" Target="../media/image2188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61.png"/><Relationship Id="rId441" Type="http://schemas.openxmlformats.org/officeDocument/2006/relationships/customXml" Target="../ink/ink2016.xml"/><Relationship Id="rId539" Type="http://schemas.openxmlformats.org/officeDocument/2006/relationships/customXml" Target="../ink/ink2065.xml"/><Relationship Id="rId746" Type="http://schemas.openxmlformats.org/officeDocument/2006/relationships/image" Target="../media/image2118.png"/><Relationship Id="rId1071" Type="http://schemas.openxmlformats.org/officeDocument/2006/relationships/customXml" Target="../ink/ink2331.xml"/><Relationship Id="rId178" Type="http://schemas.openxmlformats.org/officeDocument/2006/relationships/customXml" Target="../ink/ink1884.xml"/><Relationship Id="rId301" Type="http://schemas.openxmlformats.org/officeDocument/2006/relationships/customXml" Target="../ink/ink1946.xml"/><Relationship Id="rId953" Type="http://schemas.openxmlformats.org/officeDocument/2006/relationships/customXml" Target="../ink/ink2272.xml"/><Relationship Id="rId1029" Type="http://schemas.openxmlformats.org/officeDocument/2006/relationships/customXml" Target="../ink/ink2310.xml"/><Relationship Id="rId82" Type="http://schemas.openxmlformats.org/officeDocument/2006/relationships/customXml" Target="../ink/ink1835.xml"/><Relationship Id="rId385" Type="http://schemas.openxmlformats.org/officeDocument/2006/relationships/customXml" Target="../ink/ink1988.xml"/><Relationship Id="rId592" Type="http://schemas.openxmlformats.org/officeDocument/2006/relationships/image" Target="../media/image2041.png"/><Relationship Id="rId606" Type="http://schemas.openxmlformats.org/officeDocument/2006/relationships/image" Target="../media/image2048.png"/><Relationship Id="rId813" Type="http://schemas.openxmlformats.org/officeDocument/2006/relationships/customXml" Target="../ink/ink2202.xml"/><Relationship Id="rId245" Type="http://schemas.openxmlformats.org/officeDocument/2006/relationships/customXml" Target="../ink/ink1918.xml"/><Relationship Id="rId452" Type="http://schemas.openxmlformats.org/officeDocument/2006/relationships/image" Target="../media/image1971.png"/><Relationship Id="rId897" Type="http://schemas.openxmlformats.org/officeDocument/2006/relationships/customXml" Target="../ink/ink2244.xml"/><Relationship Id="rId1082" Type="http://schemas.openxmlformats.org/officeDocument/2006/relationships/image" Target="../media/image2285.png"/><Relationship Id="rId105" Type="http://schemas.openxmlformats.org/officeDocument/2006/relationships/image" Target="../media/image1799.png"/><Relationship Id="rId312" Type="http://schemas.openxmlformats.org/officeDocument/2006/relationships/image" Target="../media/image1901.png"/><Relationship Id="rId757" Type="http://schemas.openxmlformats.org/officeDocument/2006/relationships/customXml" Target="../ink/ink2174.xml"/><Relationship Id="rId964" Type="http://schemas.openxmlformats.org/officeDocument/2006/relationships/image" Target="../media/image2226.png"/><Relationship Id="rId93" Type="http://schemas.openxmlformats.org/officeDocument/2006/relationships/image" Target="../media/image1793.png"/><Relationship Id="rId189" Type="http://schemas.openxmlformats.org/officeDocument/2006/relationships/image" Target="../media/image1840.png"/><Relationship Id="rId396" Type="http://schemas.openxmlformats.org/officeDocument/2006/relationships/image" Target="../media/image1943.png"/><Relationship Id="rId617" Type="http://schemas.openxmlformats.org/officeDocument/2006/relationships/customXml" Target="../ink/ink2104.xml"/><Relationship Id="rId824" Type="http://schemas.openxmlformats.org/officeDocument/2006/relationships/image" Target="../media/image2157.png"/><Relationship Id="rId256" Type="http://schemas.openxmlformats.org/officeDocument/2006/relationships/image" Target="../media/image1873.png"/><Relationship Id="rId463" Type="http://schemas.openxmlformats.org/officeDocument/2006/relationships/customXml" Target="../ink/ink2027.xml"/><Relationship Id="rId670" Type="http://schemas.openxmlformats.org/officeDocument/2006/relationships/image" Target="../media/image2080.png"/><Relationship Id="rId1093" Type="http://schemas.openxmlformats.org/officeDocument/2006/relationships/customXml" Target="../ink/ink2342.xml"/><Relationship Id="rId1107" Type="http://schemas.openxmlformats.org/officeDocument/2006/relationships/customXml" Target="../ink/ink2349.xml"/><Relationship Id="rId116" Type="http://schemas.openxmlformats.org/officeDocument/2006/relationships/image" Target="../media/image1804.png"/><Relationship Id="rId323" Type="http://schemas.openxmlformats.org/officeDocument/2006/relationships/customXml" Target="../ink/ink1957.xml"/><Relationship Id="rId530" Type="http://schemas.openxmlformats.org/officeDocument/2006/relationships/image" Target="../media/image2010.png"/><Relationship Id="rId768" Type="http://schemas.openxmlformats.org/officeDocument/2006/relationships/image" Target="../media/image2129.png"/><Relationship Id="rId975" Type="http://schemas.openxmlformats.org/officeDocument/2006/relationships/customXml" Target="../ink/ink2283.xml"/><Relationship Id="rId1160" Type="http://schemas.openxmlformats.org/officeDocument/2006/relationships/customXml" Target="../ink/ink2376.xml"/><Relationship Id="rId20" Type="http://schemas.openxmlformats.org/officeDocument/2006/relationships/customXml" Target="../ink/ink1804.xml"/><Relationship Id="rId628" Type="http://schemas.openxmlformats.org/officeDocument/2006/relationships/image" Target="../media/image2059.png"/><Relationship Id="rId835" Type="http://schemas.openxmlformats.org/officeDocument/2006/relationships/customXml" Target="../ink/ink2213.xml"/><Relationship Id="rId267" Type="http://schemas.openxmlformats.org/officeDocument/2006/relationships/customXml" Target="../ink/ink1929.xml"/><Relationship Id="rId474" Type="http://schemas.openxmlformats.org/officeDocument/2006/relationships/image" Target="../media/image1982.png"/><Relationship Id="rId1020" Type="http://schemas.openxmlformats.org/officeDocument/2006/relationships/image" Target="../media/image2254.png"/><Relationship Id="rId1118" Type="http://schemas.openxmlformats.org/officeDocument/2006/relationships/customXml" Target="../ink/ink2355.xml"/><Relationship Id="rId127" Type="http://schemas.openxmlformats.org/officeDocument/2006/relationships/image" Target="../media/image1809.png"/><Relationship Id="rId681" Type="http://schemas.openxmlformats.org/officeDocument/2006/relationships/customXml" Target="../ink/ink2136.xml"/><Relationship Id="rId779" Type="http://schemas.openxmlformats.org/officeDocument/2006/relationships/customXml" Target="../ink/ink2185.xml"/><Relationship Id="rId902" Type="http://schemas.openxmlformats.org/officeDocument/2006/relationships/image" Target="../media/image2196.png"/><Relationship Id="rId986" Type="http://schemas.openxmlformats.org/officeDocument/2006/relationships/image" Target="../media/image2237.png"/><Relationship Id="rId31" Type="http://schemas.openxmlformats.org/officeDocument/2006/relationships/image" Target="../media/image1762.png"/><Relationship Id="rId334" Type="http://schemas.openxmlformats.org/officeDocument/2006/relationships/image" Target="../media/image1912.png"/><Relationship Id="rId541" Type="http://schemas.openxmlformats.org/officeDocument/2006/relationships/customXml" Target="../ink/ink2066.xml"/><Relationship Id="rId639" Type="http://schemas.openxmlformats.org/officeDocument/2006/relationships/customXml" Target="../ink/ink2115.xml"/><Relationship Id="rId180" Type="http://schemas.openxmlformats.org/officeDocument/2006/relationships/customXml" Target="../ink/ink1885.xml"/><Relationship Id="rId278" Type="http://schemas.openxmlformats.org/officeDocument/2006/relationships/image" Target="../media/image1884.png"/><Relationship Id="rId401" Type="http://schemas.openxmlformats.org/officeDocument/2006/relationships/customXml" Target="../ink/ink1996.xml"/><Relationship Id="rId846" Type="http://schemas.openxmlformats.org/officeDocument/2006/relationships/image" Target="../media/image2168.png"/><Relationship Id="rId1031" Type="http://schemas.openxmlformats.org/officeDocument/2006/relationships/customXml" Target="../ink/ink2311.xml"/><Relationship Id="rId1129" Type="http://schemas.openxmlformats.org/officeDocument/2006/relationships/image" Target="../media/image2308.png"/><Relationship Id="rId485" Type="http://schemas.openxmlformats.org/officeDocument/2006/relationships/customXml" Target="../ink/ink2038.xml"/><Relationship Id="rId692" Type="http://schemas.openxmlformats.org/officeDocument/2006/relationships/image" Target="../media/image2091.png"/><Relationship Id="rId706" Type="http://schemas.openxmlformats.org/officeDocument/2006/relationships/image" Target="../media/image2098.png"/><Relationship Id="rId913" Type="http://schemas.openxmlformats.org/officeDocument/2006/relationships/customXml" Target="../ink/ink2252.xml"/><Relationship Id="rId42" Type="http://schemas.openxmlformats.org/officeDocument/2006/relationships/customXml" Target="../ink/ink1815.xml"/><Relationship Id="rId138" Type="http://schemas.openxmlformats.org/officeDocument/2006/relationships/customXml" Target="../ink/ink1864.xml"/><Relationship Id="rId345" Type="http://schemas.openxmlformats.org/officeDocument/2006/relationships/customXml" Target="../ink/ink1968.xml"/><Relationship Id="rId552" Type="http://schemas.openxmlformats.org/officeDocument/2006/relationships/image" Target="../media/image2021.png"/><Relationship Id="rId997" Type="http://schemas.openxmlformats.org/officeDocument/2006/relationships/customXml" Target="../ink/ink2294.xml"/><Relationship Id="rId191" Type="http://schemas.openxmlformats.org/officeDocument/2006/relationships/image" Target="../media/image1841.png"/><Relationship Id="rId205" Type="http://schemas.openxmlformats.org/officeDocument/2006/relationships/customXml" Target="../ink/ink1898.xml"/><Relationship Id="rId412" Type="http://schemas.openxmlformats.org/officeDocument/2006/relationships/image" Target="../media/image1951.png"/><Relationship Id="rId857" Type="http://schemas.openxmlformats.org/officeDocument/2006/relationships/customXml" Target="../ink/ink2224.xml"/><Relationship Id="rId1042" Type="http://schemas.openxmlformats.org/officeDocument/2006/relationships/image" Target="../media/image2265.png"/><Relationship Id="rId289" Type="http://schemas.openxmlformats.org/officeDocument/2006/relationships/customXml" Target="../ink/ink1940.xml"/><Relationship Id="rId496" Type="http://schemas.openxmlformats.org/officeDocument/2006/relationships/image" Target="../media/image1993.png"/><Relationship Id="rId717" Type="http://schemas.openxmlformats.org/officeDocument/2006/relationships/customXml" Target="../ink/ink2154.xml"/><Relationship Id="rId924" Type="http://schemas.openxmlformats.org/officeDocument/2006/relationships/image" Target="../media/image299.png"/><Relationship Id="rId53" Type="http://schemas.openxmlformats.org/officeDocument/2006/relationships/image" Target="../media/image1773.png"/><Relationship Id="rId149" Type="http://schemas.openxmlformats.org/officeDocument/2006/relationships/image" Target="../media/image1820.png"/><Relationship Id="rId356" Type="http://schemas.openxmlformats.org/officeDocument/2006/relationships/image" Target="../media/image1923.png"/><Relationship Id="rId563" Type="http://schemas.openxmlformats.org/officeDocument/2006/relationships/customXml" Target="../ink/ink2077.xml"/><Relationship Id="rId770" Type="http://schemas.openxmlformats.org/officeDocument/2006/relationships/image" Target="../media/image2130.png"/><Relationship Id="rId216" Type="http://schemas.openxmlformats.org/officeDocument/2006/relationships/image" Target="../media/image1853.png"/><Relationship Id="rId423" Type="http://schemas.openxmlformats.org/officeDocument/2006/relationships/customXml" Target="../ink/ink2007.xml"/><Relationship Id="rId868" Type="http://schemas.openxmlformats.org/officeDocument/2006/relationships/image" Target="../media/image2179.png"/><Relationship Id="rId1053" Type="http://schemas.openxmlformats.org/officeDocument/2006/relationships/customXml" Target="../ink/ink2322.xml"/><Relationship Id="rId630" Type="http://schemas.openxmlformats.org/officeDocument/2006/relationships/image" Target="../media/image2060.png"/><Relationship Id="rId728" Type="http://schemas.openxmlformats.org/officeDocument/2006/relationships/image" Target="../media/image2109.png"/><Relationship Id="rId935" Type="http://schemas.openxmlformats.org/officeDocument/2006/relationships/customXml" Target="../ink/ink2263.xml"/><Relationship Id="rId64" Type="http://schemas.openxmlformats.org/officeDocument/2006/relationships/customXml" Target="../ink/ink1826.xml"/><Relationship Id="rId367" Type="http://schemas.openxmlformats.org/officeDocument/2006/relationships/customXml" Target="../ink/ink1979.xml"/><Relationship Id="rId574" Type="http://schemas.openxmlformats.org/officeDocument/2006/relationships/image" Target="../media/image2032.png"/><Relationship Id="rId1120" Type="http://schemas.openxmlformats.org/officeDocument/2006/relationships/customXml" Target="../ink/ink2356.xml"/><Relationship Id="rId227" Type="http://schemas.openxmlformats.org/officeDocument/2006/relationships/customXml" Target="../ink/ink1909.xml"/><Relationship Id="rId781" Type="http://schemas.openxmlformats.org/officeDocument/2006/relationships/customXml" Target="../ink/ink2186.xml"/><Relationship Id="rId879" Type="http://schemas.openxmlformats.org/officeDocument/2006/relationships/customXml" Target="../ink/ink2235.xml"/><Relationship Id="rId434" Type="http://schemas.openxmlformats.org/officeDocument/2006/relationships/image" Target="../media/image1962.png"/><Relationship Id="rId641" Type="http://schemas.openxmlformats.org/officeDocument/2006/relationships/customXml" Target="../ink/ink2116.xml"/><Relationship Id="rId739" Type="http://schemas.openxmlformats.org/officeDocument/2006/relationships/customXml" Target="../ink/ink2165.xml"/><Relationship Id="rId1064" Type="http://schemas.openxmlformats.org/officeDocument/2006/relationships/image" Target="../media/image2276.png"/><Relationship Id="rId280" Type="http://schemas.openxmlformats.org/officeDocument/2006/relationships/image" Target="../media/image1885.png"/><Relationship Id="rId501" Type="http://schemas.openxmlformats.org/officeDocument/2006/relationships/customXml" Target="../ink/ink2046.xml"/><Relationship Id="rId946" Type="http://schemas.openxmlformats.org/officeDocument/2006/relationships/image" Target="../media/image2217.png"/><Relationship Id="rId1131" Type="http://schemas.openxmlformats.org/officeDocument/2006/relationships/image" Target="../media/image2309.png"/><Relationship Id="rId75" Type="http://schemas.openxmlformats.org/officeDocument/2006/relationships/image" Target="../media/image1784.png"/><Relationship Id="rId140" Type="http://schemas.openxmlformats.org/officeDocument/2006/relationships/customXml" Target="../ink/ink1865.xml"/><Relationship Id="rId378" Type="http://schemas.openxmlformats.org/officeDocument/2006/relationships/image" Target="../media/image1934.png"/><Relationship Id="rId585" Type="http://schemas.openxmlformats.org/officeDocument/2006/relationships/customXml" Target="../ink/ink2088.xml"/><Relationship Id="rId792" Type="http://schemas.openxmlformats.org/officeDocument/2006/relationships/image" Target="../media/image2141.png"/><Relationship Id="rId806" Type="http://schemas.openxmlformats.org/officeDocument/2006/relationships/image" Target="../media/image2148.png"/><Relationship Id="rId6" Type="http://schemas.openxmlformats.org/officeDocument/2006/relationships/customXml" Target="../ink/ink1797.xml"/><Relationship Id="rId238" Type="http://schemas.openxmlformats.org/officeDocument/2006/relationships/image" Target="../media/image1864.png"/><Relationship Id="rId445" Type="http://schemas.openxmlformats.org/officeDocument/2006/relationships/customXml" Target="../ink/ink2018.xml"/><Relationship Id="rId652" Type="http://schemas.openxmlformats.org/officeDocument/2006/relationships/image" Target="../media/image2071.png"/><Relationship Id="rId1075" Type="http://schemas.openxmlformats.org/officeDocument/2006/relationships/customXml" Target="../ink/ink2333.xml"/><Relationship Id="rId291" Type="http://schemas.openxmlformats.org/officeDocument/2006/relationships/customXml" Target="../ink/ink1941.xml"/><Relationship Id="rId305" Type="http://schemas.openxmlformats.org/officeDocument/2006/relationships/customXml" Target="../ink/ink1948.xml"/><Relationship Id="rId512" Type="http://schemas.openxmlformats.org/officeDocument/2006/relationships/image" Target="../media/image2001.png"/><Relationship Id="rId957" Type="http://schemas.openxmlformats.org/officeDocument/2006/relationships/customXml" Target="../ink/ink2274.xml"/><Relationship Id="rId1142" Type="http://schemas.openxmlformats.org/officeDocument/2006/relationships/customXml" Target="../ink/ink2367.xml"/><Relationship Id="rId86" Type="http://schemas.openxmlformats.org/officeDocument/2006/relationships/customXml" Target="../ink/ink1837.xml"/><Relationship Id="rId151" Type="http://schemas.openxmlformats.org/officeDocument/2006/relationships/image" Target="../media/image1821.png"/><Relationship Id="rId389" Type="http://schemas.openxmlformats.org/officeDocument/2006/relationships/customXml" Target="../ink/ink1990.xml"/><Relationship Id="rId596" Type="http://schemas.openxmlformats.org/officeDocument/2006/relationships/image" Target="../media/image2043.png"/><Relationship Id="rId817" Type="http://schemas.openxmlformats.org/officeDocument/2006/relationships/customXml" Target="../ink/ink2204.xml"/><Relationship Id="rId1002" Type="http://schemas.openxmlformats.org/officeDocument/2006/relationships/image" Target="../media/image2245.png"/><Relationship Id="rId249" Type="http://schemas.openxmlformats.org/officeDocument/2006/relationships/customXml" Target="../ink/ink1920.xml"/><Relationship Id="rId456" Type="http://schemas.openxmlformats.org/officeDocument/2006/relationships/image" Target="../media/image1973.png"/><Relationship Id="rId663" Type="http://schemas.openxmlformats.org/officeDocument/2006/relationships/customXml" Target="../ink/ink2127.xml"/><Relationship Id="rId870" Type="http://schemas.openxmlformats.org/officeDocument/2006/relationships/image" Target="../media/image2180.png"/><Relationship Id="rId1086" Type="http://schemas.openxmlformats.org/officeDocument/2006/relationships/image" Target="../media/image2287.png"/><Relationship Id="rId13" Type="http://schemas.openxmlformats.org/officeDocument/2006/relationships/image" Target="../media/image1753.png"/><Relationship Id="rId109" Type="http://schemas.openxmlformats.org/officeDocument/2006/relationships/customXml" Target="../ink/ink1849.xml"/><Relationship Id="rId316" Type="http://schemas.openxmlformats.org/officeDocument/2006/relationships/image" Target="../media/image1903.png"/><Relationship Id="rId523" Type="http://schemas.openxmlformats.org/officeDocument/2006/relationships/customXml" Target="../ink/ink2057.xml"/><Relationship Id="rId968" Type="http://schemas.openxmlformats.org/officeDocument/2006/relationships/image" Target="../media/image2228.png"/><Relationship Id="rId1153" Type="http://schemas.openxmlformats.org/officeDocument/2006/relationships/image" Target="../media/image2320.png"/><Relationship Id="rId97" Type="http://schemas.openxmlformats.org/officeDocument/2006/relationships/image" Target="../media/image1795.png"/><Relationship Id="rId730" Type="http://schemas.openxmlformats.org/officeDocument/2006/relationships/image" Target="../media/image2110.png"/><Relationship Id="rId828" Type="http://schemas.openxmlformats.org/officeDocument/2006/relationships/image" Target="../media/image2159.png"/><Relationship Id="rId1013" Type="http://schemas.openxmlformats.org/officeDocument/2006/relationships/customXml" Target="../ink/ink2302.xml"/><Relationship Id="rId162" Type="http://schemas.openxmlformats.org/officeDocument/2006/relationships/customXml" Target="../ink/ink1876.xml"/><Relationship Id="rId467" Type="http://schemas.openxmlformats.org/officeDocument/2006/relationships/customXml" Target="../ink/ink2029.xml"/><Relationship Id="rId1097" Type="http://schemas.openxmlformats.org/officeDocument/2006/relationships/customXml" Target="../ink/ink2344.xml"/><Relationship Id="rId674" Type="http://schemas.openxmlformats.org/officeDocument/2006/relationships/image" Target="../media/image2082.png"/><Relationship Id="rId881" Type="http://schemas.openxmlformats.org/officeDocument/2006/relationships/customXml" Target="../ink/ink2236.xml"/><Relationship Id="rId979" Type="http://schemas.openxmlformats.org/officeDocument/2006/relationships/customXml" Target="../ink/ink2285.xml"/><Relationship Id="rId24" Type="http://schemas.openxmlformats.org/officeDocument/2006/relationships/customXml" Target="../ink/ink1806.xml"/><Relationship Id="rId327" Type="http://schemas.openxmlformats.org/officeDocument/2006/relationships/customXml" Target="../ink/ink1959.xml"/><Relationship Id="rId534" Type="http://schemas.openxmlformats.org/officeDocument/2006/relationships/image" Target="../media/image2012.png"/><Relationship Id="rId741" Type="http://schemas.openxmlformats.org/officeDocument/2006/relationships/customXml" Target="../ink/ink2166.xml"/><Relationship Id="rId839" Type="http://schemas.openxmlformats.org/officeDocument/2006/relationships/customXml" Target="../ink/ink2215.xml"/><Relationship Id="rId1164" Type="http://schemas.openxmlformats.org/officeDocument/2006/relationships/customXml" Target="../ink/ink2378.xml"/><Relationship Id="rId173" Type="http://schemas.openxmlformats.org/officeDocument/2006/relationships/image" Target="../media/image1832.png"/><Relationship Id="rId380" Type="http://schemas.openxmlformats.org/officeDocument/2006/relationships/image" Target="../media/image1935.png"/><Relationship Id="rId601" Type="http://schemas.openxmlformats.org/officeDocument/2006/relationships/customXml" Target="../ink/ink2096.xml"/><Relationship Id="rId1024" Type="http://schemas.openxmlformats.org/officeDocument/2006/relationships/image" Target="../media/image2256.png"/><Relationship Id="rId240" Type="http://schemas.openxmlformats.org/officeDocument/2006/relationships/image" Target="../media/image1865.png"/><Relationship Id="rId478" Type="http://schemas.openxmlformats.org/officeDocument/2006/relationships/image" Target="../media/image1984.png"/><Relationship Id="rId685" Type="http://schemas.openxmlformats.org/officeDocument/2006/relationships/customXml" Target="../ink/ink2138.xml"/><Relationship Id="rId892" Type="http://schemas.openxmlformats.org/officeDocument/2006/relationships/image" Target="../media/image2191.png"/><Relationship Id="rId906" Type="http://schemas.openxmlformats.org/officeDocument/2006/relationships/image" Target="../media/image2198.png"/><Relationship Id="rId35" Type="http://schemas.openxmlformats.org/officeDocument/2006/relationships/image" Target="../media/image1764.png"/><Relationship Id="rId100" Type="http://schemas.openxmlformats.org/officeDocument/2006/relationships/customXml" Target="../ink/ink1844.xml"/><Relationship Id="rId338" Type="http://schemas.openxmlformats.org/officeDocument/2006/relationships/image" Target="../media/image1914.png"/><Relationship Id="rId545" Type="http://schemas.openxmlformats.org/officeDocument/2006/relationships/customXml" Target="../ink/ink2068.xml"/><Relationship Id="rId752" Type="http://schemas.openxmlformats.org/officeDocument/2006/relationships/image" Target="../media/image2121.png"/><Relationship Id="rId184" Type="http://schemas.openxmlformats.org/officeDocument/2006/relationships/customXml" Target="../ink/ink1887.xml"/><Relationship Id="rId391" Type="http://schemas.openxmlformats.org/officeDocument/2006/relationships/customXml" Target="../ink/ink1991.xml"/><Relationship Id="rId405" Type="http://schemas.openxmlformats.org/officeDocument/2006/relationships/customXml" Target="../ink/ink1998.xml"/><Relationship Id="rId612" Type="http://schemas.openxmlformats.org/officeDocument/2006/relationships/image" Target="../media/image2051.png"/><Relationship Id="rId1035" Type="http://schemas.openxmlformats.org/officeDocument/2006/relationships/customXml" Target="../ink/ink2313.xml"/><Relationship Id="rId251" Type="http://schemas.openxmlformats.org/officeDocument/2006/relationships/customXml" Target="../ink/ink1921.xml"/><Relationship Id="rId489" Type="http://schemas.openxmlformats.org/officeDocument/2006/relationships/customXml" Target="../ink/ink2040.xml"/><Relationship Id="rId696" Type="http://schemas.openxmlformats.org/officeDocument/2006/relationships/image" Target="../media/image2093.png"/><Relationship Id="rId917" Type="http://schemas.openxmlformats.org/officeDocument/2006/relationships/customXml" Target="../ink/ink2254.xml"/><Relationship Id="rId1102" Type="http://schemas.openxmlformats.org/officeDocument/2006/relationships/image" Target="../media/image2295.png"/><Relationship Id="rId46" Type="http://schemas.openxmlformats.org/officeDocument/2006/relationships/customXml" Target="../ink/ink1817.xml"/><Relationship Id="rId349" Type="http://schemas.openxmlformats.org/officeDocument/2006/relationships/customXml" Target="../ink/ink1970.xml"/><Relationship Id="rId556" Type="http://schemas.openxmlformats.org/officeDocument/2006/relationships/image" Target="../media/image2023.png"/><Relationship Id="rId763" Type="http://schemas.openxmlformats.org/officeDocument/2006/relationships/customXml" Target="../ink/ink2177.xml"/><Relationship Id="rId111" Type="http://schemas.openxmlformats.org/officeDocument/2006/relationships/customXml" Target="../ink/ink1850.xml"/><Relationship Id="rId195" Type="http://schemas.openxmlformats.org/officeDocument/2006/relationships/customXml" Target="../ink/ink1893.xml"/><Relationship Id="rId209" Type="http://schemas.openxmlformats.org/officeDocument/2006/relationships/customXml" Target="../ink/ink1900.xml"/><Relationship Id="rId416" Type="http://schemas.openxmlformats.org/officeDocument/2006/relationships/image" Target="../media/image1953.png"/><Relationship Id="rId970" Type="http://schemas.openxmlformats.org/officeDocument/2006/relationships/image" Target="../media/image2229.png"/><Relationship Id="rId1046" Type="http://schemas.openxmlformats.org/officeDocument/2006/relationships/image" Target="../media/image2267.png"/><Relationship Id="rId623" Type="http://schemas.openxmlformats.org/officeDocument/2006/relationships/customXml" Target="../ink/ink2107.xml"/><Relationship Id="rId830" Type="http://schemas.openxmlformats.org/officeDocument/2006/relationships/image" Target="../media/image2160.png"/><Relationship Id="rId928" Type="http://schemas.openxmlformats.org/officeDocument/2006/relationships/image" Target="../media/image2208.png"/><Relationship Id="rId57" Type="http://schemas.openxmlformats.org/officeDocument/2006/relationships/image" Target="../media/image1775.png"/><Relationship Id="rId262" Type="http://schemas.openxmlformats.org/officeDocument/2006/relationships/image" Target="../media/image1876.png"/><Relationship Id="rId567" Type="http://schemas.openxmlformats.org/officeDocument/2006/relationships/customXml" Target="../ink/ink2079.xml"/><Relationship Id="rId1113" Type="http://schemas.openxmlformats.org/officeDocument/2006/relationships/customXml" Target="../ink/ink2352.xml"/><Relationship Id="rId122" Type="http://schemas.openxmlformats.org/officeDocument/2006/relationships/customXml" Target="../ink/ink1856.xml"/><Relationship Id="rId774" Type="http://schemas.openxmlformats.org/officeDocument/2006/relationships/image" Target="../media/image2132.png"/><Relationship Id="rId981" Type="http://schemas.openxmlformats.org/officeDocument/2006/relationships/customXml" Target="../ink/ink2286.xml"/><Relationship Id="rId1057" Type="http://schemas.openxmlformats.org/officeDocument/2006/relationships/customXml" Target="../ink/ink2324.xml"/><Relationship Id="rId427" Type="http://schemas.openxmlformats.org/officeDocument/2006/relationships/customXml" Target="../ink/ink2009.xml"/><Relationship Id="rId634" Type="http://schemas.openxmlformats.org/officeDocument/2006/relationships/image" Target="../media/image2062.png"/><Relationship Id="rId841" Type="http://schemas.openxmlformats.org/officeDocument/2006/relationships/customXml" Target="../ink/ink2216.xml"/><Relationship Id="rId273" Type="http://schemas.openxmlformats.org/officeDocument/2006/relationships/customXml" Target="../ink/ink1932.xml"/><Relationship Id="rId480" Type="http://schemas.openxmlformats.org/officeDocument/2006/relationships/image" Target="../media/image1985.png"/><Relationship Id="rId701" Type="http://schemas.openxmlformats.org/officeDocument/2006/relationships/customXml" Target="../ink/ink2146.xml"/><Relationship Id="rId939" Type="http://schemas.openxmlformats.org/officeDocument/2006/relationships/customXml" Target="../ink/ink2265.xml"/><Relationship Id="rId1124" Type="http://schemas.openxmlformats.org/officeDocument/2006/relationships/customXml" Target="../ink/ink2358.xml"/><Relationship Id="rId68" Type="http://schemas.openxmlformats.org/officeDocument/2006/relationships/customXml" Target="../ink/ink1828.xml"/><Relationship Id="rId133" Type="http://schemas.openxmlformats.org/officeDocument/2006/relationships/image" Target="../media/image1812.png"/><Relationship Id="rId340" Type="http://schemas.openxmlformats.org/officeDocument/2006/relationships/image" Target="../media/image1915.png"/><Relationship Id="rId578" Type="http://schemas.openxmlformats.org/officeDocument/2006/relationships/image" Target="../media/image2034.png"/><Relationship Id="rId785" Type="http://schemas.openxmlformats.org/officeDocument/2006/relationships/customXml" Target="../ink/ink2188.xml"/><Relationship Id="rId992" Type="http://schemas.openxmlformats.org/officeDocument/2006/relationships/image" Target="../media/image2240.png"/><Relationship Id="rId200" Type="http://schemas.openxmlformats.org/officeDocument/2006/relationships/image" Target="../media/image1845.png"/><Relationship Id="rId438" Type="http://schemas.openxmlformats.org/officeDocument/2006/relationships/image" Target="../media/image1964.png"/><Relationship Id="rId645" Type="http://schemas.openxmlformats.org/officeDocument/2006/relationships/customXml" Target="../ink/ink2118.xml"/><Relationship Id="rId852" Type="http://schemas.openxmlformats.org/officeDocument/2006/relationships/image" Target="../media/image2171.png"/><Relationship Id="rId1068" Type="http://schemas.openxmlformats.org/officeDocument/2006/relationships/image" Target="../media/image2278.png"/><Relationship Id="rId284" Type="http://schemas.openxmlformats.org/officeDocument/2006/relationships/image" Target="../media/image1887.png"/><Relationship Id="rId491" Type="http://schemas.openxmlformats.org/officeDocument/2006/relationships/customXml" Target="../ink/ink2041.xml"/><Relationship Id="rId505" Type="http://schemas.openxmlformats.org/officeDocument/2006/relationships/customXml" Target="../ink/ink2048.xml"/><Relationship Id="rId712" Type="http://schemas.openxmlformats.org/officeDocument/2006/relationships/image" Target="../media/image2101.png"/><Relationship Id="rId1135" Type="http://schemas.openxmlformats.org/officeDocument/2006/relationships/image" Target="../media/image2311.png"/><Relationship Id="rId79" Type="http://schemas.openxmlformats.org/officeDocument/2006/relationships/image" Target="../media/image1786.png"/><Relationship Id="rId144" Type="http://schemas.openxmlformats.org/officeDocument/2006/relationships/customXml" Target="../ink/ink1867.xml"/><Relationship Id="rId589" Type="http://schemas.openxmlformats.org/officeDocument/2006/relationships/customXml" Target="../ink/ink2090.xml"/><Relationship Id="rId796" Type="http://schemas.openxmlformats.org/officeDocument/2006/relationships/image" Target="../media/image2143.png"/><Relationship Id="rId351" Type="http://schemas.openxmlformats.org/officeDocument/2006/relationships/customXml" Target="../ink/ink1971.xml"/><Relationship Id="rId449" Type="http://schemas.openxmlformats.org/officeDocument/2006/relationships/customXml" Target="../ink/ink2020.xml"/><Relationship Id="rId656" Type="http://schemas.openxmlformats.org/officeDocument/2006/relationships/image" Target="../media/image2073.png"/><Relationship Id="rId863" Type="http://schemas.openxmlformats.org/officeDocument/2006/relationships/customXml" Target="../ink/ink2227.xml"/><Relationship Id="rId1079" Type="http://schemas.openxmlformats.org/officeDocument/2006/relationships/customXml" Target="../ink/ink2335.xml"/><Relationship Id="rId211" Type="http://schemas.openxmlformats.org/officeDocument/2006/relationships/customXml" Target="../ink/ink1901.xml"/><Relationship Id="rId295" Type="http://schemas.openxmlformats.org/officeDocument/2006/relationships/customXml" Target="../ink/ink1943.xml"/><Relationship Id="rId309" Type="http://schemas.openxmlformats.org/officeDocument/2006/relationships/customXml" Target="../ink/ink1950.xml"/><Relationship Id="rId516" Type="http://schemas.openxmlformats.org/officeDocument/2006/relationships/image" Target="../media/image2003.png"/><Relationship Id="rId1146" Type="http://schemas.openxmlformats.org/officeDocument/2006/relationships/customXml" Target="../ink/ink2369.xml"/><Relationship Id="rId723" Type="http://schemas.openxmlformats.org/officeDocument/2006/relationships/customXml" Target="../ink/ink2157.xml"/><Relationship Id="rId930" Type="http://schemas.openxmlformats.org/officeDocument/2006/relationships/image" Target="../media/image2209.png"/><Relationship Id="rId1006" Type="http://schemas.openxmlformats.org/officeDocument/2006/relationships/image" Target="../media/image2247.png"/><Relationship Id="rId155" Type="http://schemas.openxmlformats.org/officeDocument/2006/relationships/image" Target="../media/image1823.png"/><Relationship Id="rId362" Type="http://schemas.openxmlformats.org/officeDocument/2006/relationships/image" Target="../media/image1926.png"/><Relationship Id="rId222" Type="http://schemas.openxmlformats.org/officeDocument/2006/relationships/image" Target="../media/image1856.png"/><Relationship Id="rId667" Type="http://schemas.openxmlformats.org/officeDocument/2006/relationships/customXml" Target="../ink/ink2129.xml"/><Relationship Id="rId874" Type="http://schemas.openxmlformats.org/officeDocument/2006/relationships/image" Target="../media/image2182.png"/><Relationship Id="rId17" Type="http://schemas.openxmlformats.org/officeDocument/2006/relationships/image" Target="../media/image1755.png"/><Relationship Id="rId527" Type="http://schemas.openxmlformats.org/officeDocument/2006/relationships/customXml" Target="../ink/ink2059.xml"/><Relationship Id="rId734" Type="http://schemas.openxmlformats.org/officeDocument/2006/relationships/image" Target="../media/image2112.png"/><Relationship Id="rId941" Type="http://schemas.openxmlformats.org/officeDocument/2006/relationships/customXml" Target="../ink/ink2266.xml"/><Relationship Id="rId1157" Type="http://schemas.openxmlformats.org/officeDocument/2006/relationships/image" Target="../media/image2322.png"/><Relationship Id="rId70" Type="http://schemas.openxmlformats.org/officeDocument/2006/relationships/customXml" Target="../ink/ink1829.xml"/><Relationship Id="rId166" Type="http://schemas.openxmlformats.org/officeDocument/2006/relationships/customXml" Target="../ink/ink1878.xml"/><Relationship Id="rId373" Type="http://schemas.openxmlformats.org/officeDocument/2006/relationships/customXml" Target="../ink/ink1982.xml"/><Relationship Id="rId580" Type="http://schemas.openxmlformats.org/officeDocument/2006/relationships/image" Target="../media/image2035.png"/><Relationship Id="rId801" Type="http://schemas.openxmlformats.org/officeDocument/2006/relationships/customXml" Target="../ink/ink2196.xml"/><Relationship Id="rId1017" Type="http://schemas.openxmlformats.org/officeDocument/2006/relationships/customXml" Target="../ink/ink2304.xml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912.xml"/><Relationship Id="rId440" Type="http://schemas.openxmlformats.org/officeDocument/2006/relationships/image" Target="../media/image1965.png"/><Relationship Id="rId678" Type="http://schemas.openxmlformats.org/officeDocument/2006/relationships/image" Target="../media/image2084.png"/><Relationship Id="rId885" Type="http://schemas.openxmlformats.org/officeDocument/2006/relationships/customXml" Target="../ink/ink2238.xml"/><Relationship Id="rId1070" Type="http://schemas.openxmlformats.org/officeDocument/2006/relationships/image" Target="../media/image2279.png"/><Relationship Id="rId28" Type="http://schemas.openxmlformats.org/officeDocument/2006/relationships/customXml" Target="../ink/ink1808.xml"/><Relationship Id="rId300" Type="http://schemas.openxmlformats.org/officeDocument/2006/relationships/image" Target="../media/image1895.png"/><Relationship Id="rId538" Type="http://schemas.openxmlformats.org/officeDocument/2006/relationships/image" Target="../media/image2014.png"/><Relationship Id="rId745" Type="http://schemas.openxmlformats.org/officeDocument/2006/relationships/customXml" Target="../ink/ink2168.xml"/><Relationship Id="rId952" Type="http://schemas.openxmlformats.org/officeDocument/2006/relationships/image" Target="../media/image2220.png"/><Relationship Id="rId81" Type="http://schemas.openxmlformats.org/officeDocument/2006/relationships/image" Target="../media/image1787.png"/><Relationship Id="rId177" Type="http://schemas.openxmlformats.org/officeDocument/2006/relationships/image" Target="../media/image1834.png"/><Relationship Id="rId384" Type="http://schemas.openxmlformats.org/officeDocument/2006/relationships/image" Target="../media/image1937.png"/><Relationship Id="rId591" Type="http://schemas.openxmlformats.org/officeDocument/2006/relationships/customXml" Target="../ink/ink2091.xml"/><Relationship Id="rId605" Type="http://schemas.openxmlformats.org/officeDocument/2006/relationships/customXml" Target="../ink/ink2098.xml"/><Relationship Id="rId812" Type="http://schemas.openxmlformats.org/officeDocument/2006/relationships/image" Target="../media/image2151.png"/><Relationship Id="rId1028" Type="http://schemas.openxmlformats.org/officeDocument/2006/relationships/image" Target="../media/image2258.png"/><Relationship Id="rId244" Type="http://schemas.openxmlformats.org/officeDocument/2006/relationships/image" Target="../media/image1867.png"/><Relationship Id="rId689" Type="http://schemas.openxmlformats.org/officeDocument/2006/relationships/customXml" Target="../ink/ink2140.xml"/><Relationship Id="rId896" Type="http://schemas.openxmlformats.org/officeDocument/2006/relationships/image" Target="../media/image2193.png"/><Relationship Id="rId1081" Type="http://schemas.openxmlformats.org/officeDocument/2006/relationships/customXml" Target="../ink/ink2336.xml"/><Relationship Id="rId39" Type="http://schemas.openxmlformats.org/officeDocument/2006/relationships/image" Target="../media/image1766.png"/><Relationship Id="rId451" Type="http://schemas.openxmlformats.org/officeDocument/2006/relationships/customXml" Target="../ink/ink2021.xml"/><Relationship Id="rId549" Type="http://schemas.openxmlformats.org/officeDocument/2006/relationships/customXml" Target="../ink/ink2070.xml"/><Relationship Id="rId756" Type="http://schemas.openxmlformats.org/officeDocument/2006/relationships/image" Target="../media/image2123.png"/><Relationship Id="rId104" Type="http://schemas.openxmlformats.org/officeDocument/2006/relationships/customXml" Target="../ink/ink1846.xml"/><Relationship Id="rId188" Type="http://schemas.openxmlformats.org/officeDocument/2006/relationships/customXml" Target="../ink/ink1889.xml"/><Relationship Id="rId311" Type="http://schemas.openxmlformats.org/officeDocument/2006/relationships/customXml" Target="../ink/ink1951.xml"/><Relationship Id="rId395" Type="http://schemas.openxmlformats.org/officeDocument/2006/relationships/customXml" Target="../ink/ink1993.xml"/><Relationship Id="rId409" Type="http://schemas.openxmlformats.org/officeDocument/2006/relationships/customXml" Target="../ink/ink2000.xml"/><Relationship Id="rId963" Type="http://schemas.openxmlformats.org/officeDocument/2006/relationships/customXml" Target="../ink/ink2277.xml"/><Relationship Id="rId1039" Type="http://schemas.openxmlformats.org/officeDocument/2006/relationships/customXml" Target="../ink/ink2315.xml"/><Relationship Id="rId92" Type="http://schemas.openxmlformats.org/officeDocument/2006/relationships/customXml" Target="../ink/ink1840.xml"/><Relationship Id="rId616" Type="http://schemas.openxmlformats.org/officeDocument/2006/relationships/image" Target="../media/image2053.png"/><Relationship Id="rId823" Type="http://schemas.openxmlformats.org/officeDocument/2006/relationships/customXml" Target="../ink/ink2207.xml"/><Relationship Id="rId255" Type="http://schemas.openxmlformats.org/officeDocument/2006/relationships/customXml" Target="../ink/ink1923.xml"/><Relationship Id="rId462" Type="http://schemas.openxmlformats.org/officeDocument/2006/relationships/image" Target="../media/image1976.png"/><Relationship Id="rId1092" Type="http://schemas.openxmlformats.org/officeDocument/2006/relationships/image" Target="../media/image2290.png"/><Relationship Id="rId1106" Type="http://schemas.openxmlformats.org/officeDocument/2006/relationships/image" Target="../media/image2297.png"/><Relationship Id="rId115" Type="http://schemas.openxmlformats.org/officeDocument/2006/relationships/customXml" Target="../ink/ink1852.xml"/><Relationship Id="rId322" Type="http://schemas.openxmlformats.org/officeDocument/2006/relationships/image" Target="../media/image1906.png"/><Relationship Id="rId767" Type="http://schemas.openxmlformats.org/officeDocument/2006/relationships/customXml" Target="../ink/ink2179.xml"/><Relationship Id="rId974" Type="http://schemas.openxmlformats.org/officeDocument/2006/relationships/image" Target="../media/image2231.png"/><Relationship Id="rId199" Type="http://schemas.openxmlformats.org/officeDocument/2006/relationships/customXml" Target="../ink/ink1895.xml"/><Relationship Id="rId627" Type="http://schemas.openxmlformats.org/officeDocument/2006/relationships/customXml" Target="../ink/ink2109.xml"/><Relationship Id="rId834" Type="http://schemas.openxmlformats.org/officeDocument/2006/relationships/image" Target="../media/image2162.png"/><Relationship Id="rId266" Type="http://schemas.openxmlformats.org/officeDocument/2006/relationships/image" Target="../media/image1878.png"/><Relationship Id="rId473" Type="http://schemas.openxmlformats.org/officeDocument/2006/relationships/customXml" Target="../ink/ink2032.xml"/><Relationship Id="rId680" Type="http://schemas.openxmlformats.org/officeDocument/2006/relationships/image" Target="../media/image2085.png"/><Relationship Id="rId901" Type="http://schemas.openxmlformats.org/officeDocument/2006/relationships/customXml" Target="../ink/ink2246.xml"/><Relationship Id="rId1117" Type="http://schemas.openxmlformats.org/officeDocument/2006/relationships/image" Target="../media/image2302.png"/><Relationship Id="rId30" Type="http://schemas.openxmlformats.org/officeDocument/2006/relationships/customXml" Target="../ink/ink1809.xml"/><Relationship Id="rId126" Type="http://schemas.openxmlformats.org/officeDocument/2006/relationships/customXml" Target="../ink/ink1858.xml"/><Relationship Id="rId333" Type="http://schemas.openxmlformats.org/officeDocument/2006/relationships/customXml" Target="../ink/ink1962.xml"/><Relationship Id="rId540" Type="http://schemas.openxmlformats.org/officeDocument/2006/relationships/image" Target="../media/image2015.png"/><Relationship Id="rId778" Type="http://schemas.openxmlformats.org/officeDocument/2006/relationships/image" Target="../media/image2134.png"/><Relationship Id="rId985" Type="http://schemas.openxmlformats.org/officeDocument/2006/relationships/customXml" Target="../ink/ink2288.xml"/><Relationship Id="rId638" Type="http://schemas.openxmlformats.org/officeDocument/2006/relationships/image" Target="../media/image2064.png"/><Relationship Id="rId845" Type="http://schemas.openxmlformats.org/officeDocument/2006/relationships/customXml" Target="../ink/ink2218.xml"/><Relationship Id="rId1030" Type="http://schemas.openxmlformats.org/officeDocument/2006/relationships/image" Target="../media/image2259.png"/><Relationship Id="rId277" Type="http://schemas.openxmlformats.org/officeDocument/2006/relationships/customXml" Target="../ink/ink1934.xml"/><Relationship Id="rId400" Type="http://schemas.openxmlformats.org/officeDocument/2006/relationships/image" Target="../media/image1945.png"/><Relationship Id="rId484" Type="http://schemas.openxmlformats.org/officeDocument/2006/relationships/image" Target="../media/image1987.png"/><Relationship Id="rId705" Type="http://schemas.openxmlformats.org/officeDocument/2006/relationships/customXml" Target="../ink/ink2148.xml"/><Relationship Id="rId1128" Type="http://schemas.openxmlformats.org/officeDocument/2006/relationships/customXml" Target="../ink/ink2360.xml"/><Relationship Id="rId137" Type="http://schemas.openxmlformats.org/officeDocument/2006/relationships/image" Target="../media/image1814.png"/><Relationship Id="rId344" Type="http://schemas.openxmlformats.org/officeDocument/2006/relationships/image" Target="../media/image1917.png"/><Relationship Id="rId691" Type="http://schemas.openxmlformats.org/officeDocument/2006/relationships/customXml" Target="../ink/ink2141.xml"/><Relationship Id="rId789" Type="http://schemas.openxmlformats.org/officeDocument/2006/relationships/customXml" Target="../ink/ink2190.xml"/><Relationship Id="rId912" Type="http://schemas.openxmlformats.org/officeDocument/2006/relationships/image" Target="../media/image2201.png"/><Relationship Id="rId996" Type="http://schemas.openxmlformats.org/officeDocument/2006/relationships/image" Target="../media/image2242.png"/><Relationship Id="rId41" Type="http://schemas.openxmlformats.org/officeDocument/2006/relationships/image" Target="../media/image1767.png"/><Relationship Id="rId551" Type="http://schemas.openxmlformats.org/officeDocument/2006/relationships/customXml" Target="../ink/ink2071.xml"/><Relationship Id="rId649" Type="http://schemas.openxmlformats.org/officeDocument/2006/relationships/customXml" Target="../ink/ink2120.xml"/><Relationship Id="rId856" Type="http://schemas.openxmlformats.org/officeDocument/2006/relationships/image" Target="../media/image2173.png"/><Relationship Id="rId190" Type="http://schemas.openxmlformats.org/officeDocument/2006/relationships/customXml" Target="../ink/ink1890.xml"/><Relationship Id="rId204" Type="http://schemas.openxmlformats.org/officeDocument/2006/relationships/image" Target="../media/image1847.png"/><Relationship Id="rId288" Type="http://schemas.openxmlformats.org/officeDocument/2006/relationships/image" Target="../media/image1889.png"/><Relationship Id="rId411" Type="http://schemas.openxmlformats.org/officeDocument/2006/relationships/customXml" Target="../ink/ink2001.xml"/><Relationship Id="rId509" Type="http://schemas.openxmlformats.org/officeDocument/2006/relationships/customXml" Target="../ink/ink2050.xml"/><Relationship Id="rId1041" Type="http://schemas.openxmlformats.org/officeDocument/2006/relationships/customXml" Target="../ink/ink2316.xml"/><Relationship Id="rId1139" Type="http://schemas.openxmlformats.org/officeDocument/2006/relationships/image" Target="../media/image2313.png"/><Relationship Id="rId495" Type="http://schemas.openxmlformats.org/officeDocument/2006/relationships/customXml" Target="../ink/ink2043.xml"/><Relationship Id="rId716" Type="http://schemas.openxmlformats.org/officeDocument/2006/relationships/image" Target="../media/image2103.png"/><Relationship Id="rId923" Type="http://schemas.openxmlformats.org/officeDocument/2006/relationships/customXml" Target="../ink/ink2257.xml"/><Relationship Id="rId52" Type="http://schemas.openxmlformats.org/officeDocument/2006/relationships/customXml" Target="../ink/ink1820.xml"/><Relationship Id="rId148" Type="http://schemas.openxmlformats.org/officeDocument/2006/relationships/customXml" Target="../ink/ink1869.xml"/><Relationship Id="rId355" Type="http://schemas.openxmlformats.org/officeDocument/2006/relationships/customXml" Target="../ink/ink1973.xml"/><Relationship Id="rId562" Type="http://schemas.openxmlformats.org/officeDocument/2006/relationships/image" Target="../media/image2026.png"/><Relationship Id="rId215" Type="http://schemas.openxmlformats.org/officeDocument/2006/relationships/customXml" Target="../ink/ink1903.xml"/><Relationship Id="rId422" Type="http://schemas.openxmlformats.org/officeDocument/2006/relationships/image" Target="../media/image1956.png"/><Relationship Id="rId867" Type="http://schemas.openxmlformats.org/officeDocument/2006/relationships/customXml" Target="../ink/ink2229.xml"/><Relationship Id="rId1052" Type="http://schemas.openxmlformats.org/officeDocument/2006/relationships/image" Target="../media/image2270.png"/><Relationship Id="rId299" Type="http://schemas.openxmlformats.org/officeDocument/2006/relationships/customXml" Target="../ink/ink1945.xml"/><Relationship Id="rId727" Type="http://schemas.openxmlformats.org/officeDocument/2006/relationships/customXml" Target="../ink/ink2159.xml"/><Relationship Id="rId934" Type="http://schemas.openxmlformats.org/officeDocument/2006/relationships/image" Target="../media/image2211.png"/><Relationship Id="rId63" Type="http://schemas.openxmlformats.org/officeDocument/2006/relationships/image" Target="../media/image1778.png"/><Relationship Id="rId159" Type="http://schemas.openxmlformats.org/officeDocument/2006/relationships/image" Target="../media/image1825.png"/><Relationship Id="rId366" Type="http://schemas.openxmlformats.org/officeDocument/2006/relationships/image" Target="../media/image1928.png"/><Relationship Id="rId573" Type="http://schemas.openxmlformats.org/officeDocument/2006/relationships/customXml" Target="../ink/ink2082.xml"/><Relationship Id="rId780" Type="http://schemas.openxmlformats.org/officeDocument/2006/relationships/image" Target="../media/image2135.png"/><Relationship Id="rId226" Type="http://schemas.openxmlformats.org/officeDocument/2006/relationships/image" Target="../media/image1858.png"/><Relationship Id="rId433" Type="http://schemas.openxmlformats.org/officeDocument/2006/relationships/customXml" Target="../ink/ink2012.xml"/><Relationship Id="rId878" Type="http://schemas.openxmlformats.org/officeDocument/2006/relationships/image" Target="../media/image2184.png"/><Relationship Id="rId1063" Type="http://schemas.openxmlformats.org/officeDocument/2006/relationships/customXml" Target="../ink/ink2327.xml"/><Relationship Id="rId640" Type="http://schemas.openxmlformats.org/officeDocument/2006/relationships/image" Target="../media/image2065.png"/><Relationship Id="rId738" Type="http://schemas.openxmlformats.org/officeDocument/2006/relationships/image" Target="../media/image2114.png"/><Relationship Id="rId945" Type="http://schemas.openxmlformats.org/officeDocument/2006/relationships/customXml" Target="../ink/ink2268.xml"/><Relationship Id="rId74" Type="http://schemas.openxmlformats.org/officeDocument/2006/relationships/customXml" Target="../ink/ink1831.xml"/><Relationship Id="rId377" Type="http://schemas.openxmlformats.org/officeDocument/2006/relationships/customXml" Target="../ink/ink1984.xml"/><Relationship Id="rId500" Type="http://schemas.openxmlformats.org/officeDocument/2006/relationships/image" Target="../media/image1995.png"/><Relationship Id="rId584" Type="http://schemas.openxmlformats.org/officeDocument/2006/relationships/image" Target="../media/image2037.png"/><Relationship Id="rId805" Type="http://schemas.openxmlformats.org/officeDocument/2006/relationships/customXml" Target="../ink/ink2198.xml"/><Relationship Id="rId1130" Type="http://schemas.openxmlformats.org/officeDocument/2006/relationships/customXml" Target="../ink/ink2361.xml"/><Relationship Id="rId5" Type="http://schemas.openxmlformats.org/officeDocument/2006/relationships/image" Target="../media/image1750.emf"/><Relationship Id="rId237" Type="http://schemas.openxmlformats.org/officeDocument/2006/relationships/customXml" Target="../ink/ink1914.xml"/><Relationship Id="rId791" Type="http://schemas.openxmlformats.org/officeDocument/2006/relationships/customXml" Target="../ink/ink2191.xml"/><Relationship Id="rId889" Type="http://schemas.openxmlformats.org/officeDocument/2006/relationships/customXml" Target="../ink/ink2240.xml"/><Relationship Id="rId1074" Type="http://schemas.openxmlformats.org/officeDocument/2006/relationships/image" Target="../media/image2281.png"/><Relationship Id="rId444" Type="http://schemas.openxmlformats.org/officeDocument/2006/relationships/image" Target="../media/image1967.png"/><Relationship Id="rId651" Type="http://schemas.openxmlformats.org/officeDocument/2006/relationships/customXml" Target="../ink/ink2121.xml"/><Relationship Id="rId749" Type="http://schemas.openxmlformats.org/officeDocument/2006/relationships/customXml" Target="../ink/ink2170.xml"/><Relationship Id="rId290" Type="http://schemas.openxmlformats.org/officeDocument/2006/relationships/image" Target="../media/image1890.png"/><Relationship Id="rId304" Type="http://schemas.openxmlformats.org/officeDocument/2006/relationships/image" Target="../media/image1897.png"/><Relationship Id="rId388" Type="http://schemas.openxmlformats.org/officeDocument/2006/relationships/image" Target="../media/image1939.png"/><Relationship Id="rId511" Type="http://schemas.openxmlformats.org/officeDocument/2006/relationships/customXml" Target="../ink/ink2051.xml"/><Relationship Id="rId609" Type="http://schemas.openxmlformats.org/officeDocument/2006/relationships/customXml" Target="../ink/ink2100.xml"/><Relationship Id="rId956" Type="http://schemas.openxmlformats.org/officeDocument/2006/relationships/image" Target="../media/image2222.png"/><Relationship Id="rId1141" Type="http://schemas.openxmlformats.org/officeDocument/2006/relationships/image" Target="../media/image2314.png"/><Relationship Id="rId85" Type="http://schemas.openxmlformats.org/officeDocument/2006/relationships/image" Target="../media/image1789.png"/><Relationship Id="rId150" Type="http://schemas.openxmlformats.org/officeDocument/2006/relationships/customXml" Target="../ink/ink1870.xml"/><Relationship Id="rId595" Type="http://schemas.openxmlformats.org/officeDocument/2006/relationships/customXml" Target="../ink/ink2093.xml"/><Relationship Id="rId816" Type="http://schemas.openxmlformats.org/officeDocument/2006/relationships/image" Target="../media/image2153.png"/><Relationship Id="rId1001" Type="http://schemas.openxmlformats.org/officeDocument/2006/relationships/customXml" Target="../ink/ink2296.xml"/><Relationship Id="rId248" Type="http://schemas.openxmlformats.org/officeDocument/2006/relationships/image" Target="../media/image1869.png"/><Relationship Id="rId455" Type="http://schemas.openxmlformats.org/officeDocument/2006/relationships/customXml" Target="../ink/ink2023.xml"/><Relationship Id="rId662" Type="http://schemas.openxmlformats.org/officeDocument/2006/relationships/image" Target="../media/image2076.png"/><Relationship Id="rId1085" Type="http://schemas.openxmlformats.org/officeDocument/2006/relationships/customXml" Target="../ink/ink2338.xml"/><Relationship Id="rId12" Type="http://schemas.openxmlformats.org/officeDocument/2006/relationships/customXml" Target="../ink/ink1800.xml"/><Relationship Id="rId108" Type="http://schemas.openxmlformats.org/officeDocument/2006/relationships/image" Target="../media/image1800.png"/><Relationship Id="rId315" Type="http://schemas.openxmlformats.org/officeDocument/2006/relationships/customXml" Target="../ink/ink1953.xml"/><Relationship Id="rId522" Type="http://schemas.openxmlformats.org/officeDocument/2006/relationships/image" Target="../media/image2006.png"/><Relationship Id="rId967" Type="http://schemas.openxmlformats.org/officeDocument/2006/relationships/customXml" Target="../ink/ink2279.xml"/><Relationship Id="rId1152" Type="http://schemas.openxmlformats.org/officeDocument/2006/relationships/customXml" Target="../ink/ink2372.xml"/><Relationship Id="rId96" Type="http://schemas.openxmlformats.org/officeDocument/2006/relationships/customXml" Target="../ink/ink1842.xml"/><Relationship Id="rId161" Type="http://schemas.openxmlformats.org/officeDocument/2006/relationships/image" Target="../media/image1826.png"/><Relationship Id="rId399" Type="http://schemas.openxmlformats.org/officeDocument/2006/relationships/customXml" Target="../ink/ink1995.xml"/><Relationship Id="rId827" Type="http://schemas.openxmlformats.org/officeDocument/2006/relationships/customXml" Target="../ink/ink2209.xml"/><Relationship Id="rId1012" Type="http://schemas.openxmlformats.org/officeDocument/2006/relationships/image" Target="../media/image2250.png"/><Relationship Id="rId259" Type="http://schemas.openxmlformats.org/officeDocument/2006/relationships/customXml" Target="../ink/ink1925.xml"/><Relationship Id="rId466" Type="http://schemas.openxmlformats.org/officeDocument/2006/relationships/image" Target="../media/image1978.png"/><Relationship Id="rId673" Type="http://schemas.openxmlformats.org/officeDocument/2006/relationships/customXml" Target="../ink/ink2132.xml"/><Relationship Id="rId880" Type="http://schemas.openxmlformats.org/officeDocument/2006/relationships/image" Target="../media/image2185.png"/><Relationship Id="rId1096" Type="http://schemas.openxmlformats.org/officeDocument/2006/relationships/image" Target="../media/image2292.png"/><Relationship Id="rId23" Type="http://schemas.openxmlformats.org/officeDocument/2006/relationships/image" Target="../media/image1758.png"/><Relationship Id="rId119" Type="http://schemas.openxmlformats.org/officeDocument/2006/relationships/customXml" Target="../ink/ink1854.xml"/><Relationship Id="rId326" Type="http://schemas.openxmlformats.org/officeDocument/2006/relationships/image" Target="../media/image1908.png"/><Relationship Id="rId533" Type="http://schemas.openxmlformats.org/officeDocument/2006/relationships/customXml" Target="../ink/ink2062.xml"/><Relationship Id="rId978" Type="http://schemas.openxmlformats.org/officeDocument/2006/relationships/image" Target="../media/image2233.png"/><Relationship Id="rId1163" Type="http://schemas.openxmlformats.org/officeDocument/2006/relationships/image" Target="../media/image2325.png"/><Relationship Id="rId740" Type="http://schemas.openxmlformats.org/officeDocument/2006/relationships/image" Target="../media/image2115.png"/><Relationship Id="rId838" Type="http://schemas.openxmlformats.org/officeDocument/2006/relationships/image" Target="../media/image2164.png"/><Relationship Id="rId1023" Type="http://schemas.openxmlformats.org/officeDocument/2006/relationships/customXml" Target="../ink/ink2307.xml"/><Relationship Id="rId172" Type="http://schemas.openxmlformats.org/officeDocument/2006/relationships/customXml" Target="../ink/ink1881.xml"/><Relationship Id="rId477" Type="http://schemas.openxmlformats.org/officeDocument/2006/relationships/customXml" Target="../ink/ink2034.xml"/><Relationship Id="rId600" Type="http://schemas.openxmlformats.org/officeDocument/2006/relationships/image" Target="../media/image2045.png"/><Relationship Id="rId684" Type="http://schemas.openxmlformats.org/officeDocument/2006/relationships/image" Target="../media/image2087.png"/><Relationship Id="rId337" Type="http://schemas.openxmlformats.org/officeDocument/2006/relationships/customXml" Target="../ink/ink1964.xml"/><Relationship Id="rId891" Type="http://schemas.openxmlformats.org/officeDocument/2006/relationships/customXml" Target="../ink/ink2241.xml"/><Relationship Id="rId905" Type="http://schemas.openxmlformats.org/officeDocument/2006/relationships/customXml" Target="../ink/ink2248.xml"/><Relationship Id="rId989" Type="http://schemas.openxmlformats.org/officeDocument/2006/relationships/customXml" Target="../ink/ink2290.xml"/><Relationship Id="rId34" Type="http://schemas.openxmlformats.org/officeDocument/2006/relationships/customXml" Target="../ink/ink1811.xml"/><Relationship Id="rId544" Type="http://schemas.openxmlformats.org/officeDocument/2006/relationships/image" Target="../media/image2017.png"/><Relationship Id="rId751" Type="http://schemas.openxmlformats.org/officeDocument/2006/relationships/customXml" Target="../ink/ink2171.xml"/><Relationship Id="rId849" Type="http://schemas.openxmlformats.org/officeDocument/2006/relationships/customXml" Target="../ink/ink2220.xml"/><Relationship Id="rId183" Type="http://schemas.openxmlformats.org/officeDocument/2006/relationships/image" Target="../media/image1837.png"/><Relationship Id="rId390" Type="http://schemas.openxmlformats.org/officeDocument/2006/relationships/image" Target="../media/image1940.png"/><Relationship Id="rId404" Type="http://schemas.openxmlformats.org/officeDocument/2006/relationships/image" Target="../media/image1947.png"/><Relationship Id="rId611" Type="http://schemas.openxmlformats.org/officeDocument/2006/relationships/customXml" Target="../ink/ink2101.xml"/><Relationship Id="rId1034" Type="http://schemas.openxmlformats.org/officeDocument/2006/relationships/image" Target="../media/image2261.png"/><Relationship Id="rId250" Type="http://schemas.openxmlformats.org/officeDocument/2006/relationships/image" Target="../media/image1870.png"/><Relationship Id="rId488" Type="http://schemas.openxmlformats.org/officeDocument/2006/relationships/image" Target="../media/image1989.png"/><Relationship Id="rId695" Type="http://schemas.openxmlformats.org/officeDocument/2006/relationships/customXml" Target="../ink/ink2143.xml"/><Relationship Id="rId709" Type="http://schemas.openxmlformats.org/officeDocument/2006/relationships/customXml" Target="../ink/ink2150.xml"/><Relationship Id="rId916" Type="http://schemas.openxmlformats.org/officeDocument/2006/relationships/image" Target="../media/image2203.png"/><Relationship Id="rId1101" Type="http://schemas.openxmlformats.org/officeDocument/2006/relationships/customXml" Target="../ink/ink2346.xml"/><Relationship Id="rId45" Type="http://schemas.openxmlformats.org/officeDocument/2006/relationships/image" Target="../media/image1769.png"/><Relationship Id="rId110" Type="http://schemas.openxmlformats.org/officeDocument/2006/relationships/image" Target="../media/image1801.png"/><Relationship Id="rId348" Type="http://schemas.openxmlformats.org/officeDocument/2006/relationships/image" Target="../media/image1919.png"/><Relationship Id="rId555" Type="http://schemas.openxmlformats.org/officeDocument/2006/relationships/customXml" Target="../ink/ink2073.xml"/><Relationship Id="rId762" Type="http://schemas.openxmlformats.org/officeDocument/2006/relationships/image" Target="../media/image2126.png"/><Relationship Id="rId194" Type="http://schemas.openxmlformats.org/officeDocument/2006/relationships/customXml" Target="../ink/ink1892.xml"/><Relationship Id="rId208" Type="http://schemas.openxmlformats.org/officeDocument/2006/relationships/image" Target="../media/image1849.png"/><Relationship Id="rId415" Type="http://schemas.openxmlformats.org/officeDocument/2006/relationships/customXml" Target="../ink/ink2003.xml"/><Relationship Id="rId622" Type="http://schemas.openxmlformats.org/officeDocument/2006/relationships/image" Target="../media/image2056.png"/><Relationship Id="rId1045" Type="http://schemas.openxmlformats.org/officeDocument/2006/relationships/customXml" Target="../ink/ink2318.xml"/><Relationship Id="rId261" Type="http://schemas.openxmlformats.org/officeDocument/2006/relationships/customXml" Target="../ink/ink1926.xml"/><Relationship Id="rId499" Type="http://schemas.openxmlformats.org/officeDocument/2006/relationships/customXml" Target="../ink/ink2045.xml"/><Relationship Id="rId927" Type="http://schemas.openxmlformats.org/officeDocument/2006/relationships/customXml" Target="../ink/ink2259.xml"/><Relationship Id="rId1112" Type="http://schemas.openxmlformats.org/officeDocument/2006/relationships/image" Target="../media/image2300.png"/><Relationship Id="rId56" Type="http://schemas.openxmlformats.org/officeDocument/2006/relationships/customXml" Target="../ink/ink1822.xml"/><Relationship Id="rId359" Type="http://schemas.openxmlformats.org/officeDocument/2006/relationships/customXml" Target="../ink/ink1975.xml"/><Relationship Id="rId566" Type="http://schemas.openxmlformats.org/officeDocument/2006/relationships/image" Target="../media/image2028.png"/><Relationship Id="rId773" Type="http://schemas.openxmlformats.org/officeDocument/2006/relationships/customXml" Target="../ink/ink2182.xml"/><Relationship Id="rId121" Type="http://schemas.openxmlformats.org/officeDocument/2006/relationships/image" Target="../media/image1806.png"/><Relationship Id="rId219" Type="http://schemas.openxmlformats.org/officeDocument/2006/relationships/customXml" Target="../ink/ink1905.xml"/><Relationship Id="rId426" Type="http://schemas.openxmlformats.org/officeDocument/2006/relationships/image" Target="../media/image1958.png"/><Relationship Id="rId633" Type="http://schemas.openxmlformats.org/officeDocument/2006/relationships/customXml" Target="../ink/ink2112.xml"/><Relationship Id="rId980" Type="http://schemas.openxmlformats.org/officeDocument/2006/relationships/image" Target="../media/image2234.png"/><Relationship Id="rId1056" Type="http://schemas.openxmlformats.org/officeDocument/2006/relationships/image" Target="../media/image2272.png"/><Relationship Id="rId840" Type="http://schemas.openxmlformats.org/officeDocument/2006/relationships/image" Target="../media/image2165.png"/><Relationship Id="rId938" Type="http://schemas.openxmlformats.org/officeDocument/2006/relationships/image" Target="../media/image2213.png"/><Relationship Id="rId67" Type="http://schemas.openxmlformats.org/officeDocument/2006/relationships/image" Target="../media/image1780.png"/><Relationship Id="rId272" Type="http://schemas.openxmlformats.org/officeDocument/2006/relationships/image" Target="../media/image1881.png"/><Relationship Id="rId577" Type="http://schemas.openxmlformats.org/officeDocument/2006/relationships/customXml" Target="../ink/ink2084.xml"/><Relationship Id="rId700" Type="http://schemas.openxmlformats.org/officeDocument/2006/relationships/image" Target="../media/image2095.png"/><Relationship Id="rId1123" Type="http://schemas.openxmlformats.org/officeDocument/2006/relationships/image" Target="../media/image2305.png"/><Relationship Id="rId132" Type="http://schemas.openxmlformats.org/officeDocument/2006/relationships/customXml" Target="../ink/ink1861.xml"/><Relationship Id="rId784" Type="http://schemas.openxmlformats.org/officeDocument/2006/relationships/image" Target="../media/image2137.png"/><Relationship Id="rId991" Type="http://schemas.openxmlformats.org/officeDocument/2006/relationships/customXml" Target="../ink/ink2291.xml"/><Relationship Id="rId1067" Type="http://schemas.openxmlformats.org/officeDocument/2006/relationships/customXml" Target="../ink/ink2329.xml"/><Relationship Id="rId437" Type="http://schemas.openxmlformats.org/officeDocument/2006/relationships/customXml" Target="../ink/ink2014.xml"/><Relationship Id="rId644" Type="http://schemas.openxmlformats.org/officeDocument/2006/relationships/image" Target="../media/image2067.png"/><Relationship Id="rId851" Type="http://schemas.openxmlformats.org/officeDocument/2006/relationships/customXml" Target="../ink/ink2221.xml"/><Relationship Id="rId283" Type="http://schemas.openxmlformats.org/officeDocument/2006/relationships/customXml" Target="../ink/ink1937.xml"/><Relationship Id="rId490" Type="http://schemas.openxmlformats.org/officeDocument/2006/relationships/image" Target="../media/image1990.png"/><Relationship Id="rId504" Type="http://schemas.openxmlformats.org/officeDocument/2006/relationships/image" Target="../media/image1997.png"/><Relationship Id="rId711" Type="http://schemas.openxmlformats.org/officeDocument/2006/relationships/customXml" Target="../ink/ink2151.xml"/><Relationship Id="rId949" Type="http://schemas.openxmlformats.org/officeDocument/2006/relationships/customXml" Target="../ink/ink2270.xml"/><Relationship Id="rId1134" Type="http://schemas.openxmlformats.org/officeDocument/2006/relationships/customXml" Target="../ink/ink2363.xml"/><Relationship Id="rId78" Type="http://schemas.openxmlformats.org/officeDocument/2006/relationships/customXml" Target="../ink/ink1833.xml"/><Relationship Id="rId143" Type="http://schemas.openxmlformats.org/officeDocument/2006/relationships/image" Target="../media/image1817.png"/><Relationship Id="rId350" Type="http://schemas.openxmlformats.org/officeDocument/2006/relationships/image" Target="../media/image1920.png"/><Relationship Id="rId588" Type="http://schemas.openxmlformats.org/officeDocument/2006/relationships/image" Target="../media/image2039.png"/><Relationship Id="rId795" Type="http://schemas.openxmlformats.org/officeDocument/2006/relationships/customXml" Target="../ink/ink2193.xml"/><Relationship Id="rId809" Type="http://schemas.openxmlformats.org/officeDocument/2006/relationships/customXml" Target="../ink/ink2200.xml"/><Relationship Id="rId9" Type="http://schemas.openxmlformats.org/officeDocument/2006/relationships/image" Target="../media/image1751.png"/><Relationship Id="rId210" Type="http://schemas.openxmlformats.org/officeDocument/2006/relationships/image" Target="../media/image1850.png"/><Relationship Id="rId448" Type="http://schemas.openxmlformats.org/officeDocument/2006/relationships/image" Target="../media/image1969.png"/><Relationship Id="rId655" Type="http://schemas.openxmlformats.org/officeDocument/2006/relationships/customXml" Target="../ink/ink2123.xml"/><Relationship Id="rId862" Type="http://schemas.openxmlformats.org/officeDocument/2006/relationships/image" Target="../media/image2176.png"/><Relationship Id="rId1078" Type="http://schemas.openxmlformats.org/officeDocument/2006/relationships/image" Target="../media/image2283.png"/><Relationship Id="rId294" Type="http://schemas.openxmlformats.org/officeDocument/2006/relationships/image" Target="../media/image1892.png"/><Relationship Id="rId308" Type="http://schemas.openxmlformats.org/officeDocument/2006/relationships/image" Target="../media/image1899.png"/><Relationship Id="rId515" Type="http://schemas.openxmlformats.org/officeDocument/2006/relationships/customXml" Target="../ink/ink2053.xml"/><Relationship Id="rId722" Type="http://schemas.openxmlformats.org/officeDocument/2006/relationships/image" Target="../media/image2106.png"/><Relationship Id="rId1145" Type="http://schemas.openxmlformats.org/officeDocument/2006/relationships/image" Target="../media/image2316.png"/><Relationship Id="rId89" Type="http://schemas.openxmlformats.org/officeDocument/2006/relationships/image" Target="../media/image1791.png"/><Relationship Id="rId154" Type="http://schemas.openxmlformats.org/officeDocument/2006/relationships/customXml" Target="../ink/ink1872.xml"/><Relationship Id="rId361" Type="http://schemas.openxmlformats.org/officeDocument/2006/relationships/customXml" Target="../ink/ink1976.xml"/><Relationship Id="rId599" Type="http://schemas.openxmlformats.org/officeDocument/2006/relationships/customXml" Target="../ink/ink2095.xml"/><Relationship Id="rId1005" Type="http://schemas.openxmlformats.org/officeDocument/2006/relationships/customXml" Target="../ink/ink2298.xml"/><Relationship Id="rId459" Type="http://schemas.openxmlformats.org/officeDocument/2006/relationships/customXml" Target="../ink/ink2025.xml"/><Relationship Id="rId666" Type="http://schemas.openxmlformats.org/officeDocument/2006/relationships/image" Target="../media/image2078.png"/><Relationship Id="rId873" Type="http://schemas.openxmlformats.org/officeDocument/2006/relationships/customXml" Target="../ink/ink2232.xml"/><Relationship Id="rId1089" Type="http://schemas.openxmlformats.org/officeDocument/2006/relationships/customXml" Target="../ink/ink2340.xml"/><Relationship Id="rId16" Type="http://schemas.openxmlformats.org/officeDocument/2006/relationships/customXml" Target="../ink/ink1802.xml"/><Relationship Id="rId221" Type="http://schemas.openxmlformats.org/officeDocument/2006/relationships/customXml" Target="../ink/ink1906.xml"/><Relationship Id="rId319" Type="http://schemas.openxmlformats.org/officeDocument/2006/relationships/customXml" Target="../ink/ink1955.xml"/><Relationship Id="rId526" Type="http://schemas.openxmlformats.org/officeDocument/2006/relationships/image" Target="../media/image2008.png"/><Relationship Id="rId1156" Type="http://schemas.openxmlformats.org/officeDocument/2006/relationships/customXml" Target="../ink/ink2374.xml"/><Relationship Id="rId733" Type="http://schemas.openxmlformats.org/officeDocument/2006/relationships/customXml" Target="../ink/ink2162.xml"/><Relationship Id="rId940" Type="http://schemas.openxmlformats.org/officeDocument/2006/relationships/image" Target="../media/image2214.png"/><Relationship Id="rId1016" Type="http://schemas.openxmlformats.org/officeDocument/2006/relationships/image" Target="../media/image2252.png"/><Relationship Id="rId165" Type="http://schemas.openxmlformats.org/officeDocument/2006/relationships/image" Target="../media/image1828.png"/><Relationship Id="rId372" Type="http://schemas.openxmlformats.org/officeDocument/2006/relationships/image" Target="../media/image1931.png"/><Relationship Id="rId677" Type="http://schemas.openxmlformats.org/officeDocument/2006/relationships/customXml" Target="../ink/ink2134.xml"/><Relationship Id="rId800" Type="http://schemas.openxmlformats.org/officeDocument/2006/relationships/image" Target="../media/image2145.png"/><Relationship Id="rId232" Type="http://schemas.openxmlformats.org/officeDocument/2006/relationships/image" Target="../media/image1861.png"/><Relationship Id="rId884" Type="http://schemas.openxmlformats.org/officeDocument/2006/relationships/image" Target="../media/image2187.png"/><Relationship Id="rId27" Type="http://schemas.openxmlformats.org/officeDocument/2006/relationships/image" Target="../media/image1760.png"/><Relationship Id="rId537" Type="http://schemas.openxmlformats.org/officeDocument/2006/relationships/customXml" Target="../ink/ink2064.xml"/><Relationship Id="rId744" Type="http://schemas.openxmlformats.org/officeDocument/2006/relationships/image" Target="../media/image2117.png"/><Relationship Id="rId951" Type="http://schemas.openxmlformats.org/officeDocument/2006/relationships/customXml" Target="../ink/ink2271.xml"/><Relationship Id="rId80" Type="http://schemas.openxmlformats.org/officeDocument/2006/relationships/customXml" Target="../ink/ink1834.xml"/><Relationship Id="rId176" Type="http://schemas.openxmlformats.org/officeDocument/2006/relationships/customXml" Target="../ink/ink1883.xml"/><Relationship Id="rId383" Type="http://schemas.openxmlformats.org/officeDocument/2006/relationships/customXml" Target="../ink/ink1987.xml"/><Relationship Id="rId590" Type="http://schemas.openxmlformats.org/officeDocument/2006/relationships/image" Target="../media/image2040.png"/><Relationship Id="rId604" Type="http://schemas.openxmlformats.org/officeDocument/2006/relationships/image" Target="../media/image2047.png"/><Relationship Id="rId811" Type="http://schemas.openxmlformats.org/officeDocument/2006/relationships/customXml" Target="../ink/ink2201.xml"/><Relationship Id="rId1027" Type="http://schemas.openxmlformats.org/officeDocument/2006/relationships/customXml" Target="../ink/ink2309.xml"/><Relationship Id="rId243" Type="http://schemas.openxmlformats.org/officeDocument/2006/relationships/customXml" Target="../ink/ink1917.xml"/><Relationship Id="rId450" Type="http://schemas.openxmlformats.org/officeDocument/2006/relationships/image" Target="../media/image1970.png"/><Relationship Id="rId688" Type="http://schemas.openxmlformats.org/officeDocument/2006/relationships/image" Target="../media/image2089.png"/><Relationship Id="rId895" Type="http://schemas.openxmlformats.org/officeDocument/2006/relationships/customXml" Target="../ink/ink2243.xml"/><Relationship Id="rId909" Type="http://schemas.openxmlformats.org/officeDocument/2006/relationships/customXml" Target="../ink/ink2250.xml"/><Relationship Id="rId1080" Type="http://schemas.openxmlformats.org/officeDocument/2006/relationships/image" Target="../media/image2284.png"/><Relationship Id="rId38" Type="http://schemas.openxmlformats.org/officeDocument/2006/relationships/customXml" Target="../ink/ink1813.xml"/><Relationship Id="rId103" Type="http://schemas.openxmlformats.org/officeDocument/2006/relationships/image" Target="../media/image1798.png"/><Relationship Id="rId310" Type="http://schemas.openxmlformats.org/officeDocument/2006/relationships/image" Target="../media/image1900.png"/><Relationship Id="rId548" Type="http://schemas.openxmlformats.org/officeDocument/2006/relationships/image" Target="../media/image2019.png"/><Relationship Id="rId755" Type="http://schemas.openxmlformats.org/officeDocument/2006/relationships/customXml" Target="../ink/ink2173.xml"/><Relationship Id="rId962" Type="http://schemas.openxmlformats.org/officeDocument/2006/relationships/image" Target="../media/image2225.png"/><Relationship Id="rId91" Type="http://schemas.openxmlformats.org/officeDocument/2006/relationships/image" Target="../media/image1792.png"/><Relationship Id="rId187" Type="http://schemas.openxmlformats.org/officeDocument/2006/relationships/image" Target="../media/image1839.png"/><Relationship Id="rId394" Type="http://schemas.openxmlformats.org/officeDocument/2006/relationships/image" Target="../media/image1942.png"/><Relationship Id="rId408" Type="http://schemas.openxmlformats.org/officeDocument/2006/relationships/image" Target="../media/image1949.png"/><Relationship Id="rId615" Type="http://schemas.openxmlformats.org/officeDocument/2006/relationships/customXml" Target="../ink/ink2103.xml"/><Relationship Id="rId822" Type="http://schemas.openxmlformats.org/officeDocument/2006/relationships/image" Target="../media/image2156.png"/><Relationship Id="rId1038" Type="http://schemas.openxmlformats.org/officeDocument/2006/relationships/image" Target="../media/image2263.png"/><Relationship Id="rId254" Type="http://schemas.openxmlformats.org/officeDocument/2006/relationships/image" Target="../media/image1872.png"/><Relationship Id="rId699" Type="http://schemas.openxmlformats.org/officeDocument/2006/relationships/customXml" Target="../ink/ink2145.xml"/><Relationship Id="rId1091" Type="http://schemas.openxmlformats.org/officeDocument/2006/relationships/customXml" Target="../ink/ink2341.xml"/><Relationship Id="rId1105" Type="http://schemas.openxmlformats.org/officeDocument/2006/relationships/customXml" Target="../ink/ink2348.xml"/><Relationship Id="rId49" Type="http://schemas.openxmlformats.org/officeDocument/2006/relationships/image" Target="../media/image1771.png"/><Relationship Id="rId114" Type="http://schemas.openxmlformats.org/officeDocument/2006/relationships/image" Target="../media/image1803.png"/><Relationship Id="rId461" Type="http://schemas.openxmlformats.org/officeDocument/2006/relationships/customXml" Target="../ink/ink2026.xml"/><Relationship Id="rId559" Type="http://schemas.openxmlformats.org/officeDocument/2006/relationships/customXml" Target="../ink/ink2075.xml"/><Relationship Id="rId766" Type="http://schemas.openxmlformats.org/officeDocument/2006/relationships/image" Target="../media/image2128.png"/><Relationship Id="rId198" Type="http://schemas.openxmlformats.org/officeDocument/2006/relationships/image" Target="../media/image1844.png"/><Relationship Id="rId321" Type="http://schemas.openxmlformats.org/officeDocument/2006/relationships/customXml" Target="../ink/ink1956.xml"/><Relationship Id="rId419" Type="http://schemas.openxmlformats.org/officeDocument/2006/relationships/customXml" Target="../ink/ink2005.xml"/><Relationship Id="rId626" Type="http://schemas.openxmlformats.org/officeDocument/2006/relationships/image" Target="../media/image2058.png"/><Relationship Id="rId973" Type="http://schemas.openxmlformats.org/officeDocument/2006/relationships/customXml" Target="../ink/ink2282.xml"/><Relationship Id="rId1049" Type="http://schemas.openxmlformats.org/officeDocument/2006/relationships/customXml" Target="../ink/ink2320.xml"/><Relationship Id="rId833" Type="http://schemas.openxmlformats.org/officeDocument/2006/relationships/customXml" Target="../ink/ink2212.xml"/><Relationship Id="rId1116" Type="http://schemas.openxmlformats.org/officeDocument/2006/relationships/customXml" Target="../ink/ink2354.xml"/><Relationship Id="rId265" Type="http://schemas.openxmlformats.org/officeDocument/2006/relationships/customXml" Target="../ink/ink1928.xml"/><Relationship Id="rId472" Type="http://schemas.openxmlformats.org/officeDocument/2006/relationships/image" Target="../media/image1981.png"/><Relationship Id="rId900" Type="http://schemas.openxmlformats.org/officeDocument/2006/relationships/image" Target="../media/image2195.png"/><Relationship Id="rId125" Type="http://schemas.openxmlformats.org/officeDocument/2006/relationships/image" Target="../media/image1808.png"/><Relationship Id="rId332" Type="http://schemas.openxmlformats.org/officeDocument/2006/relationships/image" Target="../media/image1911.png"/><Relationship Id="rId777" Type="http://schemas.openxmlformats.org/officeDocument/2006/relationships/customXml" Target="../ink/ink2184.xml"/><Relationship Id="rId984" Type="http://schemas.openxmlformats.org/officeDocument/2006/relationships/image" Target="../media/image2236.png"/><Relationship Id="rId637" Type="http://schemas.openxmlformats.org/officeDocument/2006/relationships/customXml" Target="../ink/ink2114.xml"/><Relationship Id="rId844" Type="http://schemas.openxmlformats.org/officeDocument/2006/relationships/image" Target="../media/image2167.png"/><Relationship Id="rId276" Type="http://schemas.openxmlformats.org/officeDocument/2006/relationships/image" Target="../media/image1883.png"/><Relationship Id="rId483" Type="http://schemas.openxmlformats.org/officeDocument/2006/relationships/customXml" Target="../ink/ink2037.xml"/><Relationship Id="rId690" Type="http://schemas.openxmlformats.org/officeDocument/2006/relationships/image" Target="../media/image2090.png"/><Relationship Id="rId704" Type="http://schemas.openxmlformats.org/officeDocument/2006/relationships/image" Target="../media/image2097.png"/><Relationship Id="rId911" Type="http://schemas.openxmlformats.org/officeDocument/2006/relationships/customXml" Target="../ink/ink2251.xml"/><Relationship Id="rId1127" Type="http://schemas.openxmlformats.org/officeDocument/2006/relationships/image" Target="../media/image2307.png"/><Relationship Id="rId40" Type="http://schemas.openxmlformats.org/officeDocument/2006/relationships/customXml" Target="../ink/ink1814.xml"/><Relationship Id="rId136" Type="http://schemas.openxmlformats.org/officeDocument/2006/relationships/customXml" Target="../ink/ink1863.xml"/><Relationship Id="rId343" Type="http://schemas.openxmlformats.org/officeDocument/2006/relationships/customXml" Target="../ink/ink1967.xml"/><Relationship Id="rId550" Type="http://schemas.openxmlformats.org/officeDocument/2006/relationships/image" Target="../media/image2020.png"/><Relationship Id="rId788" Type="http://schemas.openxmlformats.org/officeDocument/2006/relationships/image" Target="../media/image2139.png"/><Relationship Id="rId995" Type="http://schemas.openxmlformats.org/officeDocument/2006/relationships/customXml" Target="../ink/ink2293.xml"/><Relationship Id="rId203" Type="http://schemas.openxmlformats.org/officeDocument/2006/relationships/customXml" Target="../ink/ink1897.xml"/><Relationship Id="rId648" Type="http://schemas.openxmlformats.org/officeDocument/2006/relationships/image" Target="../media/image2069.png"/><Relationship Id="rId855" Type="http://schemas.openxmlformats.org/officeDocument/2006/relationships/customXml" Target="../ink/ink2223.xml"/><Relationship Id="rId1040" Type="http://schemas.openxmlformats.org/officeDocument/2006/relationships/image" Target="../media/image2264.png"/><Relationship Id="rId287" Type="http://schemas.openxmlformats.org/officeDocument/2006/relationships/customXml" Target="../ink/ink1939.xml"/><Relationship Id="rId410" Type="http://schemas.openxmlformats.org/officeDocument/2006/relationships/image" Target="../media/image1950.png"/><Relationship Id="rId494" Type="http://schemas.openxmlformats.org/officeDocument/2006/relationships/image" Target="../media/image1992.png"/><Relationship Id="rId508" Type="http://schemas.openxmlformats.org/officeDocument/2006/relationships/image" Target="../media/image1999.png"/><Relationship Id="rId715" Type="http://schemas.openxmlformats.org/officeDocument/2006/relationships/customXml" Target="../ink/ink2153.xml"/><Relationship Id="rId922" Type="http://schemas.openxmlformats.org/officeDocument/2006/relationships/image" Target="../media/image2206.png"/><Relationship Id="rId1138" Type="http://schemas.openxmlformats.org/officeDocument/2006/relationships/customXml" Target="../ink/ink2365.xml"/><Relationship Id="rId147" Type="http://schemas.openxmlformats.org/officeDocument/2006/relationships/image" Target="../media/image1819.png"/><Relationship Id="rId354" Type="http://schemas.openxmlformats.org/officeDocument/2006/relationships/image" Target="../media/image1922.png"/><Relationship Id="rId799" Type="http://schemas.openxmlformats.org/officeDocument/2006/relationships/customXml" Target="../ink/ink2195.xml"/><Relationship Id="rId51" Type="http://schemas.openxmlformats.org/officeDocument/2006/relationships/image" Target="../media/image1772.png"/><Relationship Id="rId561" Type="http://schemas.openxmlformats.org/officeDocument/2006/relationships/customXml" Target="../ink/ink2076.xml"/><Relationship Id="rId659" Type="http://schemas.openxmlformats.org/officeDocument/2006/relationships/customXml" Target="../ink/ink2125.xml"/><Relationship Id="rId866" Type="http://schemas.openxmlformats.org/officeDocument/2006/relationships/image" Target="../media/image2178.png"/><Relationship Id="rId214" Type="http://schemas.openxmlformats.org/officeDocument/2006/relationships/image" Target="../media/image1852.png"/><Relationship Id="rId298" Type="http://schemas.openxmlformats.org/officeDocument/2006/relationships/image" Target="../media/image1894.png"/><Relationship Id="rId421" Type="http://schemas.openxmlformats.org/officeDocument/2006/relationships/customXml" Target="../ink/ink2006.xml"/><Relationship Id="rId519" Type="http://schemas.openxmlformats.org/officeDocument/2006/relationships/customXml" Target="../ink/ink2055.xml"/><Relationship Id="rId1051" Type="http://schemas.openxmlformats.org/officeDocument/2006/relationships/customXml" Target="../ink/ink2321.xml"/><Relationship Id="rId1149" Type="http://schemas.openxmlformats.org/officeDocument/2006/relationships/image" Target="../media/image2318.png"/><Relationship Id="rId158" Type="http://schemas.openxmlformats.org/officeDocument/2006/relationships/customXml" Target="../ink/ink1874.xml"/><Relationship Id="rId726" Type="http://schemas.openxmlformats.org/officeDocument/2006/relationships/image" Target="../media/image2108.png"/><Relationship Id="rId933" Type="http://schemas.openxmlformats.org/officeDocument/2006/relationships/customXml" Target="../ink/ink2262.xml"/><Relationship Id="rId1009" Type="http://schemas.openxmlformats.org/officeDocument/2006/relationships/customXml" Target="../ink/ink2300.xml"/><Relationship Id="rId62" Type="http://schemas.openxmlformats.org/officeDocument/2006/relationships/customXml" Target="../ink/ink1825.xml"/><Relationship Id="rId365" Type="http://schemas.openxmlformats.org/officeDocument/2006/relationships/customXml" Target="../ink/ink1978.xml"/><Relationship Id="rId572" Type="http://schemas.openxmlformats.org/officeDocument/2006/relationships/image" Target="../media/image2031.png"/><Relationship Id="rId225" Type="http://schemas.openxmlformats.org/officeDocument/2006/relationships/customXml" Target="../ink/ink1908.xml"/><Relationship Id="rId432" Type="http://schemas.openxmlformats.org/officeDocument/2006/relationships/image" Target="../media/image1961.png"/><Relationship Id="rId877" Type="http://schemas.openxmlformats.org/officeDocument/2006/relationships/customXml" Target="../ink/ink2234.xml"/><Relationship Id="rId1062" Type="http://schemas.openxmlformats.org/officeDocument/2006/relationships/image" Target="../media/image2275.png"/><Relationship Id="rId737" Type="http://schemas.openxmlformats.org/officeDocument/2006/relationships/customXml" Target="../ink/ink2164.xml"/><Relationship Id="rId944" Type="http://schemas.openxmlformats.org/officeDocument/2006/relationships/image" Target="../media/image2216.png"/><Relationship Id="rId73" Type="http://schemas.openxmlformats.org/officeDocument/2006/relationships/image" Target="../media/image1783.png"/><Relationship Id="rId169" Type="http://schemas.openxmlformats.org/officeDocument/2006/relationships/image" Target="../media/image1830.png"/><Relationship Id="rId376" Type="http://schemas.openxmlformats.org/officeDocument/2006/relationships/image" Target="../media/image1933.png"/><Relationship Id="rId583" Type="http://schemas.openxmlformats.org/officeDocument/2006/relationships/customXml" Target="../ink/ink2087.xml"/><Relationship Id="rId790" Type="http://schemas.openxmlformats.org/officeDocument/2006/relationships/image" Target="../media/image2140.png"/><Relationship Id="rId804" Type="http://schemas.openxmlformats.org/officeDocument/2006/relationships/image" Target="../media/image2147.png"/><Relationship Id="rId4" Type="http://schemas.openxmlformats.org/officeDocument/2006/relationships/package" Target="../embeddings/Microsoft_Excel_Worksheet.xlsx"/><Relationship Id="rId236" Type="http://schemas.openxmlformats.org/officeDocument/2006/relationships/image" Target="../media/image1863.png"/><Relationship Id="rId443" Type="http://schemas.openxmlformats.org/officeDocument/2006/relationships/customXml" Target="../ink/ink2017.xml"/><Relationship Id="rId650" Type="http://schemas.openxmlformats.org/officeDocument/2006/relationships/image" Target="../media/image2070.png"/><Relationship Id="rId888" Type="http://schemas.openxmlformats.org/officeDocument/2006/relationships/image" Target="../media/image2189.png"/><Relationship Id="rId1073" Type="http://schemas.openxmlformats.org/officeDocument/2006/relationships/customXml" Target="../ink/ink2332.xml"/><Relationship Id="rId303" Type="http://schemas.openxmlformats.org/officeDocument/2006/relationships/customXml" Target="../ink/ink1947.xml"/><Relationship Id="rId748" Type="http://schemas.openxmlformats.org/officeDocument/2006/relationships/image" Target="../media/image2119.png"/><Relationship Id="rId955" Type="http://schemas.openxmlformats.org/officeDocument/2006/relationships/customXml" Target="../ink/ink2273.xml"/><Relationship Id="rId1140" Type="http://schemas.openxmlformats.org/officeDocument/2006/relationships/customXml" Target="../ink/ink2366.xml"/><Relationship Id="rId84" Type="http://schemas.openxmlformats.org/officeDocument/2006/relationships/customXml" Target="../ink/ink1836.xml"/><Relationship Id="rId387" Type="http://schemas.openxmlformats.org/officeDocument/2006/relationships/customXml" Target="../ink/ink1989.xml"/><Relationship Id="rId510" Type="http://schemas.openxmlformats.org/officeDocument/2006/relationships/image" Target="../media/image2000.png"/><Relationship Id="rId594" Type="http://schemas.openxmlformats.org/officeDocument/2006/relationships/image" Target="../media/image2042.png"/><Relationship Id="rId608" Type="http://schemas.openxmlformats.org/officeDocument/2006/relationships/image" Target="../media/image2049.png"/><Relationship Id="rId815" Type="http://schemas.openxmlformats.org/officeDocument/2006/relationships/customXml" Target="../ink/ink2203.xml"/><Relationship Id="rId247" Type="http://schemas.openxmlformats.org/officeDocument/2006/relationships/customXml" Target="../ink/ink1919.xml"/><Relationship Id="rId899" Type="http://schemas.openxmlformats.org/officeDocument/2006/relationships/customXml" Target="../ink/ink2245.xml"/><Relationship Id="rId1000" Type="http://schemas.openxmlformats.org/officeDocument/2006/relationships/image" Target="../media/image2244.png"/><Relationship Id="rId1084" Type="http://schemas.openxmlformats.org/officeDocument/2006/relationships/image" Target="../media/image2286.png"/><Relationship Id="rId107" Type="http://schemas.openxmlformats.org/officeDocument/2006/relationships/customXml" Target="../ink/ink1848.xml"/><Relationship Id="rId454" Type="http://schemas.openxmlformats.org/officeDocument/2006/relationships/image" Target="../media/image1972.png"/><Relationship Id="rId661" Type="http://schemas.openxmlformats.org/officeDocument/2006/relationships/customXml" Target="../ink/ink2126.xml"/><Relationship Id="rId759" Type="http://schemas.openxmlformats.org/officeDocument/2006/relationships/customXml" Target="../ink/ink2175.xml"/><Relationship Id="rId966" Type="http://schemas.openxmlformats.org/officeDocument/2006/relationships/image" Target="../media/image2227.png"/><Relationship Id="rId11" Type="http://schemas.openxmlformats.org/officeDocument/2006/relationships/image" Target="../media/image1752.png"/><Relationship Id="rId314" Type="http://schemas.openxmlformats.org/officeDocument/2006/relationships/image" Target="../media/image1902.png"/><Relationship Id="rId398" Type="http://schemas.openxmlformats.org/officeDocument/2006/relationships/image" Target="../media/image1944.png"/><Relationship Id="rId521" Type="http://schemas.openxmlformats.org/officeDocument/2006/relationships/customXml" Target="../ink/ink2056.xml"/><Relationship Id="rId619" Type="http://schemas.openxmlformats.org/officeDocument/2006/relationships/customXml" Target="../ink/ink2105.xml"/><Relationship Id="rId1151" Type="http://schemas.openxmlformats.org/officeDocument/2006/relationships/image" Target="../media/image2319.png"/><Relationship Id="rId95" Type="http://schemas.openxmlformats.org/officeDocument/2006/relationships/image" Target="../media/image1794.png"/><Relationship Id="rId160" Type="http://schemas.openxmlformats.org/officeDocument/2006/relationships/customXml" Target="../ink/ink1875.xml"/><Relationship Id="rId826" Type="http://schemas.openxmlformats.org/officeDocument/2006/relationships/image" Target="../media/image2158.png"/><Relationship Id="rId1011" Type="http://schemas.openxmlformats.org/officeDocument/2006/relationships/customXml" Target="../ink/ink2301.xml"/><Relationship Id="rId1109" Type="http://schemas.openxmlformats.org/officeDocument/2006/relationships/customXml" Target="../ink/ink2350.xml"/><Relationship Id="rId258" Type="http://schemas.openxmlformats.org/officeDocument/2006/relationships/image" Target="../media/image1874.png"/><Relationship Id="rId465" Type="http://schemas.openxmlformats.org/officeDocument/2006/relationships/customXml" Target="../ink/ink2028.xml"/><Relationship Id="rId672" Type="http://schemas.openxmlformats.org/officeDocument/2006/relationships/image" Target="../media/image2081.png"/><Relationship Id="rId1095" Type="http://schemas.openxmlformats.org/officeDocument/2006/relationships/customXml" Target="../ink/ink2343.xml"/><Relationship Id="rId22" Type="http://schemas.openxmlformats.org/officeDocument/2006/relationships/customXml" Target="../ink/ink1805.xml"/><Relationship Id="rId118" Type="http://schemas.openxmlformats.org/officeDocument/2006/relationships/image" Target="../media/image1805.png"/><Relationship Id="rId325" Type="http://schemas.openxmlformats.org/officeDocument/2006/relationships/customXml" Target="../ink/ink1958.xml"/><Relationship Id="rId532" Type="http://schemas.openxmlformats.org/officeDocument/2006/relationships/image" Target="../media/image2011.png"/><Relationship Id="rId977" Type="http://schemas.openxmlformats.org/officeDocument/2006/relationships/customXml" Target="../ink/ink2284.xml"/><Relationship Id="rId1162" Type="http://schemas.openxmlformats.org/officeDocument/2006/relationships/customXml" Target="../ink/ink2377.xml"/><Relationship Id="rId171" Type="http://schemas.openxmlformats.org/officeDocument/2006/relationships/image" Target="../media/image1831.png"/><Relationship Id="rId837" Type="http://schemas.openxmlformats.org/officeDocument/2006/relationships/customXml" Target="../ink/ink2214.xml"/><Relationship Id="rId1022" Type="http://schemas.openxmlformats.org/officeDocument/2006/relationships/image" Target="../media/image2255.png"/><Relationship Id="rId269" Type="http://schemas.openxmlformats.org/officeDocument/2006/relationships/customXml" Target="../ink/ink1930.xml"/><Relationship Id="rId476" Type="http://schemas.openxmlformats.org/officeDocument/2006/relationships/image" Target="../media/image1983.png"/><Relationship Id="rId683" Type="http://schemas.openxmlformats.org/officeDocument/2006/relationships/customXml" Target="../ink/ink2137.xml"/><Relationship Id="rId890" Type="http://schemas.openxmlformats.org/officeDocument/2006/relationships/image" Target="../media/image2190.png"/><Relationship Id="rId904" Type="http://schemas.openxmlformats.org/officeDocument/2006/relationships/image" Target="../media/image2197.png"/><Relationship Id="rId33" Type="http://schemas.openxmlformats.org/officeDocument/2006/relationships/image" Target="../media/image1763.png"/><Relationship Id="rId129" Type="http://schemas.openxmlformats.org/officeDocument/2006/relationships/image" Target="../media/image1810.png"/><Relationship Id="rId336" Type="http://schemas.openxmlformats.org/officeDocument/2006/relationships/image" Target="../media/image1913.png"/><Relationship Id="rId543" Type="http://schemas.openxmlformats.org/officeDocument/2006/relationships/customXml" Target="../ink/ink2067.xml"/><Relationship Id="rId988" Type="http://schemas.openxmlformats.org/officeDocument/2006/relationships/image" Target="../media/image2238.png"/><Relationship Id="rId182" Type="http://schemas.openxmlformats.org/officeDocument/2006/relationships/customXml" Target="../ink/ink1886.xml"/><Relationship Id="rId403" Type="http://schemas.openxmlformats.org/officeDocument/2006/relationships/customXml" Target="../ink/ink1997.xml"/><Relationship Id="rId750" Type="http://schemas.openxmlformats.org/officeDocument/2006/relationships/image" Target="../media/image2120.png"/><Relationship Id="rId848" Type="http://schemas.openxmlformats.org/officeDocument/2006/relationships/image" Target="../media/image2169.png"/><Relationship Id="rId1033" Type="http://schemas.openxmlformats.org/officeDocument/2006/relationships/customXml" Target="../ink/ink2312.xml"/><Relationship Id="rId487" Type="http://schemas.openxmlformats.org/officeDocument/2006/relationships/customXml" Target="../ink/ink2039.xml"/><Relationship Id="rId610" Type="http://schemas.openxmlformats.org/officeDocument/2006/relationships/image" Target="../media/image2050.png"/><Relationship Id="rId694" Type="http://schemas.openxmlformats.org/officeDocument/2006/relationships/image" Target="../media/image2092.png"/><Relationship Id="rId708" Type="http://schemas.openxmlformats.org/officeDocument/2006/relationships/image" Target="../media/image2099.png"/><Relationship Id="rId915" Type="http://schemas.openxmlformats.org/officeDocument/2006/relationships/customXml" Target="../ink/ink2253.xml"/><Relationship Id="rId347" Type="http://schemas.openxmlformats.org/officeDocument/2006/relationships/customXml" Target="../ink/ink1969.xml"/><Relationship Id="rId999" Type="http://schemas.openxmlformats.org/officeDocument/2006/relationships/customXml" Target="../ink/ink2295.xml"/><Relationship Id="rId1100" Type="http://schemas.openxmlformats.org/officeDocument/2006/relationships/image" Target="../media/image2294.png"/><Relationship Id="rId44" Type="http://schemas.openxmlformats.org/officeDocument/2006/relationships/customXml" Target="../ink/ink1816.xml"/><Relationship Id="rId554" Type="http://schemas.openxmlformats.org/officeDocument/2006/relationships/image" Target="../media/image2022.png"/><Relationship Id="rId761" Type="http://schemas.openxmlformats.org/officeDocument/2006/relationships/customXml" Target="../ink/ink2176.xml"/><Relationship Id="rId859" Type="http://schemas.openxmlformats.org/officeDocument/2006/relationships/customXml" Target="../ink/ink2225.xml"/><Relationship Id="rId193" Type="http://schemas.openxmlformats.org/officeDocument/2006/relationships/image" Target="../media/image1842.png"/><Relationship Id="rId207" Type="http://schemas.openxmlformats.org/officeDocument/2006/relationships/customXml" Target="../ink/ink1899.xml"/><Relationship Id="rId414" Type="http://schemas.openxmlformats.org/officeDocument/2006/relationships/image" Target="../media/image1952.png"/><Relationship Id="rId498" Type="http://schemas.openxmlformats.org/officeDocument/2006/relationships/image" Target="../media/image1994.png"/><Relationship Id="rId621" Type="http://schemas.openxmlformats.org/officeDocument/2006/relationships/customXml" Target="../ink/ink2106.xml"/><Relationship Id="rId1044" Type="http://schemas.openxmlformats.org/officeDocument/2006/relationships/image" Target="../media/image2266.png"/><Relationship Id="rId260" Type="http://schemas.openxmlformats.org/officeDocument/2006/relationships/image" Target="../media/image1875.png"/><Relationship Id="rId719" Type="http://schemas.openxmlformats.org/officeDocument/2006/relationships/customXml" Target="../ink/ink2155.xml"/><Relationship Id="rId926" Type="http://schemas.openxmlformats.org/officeDocument/2006/relationships/image" Target="../media/image2207.png"/><Relationship Id="rId1111" Type="http://schemas.openxmlformats.org/officeDocument/2006/relationships/customXml" Target="../ink/ink2351.xml"/><Relationship Id="rId55" Type="http://schemas.openxmlformats.org/officeDocument/2006/relationships/image" Target="../media/image1774.png"/><Relationship Id="rId120" Type="http://schemas.openxmlformats.org/officeDocument/2006/relationships/customXml" Target="../ink/ink1855.xml"/><Relationship Id="rId358" Type="http://schemas.openxmlformats.org/officeDocument/2006/relationships/image" Target="../media/image1924.png"/><Relationship Id="rId565" Type="http://schemas.openxmlformats.org/officeDocument/2006/relationships/customXml" Target="../ink/ink2078.xml"/><Relationship Id="rId772" Type="http://schemas.openxmlformats.org/officeDocument/2006/relationships/image" Target="../media/image2131.png"/><Relationship Id="rId218" Type="http://schemas.openxmlformats.org/officeDocument/2006/relationships/image" Target="../media/image1854.png"/><Relationship Id="rId425" Type="http://schemas.openxmlformats.org/officeDocument/2006/relationships/customXml" Target="../ink/ink2008.xml"/><Relationship Id="rId632" Type="http://schemas.openxmlformats.org/officeDocument/2006/relationships/image" Target="../media/image2061.png"/><Relationship Id="rId1055" Type="http://schemas.openxmlformats.org/officeDocument/2006/relationships/customXml" Target="../ink/ink2323.xml"/><Relationship Id="rId271" Type="http://schemas.openxmlformats.org/officeDocument/2006/relationships/customXml" Target="../ink/ink1931.xml"/><Relationship Id="rId937" Type="http://schemas.openxmlformats.org/officeDocument/2006/relationships/customXml" Target="../ink/ink2264.xml"/><Relationship Id="rId1122" Type="http://schemas.openxmlformats.org/officeDocument/2006/relationships/customXml" Target="../ink/ink2357.xml"/><Relationship Id="rId66" Type="http://schemas.openxmlformats.org/officeDocument/2006/relationships/customXml" Target="../ink/ink1827.xml"/><Relationship Id="rId131" Type="http://schemas.openxmlformats.org/officeDocument/2006/relationships/image" Target="../media/image1811.png"/><Relationship Id="rId369" Type="http://schemas.openxmlformats.org/officeDocument/2006/relationships/customXml" Target="../ink/ink1980.xml"/><Relationship Id="rId576" Type="http://schemas.openxmlformats.org/officeDocument/2006/relationships/image" Target="../media/image2033.png"/><Relationship Id="rId783" Type="http://schemas.openxmlformats.org/officeDocument/2006/relationships/customXml" Target="../ink/ink2187.xml"/><Relationship Id="rId990" Type="http://schemas.openxmlformats.org/officeDocument/2006/relationships/image" Target="../media/image2239.png"/><Relationship Id="rId229" Type="http://schemas.openxmlformats.org/officeDocument/2006/relationships/customXml" Target="../ink/ink1910.xml"/><Relationship Id="rId436" Type="http://schemas.openxmlformats.org/officeDocument/2006/relationships/image" Target="../media/image1963.png"/><Relationship Id="rId643" Type="http://schemas.openxmlformats.org/officeDocument/2006/relationships/customXml" Target="../ink/ink2117.xml"/><Relationship Id="rId1066" Type="http://schemas.openxmlformats.org/officeDocument/2006/relationships/image" Target="../media/image2277.png"/><Relationship Id="rId850" Type="http://schemas.openxmlformats.org/officeDocument/2006/relationships/image" Target="../media/image2170.png"/><Relationship Id="rId948" Type="http://schemas.openxmlformats.org/officeDocument/2006/relationships/image" Target="../media/image2218.png"/><Relationship Id="rId1133" Type="http://schemas.openxmlformats.org/officeDocument/2006/relationships/image" Target="../media/image2310.png"/><Relationship Id="rId77" Type="http://schemas.openxmlformats.org/officeDocument/2006/relationships/image" Target="../media/image1785.png"/><Relationship Id="rId282" Type="http://schemas.openxmlformats.org/officeDocument/2006/relationships/image" Target="../media/image1886.png"/><Relationship Id="rId503" Type="http://schemas.openxmlformats.org/officeDocument/2006/relationships/customXml" Target="../ink/ink2047.xml"/><Relationship Id="rId587" Type="http://schemas.openxmlformats.org/officeDocument/2006/relationships/customXml" Target="../ink/ink2089.xml"/><Relationship Id="rId710" Type="http://schemas.openxmlformats.org/officeDocument/2006/relationships/image" Target="../media/image2100.png"/><Relationship Id="rId808" Type="http://schemas.openxmlformats.org/officeDocument/2006/relationships/image" Target="../media/image2149.png"/><Relationship Id="rId8" Type="http://schemas.openxmlformats.org/officeDocument/2006/relationships/customXml" Target="../ink/ink1798.xml"/><Relationship Id="rId142" Type="http://schemas.openxmlformats.org/officeDocument/2006/relationships/customXml" Target="../ink/ink1866.xml"/><Relationship Id="rId447" Type="http://schemas.openxmlformats.org/officeDocument/2006/relationships/customXml" Target="../ink/ink2019.xml"/><Relationship Id="rId794" Type="http://schemas.openxmlformats.org/officeDocument/2006/relationships/image" Target="../media/image2142.png"/><Relationship Id="rId1077" Type="http://schemas.openxmlformats.org/officeDocument/2006/relationships/customXml" Target="../ink/ink2334.xml"/><Relationship Id="rId654" Type="http://schemas.openxmlformats.org/officeDocument/2006/relationships/image" Target="../media/image2072.png"/><Relationship Id="rId861" Type="http://schemas.openxmlformats.org/officeDocument/2006/relationships/customXml" Target="../ink/ink2226.xml"/><Relationship Id="rId959" Type="http://schemas.openxmlformats.org/officeDocument/2006/relationships/customXml" Target="../ink/ink2275.xml"/><Relationship Id="rId293" Type="http://schemas.openxmlformats.org/officeDocument/2006/relationships/customXml" Target="../ink/ink1942.xml"/><Relationship Id="rId307" Type="http://schemas.openxmlformats.org/officeDocument/2006/relationships/customXml" Target="../ink/ink1949.xml"/><Relationship Id="rId514" Type="http://schemas.openxmlformats.org/officeDocument/2006/relationships/image" Target="../media/image2002.png"/><Relationship Id="rId721" Type="http://schemas.openxmlformats.org/officeDocument/2006/relationships/customXml" Target="../ink/ink2156.xml"/><Relationship Id="rId1144" Type="http://schemas.openxmlformats.org/officeDocument/2006/relationships/customXml" Target="../ink/ink2368.xml"/><Relationship Id="rId88" Type="http://schemas.openxmlformats.org/officeDocument/2006/relationships/customXml" Target="../ink/ink1838.xml"/><Relationship Id="rId153" Type="http://schemas.openxmlformats.org/officeDocument/2006/relationships/image" Target="../media/image1822.png"/><Relationship Id="rId360" Type="http://schemas.openxmlformats.org/officeDocument/2006/relationships/image" Target="../media/image1925.png"/><Relationship Id="rId598" Type="http://schemas.openxmlformats.org/officeDocument/2006/relationships/image" Target="../media/image2044.png"/><Relationship Id="rId819" Type="http://schemas.openxmlformats.org/officeDocument/2006/relationships/customXml" Target="../ink/ink2205.xml"/><Relationship Id="rId1004" Type="http://schemas.openxmlformats.org/officeDocument/2006/relationships/image" Target="../media/image2246.png"/><Relationship Id="rId220" Type="http://schemas.openxmlformats.org/officeDocument/2006/relationships/image" Target="../media/image1855.png"/><Relationship Id="rId458" Type="http://schemas.openxmlformats.org/officeDocument/2006/relationships/image" Target="../media/image1974.png"/><Relationship Id="rId665" Type="http://schemas.openxmlformats.org/officeDocument/2006/relationships/customXml" Target="../ink/ink2128.xml"/><Relationship Id="rId872" Type="http://schemas.openxmlformats.org/officeDocument/2006/relationships/image" Target="../media/image2181.png"/><Relationship Id="rId1088" Type="http://schemas.openxmlformats.org/officeDocument/2006/relationships/image" Target="../media/image2288.png"/><Relationship Id="rId15" Type="http://schemas.openxmlformats.org/officeDocument/2006/relationships/image" Target="../media/image1754.png"/><Relationship Id="rId318" Type="http://schemas.openxmlformats.org/officeDocument/2006/relationships/image" Target="../media/image1904.png"/><Relationship Id="rId525" Type="http://schemas.openxmlformats.org/officeDocument/2006/relationships/customXml" Target="../ink/ink2058.xml"/><Relationship Id="rId732" Type="http://schemas.openxmlformats.org/officeDocument/2006/relationships/image" Target="../media/image2111.png"/><Relationship Id="rId1155" Type="http://schemas.openxmlformats.org/officeDocument/2006/relationships/image" Target="../media/image2321.png"/><Relationship Id="rId99" Type="http://schemas.openxmlformats.org/officeDocument/2006/relationships/image" Target="../media/image1796.png"/><Relationship Id="rId164" Type="http://schemas.openxmlformats.org/officeDocument/2006/relationships/customXml" Target="../ink/ink1877.xml"/><Relationship Id="rId371" Type="http://schemas.openxmlformats.org/officeDocument/2006/relationships/customXml" Target="../ink/ink1981.xml"/><Relationship Id="rId1015" Type="http://schemas.openxmlformats.org/officeDocument/2006/relationships/customXml" Target="../ink/ink2303.xml"/><Relationship Id="rId469" Type="http://schemas.openxmlformats.org/officeDocument/2006/relationships/customXml" Target="../ink/ink2030.xml"/><Relationship Id="rId676" Type="http://schemas.openxmlformats.org/officeDocument/2006/relationships/image" Target="../media/image2083.png"/><Relationship Id="rId883" Type="http://schemas.openxmlformats.org/officeDocument/2006/relationships/customXml" Target="../ink/ink2237.xml"/><Relationship Id="rId1099" Type="http://schemas.openxmlformats.org/officeDocument/2006/relationships/customXml" Target="../ink/ink2345.xml"/><Relationship Id="rId26" Type="http://schemas.openxmlformats.org/officeDocument/2006/relationships/customXml" Target="../ink/ink1807.xml"/><Relationship Id="rId231" Type="http://schemas.openxmlformats.org/officeDocument/2006/relationships/customXml" Target="../ink/ink1911.xml"/><Relationship Id="rId329" Type="http://schemas.openxmlformats.org/officeDocument/2006/relationships/customXml" Target="../ink/ink1960.xml"/><Relationship Id="rId536" Type="http://schemas.openxmlformats.org/officeDocument/2006/relationships/image" Target="../media/image2013.png"/><Relationship Id="rId175" Type="http://schemas.openxmlformats.org/officeDocument/2006/relationships/image" Target="../media/image1833.png"/><Relationship Id="rId743" Type="http://schemas.openxmlformats.org/officeDocument/2006/relationships/customXml" Target="../ink/ink2167.xml"/><Relationship Id="rId950" Type="http://schemas.openxmlformats.org/officeDocument/2006/relationships/image" Target="../media/image2219.png"/><Relationship Id="rId1026" Type="http://schemas.openxmlformats.org/officeDocument/2006/relationships/image" Target="../media/image2257.png"/><Relationship Id="rId382" Type="http://schemas.openxmlformats.org/officeDocument/2006/relationships/image" Target="../media/image1936.png"/><Relationship Id="rId603" Type="http://schemas.openxmlformats.org/officeDocument/2006/relationships/customXml" Target="../ink/ink2097.xml"/><Relationship Id="rId687" Type="http://schemas.openxmlformats.org/officeDocument/2006/relationships/customXml" Target="../ink/ink2139.xml"/><Relationship Id="rId810" Type="http://schemas.openxmlformats.org/officeDocument/2006/relationships/image" Target="../media/image2150.png"/><Relationship Id="rId908" Type="http://schemas.openxmlformats.org/officeDocument/2006/relationships/image" Target="../media/image2199.png"/><Relationship Id="rId242" Type="http://schemas.openxmlformats.org/officeDocument/2006/relationships/image" Target="../media/image1866.png"/><Relationship Id="rId894" Type="http://schemas.openxmlformats.org/officeDocument/2006/relationships/image" Target="../media/image2192.png"/><Relationship Id="rId37" Type="http://schemas.openxmlformats.org/officeDocument/2006/relationships/image" Target="../media/image1765.png"/><Relationship Id="rId102" Type="http://schemas.openxmlformats.org/officeDocument/2006/relationships/customXml" Target="../ink/ink1845.xml"/><Relationship Id="rId547" Type="http://schemas.openxmlformats.org/officeDocument/2006/relationships/customXml" Target="../ink/ink2069.xml"/><Relationship Id="rId754" Type="http://schemas.openxmlformats.org/officeDocument/2006/relationships/image" Target="../media/image2122.png"/><Relationship Id="rId961" Type="http://schemas.openxmlformats.org/officeDocument/2006/relationships/customXml" Target="../ink/ink2276.xml"/><Relationship Id="rId90" Type="http://schemas.openxmlformats.org/officeDocument/2006/relationships/customXml" Target="../ink/ink1839.xml"/><Relationship Id="rId186" Type="http://schemas.openxmlformats.org/officeDocument/2006/relationships/customXml" Target="../ink/ink1888.xml"/><Relationship Id="rId393" Type="http://schemas.openxmlformats.org/officeDocument/2006/relationships/customXml" Target="../ink/ink1992.xml"/><Relationship Id="rId407" Type="http://schemas.openxmlformats.org/officeDocument/2006/relationships/customXml" Target="../ink/ink1999.xml"/><Relationship Id="rId614" Type="http://schemas.openxmlformats.org/officeDocument/2006/relationships/image" Target="../media/image2052.png"/><Relationship Id="rId821" Type="http://schemas.openxmlformats.org/officeDocument/2006/relationships/customXml" Target="../ink/ink2206.xml"/><Relationship Id="rId1037" Type="http://schemas.openxmlformats.org/officeDocument/2006/relationships/customXml" Target="../ink/ink2314.xml"/><Relationship Id="rId253" Type="http://schemas.openxmlformats.org/officeDocument/2006/relationships/customXml" Target="../ink/ink1922.xml"/><Relationship Id="rId460" Type="http://schemas.openxmlformats.org/officeDocument/2006/relationships/image" Target="../media/image1975.png"/><Relationship Id="rId698" Type="http://schemas.openxmlformats.org/officeDocument/2006/relationships/image" Target="../media/image2094.png"/><Relationship Id="rId919" Type="http://schemas.openxmlformats.org/officeDocument/2006/relationships/customXml" Target="../ink/ink2255.xml"/><Relationship Id="rId1090" Type="http://schemas.openxmlformats.org/officeDocument/2006/relationships/image" Target="../media/image2289.png"/><Relationship Id="rId1104" Type="http://schemas.openxmlformats.org/officeDocument/2006/relationships/image" Target="../media/image2296.png"/><Relationship Id="rId48" Type="http://schemas.openxmlformats.org/officeDocument/2006/relationships/customXml" Target="../ink/ink1818.xml"/><Relationship Id="rId113" Type="http://schemas.openxmlformats.org/officeDocument/2006/relationships/customXml" Target="../ink/ink1851.xml"/><Relationship Id="rId320" Type="http://schemas.openxmlformats.org/officeDocument/2006/relationships/image" Target="../media/image1905.png"/><Relationship Id="rId558" Type="http://schemas.openxmlformats.org/officeDocument/2006/relationships/image" Target="../media/image2024.png"/><Relationship Id="rId765" Type="http://schemas.openxmlformats.org/officeDocument/2006/relationships/customXml" Target="../ink/ink2178.xml"/><Relationship Id="rId972" Type="http://schemas.openxmlformats.org/officeDocument/2006/relationships/image" Target="../media/image2230.png"/><Relationship Id="rId197" Type="http://schemas.openxmlformats.org/officeDocument/2006/relationships/customXml" Target="../ink/ink1894.xml"/><Relationship Id="rId418" Type="http://schemas.openxmlformats.org/officeDocument/2006/relationships/image" Target="../media/image1954.png"/><Relationship Id="rId625" Type="http://schemas.openxmlformats.org/officeDocument/2006/relationships/customXml" Target="../ink/ink2108.xml"/><Relationship Id="rId832" Type="http://schemas.openxmlformats.org/officeDocument/2006/relationships/image" Target="../media/image2161.png"/><Relationship Id="rId1048" Type="http://schemas.openxmlformats.org/officeDocument/2006/relationships/image" Target="../media/image2268.png"/><Relationship Id="rId264" Type="http://schemas.openxmlformats.org/officeDocument/2006/relationships/image" Target="../media/image1877.png"/><Relationship Id="rId471" Type="http://schemas.openxmlformats.org/officeDocument/2006/relationships/customXml" Target="../ink/ink2031.xml"/><Relationship Id="rId1115" Type="http://schemas.openxmlformats.org/officeDocument/2006/relationships/customXml" Target="../ink/ink2353.xml"/><Relationship Id="rId59" Type="http://schemas.openxmlformats.org/officeDocument/2006/relationships/image" Target="../media/image1776.png"/><Relationship Id="rId124" Type="http://schemas.openxmlformats.org/officeDocument/2006/relationships/customXml" Target="../ink/ink1857.xml"/><Relationship Id="rId569" Type="http://schemas.openxmlformats.org/officeDocument/2006/relationships/customXml" Target="../ink/ink2080.xml"/><Relationship Id="rId776" Type="http://schemas.openxmlformats.org/officeDocument/2006/relationships/image" Target="../media/image2133.png"/><Relationship Id="rId983" Type="http://schemas.openxmlformats.org/officeDocument/2006/relationships/customXml" Target="../ink/ink2287.xml"/><Relationship Id="rId331" Type="http://schemas.openxmlformats.org/officeDocument/2006/relationships/customXml" Target="../ink/ink1961.xml"/><Relationship Id="rId429" Type="http://schemas.openxmlformats.org/officeDocument/2006/relationships/customXml" Target="../ink/ink2010.xml"/><Relationship Id="rId636" Type="http://schemas.openxmlformats.org/officeDocument/2006/relationships/image" Target="../media/image2063.png"/><Relationship Id="rId1059" Type="http://schemas.openxmlformats.org/officeDocument/2006/relationships/customXml" Target="../ink/ink2325.xml"/><Relationship Id="rId843" Type="http://schemas.openxmlformats.org/officeDocument/2006/relationships/customXml" Target="../ink/ink2217.xml"/><Relationship Id="rId1126" Type="http://schemas.openxmlformats.org/officeDocument/2006/relationships/customXml" Target="../ink/ink2359.xml"/><Relationship Id="rId275" Type="http://schemas.openxmlformats.org/officeDocument/2006/relationships/customXml" Target="../ink/ink1933.xml"/><Relationship Id="rId482" Type="http://schemas.openxmlformats.org/officeDocument/2006/relationships/image" Target="../media/image1986.png"/><Relationship Id="rId703" Type="http://schemas.openxmlformats.org/officeDocument/2006/relationships/customXml" Target="../ink/ink2147.xml"/><Relationship Id="rId910" Type="http://schemas.openxmlformats.org/officeDocument/2006/relationships/image" Target="../media/image2200.png"/><Relationship Id="rId135" Type="http://schemas.openxmlformats.org/officeDocument/2006/relationships/image" Target="../media/image1813.png"/><Relationship Id="rId342" Type="http://schemas.openxmlformats.org/officeDocument/2006/relationships/image" Target="../media/image1916.png"/><Relationship Id="rId787" Type="http://schemas.openxmlformats.org/officeDocument/2006/relationships/customXml" Target="../ink/ink2189.xml"/><Relationship Id="rId994" Type="http://schemas.openxmlformats.org/officeDocument/2006/relationships/image" Target="../media/image2241.png"/><Relationship Id="rId202" Type="http://schemas.openxmlformats.org/officeDocument/2006/relationships/image" Target="../media/image1846.png"/><Relationship Id="rId647" Type="http://schemas.openxmlformats.org/officeDocument/2006/relationships/customXml" Target="../ink/ink2119.xml"/><Relationship Id="rId854" Type="http://schemas.openxmlformats.org/officeDocument/2006/relationships/image" Target="../media/image2172.png"/><Relationship Id="rId286" Type="http://schemas.openxmlformats.org/officeDocument/2006/relationships/image" Target="../media/image1888.png"/><Relationship Id="rId493" Type="http://schemas.openxmlformats.org/officeDocument/2006/relationships/customXml" Target="../ink/ink2042.xml"/><Relationship Id="rId507" Type="http://schemas.openxmlformats.org/officeDocument/2006/relationships/customXml" Target="../ink/ink2049.xml"/><Relationship Id="rId714" Type="http://schemas.openxmlformats.org/officeDocument/2006/relationships/image" Target="../media/image2102.png"/><Relationship Id="rId921" Type="http://schemas.openxmlformats.org/officeDocument/2006/relationships/customXml" Target="../ink/ink2256.xml"/><Relationship Id="rId1137" Type="http://schemas.openxmlformats.org/officeDocument/2006/relationships/image" Target="../media/image2312.png"/><Relationship Id="rId50" Type="http://schemas.openxmlformats.org/officeDocument/2006/relationships/customXml" Target="../ink/ink1819.xml"/><Relationship Id="rId146" Type="http://schemas.openxmlformats.org/officeDocument/2006/relationships/customXml" Target="../ink/ink1868.xml"/><Relationship Id="rId353" Type="http://schemas.openxmlformats.org/officeDocument/2006/relationships/customXml" Target="../ink/ink1972.xml"/><Relationship Id="rId560" Type="http://schemas.openxmlformats.org/officeDocument/2006/relationships/image" Target="../media/image2025.png"/><Relationship Id="rId798" Type="http://schemas.openxmlformats.org/officeDocument/2006/relationships/image" Target="../media/image2144.png"/><Relationship Id="rId213" Type="http://schemas.openxmlformats.org/officeDocument/2006/relationships/customXml" Target="../ink/ink1902.xml"/><Relationship Id="rId420" Type="http://schemas.openxmlformats.org/officeDocument/2006/relationships/image" Target="../media/image1955.png"/><Relationship Id="rId658" Type="http://schemas.openxmlformats.org/officeDocument/2006/relationships/image" Target="../media/image2074.png"/><Relationship Id="rId865" Type="http://schemas.openxmlformats.org/officeDocument/2006/relationships/customXml" Target="../ink/ink2228.xml"/><Relationship Id="rId1050" Type="http://schemas.openxmlformats.org/officeDocument/2006/relationships/image" Target="../media/image2269.png"/><Relationship Id="rId297" Type="http://schemas.openxmlformats.org/officeDocument/2006/relationships/customXml" Target="../ink/ink1944.xml"/><Relationship Id="rId518" Type="http://schemas.openxmlformats.org/officeDocument/2006/relationships/image" Target="../media/image2004.png"/><Relationship Id="rId725" Type="http://schemas.openxmlformats.org/officeDocument/2006/relationships/customXml" Target="../ink/ink2158.xml"/><Relationship Id="rId932" Type="http://schemas.openxmlformats.org/officeDocument/2006/relationships/image" Target="../media/image2210.png"/><Relationship Id="rId1148" Type="http://schemas.openxmlformats.org/officeDocument/2006/relationships/customXml" Target="../ink/ink2370.xml"/><Relationship Id="rId157" Type="http://schemas.openxmlformats.org/officeDocument/2006/relationships/image" Target="../media/image1824.png"/><Relationship Id="rId364" Type="http://schemas.openxmlformats.org/officeDocument/2006/relationships/image" Target="../media/image1927.png"/><Relationship Id="rId1008" Type="http://schemas.openxmlformats.org/officeDocument/2006/relationships/image" Target="../media/image2248.png"/><Relationship Id="rId61" Type="http://schemas.openxmlformats.org/officeDocument/2006/relationships/image" Target="../media/image1777.png"/><Relationship Id="rId571" Type="http://schemas.openxmlformats.org/officeDocument/2006/relationships/customXml" Target="../ink/ink2081.xml"/><Relationship Id="rId669" Type="http://schemas.openxmlformats.org/officeDocument/2006/relationships/customXml" Target="../ink/ink2130.xml"/><Relationship Id="rId876" Type="http://schemas.openxmlformats.org/officeDocument/2006/relationships/image" Target="../media/image2183.png"/><Relationship Id="rId19" Type="http://schemas.openxmlformats.org/officeDocument/2006/relationships/image" Target="../media/image1756.png"/><Relationship Id="rId224" Type="http://schemas.openxmlformats.org/officeDocument/2006/relationships/image" Target="../media/image1857.png"/><Relationship Id="rId431" Type="http://schemas.openxmlformats.org/officeDocument/2006/relationships/customXml" Target="../ink/ink2011.xml"/><Relationship Id="rId529" Type="http://schemas.openxmlformats.org/officeDocument/2006/relationships/customXml" Target="../ink/ink2060.xml"/><Relationship Id="rId736" Type="http://schemas.openxmlformats.org/officeDocument/2006/relationships/image" Target="../media/image2113.png"/><Relationship Id="rId1061" Type="http://schemas.openxmlformats.org/officeDocument/2006/relationships/customXml" Target="../ink/ink2326.xml"/><Relationship Id="rId1159" Type="http://schemas.openxmlformats.org/officeDocument/2006/relationships/image" Target="../media/image2323.png"/><Relationship Id="rId168" Type="http://schemas.openxmlformats.org/officeDocument/2006/relationships/customXml" Target="../ink/ink1879.xml"/><Relationship Id="rId943" Type="http://schemas.openxmlformats.org/officeDocument/2006/relationships/customXml" Target="../ink/ink2267.xml"/><Relationship Id="rId1019" Type="http://schemas.openxmlformats.org/officeDocument/2006/relationships/customXml" Target="../ink/ink2305.xml"/><Relationship Id="rId72" Type="http://schemas.openxmlformats.org/officeDocument/2006/relationships/customXml" Target="../ink/ink1830.xml"/><Relationship Id="rId375" Type="http://schemas.openxmlformats.org/officeDocument/2006/relationships/customXml" Target="../ink/ink1983.xml"/><Relationship Id="rId582" Type="http://schemas.openxmlformats.org/officeDocument/2006/relationships/image" Target="../media/image2036.png"/><Relationship Id="rId803" Type="http://schemas.openxmlformats.org/officeDocument/2006/relationships/customXml" Target="../ink/ink2197.xml"/><Relationship Id="rId3" Type="http://schemas.openxmlformats.org/officeDocument/2006/relationships/notesSlide" Target="../notesSlides/notesSlide20.xml"/><Relationship Id="rId235" Type="http://schemas.openxmlformats.org/officeDocument/2006/relationships/customXml" Target="../ink/ink1913.xml"/><Relationship Id="rId442" Type="http://schemas.openxmlformats.org/officeDocument/2006/relationships/image" Target="../media/image1966.png"/><Relationship Id="rId887" Type="http://schemas.openxmlformats.org/officeDocument/2006/relationships/customXml" Target="../ink/ink2239.xml"/><Relationship Id="rId1072" Type="http://schemas.openxmlformats.org/officeDocument/2006/relationships/image" Target="../media/image2280.png"/><Relationship Id="rId302" Type="http://schemas.openxmlformats.org/officeDocument/2006/relationships/image" Target="../media/image1896.png"/><Relationship Id="rId747" Type="http://schemas.openxmlformats.org/officeDocument/2006/relationships/customXml" Target="../ink/ink2169.xml"/><Relationship Id="rId954" Type="http://schemas.openxmlformats.org/officeDocument/2006/relationships/image" Target="../media/image2221.png"/><Relationship Id="rId83" Type="http://schemas.openxmlformats.org/officeDocument/2006/relationships/image" Target="../media/image1788.png"/><Relationship Id="rId179" Type="http://schemas.openxmlformats.org/officeDocument/2006/relationships/image" Target="../media/image1835.png"/><Relationship Id="rId386" Type="http://schemas.openxmlformats.org/officeDocument/2006/relationships/image" Target="../media/image1938.png"/><Relationship Id="rId593" Type="http://schemas.openxmlformats.org/officeDocument/2006/relationships/customXml" Target="../ink/ink2092.xml"/><Relationship Id="rId607" Type="http://schemas.openxmlformats.org/officeDocument/2006/relationships/customXml" Target="../ink/ink2099.xml"/><Relationship Id="rId814" Type="http://schemas.openxmlformats.org/officeDocument/2006/relationships/image" Target="../media/image2152.png"/><Relationship Id="rId246" Type="http://schemas.openxmlformats.org/officeDocument/2006/relationships/image" Target="../media/image1868.png"/><Relationship Id="rId453" Type="http://schemas.openxmlformats.org/officeDocument/2006/relationships/customXml" Target="../ink/ink2022.xml"/><Relationship Id="rId660" Type="http://schemas.openxmlformats.org/officeDocument/2006/relationships/image" Target="../media/image2075.png"/><Relationship Id="rId898" Type="http://schemas.openxmlformats.org/officeDocument/2006/relationships/image" Target="../media/image2194.png"/><Relationship Id="rId1083" Type="http://schemas.openxmlformats.org/officeDocument/2006/relationships/customXml" Target="../ink/ink2337.xml"/><Relationship Id="rId106" Type="http://schemas.openxmlformats.org/officeDocument/2006/relationships/customXml" Target="../ink/ink1847.xml"/><Relationship Id="rId313" Type="http://schemas.openxmlformats.org/officeDocument/2006/relationships/customXml" Target="../ink/ink1952.xml"/><Relationship Id="rId758" Type="http://schemas.openxmlformats.org/officeDocument/2006/relationships/image" Target="../media/image2124.png"/><Relationship Id="rId965" Type="http://schemas.openxmlformats.org/officeDocument/2006/relationships/customXml" Target="../ink/ink2278.xml"/><Relationship Id="rId1150" Type="http://schemas.openxmlformats.org/officeDocument/2006/relationships/customXml" Target="../ink/ink2371.xml"/><Relationship Id="rId10" Type="http://schemas.openxmlformats.org/officeDocument/2006/relationships/customXml" Target="../ink/ink1799.xml"/><Relationship Id="rId94" Type="http://schemas.openxmlformats.org/officeDocument/2006/relationships/customXml" Target="../ink/ink1841.xml"/><Relationship Id="rId397" Type="http://schemas.openxmlformats.org/officeDocument/2006/relationships/customXml" Target="../ink/ink1994.xml"/><Relationship Id="rId520" Type="http://schemas.openxmlformats.org/officeDocument/2006/relationships/image" Target="../media/image2005.png"/><Relationship Id="rId618" Type="http://schemas.openxmlformats.org/officeDocument/2006/relationships/image" Target="../media/image2054.png"/><Relationship Id="rId825" Type="http://schemas.openxmlformats.org/officeDocument/2006/relationships/customXml" Target="../ink/ink2208.xml"/><Relationship Id="rId257" Type="http://schemas.openxmlformats.org/officeDocument/2006/relationships/customXml" Target="../ink/ink1924.xml"/><Relationship Id="rId464" Type="http://schemas.openxmlformats.org/officeDocument/2006/relationships/image" Target="../media/image1977.png"/><Relationship Id="rId1010" Type="http://schemas.openxmlformats.org/officeDocument/2006/relationships/image" Target="../media/image2249.png"/><Relationship Id="rId1094" Type="http://schemas.openxmlformats.org/officeDocument/2006/relationships/image" Target="../media/image2291.png"/><Relationship Id="rId1108" Type="http://schemas.openxmlformats.org/officeDocument/2006/relationships/image" Target="../media/image2298.png"/><Relationship Id="rId117" Type="http://schemas.openxmlformats.org/officeDocument/2006/relationships/customXml" Target="../ink/ink1853.xml"/><Relationship Id="rId671" Type="http://schemas.openxmlformats.org/officeDocument/2006/relationships/customXml" Target="../ink/ink2131.xml"/><Relationship Id="rId769" Type="http://schemas.openxmlformats.org/officeDocument/2006/relationships/customXml" Target="../ink/ink2180.xml"/><Relationship Id="rId976" Type="http://schemas.openxmlformats.org/officeDocument/2006/relationships/image" Target="../media/image2232.png"/><Relationship Id="rId324" Type="http://schemas.openxmlformats.org/officeDocument/2006/relationships/image" Target="../media/image1907.png"/><Relationship Id="rId531" Type="http://schemas.openxmlformats.org/officeDocument/2006/relationships/customXml" Target="../ink/ink2061.xml"/><Relationship Id="rId629" Type="http://schemas.openxmlformats.org/officeDocument/2006/relationships/customXml" Target="../ink/ink2110.xml"/><Relationship Id="rId1161" Type="http://schemas.openxmlformats.org/officeDocument/2006/relationships/image" Target="../media/image2324.png"/><Relationship Id="rId836" Type="http://schemas.openxmlformats.org/officeDocument/2006/relationships/image" Target="../media/image2163.png"/><Relationship Id="rId1021" Type="http://schemas.openxmlformats.org/officeDocument/2006/relationships/customXml" Target="../ink/ink2306.xml"/><Relationship Id="rId1119" Type="http://schemas.openxmlformats.org/officeDocument/2006/relationships/image" Target="../media/image2303.png"/><Relationship Id="rId903" Type="http://schemas.openxmlformats.org/officeDocument/2006/relationships/customXml" Target="../ink/ink2247.xml"/><Relationship Id="rId32" Type="http://schemas.openxmlformats.org/officeDocument/2006/relationships/customXml" Target="../ink/ink1810.xml"/><Relationship Id="rId181" Type="http://schemas.openxmlformats.org/officeDocument/2006/relationships/image" Target="../media/image1836.png"/><Relationship Id="rId279" Type="http://schemas.openxmlformats.org/officeDocument/2006/relationships/customXml" Target="../ink/ink1935.xml"/><Relationship Id="rId486" Type="http://schemas.openxmlformats.org/officeDocument/2006/relationships/image" Target="../media/image1988.png"/><Relationship Id="rId693" Type="http://schemas.openxmlformats.org/officeDocument/2006/relationships/customXml" Target="../ink/ink2142.xml"/><Relationship Id="rId139" Type="http://schemas.openxmlformats.org/officeDocument/2006/relationships/image" Target="../media/image1815.png"/><Relationship Id="rId346" Type="http://schemas.openxmlformats.org/officeDocument/2006/relationships/image" Target="../media/image1918.png"/><Relationship Id="rId553" Type="http://schemas.openxmlformats.org/officeDocument/2006/relationships/customXml" Target="../ink/ink2072.xml"/><Relationship Id="rId760" Type="http://schemas.openxmlformats.org/officeDocument/2006/relationships/image" Target="../media/image2125.png"/><Relationship Id="rId998" Type="http://schemas.openxmlformats.org/officeDocument/2006/relationships/image" Target="../media/image2243.png"/><Relationship Id="rId206" Type="http://schemas.openxmlformats.org/officeDocument/2006/relationships/image" Target="../media/image1848.png"/><Relationship Id="rId413" Type="http://schemas.openxmlformats.org/officeDocument/2006/relationships/customXml" Target="../ink/ink2002.xml"/><Relationship Id="rId858" Type="http://schemas.openxmlformats.org/officeDocument/2006/relationships/image" Target="../media/image2174.png"/><Relationship Id="rId1043" Type="http://schemas.openxmlformats.org/officeDocument/2006/relationships/customXml" Target="../ink/ink2317.xml"/><Relationship Id="rId620" Type="http://schemas.openxmlformats.org/officeDocument/2006/relationships/image" Target="../media/image2055.png"/><Relationship Id="rId718" Type="http://schemas.openxmlformats.org/officeDocument/2006/relationships/image" Target="../media/image2104.png"/><Relationship Id="rId925" Type="http://schemas.openxmlformats.org/officeDocument/2006/relationships/customXml" Target="../ink/ink2258.xml"/><Relationship Id="rId1110" Type="http://schemas.openxmlformats.org/officeDocument/2006/relationships/image" Target="../media/image2299.png"/><Relationship Id="rId54" Type="http://schemas.openxmlformats.org/officeDocument/2006/relationships/customXml" Target="../ink/ink1821.xml"/><Relationship Id="rId270" Type="http://schemas.openxmlformats.org/officeDocument/2006/relationships/image" Target="../media/image1880.png"/><Relationship Id="rId130" Type="http://schemas.openxmlformats.org/officeDocument/2006/relationships/customXml" Target="../ink/ink1860.xml"/><Relationship Id="rId368" Type="http://schemas.openxmlformats.org/officeDocument/2006/relationships/image" Target="../media/image1929.png"/><Relationship Id="rId575" Type="http://schemas.openxmlformats.org/officeDocument/2006/relationships/customXml" Target="../ink/ink2083.xml"/><Relationship Id="rId782" Type="http://schemas.openxmlformats.org/officeDocument/2006/relationships/image" Target="../media/image2136.png"/><Relationship Id="rId228" Type="http://schemas.openxmlformats.org/officeDocument/2006/relationships/image" Target="../media/image1859.png"/><Relationship Id="rId435" Type="http://schemas.openxmlformats.org/officeDocument/2006/relationships/customXml" Target="../ink/ink2013.xml"/><Relationship Id="rId642" Type="http://schemas.openxmlformats.org/officeDocument/2006/relationships/image" Target="../media/image2066.png"/><Relationship Id="rId1065" Type="http://schemas.openxmlformats.org/officeDocument/2006/relationships/customXml" Target="../ink/ink2328.xml"/><Relationship Id="rId502" Type="http://schemas.openxmlformats.org/officeDocument/2006/relationships/image" Target="../media/image1996.png"/><Relationship Id="rId947" Type="http://schemas.openxmlformats.org/officeDocument/2006/relationships/customXml" Target="../ink/ink2269.xml"/><Relationship Id="rId1132" Type="http://schemas.openxmlformats.org/officeDocument/2006/relationships/customXml" Target="../ink/ink2362.xml"/><Relationship Id="rId76" Type="http://schemas.openxmlformats.org/officeDocument/2006/relationships/customXml" Target="../ink/ink1832.xml"/><Relationship Id="rId807" Type="http://schemas.openxmlformats.org/officeDocument/2006/relationships/customXml" Target="../ink/ink2199.xml"/><Relationship Id="rId292" Type="http://schemas.openxmlformats.org/officeDocument/2006/relationships/image" Target="../media/image1891.png"/><Relationship Id="rId597" Type="http://schemas.openxmlformats.org/officeDocument/2006/relationships/customXml" Target="../ink/ink2094.xml"/><Relationship Id="rId152" Type="http://schemas.openxmlformats.org/officeDocument/2006/relationships/customXml" Target="../ink/ink1871.xml"/><Relationship Id="rId457" Type="http://schemas.openxmlformats.org/officeDocument/2006/relationships/customXml" Target="../ink/ink2024.xml"/><Relationship Id="rId1087" Type="http://schemas.openxmlformats.org/officeDocument/2006/relationships/customXml" Target="../ink/ink2339.xml"/><Relationship Id="rId664" Type="http://schemas.openxmlformats.org/officeDocument/2006/relationships/image" Target="../media/image2077.png"/><Relationship Id="rId871" Type="http://schemas.openxmlformats.org/officeDocument/2006/relationships/customXml" Target="../ink/ink2231.xml"/><Relationship Id="rId969" Type="http://schemas.openxmlformats.org/officeDocument/2006/relationships/customXml" Target="../ink/ink2280.xml"/><Relationship Id="rId317" Type="http://schemas.openxmlformats.org/officeDocument/2006/relationships/customXml" Target="../ink/ink1954.xml"/><Relationship Id="rId524" Type="http://schemas.openxmlformats.org/officeDocument/2006/relationships/image" Target="../media/image2007.png"/><Relationship Id="rId731" Type="http://schemas.openxmlformats.org/officeDocument/2006/relationships/customXml" Target="../ink/ink2161.xml"/><Relationship Id="rId1154" Type="http://schemas.openxmlformats.org/officeDocument/2006/relationships/customXml" Target="../ink/ink2373.xml"/><Relationship Id="rId98" Type="http://schemas.openxmlformats.org/officeDocument/2006/relationships/customXml" Target="../ink/ink1843.xml"/><Relationship Id="rId829" Type="http://schemas.openxmlformats.org/officeDocument/2006/relationships/customXml" Target="../ink/ink2210.xml"/><Relationship Id="rId1014" Type="http://schemas.openxmlformats.org/officeDocument/2006/relationships/image" Target="../media/image2251.png"/><Relationship Id="rId25" Type="http://schemas.openxmlformats.org/officeDocument/2006/relationships/image" Target="../media/image1759.png"/><Relationship Id="rId174" Type="http://schemas.openxmlformats.org/officeDocument/2006/relationships/customXml" Target="../ink/ink1882.xml"/><Relationship Id="rId381" Type="http://schemas.openxmlformats.org/officeDocument/2006/relationships/customXml" Target="../ink/ink1986.xml"/><Relationship Id="rId241" Type="http://schemas.openxmlformats.org/officeDocument/2006/relationships/customXml" Target="../ink/ink1916.xml"/><Relationship Id="rId479" Type="http://schemas.openxmlformats.org/officeDocument/2006/relationships/customXml" Target="../ink/ink2035.xml"/><Relationship Id="rId686" Type="http://schemas.openxmlformats.org/officeDocument/2006/relationships/image" Target="../media/image2088.png"/><Relationship Id="rId893" Type="http://schemas.openxmlformats.org/officeDocument/2006/relationships/customXml" Target="../ink/ink2242.xml"/><Relationship Id="rId339" Type="http://schemas.openxmlformats.org/officeDocument/2006/relationships/customXml" Target="../ink/ink1965.xml"/><Relationship Id="rId546" Type="http://schemas.openxmlformats.org/officeDocument/2006/relationships/image" Target="../media/image2018.png"/><Relationship Id="rId753" Type="http://schemas.openxmlformats.org/officeDocument/2006/relationships/customXml" Target="../ink/ink2172.xml"/><Relationship Id="rId101" Type="http://schemas.openxmlformats.org/officeDocument/2006/relationships/image" Target="../media/image1797.png"/><Relationship Id="rId406" Type="http://schemas.openxmlformats.org/officeDocument/2006/relationships/image" Target="../media/image1948.png"/><Relationship Id="rId960" Type="http://schemas.openxmlformats.org/officeDocument/2006/relationships/image" Target="../media/image2224.png"/><Relationship Id="rId1036" Type="http://schemas.openxmlformats.org/officeDocument/2006/relationships/image" Target="../media/image2262.png"/><Relationship Id="rId613" Type="http://schemas.openxmlformats.org/officeDocument/2006/relationships/customXml" Target="../ink/ink2102.xml"/><Relationship Id="rId820" Type="http://schemas.openxmlformats.org/officeDocument/2006/relationships/image" Target="../media/image2155.png"/><Relationship Id="rId918" Type="http://schemas.openxmlformats.org/officeDocument/2006/relationships/image" Target="../media/image2204.png"/><Relationship Id="rId1103" Type="http://schemas.openxmlformats.org/officeDocument/2006/relationships/customXml" Target="../ink/ink2347.xml"/><Relationship Id="rId47" Type="http://schemas.openxmlformats.org/officeDocument/2006/relationships/image" Target="../media/image1770.png"/><Relationship Id="rId196" Type="http://schemas.openxmlformats.org/officeDocument/2006/relationships/image" Target="../media/image1843.png"/><Relationship Id="rId263" Type="http://schemas.openxmlformats.org/officeDocument/2006/relationships/customXml" Target="../ink/ink1927.xml"/><Relationship Id="rId470" Type="http://schemas.openxmlformats.org/officeDocument/2006/relationships/image" Target="../media/image19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ice.destatis.de/inflationsrechner/E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31.emf"/><Relationship Id="rId4" Type="http://schemas.openxmlformats.org/officeDocument/2006/relationships/package" Target="../embeddings/Microsoft_Excel_Worksheet1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25.png"/><Relationship Id="rId7" Type="http://schemas.openxmlformats.org/officeDocument/2006/relationships/customXml" Target="../ink/ink12.xml"/><Relationship Id="rId12" Type="http://schemas.openxmlformats.org/officeDocument/2006/relationships/image" Target="../media/image14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4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10100.png"/><Relationship Id="rId9" Type="http://schemas.openxmlformats.org/officeDocument/2006/relationships/customXml" Target="../ink/ink13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22.xml"/><Relationship Id="rId30" Type="http://schemas.openxmlformats.org/officeDocument/2006/relationships/image" Target="../media/image23.png"/><Relationship Id="rId8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35.xml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47" Type="http://schemas.openxmlformats.org/officeDocument/2006/relationships/customXml" Target="../ink/ink48.xml"/><Relationship Id="rId50" Type="http://schemas.openxmlformats.org/officeDocument/2006/relationships/image" Target="../media/image48.png"/><Relationship Id="rId55" Type="http://schemas.openxmlformats.org/officeDocument/2006/relationships/customXml" Target="../ink/ink52.xml"/><Relationship Id="rId63" Type="http://schemas.openxmlformats.org/officeDocument/2006/relationships/customXml" Target="../ink/ink56.xml"/><Relationship Id="rId68" Type="http://schemas.openxmlformats.org/officeDocument/2006/relationships/image" Target="../media/image57.png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9" Type="http://schemas.openxmlformats.org/officeDocument/2006/relationships/customXml" Target="../ink/ink39.xml"/><Relationship Id="rId11" Type="http://schemas.openxmlformats.org/officeDocument/2006/relationships/customXml" Target="../ink/ink30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43.xml"/><Relationship Id="rId40" Type="http://schemas.openxmlformats.org/officeDocument/2006/relationships/image" Target="../media/image43.png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52.png"/><Relationship Id="rId66" Type="http://schemas.openxmlformats.org/officeDocument/2006/relationships/image" Target="../media/image56.png"/><Relationship Id="rId5" Type="http://schemas.openxmlformats.org/officeDocument/2006/relationships/customXml" Target="../ink/ink27.xml"/><Relationship Id="rId61" Type="http://schemas.openxmlformats.org/officeDocument/2006/relationships/customXml" Target="../ink/ink55.xml"/><Relationship Id="rId19" Type="http://schemas.openxmlformats.org/officeDocument/2006/relationships/customXml" Target="../ink/ink34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38.xml"/><Relationship Id="rId30" Type="http://schemas.openxmlformats.org/officeDocument/2006/relationships/image" Target="../media/image38.png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47.png"/><Relationship Id="rId56" Type="http://schemas.openxmlformats.org/officeDocument/2006/relationships/image" Target="../media/image51.png"/><Relationship Id="rId64" Type="http://schemas.openxmlformats.org/officeDocument/2006/relationships/image" Target="../media/image55.png"/><Relationship Id="rId8" Type="http://schemas.openxmlformats.org/officeDocument/2006/relationships/image" Target="../media/image27.png"/><Relationship Id="rId51" Type="http://schemas.openxmlformats.org/officeDocument/2006/relationships/customXml" Target="../ink/ink50.xml"/><Relationship Id="rId3" Type="http://schemas.openxmlformats.org/officeDocument/2006/relationships/customXml" Target="../ink/ink26.xml"/><Relationship Id="rId12" Type="http://schemas.openxmlformats.org/officeDocument/2006/relationships/image" Target="../media/image29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54.xml"/><Relationship Id="rId67" Type="http://schemas.openxmlformats.org/officeDocument/2006/relationships/customXml" Target="../ink/ink58.xml"/><Relationship Id="rId20" Type="http://schemas.openxmlformats.org/officeDocument/2006/relationships/image" Target="../media/image33.png"/><Relationship Id="rId41" Type="http://schemas.openxmlformats.org/officeDocument/2006/relationships/customXml" Target="../ink/ink45.xml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10" Type="http://schemas.openxmlformats.org/officeDocument/2006/relationships/image" Target="../media/image28.png"/><Relationship Id="rId31" Type="http://schemas.openxmlformats.org/officeDocument/2006/relationships/customXml" Target="../ink/ink40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customXml" Target="../ink/ink57.xml"/><Relationship Id="rId4" Type="http://schemas.openxmlformats.org/officeDocument/2006/relationships/image" Target="../media/image2510.png"/><Relationship Id="rId9" Type="http://schemas.openxmlformats.org/officeDocument/2006/relationships/customXml" Target="../ink/ink29.xml"/><Relationship Id="rId13" Type="http://schemas.openxmlformats.org/officeDocument/2006/relationships/customXml" Target="../ink/ink31.xml"/><Relationship Id="rId18" Type="http://schemas.openxmlformats.org/officeDocument/2006/relationships/image" Target="../media/image32.png"/><Relationship Id="rId39" Type="http://schemas.openxmlformats.org/officeDocument/2006/relationships/customXml" Target="../ink/ink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4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customXml" Target="../ink/ink59.xml"/><Relationship Id="rId21" Type="http://schemas.openxmlformats.org/officeDocument/2006/relationships/customXml" Target="../ink/ink68.xml"/><Relationship Id="rId7" Type="http://schemas.openxmlformats.org/officeDocument/2006/relationships/customXml" Target="../ink/ink61.xml"/><Relationship Id="rId12" Type="http://schemas.openxmlformats.org/officeDocument/2006/relationships/image" Target="../media/image62.png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customXml" Target="../ink/ink63.xml"/><Relationship Id="rId24" Type="http://schemas.openxmlformats.org/officeDocument/2006/relationships/image" Target="../media/image68.png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28" Type="http://schemas.openxmlformats.org/officeDocument/2006/relationships/image" Target="../media/image70.png"/><Relationship Id="rId10" Type="http://schemas.openxmlformats.org/officeDocument/2006/relationships/image" Target="../media/image61.png"/><Relationship Id="rId19" Type="http://schemas.openxmlformats.org/officeDocument/2006/relationships/customXml" Target="../ink/ink67.xml"/><Relationship Id="rId4" Type="http://schemas.openxmlformats.org/officeDocument/2006/relationships/image" Target="../media/image58.png"/><Relationship Id="rId9" Type="http://schemas.openxmlformats.org/officeDocument/2006/relationships/customXml" Target="../ink/ink62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7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.xml"/><Relationship Id="rId299" Type="http://schemas.openxmlformats.org/officeDocument/2006/relationships/image" Target="../media/image217.png"/><Relationship Id="rId21" Type="http://schemas.openxmlformats.org/officeDocument/2006/relationships/customXml" Target="../ink/ink81.xml"/><Relationship Id="rId63" Type="http://schemas.openxmlformats.org/officeDocument/2006/relationships/customXml" Target="../ink/ink102.xml"/><Relationship Id="rId159" Type="http://schemas.openxmlformats.org/officeDocument/2006/relationships/customXml" Target="../ink/ink150.xml"/><Relationship Id="rId324" Type="http://schemas.openxmlformats.org/officeDocument/2006/relationships/customXml" Target="../ink/ink233.xml"/><Relationship Id="rId366" Type="http://schemas.openxmlformats.org/officeDocument/2006/relationships/image" Target="../media/image250.png"/><Relationship Id="rId170" Type="http://schemas.openxmlformats.org/officeDocument/2006/relationships/image" Target="../media/image154.png"/><Relationship Id="rId226" Type="http://schemas.openxmlformats.org/officeDocument/2006/relationships/image" Target="../media/image181.png"/><Relationship Id="rId433" Type="http://schemas.openxmlformats.org/officeDocument/2006/relationships/image" Target="../media/image282.png"/><Relationship Id="rId268" Type="http://schemas.openxmlformats.org/officeDocument/2006/relationships/customXml" Target="../ink/ink205.xml"/><Relationship Id="rId32" Type="http://schemas.openxmlformats.org/officeDocument/2006/relationships/image" Target="../media/image85.png"/><Relationship Id="rId74" Type="http://schemas.openxmlformats.org/officeDocument/2006/relationships/image" Target="../media/image106.png"/><Relationship Id="rId128" Type="http://schemas.openxmlformats.org/officeDocument/2006/relationships/image" Target="../media/image133.png"/><Relationship Id="rId335" Type="http://schemas.openxmlformats.org/officeDocument/2006/relationships/image" Target="../media/image235.png"/><Relationship Id="rId377" Type="http://schemas.openxmlformats.org/officeDocument/2006/relationships/customXml" Target="../ink/ink260.xml"/><Relationship Id="rId5" Type="http://schemas.openxmlformats.org/officeDocument/2006/relationships/customXml" Target="../ink/ink73.xml"/><Relationship Id="rId181" Type="http://schemas.openxmlformats.org/officeDocument/2006/relationships/customXml" Target="../ink/ink161.xml"/><Relationship Id="rId237" Type="http://schemas.openxmlformats.org/officeDocument/2006/relationships/customXml" Target="../ink/ink189.xml"/><Relationship Id="rId402" Type="http://schemas.openxmlformats.org/officeDocument/2006/relationships/image" Target="../media/image267.png"/><Relationship Id="rId279" Type="http://schemas.openxmlformats.org/officeDocument/2006/relationships/image" Target="../media/image207.png"/><Relationship Id="rId444" Type="http://schemas.openxmlformats.org/officeDocument/2006/relationships/customXml" Target="../ink/ink295.xml"/><Relationship Id="rId43" Type="http://schemas.openxmlformats.org/officeDocument/2006/relationships/customXml" Target="../ink/ink92.xml"/><Relationship Id="rId139" Type="http://schemas.openxmlformats.org/officeDocument/2006/relationships/customXml" Target="../ink/ink140.xml"/><Relationship Id="rId290" Type="http://schemas.openxmlformats.org/officeDocument/2006/relationships/customXml" Target="../ink/ink216.xml"/><Relationship Id="rId304" Type="http://schemas.openxmlformats.org/officeDocument/2006/relationships/customXml" Target="../ink/ink223.xml"/><Relationship Id="rId346" Type="http://schemas.openxmlformats.org/officeDocument/2006/relationships/image" Target="../media/image240.png"/><Relationship Id="rId388" Type="http://schemas.openxmlformats.org/officeDocument/2006/relationships/customXml" Target="../ink/ink266.xml"/><Relationship Id="rId85" Type="http://schemas.openxmlformats.org/officeDocument/2006/relationships/customXml" Target="../ink/ink113.xml"/><Relationship Id="rId150" Type="http://schemas.openxmlformats.org/officeDocument/2006/relationships/image" Target="../media/image144.png"/><Relationship Id="rId192" Type="http://schemas.openxmlformats.org/officeDocument/2006/relationships/image" Target="../media/image164.png"/><Relationship Id="rId206" Type="http://schemas.openxmlformats.org/officeDocument/2006/relationships/image" Target="../media/image171.png"/><Relationship Id="rId413" Type="http://schemas.openxmlformats.org/officeDocument/2006/relationships/customXml" Target="../ink/ink279.xml"/><Relationship Id="rId248" Type="http://schemas.openxmlformats.org/officeDocument/2006/relationships/image" Target="../media/image192.png"/><Relationship Id="rId455" Type="http://schemas.openxmlformats.org/officeDocument/2006/relationships/image" Target="../media/image293.png"/><Relationship Id="rId12" Type="http://schemas.openxmlformats.org/officeDocument/2006/relationships/image" Target="../media/image75.png"/><Relationship Id="rId108" Type="http://schemas.openxmlformats.org/officeDocument/2006/relationships/image" Target="../media/image123.png"/><Relationship Id="rId315" Type="http://schemas.openxmlformats.org/officeDocument/2006/relationships/image" Target="../media/image225.png"/><Relationship Id="rId357" Type="http://schemas.openxmlformats.org/officeDocument/2006/relationships/customXml" Target="../ink/ink250.xml"/><Relationship Id="rId54" Type="http://schemas.openxmlformats.org/officeDocument/2006/relationships/image" Target="../media/image96.png"/><Relationship Id="rId96" Type="http://schemas.openxmlformats.org/officeDocument/2006/relationships/image" Target="../media/image117.png"/><Relationship Id="rId161" Type="http://schemas.openxmlformats.org/officeDocument/2006/relationships/customXml" Target="../ink/ink151.xml"/><Relationship Id="rId217" Type="http://schemas.openxmlformats.org/officeDocument/2006/relationships/customXml" Target="../ink/ink179.xml"/><Relationship Id="rId399" Type="http://schemas.openxmlformats.org/officeDocument/2006/relationships/customXml" Target="../ink/ink272.xml"/><Relationship Id="rId259" Type="http://schemas.openxmlformats.org/officeDocument/2006/relationships/image" Target="../media/image197.png"/><Relationship Id="rId424" Type="http://schemas.openxmlformats.org/officeDocument/2006/relationships/customXml" Target="../ink/ink285.xml"/><Relationship Id="rId23" Type="http://schemas.openxmlformats.org/officeDocument/2006/relationships/customXml" Target="../ink/ink82.xml"/><Relationship Id="rId119" Type="http://schemas.openxmlformats.org/officeDocument/2006/relationships/customXml" Target="../ink/ink130.xml"/><Relationship Id="rId270" Type="http://schemas.openxmlformats.org/officeDocument/2006/relationships/customXml" Target="../ink/ink206.xml"/><Relationship Id="rId326" Type="http://schemas.openxmlformats.org/officeDocument/2006/relationships/customXml" Target="../ink/ink234.xml"/><Relationship Id="rId65" Type="http://schemas.openxmlformats.org/officeDocument/2006/relationships/customXml" Target="../ink/ink103.xml"/><Relationship Id="rId130" Type="http://schemas.openxmlformats.org/officeDocument/2006/relationships/image" Target="../media/image134.png"/><Relationship Id="rId368" Type="http://schemas.openxmlformats.org/officeDocument/2006/relationships/image" Target="../media/image251.png"/><Relationship Id="rId172" Type="http://schemas.openxmlformats.org/officeDocument/2006/relationships/image" Target="../media/image155.png"/><Relationship Id="rId228" Type="http://schemas.openxmlformats.org/officeDocument/2006/relationships/image" Target="../media/image182.png"/><Relationship Id="rId435" Type="http://schemas.openxmlformats.org/officeDocument/2006/relationships/image" Target="../media/image283.png"/><Relationship Id="rId281" Type="http://schemas.openxmlformats.org/officeDocument/2006/relationships/image" Target="../media/image208.png"/><Relationship Id="rId337" Type="http://schemas.openxmlformats.org/officeDocument/2006/relationships/image" Target="../media/image236.png"/><Relationship Id="rId34" Type="http://schemas.openxmlformats.org/officeDocument/2006/relationships/image" Target="../media/image86.png"/><Relationship Id="rId76" Type="http://schemas.openxmlformats.org/officeDocument/2006/relationships/image" Target="../media/image107.png"/><Relationship Id="rId141" Type="http://schemas.openxmlformats.org/officeDocument/2006/relationships/customXml" Target="../ink/ink141.xml"/><Relationship Id="rId379" Type="http://schemas.openxmlformats.org/officeDocument/2006/relationships/customXml" Target="../ink/ink261.xml"/><Relationship Id="rId7" Type="http://schemas.openxmlformats.org/officeDocument/2006/relationships/customXml" Target="../ink/ink74.xml"/><Relationship Id="rId183" Type="http://schemas.openxmlformats.org/officeDocument/2006/relationships/customXml" Target="../ink/ink162.xml"/><Relationship Id="rId239" Type="http://schemas.openxmlformats.org/officeDocument/2006/relationships/customXml" Target="../ink/ink190.xml"/><Relationship Id="rId390" Type="http://schemas.openxmlformats.org/officeDocument/2006/relationships/customXml" Target="../ink/ink267.xml"/><Relationship Id="rId404" Type="http://schemas.openxmlformats.org/officeDocument/2006/relationships/image" Target="../media/image268.png"/><Relationship Id="rId446" Type="http://schemas.openxmlformats.org/officeDocument/2006/relationships/customXml" Target="../ink/ink296.xml"/><Relationship Id="rId250" Type="http://schemas.openxmlformats.org/officeDocument/2006/relationships/customXml" Target="../ink/ink196.xml"/><Relationship Id="rId292" Type="http://schemas.openxmlformats.org/officeDocument/2006/relationships/customXml" Target="../ink/ink217.xml"/><Relationship Id="rId306" Type="http://schemas.openxmlformats.org/officeDocument/2006/relationships/customXml" Target="../ink/ink224.xml"/><Relationship Id="rId45" Type="http://schemas.openxmlformats.org/officeDocument/2006/relationships/customXml" Target="../ink/ink93.xml"/><Relationship Id="rId87" Type="http://schemas.openxmlformats.org/officeDocument/2006/relationships/customXml" Target="../ink/ink114.xml"/><Relationship Id="rId110" Type="http://schemas.openxmlformats.org/officeDocument/2006/relationships/image" Target="../media/image124.png"/><Relationship Id="rId348" Type="http://schemas.openxmlformats.org/officeDocument/2006/relationships/image" Target="../media/image241.png"/><Relationship Id="rId152" Type="http://schemas.openxmlformats.org/officeDocument/2006/relationships/image" Target="../media/image145.png"/><Relationship Id="rId194" Type="http://schemas.openxmlformats.org/officeDocument/2006/relationships/image" Target="../media/image165.png"/><Relationship Id="rId208" Type="http://schemas.openxmlformats.org/officeDocument/2006/relationships/image" Target="../media/image172.png"/><Relationship Id="rId415" Type="http://schemas.openxmlformats.org/officeDocument/2006/relationships/customXml" Target="../ink/ink280.xml"/><Relationship Id="rId457" Type="http://schemas.openxmlformats.org/officeDocument/2006/relationships/image" Target="../media/image294.png"/><Relationship Id="rId261" Type="http://schemas.openxmlformats.org/officeDocument/2006/relationships/image" Target="../media/image198.png"/><Relationship Id="rId14" Type="http://schemas.openxmlformats.org/officeDocument/2006/relationships/image" Target="../media/image76.png"/><Relationship Id="rId56" Type="http://schemas.openxmlformats.org/officeDocument/2006/relationships/image" Target="../media/image97.png"/><Relationship Id="rId317" Type="http://schemas.openxmlformats.org/officeDocument/2006/relationships/image" Target="../media/image226.png"/><Relationship Id="rId359" Type="http://schemas.openxmlformats.org/officeDocument/2006/relationships/customXml" Target="../ink/ink251.xml"/><Relationship Id="rId98" Type="http://schemas.openxmlformats.org/officeDocument/2006/relationships/image" Target="../media/image118.png"/><Relationship Id="rId121" Type="http://schemas.openxmlformats.org/officeDocument/2006/relationships/customXml" Target="../ink/ink131.xml"/><Relationship Id="rId163" Type="http://schemas.openxmlformats.org/officeDocument/2006/relationships/customXml" Target="../ink/ink152.xml"/><Relationship Id="rId219" Type="http://schemas.openxmlformats.org/officeDocument/2006/relationships/customXml" Target="../ink/ink180.xml"/><Relationship Id="rId370" Type="http://schemas.openxmlformats.org/officeDocument/2006/relationships/image" Target="../media/image252.png"/><Relationship Id="rId426" Type="http://schemas.openxmlformats.org/officeDocument/2006/relationships/customXml" Target="../ink/ink286.xml"/><Relationship Id="rId230" Type="http://schemas.openxmlformats.org/officeDocument/2006/relationships/image" Target="../media/image183.png"/><Relationship Id="rId25" Type="http://schemas.openxmlformats.org/officeDocument/2006/relationships/customXml" Target="../ink/ink83.xml"/><Relationship Id="rId67" Type="http://schemas.openxmlformats.org/officeDocument/2006/relationships/customXml" Target="../ink/ink104.xml"/><Relationship Id="rId272" Type="http://schemas.openxmlformats.org/officeDocument/2006/relationships/customXml" Target="../ink/ink207.xml"/><Relationship Id="rId328" Type="http://schemas.openxmlformats.org/officeDocument/2006/relationships/customXml" Target="../ink/ink235.xml"/><Relationship Id="rId132" Type="http://schemas.openxmlformats.org/officeDocument/2006/relationships/image" Target="../media/image135.png"/><Relationship Id="rId174" Type="http://schemas.openxmlformats.org/officeDocument/2006/relationships/image" Target="../media/image156.png"/><Relationship Id="rId381" Type="http://schemas.openxmlformats.org/officeDocument/2006/relationships/customXml" Target="../ink/ink262.xml"/><Relationship Id="rId241" Type="http://schemas.openxmlformats.org/officeDocument/2006/relationships/customXml" Target="../ink/ink191.xml"/><Relationship Id="rId437" Type="http://schemas.openxmlformats.org/officeDocument/2006/relationships/image" Target="../media/image284.png"/><Relationship Id="rId36" Type="http://schemas.openxmlformats.org/officeDocument/2006/relationships/image" Target="../media/image87.png"/><Relationship Id="rId283" Type="http://schemas.openxmlformats.org/officeDocument/2006/relationships/image" Target="../media/image209.png"/><Relationship Id="rId339" Type="http://schemas.openxmlformats.org/officeDocument/2006/relationships/image" Target="../media/image237.png"/><Relationship Id="rId78" Type="http://schemas.openxmlformats.org/officeDocument/2006/relationships/image" Target="../media/image108.png"/><Relationship Id="rId101" Type="http://schemas.openxmlformats.org/officeDocument/2006/relationships/customXml" Target="../ink/ink121.xml"/><Relationship Id="rId143" Type="http://schemas.openxmlformats.org/officeDocument/2006/relationships/customXml" Target="../ink/ink142.xml"/><Relationship Id="rId185" Type="http://schemas.openxmlformats.org/officeDocument/2006/relationships/customXml" Target="../ink/ink163.xml"/><Relationship Id="rId350" Type="http://schemas.openxmlformats.org/officeDocument/2006/relationships/image" Target="../media/image242.png"/><Relationship Id="rId406" Type="http://schemas.openxmlformats.org/officeDocument/2006/relationships/image" Target="../media/image269.png"/><Relationship Id="rId9" Type="http://schemas.openxmlformats.org/officeDocument/2006/relationships/customXml" Target="../ink/ink75.xml"/><Relationship Id="rId210" Type="http://schemas.openxmlformats.org/officeDocument/2006/relationships/image" Target="../media/image173.png"/><Relationship Id="rId392" Type="http://schemas.openxmlformats.org/officeDocument/2006/relationships/customXml" Target="../ink/ink268.xml"/><Relationship Id="rId448" Type="http://schemas.openxmlformats.org/officeDocument/2006/relationships/customXml" Target="../ink/ink297.xml"/><Relationship Id="rId252" Type="http://schemas.openxmlformats.org/officeDocument/2006/relationships/customXml" Target="../ink/ink197.xml"/><Relationship Id="rId294" Type="http://schemas.openxmlformats.org/officeDocument/2006/relationships/customXml" Target="../ink/ink218.xml"/><Relationship Id="rId308" Type="http://schemas.openxmlformats.org/officeDocument/2006/relationships/customXml" Target="../ink/ink225.xml"/><Relationship Id="rId47" Type="http://schemas.openxmlformats.org/officeDocument/2006/relationships/customXml" Target="../ink/ink94.xml"/><Relationship Id="rId89" Type="http://schemas.openxmlformats.org/officeDocument/2006/relationships/customXml" Target="../ink/ink115.xml"/><Relationship Id="rId112" Type="http://schemas.openxmlformats.org/officeDocument/2006/relationships/image" Target="../media/image125.png"/><Relationship Id="rId154" Type="http://schemas.openxmlformats.org/officeDocument/2006/relationships/image" Target="../media/image146.png"/><Relationship Id="rId361" Type="http://schemas.openxmlformats.org/officeDocument/2006/relationships/customXml" Target="../ink/ink252.xml"/><Relationship Id="rId196" Type="http://schemas.openxmlformats.org/officeDocument/2006/relationships/image" Target="../media/image166.png"/><Relationship Id="rId417" Type="http://schemas.openxmlformats.org/officeDocument/2006/relationships/customXml" Target="../ink/ink281.xml"/><Relationship Id="rId459" Type="http://schemas.openxmlformats.org/officeDocument/2006/relationships/image" Target="../media/image295.png"/><Relationship Id="rId16" Type="http://schemas.openxmlformats.org/officeDocument/2006/relationships/image" Target="../media/image77.png"/><Relationship Id="rId221" Type="http://schemas.openxmlformats.org/officeDocument/2006/relationships/customXml" Target="../ink/ink181.xml"/><Relationship Id="rId263" Type="http://schemas.openxmlformats.org/officeDocument/2006/relationships/image" Target="../media/image199.png"/><Relationship Id="rId319" Type="http://schemas.openxmlformats.org/officeDocument/2006/relationships/image" Target="../media/image227.png"/><Relationship Id="rId58" Type="http://schemas.openxmlformats.org/officeDocument/2006/relationships/image" Target="../media/image98.png"/><Relationship Id="rId123" Type="http://schemas.openxmlformats.org/officeDocument/2006/relationships/customXml" Target="../ink/ink132.xml"/><Relationship Id="rId330" Type="http://schemas.openxmlformats.org/officeDocument/2006/relationships/customXml" Target="../ink/ink236.xml"/><Relationship Id="rId165" Type="http://schemas.openxmlformats.org/officeDocument/2006/relationships/customXml" Target="../ink/ink153.xml"/><Relationship Id="rId372" Type="http://schemas.openxmlformats.org/officeDocument/2006/relationships/image" Target="../media/image253.png"/><Relationship Id="rId428" Type="http://schemas.openxmlformats.org/officeDocument/2006/relationships/customXml" Target="../ink/ink287.xml"/><Relationship Id="rId232" Type="http://schemas.openxmlformats.org/officeDocument/2006/relationships/image" Target="../media/image184.png"/><Relationship Id="rId274" Type="http://schemas.openxmlformats.org/officeDocument/2006/relationships/customXml" Target="../ink/ink208.xml"/><Relationship Id="rId27" Type="http://schemas.openxmlformats.org/officeDocument/2006/relationships/customXml" Target="../ink/ink84.xml"/><Relationship Id="rId69" Type="http://schemas.openxmlformats.org/officeDocument/2006/relationships/customXml" Target="../ink/ink105.xml"/><Relationship Id="rId134" Type="http://schemas.openxmlformats.org/officeDocument/2006/relationships/image" Target="../media/image136.png"/><Relationship Id="rId80" Type="http://schemas.openxmlformats.org/officeDocument/2006/relationships/image" Target="../media/image109.png"/><Relationship Id="rId176" Type="http://schemas.openxmlformats.org/officeDocument/2006/relationships/image" Target="../media/image62.png"/><Relationship Id="rId341" Type="http://schemas.openxmlformats.org/officeDocument/2006/relationships/image" Target="../media/image238.png"/><Relationship Id="rId383" Type="http://schemas.openxmlformats.org/officeDocument/2006/relationships/customXml" Target="../ink/ink263.xml"/><Relationship Id="rId439" Type="http://schemas.openxmlformats.org/officeDocument/2006/relationships/image" Target="../media/image285.png"/><Relationship Id="rId201" Type="http://schemas.openxmlformats.org/officeDocument/2006/relationships/customXml" Target="../ink/ink171.xml"/><Relationship Id="rId243" Type="http://schemas.openxmlformats.org/officeDocument/2006/relationships/customXml" Target="../ink/ink192.xml"/><Relationship Id="rId285" Type="http://schemas.openxmlformats.org/officeDocument/2006/relationships/image" Target="../media/image210.png"/><Relationship Id="rId450" Type="http://schemas.openxmlformats.org/officeDocument/2006/relationships/customXml" Target="../ink/ink298.xml"/><Relationship Id="rId38" Type="http://schemas.openxmlformats.org/officeDocument/2006/relationships/image" Target="../media/image88.png"/><Relationship Id="rId103" Type="http://schemas.openxmlformats.org/officeDocument/2006/relationships/customXml" Target="../ink/ink122.xml"/><Relationship Id="rId310" Type="http://schemas.openxmlformats.org/officeDocument/2006/relationships/customXml" Target="../ink/ink226.xml"/><Relationship Id="rId91" Type="http://schemas.openxmlformats.org/officeDocument/2006/relationships/customXml" Target="../ink/ink116.xml"/><Relationship Id="rId145" Type="http://schemas.openxmlformats.org/officeDocument/2006/relationships/customXml" Target="../ink/ink143.xml"/><Relationship Id="rId187" Type="http://schemas.openxmlformats.org/officeDocument/2006/relationships/customXml" Target="../ink/ink164.xml"/><Relationship Id="rId352" Type="http://schemas.openxmlformats.org/officeDocument/2006/relationships/image" Target="../media/image243.png"/><Relationship Id="rId394" Type="http://schemas.openxmlformats.org/officeDocument/2006/relationships/customXml" Target="../ink/ink269.xml"/><Relationship Id="rId408" Type="http://schemas.openxmlformats.org/officeDocument/2006/relationships/image" Target="../media/image270.png"/><Relationship Id="rId212" Type="http://schemas.openxmlformats.org/officeDocument/2006/relationships/image" Target="../media/image174.png"/><Relationship Id="rId254" Type="http://schemas.openxmlformats.org/officeDocument/2006/relationships/customXml" Target="../ink/ink198.xml"/><Relationship Id="rId49" Type="http://schemas.openxmlformats.org/officeDocument/2006/relationships/customXml" Target="../ink/ink95.xml"/><Relationship Id="rId114" Type="http://schemas.openxmlformats.org/officeDocument/2006/relationships/image" Target="../media/image126.png"/><Relationship Id="rId296" Type="http://schemas.openxmlformats.org/officeDocument/2006/relationships/customXml" Target="../ink/ink219.xml"/><Relationship Id="rId461" Type="http://schemas.openxmlformats.org/officeDocument/2006/relationships/image" Target="../media/image296.png"/><Relationship Id="rId60" Type="http://schemas.openxmlformats.org/officeDocument/2006/relationships/image" Target="../media/image99.png"/><Relationship Id="rId156" Type="http://schemas.openxmlformats.org/officeDocument/2006/relationships/image" Target="../media/image147.png"/><Relationship Id="rId198" Type="http://schemas.openxmlformats.org/officeDocument/2006/relationships/image" Target="../media/image167.png"/><Relationship Id="rId321" Type="http://schemas.openxmlformats.org/officeDocument/2006/relationships/image" Target="../media/image228.png"/><Relationship Id="rId363" Type="http://schemas.openxmlformats.org/officeDocument/2006/relationships/customXml" Target="../ink/ink253.xml"/><Relationship Id="rId419" Type="http://schemas.openxmlformats.org/officeDocument/2006/relationships/image" Target="../media/image275.png"/><Relationship Id="rId223" Type="http://schemas.openxmlformats.org/officeDocument/2006/relationships/customXml" Target="../ink/ink182.xml"/><Relationship Id="rId430" Type="http://schemas.openxmlformats.org/officeDocument/2006/relationships/customXml" Target="../ink/ink288.xml"/><Relationship Id="rId18" Type="http://schemas.openxmlformats.org/officeDocument/2006/relationships/image" Target="../media/image78.png"/><Relationship Id="rId265" Type="http://schemas.openxmlformats.org/officeDocument/2006/relationships/image" Target="../media/image200.png"/><Relationship Id="rId125" Type="http://schemas.openxmlformats.org/officeDocument/2006/relationships/customXml" Target="../ink/ink133.xml"/><Relationship Id="rId167" Type="http://schemas.openxmlformats.org/officeDocument/2006/relationships/customXml" Target="../ink/ink154.xml"/><Relationship Id="rId332" Type="http://schemas.openxmlformats.org/officeDocument/2006/relationships/customXml" Target="../ink/ink237.xml"/><Relationship Id="rId374" Type="http://schemas.openxmlformats.org/officeDocument/2006/relationships/image" Target="../media/image254.png"/><Relationship Id="rId71" Type="http://schemas.openxmlformats.org/officeDocument/2006/relationships/customXml" Target="../ink/ink106.xml"/><Relationship Id="rId234" Type="http://schemas.openxmlformats.org/officeDocument/2006/relationships/image" Target="../media/image185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5.xml"/><Relationship Id="rId276" Type="http://schemas.openxmlformats.org/officeDocument/2006/relationships/customXml" Target="../ink/ink209.xml"/><Relationship Id="rId441" Type="http://schemas.openxmlformats.org/officeDocument/2006/relationships/image" Target="../media/image286.png"/><Relationship Id="rId40" Type="http://schemas.openxmlformats.org/officeDocument/2006/relationships/image" Target="../media/image89.png"/><Relationship Id="rId136" Type="http://schemas.openxmlformats.org/officeDocument/2006/relationships/image" Target="../media/image137.png"/><Relationship Id="rId178" Type="http://schemas.openxmlformats.org/officeDocument/2006/relationships/image" Target="../media/image157.png"/><Relationship Id="rId301" Type="http://schemas.openxmlformats.org/officeDocument/2006/relationships/image" Target="../media/image218.png"/><Relationship Id="rId343" Type="http://schemas.openxmlformats.org/officeDocument/2006/relationships/customXml" Target="../ink/ink243.xml"/><Relationship Id="rId61" Type="http://schemas.openxmlformats.org/officeDocument/2006/relationships/customXml" Target="../ink/ink101.xml"/><Relationship Id="rId82" Type="http://schemas.openxmlformats.org/officeDocument/2006/relationships/image" Target="../media/image110.png"/><Relationship Id="rId199" Type="http://schemas.openxmlformats.org/officeDocument/2006/relationships/customXml" Target="../ink/ink170.xml"/><Relationship Id="rId203" Type="http://schemas.openxmlformats.org/officeDocument/2006/relationships/customXml" Target="../ink/ink172.xml"/><Relationship Id="rId385" Type="http://schemas.openxmlformats.org/officeDocument/2006/relationships/image" Target="../media/image259.png"/><Relationship Id="rId19" Type="http://schemas.openxmlformats.org/officeDocument/2006/relationships/customXml" Target="../ink/ink80.xml"/><Relationship Id="rId224" Type="http://schemas.openxmlformats.org/officeDocument/2006/relationships/image" Target="../media/image180.png"/><Relationship Id="rId245" Type="http://schemas.openxmlformats.org/officeDocument/2006/relationships/customXml" Target="../ink/ink193.xml"/><Relationship Id="rId266" Type="http://schemas.openxmlformats.org/officeDocument/2006/relationships/customXml" Target="../ink/ink204.xml"/><Relationship Id="rId287" Type="http://schemas.openxmlformats.org/officeDocument/2006/relationships/image" Target="../media/image211.png"/><Relationship Id="rId410" Type="http://schemas.openxmlformats.org/officeDocument/2006/relationships/image" Target="../media/image271.png"/><Relationship Id="rId431" Type="http://schemas.openxmlformats.org/officeDocument/2006/relationships/image" Target="../media/image281.png"/><Relationship Id="rId452" Type="http://schemas.openxmlformats.org/officeDocument/2006/relationships/customXml" Target="../ink/ink299.xml"/><Relationship Id="rId30" Type="http://schemas.openxmlformats.org/officeDocument/2006/relationships/image" Target="../media/image84.png"/><Relationship Id="rId105" Type="http://schemas.openxmlformats.org/officeDocument/2006/relationships/customXml" Target="../ink/ink123.xml"/><Relationship Id="rId126" Type="http://schemas.openxmlformats.org/officeDocument/2006/relationships/image" Target="../media/image132.png"/><Relationship Id="rId147" Type="http://schemas.openxmlformats.org/officeDocument/2006/relationships/customXml" Target="../ink/ink144.xml"/><Relationship Id="rId168" Type="http://schemas.openxmlformats.org/officeDocument/2006/relationships/image" Target="../media/image153.png"/><Relationship Id="rId312" Type="http://schemas.openxmlformats.org/officeDocument/2006/relationships/customXml" Target="../ink/ink227.xml"/><Relationship Id="rId333" Type="http://schemas.openxmlformats.org/officeDocument/2006/relationships/image" Target="../media/image234.png"/><Relationship Id="rId354" Type="http://schemas.openxmlformats.org/officeDocument/2006/relationships/image" Target="../media/image244.png"/><Relationship Id="rId51" Type="http://schemas.openxmlformats.org/officeDocument/2006/relationships/customXml" Target="../ink/ink96.xml"/><Relationship Id="rId72" Type="http://schemas.openxmlformats.org/officeDocument/2006/relationships/image" Target="../media/image105.png"/><Relationship Id="rId93" Type="http://schemas.openxmlformats.org/officeDocument/2006/relationships/customXml" Target="../ink/ink117.xml"/><Relationship Id="rId189" Type="http://schemas.openxmlformats.org/officeDocument/2006/relationships/customXml" Target="../ink/ink165.xml"/><Relationship Id="rId375" Type="http://schemas.openxmlformats.org/officeDocument/2006/relationships/customXml" Target="../ink/ink259.xml"/><Relationship Id="rId396" Type="http://schemas.openxmlformats.org/officeDocument/2006/relationships/customXml" Target="../ink/ink270.xml"/><Relationship Id="rId3" Type="http://schemas.openxmlformats.org/officeDocument/2006/relationships/customXml" Target="../ink/ink72.xml"/><Relationship Id="rId214" Type="http://schemas.openxmlformats.org/officeDocument/2006/relationships/image" Target="../media/image175.png"/><Relationship Id="rId235" Type="http://schemas.openxmlformats.org/officeDocument/2006/relationships/customXml" Target="../ink/ink188.xml"/><Relationship Id="rId256" Type="http://schemas.openxmlformats.org/officeDocument/2006/relationships/customXml" Target="../ink/ink199.xml"/><Relationship Id="rId277" Type="http://schemas.openxmlformats.org/officeDocument/2006/relationships/image" Target="../media/image206.png"/><Relationship Id="rId298" Type="http://schemas.openxmlformats.org/officeDocument/2006/relationships/customXml" Target="../ink/ink220.xml"/><Relationship Id="rId400" Type="http://schemas.openxmlformats.org/officeDocument/2006/relationships/image" Target="../media/image266.png"/><Relationship Id="rId421" Type="http://schemas.openxmlformats.org/officeDocument/2006/relationships/image" Target="../media/image276.png"/><Relationship Id="rId442" Type="http://schemas.openxmlformats.org/officeDocument/2006/relationships/customXml" Target="../ink/ink294.xml"/><Relationship Id="rId463" Type="http://schemas.openxmlformats.org/officeDocument/2006/relationships/image" Target="../media/image297.png"/><Relationship Id="rId116" Type="http://schemas.openxmlformats.org/officeDocument/2006/relationships/image" Target="../media/image127.png"/><Relationship Id="rId137" Type="http://schemas.openxmlformats.org/officeDocument/2006/relationships/customXml" Target="../ink/ink139.xml"/><Relationship Id="rId158" Type="http://schemas.openxmlformats.org/officeDocument/2006/relationships/image" Target="../media/image148.png"/><Relationship Id="rId302" Type="http://schemas.openxmlformats.org/officeDocument/2006/relationships/customXml" Target="../ink/ink222.xml"/><Relationship Id="rId323" Type="http://schemas.openxmlformats.org/officeDocument/2006/relationships/image" Target="../media/image229.png"/><Relationship Id="rId344" Type="http://schemas.openxmlformats.org/officeDocument/2006/relationships/image" Target="../media/image239.png"/><Relationship Id="rId20" Type="http://schemas.openxmlformats.org/officeDocument/2006/relationships/image" Target="../media/image79.png"/><Relationship Id="rId41" Type="http://schemas.openxmlformats.org/officeDocument/2006/relationships/customXml" Target="../ink/ink91.xml"/><Relationship Id="rId62" Type="http://schemas.openxmlformats.org/officeDocument/2006/relationships/image" Target="../media/image100.png"/><Relationship Id="rId83" Type="http://schemas.openxmlformats.org/officeDocument/2006/relationships/customXml" Target="../ink/ink112.xml"/><Relationship Id="rId179" Type="http://schemas.openxmlformats.org/officeDocument/2006/relationships/customXml" Target="../ink/ink160.xml"/><Relationship Id="rId365" Type="http://schemas.openxmlformats.org/officeDocument/2006/relationships/customXml" Target="../ink/ink254.xml"/><Relationship Id="rId386" Type="http://schemas.openxmlformats.org/officeDocument/2006/relationships/customXml" Target="../ink/ink265.xml"/><Relationship Id="rId190" Type="http://schemas.openxmlformats.org/officeDocument/2006/relationships/image" Target="../media/image163.png"/><Relationship Id="rId204" Type="http://schemas.openxmlformats.org/officeDocument/2006/relationships/image" Target="../media/image170.png"/><Relationship Id="rId225" Type="http://schemas.openxmlformats.org/officeDocument/2006/relationships/customXml" Target="../ink/ink183.xml"/><Relationship Id="rId246" Type="http://schemas.openxmlformats.org/officeDocument/2006/relationships/image" Target="../media/image191.png"/><Relationship Id="rId267" Type="http://schemas.openxmlformats.org/officeDocument/2006/relationships/image" Target="../media/image201.png"/><Relationship Id="rId288" Type="http://schemas.openxmlformats.org/officeDocument/2006/relationships/customXml" Target="../ink/ink215.xml"/><Relationship Id="rId411" Type="http://schemas.openxmlformats.org/officeDocument/2006/relationships/customXml" Target="../ink/ink278.xml"/><Relationship Id="rId432" Type="http://schemas.openxmlformats.org/officeDocument/2006/relationships/customXml" Target="../ink/ink289.xml"/><Relationship Id="rId453" Type="http://schemas.openxmlformats.org/officeDocument/2006/relationships/image" Target="../media/image292.png"/><Relationship Id="rId106" Type="http://schemas.openxmlformats.org/officeDocument/2006/relationships/image" Target="../media/image122.png"/><Relationship Id="rId127" Type="http://schemas.openxmlformats.org/officeDocument/2006/relationships/customXml" Target="../ink/ink134.xml"/><Relationship Id="rId313" Type="http://schemas.openxmlformats.org/officeDocument/2006/relationships/image" Target="../media/image224.png"/><Relationship Id="rId10" Type="http://schemas.openxmlformats.org/officeDocument/2006/relationships/image" Target="../media/image74.png"/><Relationship Id="rId31" Type="http://schemas.openxmlformats.org/officeDocument/2006/relationships/customXml" Target="../ink/ink86.xml"/><Relationship Id="rId52" Type="http://schemas.openxmlformats.org/officeDocument/2006/relationships/image" Target="../media/image95.png"/><Relationship Id="rId73" Type="http://schemas.openxmlformats.org/officeDocument/2006/relationships/customXml" Target="../ink/ink107.xml"/><Relationship Id="rId94" Type="http://schemas.openxmlformats.org/officeDocument/2006/relationships/image" Target="../media/image116.png"/><Relationship Id="rId148" Type="http://schemas.openxmlformats.org/officeDocument/2006/relationships/image" Target="../media/image143.png"/><Relationship Id="rId169" Type="http://schemas.openxmlformats.org/officeDocument/2006/relationships/customXml" Target="../ink/ink155.xml"/><Relationship Id="rId334" Type="http://schemas.openxmlformats.org/officeDocument/2006/relationships/customXml" Target="../ink/ink238.xml"/><Relationship Id="rId355" Type="http://schemas.openxmlformats.org/officeDocument/2006/relationships/customXml" Target="../ink/ink249.xml"/><Relationship Id="rId376" Type="http://schemas.openxmlformats.org/officeDocument/2006/relationships/image" Target="../media/image255.png"/><Relationship Id="rId397" Type="http://schemas.openxmlformats.org/officeDocument/2006/relationships/image" Target="../media/image265.png"/><Relationship Id="rId4" Type="http://schemas.openxmlformats.org/officeDocument/2006/relationships/image" Target="../media/image71.png"/><Relationship Id="rId180" Type="http://schemas.openxmlformats.org/officeDocument/2006/relationships/image" Target="../media/image158.png"/><Relationship Id="rId215" Type="http://schemas.openxmlformats.org/officeDocument/2006/relationships/customXml" Target="../ink/ink178.xml"/><Relationship Id="rId236" Type="http://schemas.openxmlformats.org/officeDocument/2006/relationships/image" Target="../media/image186.png"/><Relationship Id="rId257" Type="http://schemas.openxmlformats.org/officeDocument/2006/relationships/image" Target="../media/image196.png"/><Relationship Id="rId278" Type="http://schemas.openxmlformats.org/officeDocument/2006/relationships/customXml" Target="../ink/ink210.xml"/><Relationship Id="rId401" Type="http://schemas.openxmlformats.org/officeDocument/2006/relationships/customXml" Target="../ink/ink273.xml"/><Relationship Id="rId422" Type="http://schemas.openxmlformats.org/officeDocument/2006/relationships/customXml" Target="../ink/ink284.xml"/><Relationship Id="rId443" Type="http://schemas.openxmlformats.org/officeDocument/2006/relationships/image" Target="../media/image287.png"/><Relationship Id="rId464" Type="http://schemas.openxmlformats.org/officeDocument/2006/relationships/customXml" Target="../ink/ink305.xml"/><Relationship Id="rId303" Type="http://schemas.openxmlformats.org/officeDocument/2006/relationships/image" Target="../media/image219.png"/><Relationship Id="rId42" Type="http://schemas.openxmlformats.org/officeDocument/2006/relationships/image" Target="../media/image90.png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345" Type="http://schemas.openxmlformats.org/officeDocument/2006/relationships/customXml" Target="../ink/ink244.xml"/><Relationship Id="rId387" Type="http://schemas.openxmlformats.org/officeDocument/2006/relationships/image" Target="../media/image260.png"/><Relationship Id="rId191" Type="http://schemas.openxmlformats.org/officeDocument/2006/relationships/customXml" Target="../ink/ink166.xml"/><Relationship Id="rId205" Type="http://schemas.openxmlformats.org/officeDocument/2006/relationships/customXml" Target="../ink/ink173.xml"/><Relationship Id="rId247" Type="http://schemas.openxmlformats.org/officeDocument/2006/relationships/customXml" Target="../ink/ink194.xml"/><Relationship Id="rId412" Type="http://schemas.openxmlformats.org/officeDocument/2006/relationships/image" Target="../media/image272.png"/><Relationship Id="rId107" Type="http://schemas.openxmlformats.org/officeDocument/2006/relationships/customXml" Target="../ink/ink124.xml"/><Relationship Id="rId289" Type="http://schemas.openxmlformats.org/officeDocument/2006/relationships/image" Target="../media/image212.png"/><Relationship Id="rId454" Type="http://schemas.openxmlformats.org/officeDocument/2006/relationships/customXml" Target="../ink/ink300.xml"/><Relationship Id="rId11" Type="http://schemas.openxmlformats.org/officeDocument/2006/relationships/customXml" Target="../ink/ink76.xml"/><Relationship Id="rId53" Type="http://schemas.openxmlformats.org/officeDocument/2006/relationships/customXml" Target="../ink/ink97.xml"/><Relationship Id="rId149" Type="http://schemas.openxmlformats.org/officeDocument/2006/relationships/customXml" Target="../ink/ink145.xml"/><Relationship Id="rId314" Type="http://schemas.openxmlformats.org/officeDocument/2006/relationships/customXml" Target="../ink/ink228.xml"/><Relationship Id="rId356" Type="http://schemas.openxmlformats.org/officeDocument/2006/relationships/image" Target="../media/image245.png"/><Relationship Id="rId398" Type="http://schemas.openxmlformats.org/officeDocument/2006/relationships/customXml" Target="../ink/ink271.xml"/><Relationship Id="rId95" Type="http://schemas.openxmlformats.org/officeDocument/2006/relationships/customXml" Target="../ink/ink118.xml"/><Relationship Id="rId160" Type="http://schemas.openxmlformats.org/officeDocument/2006/relationships/image" Target="../media/image149.png"/><Relationship Id="rId216" Type="http://schemas.openxmlformats.org/officeDocument/2006/relationships/image" Target="../media/image176.png"/><Relationship Id="rId423" Type="http://schemas.openxmlformats.org/officeDocument/2006/relationships/image" Target="../media/image277.png"/><Relationship Id="rId258" Type="http://schemas.openxmlformats.org/officeDocument/2006/relationships/customXml" Target="../ink/ink200.xml"/><Relationship Id="rId465" Type="http://schemas.openxmlformats.org/officeDocument/2006/relationships/image" Target="../media/image298.png"/><Relationship Id="rId22" Type="http://schemas.openxmlformats.org/officeDocument/2006/relationships/image" Target="../media/image80.png"/><Relationship Id="rId64" Type="http://schemas.openxmlformats.org/officeDocument/2006/relationships/image" Target="../media/image101.png"/><Relationship Id="rId118" Type="http://schemas.openxmlformats.org/officeDocument/2006/relationships/image" Target="../media/image128.png"/><Relationship Id="rId325" Type="http://schemas.openxmlformats.org/officeDocument/2006/relationships/image" Target="../media/image230.png"/><Relationship Id="rId367" Type="http://schemas.openxmlformats.org/officeDocument/2006/relationships/customXml" Target="../ink/ink255.xml"/><Relationship Id="rId171" Type="http://schemas.openxmlformats.org/officeDocument/2006/relationships/customXml" Target="../ink/ink156.xml"/><Relationship Id="rId227" Type="http://schemas.openxmlformats.org/officeDocument/2006/relationships/customXml" Target="../ink/ink184.xml"/><Relationship Id="rId269" Type="http://schemas.openxmlformats.org/officeDocument/2006/relationships/image" Target="../media/image202.png"/><Relationship Id="rId434" Type="http://schemas.openxmlformats.org/officeDocument/2006/relationships/customXml" Target="../ink/ink290.xml"/><Relationship Id="rId33" Type="http://schemas.openxmlformats.org/officeDocument/2006/relationships/customXml" Target="../ink/ink87.xml"/><Relationship Id="rId129" Type="http://schemas.openxmlformats.org/officeDocument/2006/relationships/customXml" Target="../ink/ink135.xml"/><Relationship Id="rId280" Type="http://schemas.openxmlformats.org/officeDocument/2006/relationships/customXml" Target="../ink/ink211.xml"/><Relationship Id="rId336" Type="http://schemas.openxmlformats.org/officeDocument/2006/relationships/customXml" Target="../ink/ink239.xml"/><Relationship Id="rId75" Type="http://schemas.openxmlformats.org/officeDocument/2006/relationships/customXml" Target="../ink/ink108.xml"/><Relationship Id="rId140" Type="http://schemas.openxmlformats.org/officeDocument/2006/relationships/image" Target="../media/image139.png"/><Relationship Id="rId182" Type="http://schemas.openxmlformats.org/officeDocument/2006/relationships/image" Target="../media/image159.png"/><Relationship Id="rId378" Type="http://schemas.openxmlformats.org/officeDocument/2006/relationships/image" Target="../media/image256.png"/><Relationship Id="rId403" Type="http://schemas.openxmlformats.org/officeDocument/2006/relationships/customXml" Target="../ink/ink274.xml"/><Relationship Id="rId6" Type="http://schemas.openxmlformats.org/officeDocument/2006/relationships/image" Target="../media/image72.png"/><Relationship Id="rId238" Type="http://schemas.openxmlformats.org/officeDocument/2006/relationships/image" Target="../media/image187.png"/><Relationship Id="rId445" Type="http://schemas.openxmlformats.org/officeDocument/2006/relationships/image" Target="../media/image288.png"/><Relationship Id="rId291" Type="http://schemas.openxmlformats.org/officeDocument/2006/relationships/image" Target="../media/image213.png"/><Relationship Id="rId305" Type="http://schemas.openxmlformats.org/officeDocument/2006/relationships/image" Target="../media/image220.png"/><Relationship Id="rId347" Type="http://schemas.openxmlformats.org/officeDocument/2006/relationships/customXml" Target="../ink/ink245.xml"/><Relationship Id="rId44" Type="http://schemas.openxmlformats.org/officeDocument/2006/relationships/image" Target="../media/image91.png"/><Relationship Id="rId86" Type="http://schemas.openxmlformats.org/officeDocument/2006/relationships/image" Target="../media/image112.png"/><Relationship Id="rId151" Type="http://schemas.openxmlformats.org/officeDocument/2006/relationships/customXml" Target="../ink/ink146.xml"/><Relationship Id="rId389" Type="http://schemas.openxmlformats.org/officeDocument/2006/relationships/image" Target="../media/image261.png"/><Relationship Id="rId193" Type="http://schemas.openxmlformats.org/officeDocument/2006/relationships/customXml" Target="../ink/ink167.xml"/><Relationship Id="rId207" Type="http://schemas.openxmlformats.org/officeDocument/2006/relationships/customXml" Target="../ink/ink174.xml"/><Relationship Id="rId249" Type="http://schemas.openxmlformats.org/officeDocument/2006/relationships/customXml" Target="../ink/ink195.xml"/><Relationship Id="rId414" Type="http://schemas.openxmlformats.org/officeDocument/2006/relationships/image" Target="../media/image273.png"/><Relationship Id="rId456" Type="http://schemas.openxmlformats.org/officeDocument/2006/relationships/customXml" Target="../ink/ink301.xml"/><Relationship Id="rId13" Type="http://schemas.openxmlformats.org/officeDocument/2006/relationships/customXml" Target="../ink/ink77.xml"/><Relationship Id="rId109" Type="http://schemas.openxmlformats.org/officeDocument/2006/relationships/customXml" Target="../ink/ink125.xml"/><Relationship Id="rId260" Type="http://schemas.openxmlformats.org/officeDocument/2006/relationships/customXml" Target="../ink/ink201.xml"/><Relationship Id="rId316" Type="http://schemas.openxmlformats.org/officeDocument/2006/relationships/customXml" Target="../ink/ink229.xml"/><Relationship Id="rId55" Type="http://schemas.openxmlformats.org/officeDocument/2006/relationships/customXml" Target="../ink/ink98.xml"/><Relationship Id="rId97" Type="http://schemas.openxmlformats.org/officeDocument/2006/relationships/customXml" Target="../ink/ink119.xml"/><Relationship Id="rId120" Type="http://schemas.openxmlformats.org/officeDocument/2006/relationships/image" Target="../media/image129.png"/><Relationship Id="rId358" Type="http://schemas.openxmlformats.org/officeDocument/2006/relationships/image" Target="../media/image246.png"/><Relationship Id="rId162" Type="http://schemas.openxmlformats.org/officeDocument/2006/relationships/image" Target="../media/image150.png"/><Relationship Id="rId218" Type="http://schemas.openxmlformats.org/officeDocument/2006/relationships/image" Target="../media/image177.png"/><Relationship Id="rId425" Type="http://schemas.openxmlformats.org/officeDocument/2006/relationships/image" Target="../media/image278.png"/><Relationship Id="rId271" Type="http://schemas.openxmlformats.org/officeDocument/2006/relationships/image" Target="../media/image203.png"/><Relationship Id="rId24" Type="http://schemas.openxmlformats.org/officeDocument/2006/relationships/image" Target="../media/image81.png"/><Relationship Id="rId66" Type="http://schemas.openxmlformats.org/officeDocument/2006/relationships/image" Target="../media/image102.png"/><Relationship Id="rId131" Type="http://schemas.openxmlformats.org/officeDocument/2006/relationships/customXml" Target="../ink/ink136.xml"/><Relationship Id="rId327" Type="http://schemas.openxmlformats.org/officeDocument/2006/relationships/image" Target="../media/image231.png"/><Relationship Id="rId369" Type="http://schemas.openxmlformats.org/officeDocument/2006/relationships/customXml" Target="../ink/ink256.xml"/><Relationship Id="rId173" Type="http://schemas.openxmlformats.org/officeDocument/2006/relationships/customXml" Target="../ink/ink157.xml"/><Relationship Id="rId229" Type="http://schemas.openxmlformats.org/officeDocument/2006/relationships/customXml" Target="../ink/ink185.xml"/><Relationship Id="rId380" Type="http://schemas.openxmlformats.org/officeDocument/2006/relationships/image" Target="../media/image257.png"/><Relationship Id="rId436" Type="http://schemas.openxmlformats.org/officeDocument/2006/relationships/customXml" Target="../ink/ink291.xml"/><Relationship Id="rId240" Type="http://schemas.openxmlformats.org/officeDocument/2006/relationships/image" Target="../media/image188.png"/><Relationship Id="rId35" Type="http://schemas.openxmlformats.org/officeDocument/2006/relationships/customXml" Target="../ink/ink88.xml"/><Relationship Id="rId77" Type="http://schemas.openxmlformats.org/officeDocument/2006/relationships/customXml" Target="../ink/ink109.xml"/><Relationship Id="rId100" Type="http://schemas.openxmlformats.org/officeDocument/2006/relationships/image" Target="../media/image119.png"/><Relationship Id="rId282" Type="http://schemas.openxmlformats.org/officeDocument/2006/relationships/customXml" Target="../ink/ink212.xml"/><Relationship Id="rId338" Type="http://schemas.openxmlformats.org/officeDocument/2006/relationships/customXml" Target="../ink/ink240.xml"/><Relationship Id="rId8" Type="http://schemas.openxmlformats.org/officeDocument/2006/relationships/image" Target="../media/image73.png"/><Relationship Id="rId142" Type="http://schemas.openxmlformats.org/officeDocument/2006/relationships/image" Target="../media/image140.png"/><Relationship Id="rId184" Type="http://schemas.openxmlformats.org/officeDocument/2006/relationships/image" Target="../media/image160.png"/><Relationship Id="rId391" Type="http://schemas.openxmlformats.org/officeDocument/2006/relationships/image" Target="../media/image262.png"/><Relationship Id="rId405" Type="http://schemas.openxmlformats.org/officeDocument/2006/relationships/customXml" Target="../ink/ink275.xml"/><Relationship Id="rId447" Type="http://schemas.openxmlformats.org/officeDocument/2006/relationships/image" Target="../media/image289.png"/><Relationship Id="rId251" Type="http://schemas.openxmlformats.org/officeDocument/2006/relationships/image" Target="../media/image193.png"/><Relationship Id="rId46" Type="http://schemas.openxmlformats.org/officeDocument/2006/relationships/image" Target="../media/image92.png"/><Relationship Id="rId293" Type="http://schemas.openxmlformats.org/officeDocument/2006/relationships/image" Target="../media/image214.png"/><Relationship Id="rId307" Type="http://schemas.openxmlformats.org/officeDocument/2006/relationships/image" Target="../media/image221.png"/><Relationship Id="rId349" Type="http://schemas.openxmlformats.org/officeDocument/2006/relationships/customXml" Target="../ink/ink246.xml"/><Relationship Id="rId88" Type="http://schemas.openxmlformats.org/officeDocument/2006/relationships/image" Target="../media/image113.png"/><Relationship Id="rId111" Type="http://schemas.openxmlformats.org/officeDocument/2006/relationships/customXml" Target="../ink/ink126.xml"/><Relationship Id="rId153" Type="http://schemas.openxmlformats.org/officeDocument/2006/relationships/customXml" Target="../ink/ink147.xml"/><Relationship Id="rId195" Type="http://schemas.openxmlformats.org/officeDocument/2006/relationships/customXml" Target="../ink/ink168.xml"/><Relationship Id="rId209" Type="http://schemas.openxmlformats.org/officeDocument/2006/relationships/customXml" Target="../ink/ink175.xml"/><Relationship Id="rId360" Type="http://schemas.openxmlformats.org/officeDocument/2006/relationships/image" Target="../media/image247.png"/><Relationship Id="rId416" Type="http://schemas.openxmlformats.org/officeDocument/2006/relationships/image" Target="../media/image274.png"/><Relationship Id="rId220" Type="http://schemas.openxmlformats.org/officeDocument/2006/relationships/image" Target="../media/image178.png"/><Relationship Id="rId458" Type="http://schemas.openxmlformats.org/officeDocument/2006/relationships/customXml" Target="../ink/ink302.xml"/><Relationship Id="rId15" Type="http://schemas.openxmlformats.org/officeDocument/2006/relationships/customXml" Target="../ink/ink78.xml"/><Relationship Id="rId57" Type="http://schemas.openxmlformats.org/officeDocument/2006/relationships/customXml" Target="../ink/ink99.xml"/><Relationship Id="rId262" Type="http://schemas.openxmlformats.org/officeDocument/2006/relationships/customXml" Target="../ink/ink202.xml"/><Relationship Id="rId318" Type="http://schemas.openxmlformats.org/officeDocument/2006/relationships/customXml" Target="../ink/ink230.xml"/><Relationship Id="rId99" Type="http://schemas.openxmlformats.org/officeDocument/2006/relationships/customXml" Target="../ink/ink120.xml"/><Relationship Id="rId122" Type="http://schemas.openxmlformats.org/officeDocument/2006/relationships/image" Target="../media/image130.png"/><Relationship Id="rId164" Type="http://schemas.openxmlformats.org/officeDocument/2006/relationships/image" Target="../media/image151.png"/><Relationship Id="rId371" Type="http://schemas.openxmlformats.org/officeDocument/2006/relationships/customXml" Target="../ink/ink257.xml"/><Relationship Id="rId427" Type="http://schemas.openxmlformats.org/officeDocument/2006/relationships/image" Target="../media/image279.png"/><Relationship Id="rId26" Type="http://schemas.openxmlformats.org/officeDocument/2006/relationships/image" Target="../media/image82.png"/><Relationship Id="rId231" Type="http://schemas.openxmlformats.org/officeDocument/2006/relationships/customXml" Target="../ink/ink186.xml"/><Relationship Id="rId273" Type="http://schemas.openxmlformats.org/officeDocument/2006/relationships/image" Target="../media/image204.png"/><Relationship Id="rId329" Type="http://schemas.openxmlformats.org/officeDocument/2006/relationships/image" Target="../media/image232.png"/><Relationship Id="rId68" Type="http://schemas.openxmlformats.org/officeDocument/2006/relationships/image" Target="../media/image103.png"/><Relationship Id="rId133" Type="http://schemas.openxmlformats.org/officeDocument/2006/relationships/customXml" Target="../ink/ink137.xml"/><Relationship Id="rId175" Type="http://schemas.openxmlformats.org/officeDocument/2006/relationships/customXml" Target="../ink/ink158.xml"/><Relationship Id="rId340" Type="http://schemas.openxmlformats.org/officeDocument/2006/relationships/customXml" Target="../ink/ink241.xml"/><Relationship Id="rId200" Type="http://schemas.openxmlformats.org/officeDocument/2006/relationships/image" Target="../media/image168.png"/><Relationship Id="rId382" Type="http://schemas.openxmlformats.org/officeDocument/2006/relationships/image" Target="../media/image258.png"/><Relationship Id="rId438" Type="http://schemas.openxmlformats.org/officeDocument/2006/relationships/customXml" Target="../ink/ink292.xml"/><Relationship Id="rId242" Type="http://schemas.openxmlformats.org/officeDocument/2006/relationships/image" Target="../media/image189.png"/><Relationship Id="rId284" Type="http://schemas.openxmlformats.org/officeDocument/2006/relationships/customXml" Target="../ink/ink213.xml"/><Relationship Id="rId37" Type="http://schemas.openxmlformats.org/officeDocument/2006/relationships/customXml" Target="../ink/ink89.xml"/><Relationship Id="rId79" Type="http://schemas.openxmlformats.org/officeDocument/2006/relationships/customXml" Target="../ink/ink110.xml"/><Relationship Id="rId102" Type="http://schemas.openxmlformats.org/officeDocument/2006/relationships/image" Target="../media/image120.png"/><Relationship Id="rId144" Type="http://schemas.openxmlformats.org/officeDocument/2006/relationships/image" Target="../media/image141.png"/><Relationship Id="rId90" Type="http://schemas.openxmlformats.org/officeDocument/2006/relationships/image" Target="../media/image114.png"/><Relationship Id="rId186" Type="http://schemas.openxmlformats.org/officeDocument/2006/relationships/image" Target="../media/image161.png"/><Relationship Id="rId351" Type="http://schemas.openxmlformats.org/officeDocument/2006/relationships/customXml" Target="../ink/ink247.xml"/><Relationship Id="rId393" Type="http://schemas.openxmlformats.org/officeDocument/2006/relationships/image" Target="../media/image263.png"/><Relationship Id="rId407" Type="http://schemas.openxmlformats.org/officeDocument/2006/relationships/customXml" Target="../ink/ink276.xml"/><Relationship Id="rId449" Type="http://schemas.openxmlformats.org/officeDocument/2006/relationships/image" Target="../media/image290.png"/><Relationship Id="rId211" Type="http://schemas.openxmlformats.org/officeDocument/2006/relationships/customXml" Target="../ink/ink176.xml"/><Relationship Id="rId253" Type="http://schemas.openxmlformats.org/officeDocument/2006/relationships/image" Target="../media/image194.png"/><Relationship Id="rId295" Type="http://schemas.openxmlformats.org/officeDocument/2006/relationships/image" Target="../media/image215.png"/><Relationship Id="rId309" Type="http://schemas.openxmlformats.org/officeDocument/2006/relationships/image" Target="../media/image222.png"/><Relationship Id="rId460" Type="http://schemas.openxmlformats.org/officeDocument/2006/relationships/customXml" Target="../ink/ink303.xml"/><Relationship Id="rId48" Type="http://schemas.openxmlformats.org/officeDocument/2006/relationships/image" Target="../media/image93.png"/><Relationship Id="rId113" Type="http://schemas.openxmlformats.org/officeDocument/2006/relationships/customXml" Target="../ink/ink127.xml"/><Relationship Id="rId320" Type="http://schemas.openxmlformats.org/officeDocument/2006/relationships/customXml" Target="../ink/ink231.xml"/><Relationship Id="rId155" Type="http://schemas.openxmlformats.org/officeDocument/2006/relationships/customXml" Target="../ink/ink148.xml"/><Relationship Id="rId197" Type="http://schemas.openxmlformats.org/officeDocument/2006/relationships/customXml" Target="../ink/ink169.xml"/><Relationship Id="rId362" Type="http://schemas.openxmlformats.org/officeDocument/2006/relationships/image" Target="../media/image248.png"/><Relationship Id="rId418" Type="http://schemas.openxmlformats.org/officeDocument/2006/relationships/customXml" Target="../ink/ink282.xml"/><Relationship Id="rId222" Type="http://schemas.openxmlformats.org/officeDocument/2006/relationships/image" Target="../media/image179.png"/><Relationship Id="rId264" Type="http://schemas.openxmlformats.org/officeDocument/2006/relationships/customXml" Target="../ink/ink203.xml"/><Relationship Id="rId17" Type="http://schemas.openxmlformats.org/officeDocument/2006/relationships/customXml" Target="../ink/ink79.xml"/><Relationship Id="rId59" Type="http://schemas.openxmlformats.org/officeDocument/2006/relationships/customXml" Target="../ink/ink100.xml"/><Relationship Id="rId124" Type="http://schemas.openxmlformats.org/officeDocument/2006/relationships/image" Target="../media/image131.png"/><Relationship Id="rId70" Type="http://schemas.openxmlformats.org/officeDocument/2006/relationships/image" Target="../media/image104.png"/><Relationship Id="rId166" Type="http://schemas.openxmlformats.org/officeDocument/2006/relationships/image" Target="../media/image152.png"/><Relationship Id="rId331" Type="http://schemas.openxmlformats.org/officeDocument/2006/relationships/image" Target="../media/image233.png"/><Relationship Id="rId373" Type="http://schemas.openxmlformats.org/officeDocument/2006/relationships/customXml" Target="../ink/ink258.xml"/><Relationship Id="rId429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7.xml"/><Relationship Id="rId440" Type="http://schemas.openxmlformats.org/officeDocument/2006/relationships/customXml" Target="../ink/ink293.xml"/><Relationship Id="rId28" Type="http://schemas.openxmlformats.org/officeDocument/2006/relationships/image" Target="../media/image83.png"/><Relationship Id="rId275" Type="http://schemas.openxmlformats.org/officeDocument/2006/relationships/image" Target="../media/image205.png"/><Relationship Id="rId300" Type="http://schemas.openxmlformats.org/officeDocument/2006/relationships/customXml" Target="../ink/ink221.xml"/><Relationship Id="rId81" Type="http://schemas.openxmlformats.org/officeDocument/2006/relationships/customXml" Target="../ink/ink111.xml"/><Relationship Id="rId135" Type="http://schemas.openxmlformats.org/officeDocument/2006/relationships/customXml" Target="../ink/ink138.xml"/><Relationship Id="rId177" Type="http://schemas.openxmlformats.org/officeDocument/2006/relationships/customXml" Target="../ink/ink159.xml"/><Relationship Id="rId342" Type="http://schemas.openxmlformats.org/officeDocument/2006/relationships/customXml" Target="../ink/ink242.xml"/><Relationship Id="rId384" Type="http://schemas.openxmlformats.org/officeDocument/2006/relationships/customXml" Target="../ink/ink264.xml"/><Relationship Id="rId202" Type="http://schemas.openxmlformats.org/officeDocument/2006/relationships/image" Target="../media/image169.png"/><Relationship Id="rId244" Type="http://schemas.openxmlformats.org/officeDocument/2006/relationships/image" Target="../media/image190.png"/><Relationship Id="rId39" Type="http://schemas.openxmlformats.org/officeDocument/2006/relationships/customXml" Target="../ink/ink90.xml"/><Relationship Id="rId286" Type="http://schemas.openxmlformats.org/officeDocument/2006/relationships/customXml" Target="../ink/ink214.xml"/><Relationship Id="rId451" Type="http://schemas.openxmlformats.org/officeDocument/2006/relationships/image" Target="../media/image291.png"/><Relationship Id="rId50" Type="http://schemas.openxmlformats.org/officeDocument/2006/relationships/image" Target="../media/image94.png"/><Relationship Id="rId104" Type="http://schemas.openxmlformats.org/officeDocument/2006/relationships/image" Target="../media/image121.png"/><Relationship Id="rId146" Type="http://schemas.openxmlformats.org/officeDocument/2006/relationships/image" Target="../media/image142.png"/><Relationship Id="rId188" Type="http://schemas.openxmlformats.org/officeDocument/2006/relationships/image" Target="../media/image162.png"/><Relationship Id="rId311" Type="http://schemas.openxmlformats.org/officeDocument/2006/relationships/image" Target="../media/image223.png"/><Relationship Id="rId353" Type="http://schemas.openxmlformats.org/officeDocument/2006/relationships/customXml" Target="../ink/ink248.xml"/><Relationship Id="rId395" Type="http://schemas.openxmlformats.org/officeDocument/2006/relationships/image" Target="../media/image264.png"/><Relationship Id="rId409" Type="http://schemas.openxmlformats.org/officeDocument/2006/relationships/customXml" Target="../ink/ink277.xml"/><Relationship Id="rId92" Type="http://schemas.openxmlformats.org/officeDocument/2006/relationships/image" Target="../media/image115.png"/><Relationship Id="rId213" Type="http://schemas.openxmlformats.org/officeDocument/2006/relationships/customXml" Target="../ink/ink177.xml"/><Relationship Id="rId420" Type="http://schemas.openxmlformats.org/officeDocument/2006/relationships/customXml" Target="../ink/ink283.xml"/><Relationship Id="rId255" Type="http://schemas.openxmlformats.org/officeDocument/2006/relationships/image" Target="../media/image195.png"/><Relationship Id="rId297" Type="http://schemas.openxmlformats.org/officeDocument/2006/relationships/image" Target="../media/image216.png"/><Relationship Id="rId462" Type="http://schemas.openxmlformats.org/officeDocument/2006/relationships/customXml" Target="../ink/ink304.xml"/><Relationship Id="rId115" Type="http://schemas.openxmlformats.org/officeDocument/2006/relationships/customXml" Target="../ink/ink128.xml"/><Relationship Id="rId157" Type="http://schemas.openxmlformats.org/officeDocument/2006/relationships/customXml" Target="../ink/ink149.xml"/><Relationship Id="rId322" Type="http://schemas.openxmlformats.org/officeDocument/2006/relationships/customXml" Target="../ink/ink232.xml"/><Relationship Id="rId364" Type="http://schemas.openxmlformats.org/officeDocument/2006/relationships/image" Target="../media/image24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3.xml"/><Relationship Id="rId21" Type="http://schemas.openxmlformats.org/officeDocument/2006/relationships/image" Target="../media/image308.png"/><Relationship Id="rId42" Type="http://schemas.openxmlformats.org/officeDocument/2006/relationships/customXml" Target="../ink/ink325.xml"/><Relationship Id="rId63" Type="http://schemas.openxmlformats.org/officeDocument/2006/relationships/image" Target="../media/image328.png"/><Relationship Id="rId84" Type="http://schemas.openxmlformats.org/officeDocument/2006/relationships/image" Target="../media/image338.png"/><Relationship Id="rId138" Type="http://schemas.openxmlformats.org/officeDocument/2006/relationships/customXml" Target="../ink/ink374.xml"/><Relationship Id="rId159" Type="http://schemas.openxmlformats.org/officeDocument/2006/relationships/customXml" Target="../ink/ink385.xml"/><Relationship Id="rId170" Type="http://schemas.openxmlformats.org/officeDocument/2006/relationships/image" Target="../media/image380.png"/><Relationship Id="rId191" Type="http://schemas.openxmlformats.org/officeDocument/2006/relationships/image" Target="../media/image390.png"/><Relationship Id="rId205" Type="http://schemas.openxmlformats.org/officeDocument/2006/relationships/customXml" Target="../ink/ink409.xml"/><Relationship Id="rId226" Type="http://schemas.openxmlformats.org/officeDocument/2006/relationships/image" Target="../media/image407.png"/><Relationship Id="rId247" Type="http://schemas.openxmlformats.org/officeDocument/2006/relationships/customXml" Target="../ink/ink430.xml"/><Relationship Id="rId107" Type="http://schemas.openxmlformats.org/officeDocument/2006/relationships/customXml" Target="../ink/ink358.xml"/><Relationship Id="rId11" Type="http://schemas.openxmlformats.org/officeDocument/2006/relationships/image" Target="../media/image303.png"/><Relationship Id="rId32" Type="http://schemas.openxmlformats.org/officeDocument/2006/relationships/customXml" Target="../ink/ink320.xml"/><Relationship Id="rId53" Type="http://schemas.openxmlformats.org/officeDocument/2006/relationships/image" Target="../media/image323.png"/><Relationship Id="rId74" Type="http://schemas.openxmlformats.org/officeDocument/2006/relationships/customXml" Target="../ink/ink341.xml"/><Relationship Id="rId128" Type="http://schemas.openxmlformats.org/officeDocument/2006/relationships/customXml" Target="../ink/ink369.xml"/><Relationship Id="rId149" Type="http://schemas.openxmlformats.org/officeDocument/2006/relationships/image" Target="../media/image370.png"/><Relationship Id="rId5" Type="http://schemas.openxmlformats.org/officeDocument/2006/relationships/image" Target="../media/image300.png"/><Relationship Id="rId95" Type="http://schemas.openxmlformats.org/officeDocument/2006/relationships/customXml" Target="../ink/ink352.xml"/><Relationship Id="rId160" Type="http://schemas.openxmlformats.org/officeDocument/2006/relationships/image" Target="../media/image375.png"/><Relationship Id="rId181" Type="http://schemas.openxmlformats.org/officeDocument/2006/relationships/customXml" Target="../ink/ink396.xml"/><Relationship Id="rId216" Type="http://schemas.openxmlformats.org/officeDocument/2006/relationships/image" Target="../media/image402.png"/><Relationship Id="rId237" Type="http://schemas.openxmlformats.org/officeDocument/2006/relationships/customXml" Target="../ink/ink425.xml"/><Relationship Id="rId22" Type="http://schemas.openxmlformats.org/officeDocument/2006/relationships/customXml" Target="../ink/ink315.xml"/><Relationship Id="rId43" Type="http://schemas.openxmlformats.org/officeDocument/2006/relationships/image" Target="../media/image318.png"/><Relationship Id="rId64" Type="http://schemas.openxmlformats.org/officeDocument/2006/relationships/customXml" Target="../ink/ink336.xml"/><Relationship Id="rId118" Type="http://schemas.openxmlformats.org/officeDocument/2006/relationships/customXml" Target="../ink/ink364.xml"/><Relationship Id="rId139" Type="http://schemas.openxmlformats.org/officeDocument/2006/relationships/image" Target="../media/image365.png"/><Relationship Id="rId85" Type="http://schemas.openxmlformats.org/officeDocument/2006/relationships/customXml" Target="../ink/ink347.xml"/><Relationship Id="rId150" Type="http://schemas.openxmlformats.org/officeDocument/2006/relationships/customXml" Target="../ink/ink380.xml"/><Relationship Id="rId171" Type="http://schemas.openxmlformats.org/officeDocument/2006/relationships/customXml" Target="../ink/ink391.xml"/><Relationship Id="rId192" Type="http://schemas.openxmlformats.org/officeDocument/2006/relationships/customXml" Target="../ink/ink402.xml"/><Relationship Id="rId206" Type="http://schemas.openxmlformats.org/officeDocument/2006/relationships/image" Target="../media/image397.png"/><Relationship Id="rId227" Type="http://schemas.openxmlformats.org/officeDocument/2006/relationships/customXml" Target="../ink/ink420.xml"/><Relationship Id="rId248" Type="http://schemas.openxmlformats.org/officeDocument/2006/relationships/image" Target="../media/image417.png"/><Relationship Id="rId12" Type="http://schemas.openxmlformats.org/officeDocument/2006/relationships/customXml" Target="../ink/ink310.xml"/><Relationship Id="rId33" Type="http://schemas.openxmlformats.org/officeDocument/2006/relationships/image" Target="../media/image313.png"/><Relationship Id="rId108" Type="http://schemas.openxmlformats.org/officeDocument/2006/relationships/image" Target="../media/image350.png"/><Relationship Id="rId129" Type="http://schemas.openxmlformats.org/officeDocument/2006/relationships/image" Target="../media/image360.png"/><Relationship Id="rId54" Type="http://schemas.openxmlformats.org/officeDocument/2006/relationships/customXml" Target="../ink/ink331.xml"/><Relationship Id="rId75" Type="http://schemas.openxmlformats.org/officeDocument/2006/relationships/image" Target="../media/image334.png"/><Relationship Id="rId96" Type="http://schemas.openxmlformats.org/officeDocument/2006/relationships/image" Target="../media/image344.png"/><Relationship Id="rId140" Type="http://schemas.openxmlformats.org/officeDocument/2006/relationships/customXml" Target="../ink/ink375.xml"/><Relationship Id="rId161" Type="http://schemas.openxmlformats.org/officeDocument/2006/relationships/customXml" Target="../ink/ink386.xml"/><Relationship Id="rId182" Type="http://schemas.openxmlformats.org/officeDocument/2006/relationships/image" Target="../media/image386.png"/><Relationship Id="rId217" Type="http://schemas.openxmlformats.org/officeDocument/2006/relationships/customXml" Target="../ink/ink415.xml"/><Relationship Id="rId6" Type="http://schemas.openxmlformats.org/officeDocument/2006/relationships/customXml" Target="../ink/ink307.xml"/><Relationship Id="rId238" Type="http://schemas.openxmlformats.org/officeDocument/2006/relationships/image" Target="../media/image413.png"/><Relationship Id="rId23" Type="http://schemas.openxmlformats.org/officeDocument/2006/relationships/image" Target="../media/image309.png"/><Relationship Id="rId119" Type="http://schemas.openxmlformats.org/officeDocument/2006/relationships/image" Target="../media/image355.png"/><Relationship Id="rId44" Type="http://schemas.openxmlformats.org/officeDocument/2006/relationships/customXml" Target="../ink/ink326.xml"/><Relationship Id="rId65" Type="http://schemas.openxmlformats.org/officeDocument/2006/relationships/image" Target="../media/image329.png"/><Relationship Id="rId86" Type="http://schemas.openxmlformats.org/officeDocument/2006/relationships/image" Target="../media/image339.png"/><Relationship Id="rId130" Type="http://schemas.openxmlformats.org/officeDocument/2006/relationships/customXml" Target="../ink/ink370.xml"/><Relationship Id="rId151" Type="http://schemas.openxmlformats.org/officeDocument/2006/relationships/image" Target="../media/image371.png"/><Relationship Id="rId172" Type="http://schemas.openxmlformats.org/officeDocument/2006/relationships/image" Target="../media/image381.png"/><Relationship Id="rId193" Type="http://schemas.openxmlformats.org/officeDocument/2006/relationships/image" Target="../media/image391.png"/><Relationship Id="rId207" Type="http://schemas.openxmlformats.org/officeDocument/2006/relationships/customXml" Target="../ink/ink410.xml"/><Relationship Id="rId228" Type="http://schemas.openxmlformats.org/officeDocument/2006/relationships/image" Target="../media/image408.png"/><Relationship Id="rId249" Type="http://schemas.openxmlformats.org/officeDocument/2006/relationships/customXml" Target="../ink/ink431.xml"/><Relationship Id="rId13" Type="http://schemas.openxmlformats.org/officeDocument/2006/relationships/image" Target="../media/image304.png"/><Relationship Id="rId109" Type="http://schemas.openxmlformats.org/officeDocument/2006/relationships/customXml" Target="../ink/ink359.xml"/><Relationship Id="rId34" Type="http://schemas.openxmlformats.org/officeDocument/2006/relationships/customXml" Target="../ink/ink321.xml"/><Relationship Id="rId55" Type="http://schemas.openxmlformats.org/officeDocument/2006/relationships/image" Target="../media/image324.png"/><Relationship Id="rId76" Type="http://schemas.openxmlformats.org/officeDocument/2006/relationships/customXml" Target="../ink/ink342.xml"/><Relationship Id="rId97" Type="http://schemas.openxmlformats.org/officeDocument/2006/relationships/customXml" Target="../ink/ink353.xml"/><Relationship Id="rId120" Type="http://schemas.openxmlformats.org/officeDocument/2006/relationships/customXml" Target="../ink/ink365.xml"/><Relationship Id="rId141" Type="http://schemas.openxmlformats.org/officeDocument/2006/relationships/image" Target="../media/image366.png"/><Relationship Id="rId7" Type="http://schemas.openxmlformats.org/officeDocument/2006/relationships/image" Target="../media/image301.png"/><Relationship Id="rId162" Type="http://schemas.openxmlformats.org/officeDocument/2006/relationships/image" Target="../media/image376.png"/><Relationship Id="rId183" Type="http://schemas.openxmlformats.org/officeDocument/2006/relationships/customXml" Target="../ink/ink397.xml"/><Relationship Id="rId218" Type="http://schemas.openxmlformats.org/officeDocument/2006/relationships/image" Target="../media/image403.png"/><Relationship Id="rId239" Type="http://schemas.openxmlformats.org/officeDocument/2006/relationships/customXml" Target="../ink/ink426.xml"/><Relationship Id="rId250" Type="http://schemas.openxmlformats.org/officeDocument/2006/relationships/image" Target="../media/image418.png"/><Relationship Id="rId24" Type="http://schemas.openxmlformats.org/officeDocument/2006/relationships/customXml" Target="../ink/ink316.xml"/><Relationship Id="rId45" Type="http://schemas.openxmlformats.org/officeDocument/2006/relationships/image" Target="../media/image319.png"/><Relationship Id="rId66" Type="http://schemas.openxmlformats.org/officeDocument/2006/relationships/customXml" Target="../ink/ink337.xml"/><Relationship Id="rId87" Type="http://schemas.openxmlformats.org/officeDocument/2006/relationships/customXml" Target="../ink/ink348.xml"/><Relationship Id="rId110" Type="http://schemas.openxmlformats.org/officeDocument/2006/relationships/image" Target="../media/image351.png"/><Relationship Id="rId131" Type="http://schemas.openxmlformats.org/officeDocument/2006/relationships/image" Target="../media/image361.png"/><Relationship Id="rId152" Type="http://schemas.openxmlformats.org/officeDocument/2006/relationships/customXml" Target="../ink/ink381.xml"/><Relationship Id="rId173" Type="http://schemas.openxmlformats.org/officeDocument/2006/relationships/customXml" Target="../ink/ink392.xml"/><Relationship Id="rId194" Type="http://schemas.openxmlformats.org/officeDocument/2006/relationships/customXml" Target="../ink/ink403.xml"/><Relationship Id="rId208" Type="http://schemas.openxmlformats.org/officeDocument/2006/relationships/image" Target="../media/image398.png"/><Relationship Id="rId229" Type="http://schemas.openxmlformats.org/officeDocument/2006/relationships/customXml" Target="../ink/ink421.xml"/><Relationship Id="rId240" Type="http://schemas.openxmlformats.org/officeDocument/2006/relationships/image" Target="../media/image414.png"/><Relationship Id="rId14" Type="http://schemas.openxmlformats.org/officeDocument/2006/relationships/customXml" Target="../ink/ink311.xml"/><Relationship Id="rId35" Type="http://schemas.openxmlformats.org/officeDocument/2006/relationships/image" Target="../media/image314.png"/><Relationship Id="rId56" Type="http://schemas.openxmlformats.org/officeDocument/2006/relationships/customXml" Target="../ink/ink332.xml"/><Relationship Id="rId77" Type="http://schemas.openxmlformats.org/officeDocument/2006/relationships/image" Target="../media/image335.png"/><Relationship Id="rId100" Type="http://schemas.openxmlformats.org/officeDocument/2006/relationships/image" Target="../media/image346.png"/><Relationship Id="rId8" Type="http://schemas.openxmlformats.org/officeDocument/2006/relationships/customXml" Target="../ink/ink308.xml"/><Relationship Id="rId98" Type="http://schemas.openxmlformats.org/officeDocument/2006/relationships/image" Target="../media/image345.png"/><Relationship Id="rId121" Type="http://schemas.openxmlformats.org/officeDocument/2006/relationships/image" Target="../media/image356.png"/><Relationship Id="rId142" Type="http://schemas.openxmlformats.org/officeDocument/2006/relationships/customXml" Target="../ink/ink376.xml"/><Relationship Id="rId163" Type="http://schemas.openxmlformats.org/officeDocument/2006/relationships/customXml" Target="../ink/ink387.xml"/><Relationship Id="rId184" Type="http://schemas.openxmlformats.org/officeDocument/2006/relationships/image" Target="../media/image387.png"/><Relationship Id="rId219" Type="http://schemas.openxmlformats.org/officeDocument/2006/relationships/customXml" Target="../ink/ink416.xml"/><Relationship Id="rId230" Type="http://schemas.openxmlformats.org/officeDocument/2006/relationships/image" Target="../media/image409.png"/><Relationship Id="rId251" Type="http://schemas.openxmlformats.org/officeDocument/2006/relationships/customXml" Target="../ink/ink432.xml"/><Relationship Id="rId25" Type="http://schemas.openxmlformats.org/officeDocument/2006/relationships/image" Target="../media/image310.png"/><Relationship Id="rId46" Type="http://schemas.openxmlformats.org/officeDocument/2006/relationships/customXml" Target="../ink/ink327.xml"/><Relationship Id="rId67" Type="http://schemas.openxmlformats.org/officeDocument/2006/relationships/image" Target="../media/image330.png"/><Relationship Id="rId88" Type="http://schemas.openxmlformats.org/officeDocument/2006/relationships/image" Target="../media/image340.png"/><Relationship Id="rId111" Type="http://schemas.openxmlformats.org/officeDocument/2006/relationships/customXml" Target="../ink/ink360.xml"/><Relationship Id="rId132" Type="http://schemas.openxmlformats.org/officeDocument/2006/relationships/customXml" Target="../ink/ink371.xml"/><Relationship Id="rId153" Type="http://schemas.openxmlformats.org/officeDocument/2006/relationships/image" Target="../media/image372.png"/><Relationship Id="rId174" Type="http://schemas.openxmlformats.org/officeDocument/2006/relationships/image" Target="../media/image382.png"/><Relationship Id="rId195" Type="http://schemas.openxmlformats.org/officeDocument/2006/relationships/customXml" Target="../ink/ink404.xml"/><Relationship Id="rId209" Type="http://schemas.openxmlformats.org/officeDocument/2006/relationships/customXml" Target="../ink/ink411.xml"/><Relationship Id="rId220" Type="http://schemas.openxmlformats.org/officeDocument/2006/relationships/image" Target="../media/image404.png"/><Relationship Id="rId241" Type="http://schemas.openxmlformats.org/officeDocument/2006/relationships/customXml" Target="../ink/ink427.xml"/><Relationship Id="rId15" Type="http://schemas.openxmlformats.org/officeDocument/2006/relationships/image" Target="../media/image305.png"/><Relationship Id="rId36" Type="http://schemas.openxmlformats.org/officeDocument/2006/relationships/customXml" Target="../ink/ink322.xml"/><Relationship Id="rId57" Type="http://schemas.openxmlformats.org/officeDocument/2006/relationships/image" Target="../media/image325.png"/><Relationship Id="rId78" Type="http://schemas.openxmlformats.org/officeDocument/2006/relationships/customXml" Target="../ink/ink343.xml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122" Type="http://schemas.openxmlformats.org/officeDocument/2006/relationships/customXml" Target="../ink/ink366.xml"/><Relationship Id="rId143" Type="http://schemas.openxmlformats.org/officeDocument/2006/relationships/image" Target="../media/image367.png"/><Relationship Id="rId164" Type="http://schemas.openxmlformats.org/officeDocument/2006/relationships/image" Target="../media/image377.png"/><Relationship Id="rId185" Type="http://schemas.openxmlformats.org/officeDocument/2006/relationships/customXml" Target="../ink/ink398.xml"/><Relationship Id="rId4" Type="http://schemas.openxmlformats.org/officeDocument/2006/relationships/customXml" Target="../ink/ink306.xml"/><Relationship Id="rId9" Type="http://schemas.openxmlformats.org/officeDocument/2006/relationships/image" Target="../media/image302.png"/><Relationship Id="rId180" Type="http://schemas.openxmlformats.org/officeDocument/2006/relationships/image" Target="../media/image385.png"/><Relationship Id="rId210" Type="http://schemas.openxmlformats.org/officeDocument/2006/relationships/image" Target="../media/image399.png"/><Relationship Id="rId215" Type="http://schemas.openxmlformats.org/officeDocument/2006/relationships/customXml" Target="../ink/ink414.xml"/><Relationship Id="rId236" Type="http://schemas.openxmlformats.org/officeDocument/2006/relationships/image" Target="../media/image412.png"/><Relationship Id="rId26" Type="http://schemas.openxmlformats.org/officeDocument/2006/relationships/customXml" Target="../ink/ink317.xml"/><Relationship Id="rId231" Type="http://schemas.openxmlformats.org/officeDocument/2006/relationships/customXml" Target="../ink/ink422.xml"/><Relationship Id="rId252" Type="http://schemas.openxmlformats.org/officeDocument/2006/relationships/image" Target="../media/image419.png"/><Relationship Id="rId47" Type="http://schemas.openxmlformats.org/officeDocument/2006/relationships/image" Target="../media/image320.png"/><Relationship Id="rId68" Type="http://schemas.openxmlformats.org/officeDocument/2006/relationships/customXml" Target="../ink/ink338.xml"/><Relationship Id="rId89" Type="http://schemas.openxmlformats.org/officeDocument/2006/relationships/customXml" Target="../ink/ink349.xml"/><Relationship Id="rId112" Type="http://schemas.openxmlformats.org/officeDocument/2006/relationships/image" Target="../media/image352.png"/><Relationship Id="rId133" Type="http://schemas.openxmlformats.org/officeDocument/2006/relationships/image" Target="../media/image362.png"/><Relationship Id="rId154" Type="http://schemas.openxmlformats.org/officeDocument/2006/relationships/customXml" Target="../ink/ink382.xml"/><Relationship Id="rId175" Type="http://schemas.openxmlformats.org/officeDocument/2006/relationships/customXml" Target="../ink/ink393.xml"/><Relationship Id="rId196" Type="http://schemas.openxmlformats.org/officeDocument/2006/relationships/image" Target="../media/image392.png"/><Relationship Id="rId200" Type="http://schemas.openxmlformats.org/officeDocument/2006/relationships/image" Target="../media/image394.png"/><Relationship Id="rId16" Type="http://schemas.openxmlformats.org/officeDocument/2006/relationships/customXml" Target="../ink/ink312.xml"/><Relationship Id="rId221" Type="http://schemas.openxmlformats.org/officeDocument/2006/relationships/customXml" Target="../ink/ink417.xml"/><Relationship Id="rId242" Type="http://schemas.openxmlformats.org/officeDocument/2006/relationships/image" Target="../media/image415.png"/><Relationship Id="rId37" Type="http://schemas.openxmlformats.org/officeDocument/2006/relationships/image" Target="../media/image315.png"/><Relationship Id="rId58" Type="http://schemas.openxmlformats.org/officeDocument/2006/relationships/customXml" Target="../ink/ink333.xml"/><Relationship Id="rId79" Type="http://schemas.openxmlformats.org/officeDocument/2006/relationships/image" Target="../media/image336.png"/><Relationship Id="rId102" Type="http://schemas.openxmlformats.org/officeDocument/2006/relationships/image" Target="../media/image347.png"/><Relationship Id="rId123" Type="http://schemas.openxmlformats.org/officeDocument/2006/relationships/image" Target="../media/image357.png"/><Relationship Id="rId144" Type="http://schemas.openxmlformats.org/officeDocument/2006/relationships/customXml" Target="../ink/ink377.xml"/><Relationship Id="rId90" Type="http://schemas.openxmlformats.org/officeDocument/2006/relationships/image" Target="../media/image341.png"/><Relationship Id="rId165" Type="http://schemas.openxmlformats.org/officeDocument/2006/relationships/customXml" Target="../ink/ink388.xml"/><Relationship Id="rId186" Type="http://schemas.openxmlformats.org/officeDocument/2006/relationships/customXml" Target="../ink/ink399.xml"/><Relationship Id="rId211" Type="http://schemas.openxmlformats.org/officeDocument/2006/relationships/customXml" Target="../ink/ink412.xml"/><Relationship Id="rId232" Type="http://schemas.openxmlformats.org/officeDocument/2006/relationships/image" Target="../media/image410.png"/><Relationship Id="rId27" Type="http://schemas.openxmlformats.org/officeDocument/2006/relationships/image" Target="../media/image62.png"/><Relationship Id="rId48" Type="http://schemas.openxmlformats.org/officeDocument/2006/relationships/customXml" Target="../ink/ink328.xml"/><Relationship Id="rId69" Type="http://schemas.openxmlformats.org/officeDocument/2006/relationships/image" Target="../media/image331.png"/><Relationship Id="rId113" Type="http://schemas.openxmlformats.org/officeDocument/2006/relationships/customXml" Target="../ink/ink361.xml"/><Relationship Id="rId134" Type="http://schemas.openxmlformats.org/officeDocument/2006/relationships/customXml" Target="../ink/ink372.xml"/><Relationship Id="rId80" Type="http://schemas.openxmlformats.org/officeDocument/2006/relationships/customXml" Target="../ink/ink344.xml"/><Relationship Id="rId155" Type="http://schemas.openxmlformats.org/officeDocument/2006/relationships/image" Target="../media/image373.png"/><Relationship Id="rId176" Type="http://schemas.openxmlformats.org/officeDocument/2006/relationships/image" Target="../media/image383.png"/><Relationship Id="rId197" Type="http://schemas.openxmlformats.org/officeDocument/2006/relationships/customXml" Target="../ink/ink405.xml"/><Relationship Id="rId201" Type="http://schemas.openxmlformats.org/officeDocument/2006/relationships/customXml" Target="../ink/ink407.xml"/><Relationship Id="rId222" Type="http://schemas.openxmlformats.org/officeDocument/2006/relationships/image" Target="../media/image405.png"/><Relationship Id="rId243" Type="http://schemas.openxmlformats.org/officeDocument/2006/relationships/customXml" Target="../ink/ink428.xml"/><Relationship Id="rId17" Type="http://schemas.openxmlformats.org/officeDocument/2006/relationships/image" Target="../media/image306.png"/><Relationship Id="rId38" Type="http://schemas.openxmlformats.org/officeDocument/2006/relationships/customXml" Target="../ink/ink323.xml"/><Relationship Id="rId59" Type="http://schemas.openxmlformats.org/officeDocument/2006/relationships/image" Target="../media/image326.png"/><Relationship Id="rId103" Type="http://schemas.openxmlformats.org/officeDocument/2006/relationships/customXml" Target="../ink/ink356.xml"/><Relationship Id="rId124" Type="http://schemas.openxmlformats.org/officeDocument/2006/relationships/customXml" Target="../ink/ink367.xml"/><Relationship Id="rId70" Type="http://schemas.openxmlformats.org/officeDocument/2006/relationships/customXml" Target="../ink/ink339.xml"/><Relationship Id="rId91" Type="http://schemas.openxmlformats.org/officeDocument/2006/relationships/customXml" Target="../ink/ink350.xml"/><Relationship Id="rId145" Type="http://schemas.openxmlformats.org/officeDocument/2006/relationships/image" Target="../media/image368.png"/><Relationship Id="rId166" Type="http://schemas.openxmlformats.org/officeDocument/2006/relationships/image" Target="../media/image378.png"/><Relationship Id="rId187" Type="http://schemas.openxmlformats.org/officeDocument/2006/relationships/image" Target="../media/image38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0.png"/><Relationship Id="rId233" Type="http://schemas.openxmlformats.org/officeDocument/2006/relationships/customXml" Target="../ink/ink423.xml"/><Relationship Id="rId28" Type="http://schemas.openxmlformats.org/officeDocument/2006/relationships/customXml" Target="../ink/ink318.xml"/><Relationship Id="rId49" Type="http://schemas.openxmlformats.org/officeDocument/2006/relationships/image" Target="../media/image321.png"/><Relationship Id="rId114" Type="http://schemas.openxmlformats.org/officeDocument/2006/relationships/image" Target="../media/image353.png"/><Relationship Id="rId60" Type="http://schemas.openxmlformats.org/officeDocument/2006/relationships/customXml" Target="../ink/ink334.xml"/><Relationship Id="rId81" Type="http://schemas.openxmlformats.org/officeDocument/2006/relationships/customXml" Target="../ink/ink345.xml"/><Relationship Id="rId135" Type="http://schemas.openxmlformats.org/officeDocument/2006/relationships/image" Target="../media/image363.png"/><Relationship Id="rId156" Type="http://schemas.openxmlformats.org/officeDocument/2006/relationships/customXml" Target="../ink/ink383.xml"/><Relationship Id="rId177" Type="http://schemas.openxmlformats.org/officeDocument/2006/relationships/customXml" Target="../ink/ink394.xml"/><Relationship Id="rId198" Type="http://schemas.openxmlformats.org/officeDocument/2006/relationships/image" Target="../media/image393.png"/><Relationship Id="rId202" Type="http://schemas.openxmlformats.org/officeDocument/2006/relationships/image" Target="../media/image395.png"/><Relationship Id="rId223" Type="http://schemas.openxmlformats.org/officeDocument/2006/relationships/customXml" Target="../ink/ink418.xml"/><Relationship Id="rId244" Type="http://schemas.openxmlformats.org/officeDocument/2006/relationships/image" Target="../media/image299.png"/><Relationship Id="rId18" Type="http://schemas.openxmlformats.org/officeDocument/2006/relationships/customXml" Target="../ink/ink313.xml"/><Relationship Id="rId39" Type="http://schemas.openxmlformats.org/officeDocument/2006/relationships/image" Target="../media/image316.png"/><Relationship Id="rId50" Type="http://schemas.openxmlformats.org/officeDocument/2006/relationships/customXml" Target="../ink/ink329.xml"/><Relationship Id="rId104" Type="http://schemas.openxmlformats.org/officeDocument/2006/relationships/image" Target="../media/image348.png"/><Relationship Id="rId125" Type="http://schemas.openxmlformats.org/officeDocument/2006/relationships/image" Target="../media/image358.png"/><Relationship Id="rId146" Type="http://schemas.openxmlformats.org/officeDocument/2006/relationships/customXml" Target="../ink/ink378.xml"/><Relationship Id="rId167" Type="http://schemas.openxmlformats.org/officeDocument/2006/relationships/customXml" Target="../ink/ink389.xml"/><Relationship Id="rId188" Type="http://schemas.openxmlformats.org/officeDocument/2006/relationships/customXml" Target="../ink/ink400.xml"/><Relationship Id="rId71" Type="http://schemas.openxmlformats.org/officeDocument/2006/relationships/image" Target="../media/image332.png"/><Relationship Id="rId92" Type="http://schemas.openxmlformats.org/officeDocument/2006/relationships/image" Target="../media/image342.png"/><Relationship Id="rId213" Type="http://schemas.openxmlformats.org/officeDocument/2006/relationships/customXml" Target="../ink/ink413.xml"/><Relationship Id="rId234" Type="http://schemas.openxmlformats.org/officeDocument/2006/relationships/image" Target="../media/image41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11.png"/><Relationship Id="rId40" Type="http://schemas.openxmlformats.org/officeDocument/2006/relationships/customXml" Target="../ink/ink324.xml"/><Relationship Id="rId115" Type="http://schemas.openxmlformats.org/officeDocument/2006/relationships/customXml" Target="../ink/ink362.xml"/><Relationship Id="rId136" Type="http://schemas.openxmlformats.org/officeDocument/2006/relationships/customXml" Target="../ink/ink373.xml"/><Relationship Id="rId157" Type="http://schemas.openxmlformats.org/officeDocument/2006/relationships/customXml" Target="../ink/ink384.xml"/><Relationship Id="rId178" Type="http://schemas.openxmlformats.org/officeDocument/2006/relationships/image" Target="../media/image384.png"/><Relationship Id="rId61" Type="http://schemas.openxmlformats.org/officeDocument/2006/relationships/image" Target="../media/image327.png"/><Relationship Id="rId82" Type="http://schemas.openxmlformats.org/officeDocument/2006/relationships/image" Target="../media/image337.png"/><Relationship Id="rId199" Type="http://schemas.openxmlformats.org/officeDocument/2006/relationships/customXml" Target="../ink/ink406.xml"/><Relationship Id="rId203" Type="http://schemas.openxmlformats.org/officeDocument/2006/relationships/customXml" Target="../ink/ink408.xml"/><Relationship Id="rId19" Type="http://schemas.openxmlformats.org/officeDocument/2006/relationships/image" Target="../media/image307.png"/><Relationship Id="rId224" Type="http://schemas.openxmlformats.org/officeDocument/2006/relationships/image" Target="../media/image406.png"/><Relationship Id="rId245" Type="http://schemas.openxmlformats.org/officeDocument/2006/relationships/customXml" Target="../ink/ink429.xml"/><Relationship Id="rId30" Type="http://schemas.openxmlformats.org/officeDocument/2006/relationships/customXml" Target="../ink/ink319.xml"/><Relationship Id="rId105" Type="http://schemas.openxmlformats.org/officeDocument/2006/relationships/customXml" Target="../ink/ink357.xml"/><Relationship Id="rId126" Type="http://schemas.openxmlformats.org/officeDocument/2006/relationships/customXml" Target="../ink/ink368.xml"/><Relationship Id="rId147" Type="http://schemas.openxmlformats.org/officeDocument/2006/relationships/image" Target="../media/image369.png"/><Relationship Id="rId168" Type="http://schemas.openxmlformats.org/officeDocument/2006/relationships/image" Target="../media/image379.png"/><Relationship Id="rId51" Type="http://schemas.openxmlformats.org/officeDocument/2006/relationships/image" Target="../media/image322.png"/><Relationship Id="rId72" Type="http://schemas.openxmlformats.org/officeDocument/2006/relationships/customXml" Target="../ink/ink340.xml"/><Relationship Id="rId93" Type="http://schemas.openxmlformats.org/officeDocument/2006/relationships/customXml" Target="../ink/ink351.xml"/><Relationship Id="rId189" Type="http://schemas.openxmlformats.org/officeDocument/2006/relationships/image" Target="../media/image389.png"/><Relationship Id="rId3" Type="http://schemas.openxmlformats.org/officeDocument/2006/relationships/image" Target="../media/image26.emf"/><Relationship Id="rId214" Type="http://schemas.openxmlformats.org/officeDocument/2006/relationships/image" Target="../media/image401.png"/><Relationship Id="rId235" Type="http://schemas.openxmlformats.org/officeDocument/2006/relationships/customXml" Target="../ink/ink424.xml"/><Relationship Id="rId116" Type="http://schemas.openxmlformats.org/officeDocument/2006/relationships/image" Target="../media/image354.png"/><Relationship Id="rId137" Type="http://schemas.openxmlformats.org/officeDocument/2006/relationships/image" Target="../media/image364.png"/><Relationship Id="rId158" Type="http://schemas.openxmlformats.org/officeDocument/2006/relationships/image" Target="../media/image374.png"/><Relationship Id="rId20" Type="http://schemas.openxmlformats.org/officeDocument/2006/relationships/customXml" Target="../ink/ink314.xml"/><Relationship Id="rId41" Type="http://schemas.openxmlformats.org/officeDocument/2006/relationships/image" Target="../media/image317.png"/><Relationship Id="rId62" Type="http://schemas.openxmlformats.org/officeDocument/2006/relationships/customXml" Target="../ink/ink335.xml"/><Relationship Id="rId83" Type="http://schemas.openxmlformats.org/officeDocument/2006/relationships/customXml" Target="../ink/ink346.xml"/><Relationship Id="rId179" Type="http://schemas.openxmlformats.org/officeDocument/2006/relationships/customXml" Target="../ink/ink395.xml"/><Relationship Id="rId190" Type="http://schemas.openxmlformats.org/officeDocument/2006/relationships/customXml" Target="../ink/ink401.xml"/><Relationship Id="rId204" Type="http://schemas.openxmlformats.org/officeDocument/2006/relationships/image" Target="../media/image396.png"/><Relationship Id="rId225" Type="http://schemas.openxmlformats.org/officeDocument/2006/relationships/customXml" Target="../ink/ink419.xml"/><Relationship Id="rId246" Type="http://schemas.openxmlformats.org/officeDocument/2006/relationships/image" Target="../media/image416.png"/><Relationship Id="rId106" Type="http://schemas.openxmlformats.org/officeDocument/2006/relationships/image" Target="../media/image349.png"/><Relationship Id="rId127" Type="http://schemas.openxmlformats.org/officeDocument/2006/relationships/image" Target="../media/image359.png"/><Relationship Id="rId10" Type="http://schemas.openxmlformats.org/officeDocument/2006/relationships/customXml" Target="../ink/ink309.xml"/><Relationship Id="rId31" Type="http://schemas.openxmlformats.org/officeDocument/2006/relationships/image" Target="../media/image312.png"/><Relationship Id="rId52" Type="http://schemas.openxmlformats.org/officeDocument/2006/relationships/customXml" Target="../ink/ink330.xml"/><Relationship Id="rId73" Type="http://schemas.openxmlformats.org/officeDocument/2006/relationships/image" Target="../media/image333.png"/><Relationship Id="rId94" Type="http://schemas.openxmlformats.org/officeDocument/2006/relationships/image" Target="../media/image343.png"/><Relationship Id="rId148" Type="http://schemas.openxmlformats.org/officeDocument/2006/relationships/customXml" Target="../ink/ink379.xml"/><Relationship Id="rId169" Type="http://schemas.openxmlformats.org/officeDocument/2006/relationships/customXml" Target="../ink/ink39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2.png"/><Relationship Id="rId21" Type="http://schemas.openxmlformats.org/officeDocument/2006/relationships/image" Target="../media/image425.png"/><Relationship Id="rId42" Type="http://schemas.openxmlformats.org/officeDocument/2006/relationships/customXml" Target="../ink/ink452.xml"/><Relationship Id="rId47" Type="http://schemas.openxmlformats.org/officeDocument/2006/relationships/image" Target="../media/image438.png"/><Relationship Id="rId63" Type="http://schemas.openxmlformats.org/officeDocument/2006/relationships/image" Target="../media/image445.png"/><Relationship Id="rId68" Type="http://schemas.openxmlformats.org/officeDocument/2006/relationships/customXml" Target="../ink/ink465.xml"/><Relationship Id="rId84" Type="http://schemas.openxmlformats.org/officeDocument/2006/relationships/customXml" Target="../ink/ink473.xml"/><Relationship Id="rId89" Type="http://schemas.openxmlformats.org/officeDocument/2006/relationships/image" Target="../media/image458.png"/><Relationship Id="rId112" Type="http://schemas.openxmlformats.org/officeDocument/2006/relationships/customXml" Target="../ink/ink487.xml"/><Relationship Id="rId16" Type="http://schemas.openxmlformats.org/officeDocument/2006/relationships/customXml" Target="../ink/ink439.xml"/><Relationship Id="rId107" Type="http://schemas.openxmlformats.org/officeDocument/2006/relationships/image" Target="../media/image467.png"/><Relationship Id="rId11" Type="http://schemas.openxmlformats.org/officeDocument/2006/relationships/image" Target="../media/image4200.png"/><Relationship Id="rId32" Type="http://schemas.openxmlformats.org/officeDocument/2006/relationships/customXml" Target="../ink/ink447.xml"/><Relationship Id="rId37" Type="http://schemas.openxmlformats.org/officeDocument/2006/relationships/image" Target="../media/image433.png"/><Relationship Id="rId53" Type="http://schemas.openxmlformats.org/officeDocument/2006/relationships/image" Target="../media/image441.png"/><Relationship Id="rId58" Type="http://schemas.openxmlformats.org/officeDocument/2006/relationships/customXml" Target="../ink/ink460.xml"/><Relationship Id="rId74" Type="http://schemas.openxmlformats.org/officeDocument/2006/relationships/customXml" Target="../ink/ink468.xml"/><Relationship Id="rId79" Type="http://schemas.openxmlformats.org/officeDocument/2006/relationships/image" Target="../media/image453.png"/><Relationship Id="rId102" Type="http://schemas.openxmlformats.org/officeDocument/2006/relationships/customXml" Target="../ink/ink482.xml"/><Relationship Id="rId123" Type="http://schemas.openxmlformats.org/officeDocument/2006/relationships/image" Target="../media/image475.png"/><Relationship Id="rId128" Type="http://schemas.openxmlformats.org/officeDocument/2006/relationships/customXml" Target="../ink/ink495.xml"/><Relationship Id="rId5" Type="http://schemas.openxmlformats.org/officeDocument/2006/relationships/image" Target="../media/image4170.png"/><Relationship Id="rId90" Type="http://schemas.openxmlformats.org/officeDocument/2006/relationships/customXml" Target="../ink/ink476.xml"/><Relationship Id="rId95" Type="http://schemas.openxmlformats.org/officeDocument/2006/relationships/image" Target="../media/image461.png"/><Relationship Id="rId22" Type="http://schemas.openxmlformats.org/officeDocument/2006/relationships/customXml" Target="../ink/ink442.xml"/><Relationship Id="rId27" Type="http://schemas.openxmlformats.org/officeDocument/2006/relationships/image" Target="../media/image428.png"/><Relationship Id="rId43" Type="http://schemas.openxmlformats.org/officeDocument/2006/relationships/image" Target="../media/image436.png"/><Relationship Id="rId48" Type="http://schemas.openxmlformats.org/officeDocument/2006/relationships/customXml" Target="../ink/ink455.xml"/><Relationship Id="rId64" Type="http://schemas.openxmlformats.org/officeDocument/2006/relationships/customXml" Target="../ink/ink463.xml"/><Relationship Id="rId69" Type="http://schemas.openxmlformats.org/officeDocument/2006/relationships/image" Target="../media/image448.png"/><Relationship Id="rId113" Type="http://schemas.openxmlformats.org/officeDocument/2006/relationships/image" Target="../media/image470.png"/><Relationship Id="rId118" Type="http://schemas.openxmlformats.org/officeDocument/2006/relationships/customXml" Target="../ink/ink490.xml"/><Relationship Id="rId80" Type="http://schemas.openxmlformats.org/officeDocument/2006/relationships/customXml" Target="../ink/ink471.xml"/><Relationship Id="rId85" Type="http://schemas.openxmlformats.org/officeDocument/2006/relationships/image" Target="../media/image456.png"/><Relationship Id="rId12" Type="http://schemas.openxmlformats.org/officeDocument/2006/relationships/customXml" Target="../ink/ink437.xml"/><Relationship Id="rId17" Type="http://schemas.openxmlformats.org/officeDocument/2006/relationships/image" Target="../media/image423.png"/><Relationship Id="rId33" Type="http://schemas.openxmlformats.org/officeDocument/2006/relationships/image" Target="../media/image431.png"/><Relationship Id="rId38" Type="http://schemas.openxmlformats.org/officeDocument/2006/relationships/customXml" Target="../ink/ink450.xml"/><Relationship Id="rId59" Type="http://schemas.openxmlformats.org/officeDocument/2006/relationships/image" Target="../media/image443.png"/><Relationship Id="rId103" Type="http://schemas.openxmlformats.org/officeDocument/2006/relationships/image" Target="../media/image465.png"/><Relationship Id="rId108" Type="http://schemas.openxmlformats.org/officeDocument/2006/relationships/customXml" Target="../ink/ink485.xml"/><Relationship Id="rId124" Type="http://schemas.openxmlformats.org/officeDocument/2006/relationships/customXml" Target="../ink/ink493.xml"/><Relationship Id="rId129" Type="http://schemas.openxmlformats.org/officeDocument/2006/relationships/image" Target="../media/image478.png"/><Relationship Id="rId54" Type="http://schemas.openxmlformats.org/officeDocument/2006/relationships/customXml" Target="../ink/ink458.xml"/><Relationship Id="rId70" Type="http://schemas.openxmlformats.org/officeDocument/2006/relationships/customXml" Target="../ink/ink466.xml"/><Relationship Id="rId75" Type="http://schemas.openxmlformats.org/officeDocument/2006/relationships/image" Target="../media/image451.png"/><Relationship Id="rId91" Type="http://schemas.openxmlformats.org/officeDocument/2006/relationships/image" Target="../media/image459.png"/><Relationship Id="rId96" Type="http://schemas.openxmlformats.org/officeDocument/2006/relationships/customXml" Target="../ink/ink4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4.xml"/><Relationship Id="rId23" Type="http://schemas.openxmlformats.org/officeDocument/2006/relationships/image" Target="../media/image426.png"/><Relationship Id="rId28" Type="http://schemas.openxmlformats.org/officeDocument/2006/relationships/customXml" Target="../ink/ink445.xml"/><Relationship Id="rId49" Type="http://schemas.openxmlformats.org/officeDocument/2006/relationships/image" Target="../media/image439.png"/><Relationship Id="rId114" Type="http://schemas.openxmlformats.org/officeDocument/2006/relationships/customXml" Target="../ink/ink488.xml"/><Relationship Id="rId119" Type="http://schemas.openxmlformats.org/officeDocument/2006/relationships/image" Target="../media/image473.png"/><Relationship Id="rId44" Type="http://schemas.openxmlformats.org/officeDocument/2006/relationships/customXml" Target="../ink/ink453.xml"/><Relationship Id="rId60" Type="http://schemas.openxmlformats.org/officeDocument/2006/relationships/customXml" Target="../ink/ink461.xml"/><Relationship Id="rId65" Type="http://schemas.openxmlformats.org/officeDocument/2006/relationships/image" Target="../media/image446.png"/><Relationship Id="rId81" Type="http://schemas.openxmlformats.org/officeDocument/2006/relationships/image" Target="../media/image454.png"/><Relationship Id="rId86" Type="http://schemas.openxmlformats.org/officeDocument/2006/relationships/customXml" Target="../ink/ink474.xml"/><Relationship Id="rId130" Type="http://schemas.openxmlformats.org/officeDocument/2006/relationships/customXml" Target="../ink/ink496.xml"/><Relationship Id="rId13" Type="http://schemas.openxmlformats.org/officeDocument/2006/relationships/image" Target="../media/image421.png"/><Relationship Id="rId18" Type="http://schemas.openxmlformats.org/officeDocument/2006/relationships/customXml" Target="../ink/ink440.xml"/><Relationship Id="rId39" Type="http://schemas.openxmlformats.org/officeDocument/2006/relationships/image" Target="../media/image434.png"/><Relationship Id="rId109" Type="http://schemas.openxmlformats.org/officeDocument/2006/relationships/image" Target="../media/image468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62.png"/><Relationship Id="rId76" Type="http://schemas.openxmlformats.org/officeDocument/2006/relationships/customXml" Target="../ink/ink469.xml"/><Relationship Id="rId97" Type="http://schemas.openxmlformats.org/officeDocument/2006/relationships/image" Target="../media/image462.png"/><Relationship Id="rId104" Type="http://schemas.openxmlformats.org/officeDocument/2006/relationships/customXml" Target="../ink/ink483.xml"/><Relationship Id="rId120" Type="http://schemas.openxmlformats.org/officeDocument/2006/relationships/customXml" Target="../ink/ink491.xml"/><Relationship Id="rId125" Type="http://schemas.openxmlformats.org/officeDocument/2006/relationships/image" Target="../media/image476.png"/><Relationship Id="rId7" Type="http://schemas.openxmlformats.org/officeDocument/2006/relationships/image" Target="../media/image4180.png"/><Relationship Id="rId71" Type="http://schemas.openxmlformats.org/officeDocument/2006/relationships/image" Target="../media/image449.png"/><Relationship Id="rId92" Type="http://schemas.openxmlformats.org/officeDocument/2006/relationships/customXml" Target="../ink/ink477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429.png"/><Relationship Id="rId24" Type="http://schemas.openxmlformats.org/officeDocument/2006/relationships/customXml" Target="../ink/ink443.xml"/><Relationship Id="rId40" Type="http://schemas.openxmlformats.org/officeDocument/2006/relationships/customXml" Target="../ink/ink451.xml"/><Relationship Id="rId45" Type="http://schemas.openxmlformats.org/officeDocument/2006/relationships/image" Target="../media/image437.png"/><Relationship Id="rId66" Type="http://schemas.openxmlformats.org/officeDocument/2006/relationships/customXml" Target="../ink/ink464.xml"/><Relationship Id="rId87" Type="http://schemas.openxmlformats.org/officeDocument/2006/relationships/image" Target="../media/image457.png"/><Relationship Id="rId110" Type="http://schemas.openxmlformats.org/officeDocument/2006/relationships/customXml" Target="../ink/ink486.xml"/><Relationship Id="rId115" Type="http://schemas.openxmlformats.org/officeDocument/2006/relationships/image" Target="../media/image471.png"/><Relationship Id="rId131" Type="http://schemas.openxmlformats.org/officeDocument/2006/relationships/image" Target="../media/image479.png"/><Relationship Id="rId61" Type="http://schemas.openxmlformats.org/officeDocument/2006/relationships/image" Target="../media/image444.png"/><Relationship Id="rId82" Type="http://schemas.openxmlformats.org/officeDocument/2006/relationships/customXml" Target="../ink/ink472.xml"/><Relationship Id="rId19" Type="http://schemas.openxmlformats.org/officeDocument/2006/relationships/image" Target="../media/image424.png"/><Relationship Id="rId14" Type="http://schemas.openxmlformats.org/officeDocument/2006/relationships/customXml" Target="../ink/ink438.xml"/><Relationship Id="rId30" Type="http://schemas.openxmlformats.org/officeDocument/2006/relationships/customXml" Target="../ink/ink446.xml"/><Relationship Id="rId35" Type="http://schemas.openxmlformats.org/officeDocument/2006/relationships/image" Target="../media/image432.png"/><Relationship Id="rId56" Type="http://schemas.openxmlformats.org/officeDocument/2006/relationships/customXml" Target="../ink/ink459.xml"/><Relationship Id="rId77" Type="http://schemas.openxmlformats.org/officeDocument/2006/relationships/image" Target="../media/image452.png"/><Relationship Id="rId100" Type="http://schemas.openxmlformats.org/officeDocument/2006/relationships/customXml" Target="../ink/ink481.xml"/><Relationship Id="rId105" Type="http://schemas.openxmlformats.org/officeDocument/2006/relationships/image" Target="../media/image466.png"/><Relationship Id="rId126" Type="http://schemas.openxmlformats.org/officeDocument/2006/relationships/customXml" Target="../ink/ink494.xml"/><Relationship Id="rId8" Type="http://schemas.openxmlformats.org/officeDocument/2006/relationships/customXml" Target="../ink/ink435.xml"/><Relationship Id="rId51" Type="http://schemas.openxmlformats.org/officeDocument/2006/relationships/image" Target="../media/image440.png"/><Relationship Id="rId72" Type="http://schemas.openxmlformats.org/officeDocument/2006/relationships/customXml" Target="../ink/ink467.xml"/><Relationship Id="rId93" Type="http://schemas.openxmlformats.org/officeDocument/2006/relationships/image" Target="../media/image460.png"/><Relationship Id="rId98" Type="http://schemas.openxmlformats.org/officeDocument/2006/relationships/customXml" Target="../ink/ink480.xml"/><Relationship Id="rId121" Type="http://schemas.openxmlformats.org/officeDocument/2006/relationships/image" Target="../media/image474.png"/><Relationship Id="rId3" Type="http://schemas.openxmlformats.org/officeDocument/2006/relationships/image" Target="../media/image420.png"/><Relationship Id="rId25" Type="http://schemas.openxmlformats.org/officeDocument/2006/relationships/image" Target="../media/image427.png"/><Relationship Id="rId46" Type="http://schemas.openxmlformats.org/officeDocument/2006/relationships/customXml" Target="../ink/ink454.xml"/><Relationship Id="rId67" Type="http://schemas.openxmlformats.org/officeDocument/2006/relationships/image" Target="../media/image447.png"/><Relationship Id="rId116" Type="http://schemas.openxmlformats.org/officeDocument/2006/relationships/customXml" Target="../ink/ink489.xml"/><Relationship Id="rId20" Type="http://schemas.openxmlformats.org/officeDocument/2006/relationships/customXml" Target="../ink/ink441.xml"/><Relationship Id="rId41" Type="http://schemas.openxmlformats.org/officeDocument/2006/relationships/image" Target="../media/image435.png"/><Relationship Id="rId62" Type="http://schemas.openxmlformats.org/officeDocument/2006/relationships/customXml" Target="../ink/ink462.xml"/><Relationship Id="rId83" Type="http://schemas.openxmlformats.org/officeDocument/2006/relationships/image" Target="../media/image455.png"/><Relationship Id="rId88" Type="http://schemas.openxmlformats.org/officeDocument/2006/relationships/customXml" Target="../ink/ink475.xml"/><Relationship Id="rId111" Type="http://schemas.openxmlformats.org/officeDocument/2006/relationships/image" Target="../media/image469.png"/><Relationship Id="rId15" Type="http://schemas.openxmlformats.org/officeDocument/2006/relationships/image" Target="../media/image422.png"/><Relationship Id="rId36" Type="http://schemas.openxmlformats.org/officeDocument/2006/relationships/customXml" Target="../ink/ink449.xml"/><Relationship Id="rId57" Type="http://schemas.openxmlformats.org/officeDocument/2006/relationships/image" Target="../media/image442.png"/><Relationship Id="rId106" Type="http://schemas.openxmlformats.org/officeDocument/2006/relationships/customXml" Target="../ink/ink484.xml"/><Relationship Id="rId127" Type="http://schemas.openxmlformats.org/officeDocument/2006/relationships/image" Target="../media/image477.png"/><Relationship Id="rId10" Type="http://schemas.openxmlformats.org/officeDocument/2006/relationships/customXml" Target="../ink/ink436.xml"/><Relationship Id="rId31" Type="http://schemas.openxmlformats.org/officeDocument/2006/relationships/image" Target="../media/image430.png"/><Relationship Id="rId52" Type="http://schemas.openxmlformats.org/officeDocument/2006/relationships/customXml" Target="../ink/ink457.xml"/><Relationship Id="rId73" Type="http://schemas.openxmlformats.org/officeDocument/2006/relationships/image" Target="../media/image450.png"/><Relationship Id="rId78" Type="http://schemas.openxmlformats.org/officeDocument/2006/relationships/customXml" Target="../ink/ink470.xml"/><Relationship Id="rId94" Type="http://schemas.openxmlformats.org/officeDocument/2006/relationships/customXml" Target="../ink/ink478.xml"/><Relationship Id="rId99" Type="http://schemas.openxmlformats.org/officeDocument/2006/relationships/image" Target="../media/image463.png"/><Relationship Id="rId101" Type="http://schemas.openxmlformats.org/officeDocument/2006/relationships/image" Target="../media/image464.png"/><Relationship Id="rId122" Type="http://schemas.openxmlformats.org/officeDocument/2006/relationships/customXml" Target="../ink/ink492.xml"/><Relationship Id="rId4" Type="http://schemas.openxmlformats.org/officeDocument/2006/relationships/customXml" Target="../ink/ink433.xml"/><Relationship Id="rId9" Type="http://schemas.openxmlformats.org/officeDocument/2006/relationships/image" Target="../media/image4190.png"/><Relationship Id="rId26" Type="http://schemas.openxmlformats.org/officeDocument/2006/relationships/customXml" Target="../ink/ink4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FAFE8A3-1343-474A-8AF6-7754C2205CCD}"/>
                  </a:ext>
                </a:extLst>
              </p14:cNvPr>
              <p14:cNvContentPartPr/>
              <p14:nvPr/>
            </p14:nvContentPartPr>
            <p14:xfrm>
              <a:off x="879477" y="1903845"/>
              <a:ext cx="249120" cy="365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FAFE8A3-1343-474A-8AF6-7754C2205C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157" y="1899525"/>
                <a:ext cx="2577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8AC426B-2C4E-44F2-A897-3BFE82DEB5E8}"/>
                  </a:ext>
                </a:extLst>
              </p14:cNvPr>
              <p14:cNvContentPartPr/>
              <p14:nvPr/>
            </p14:nvContentPartPr>
            <p14:xfrm>
              <a:off x="864717" y="2611605"/>
              <a:ext cx="350640" cy="468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8AC426B-2C4E-44F2-A897-3BFE82DEB5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397" y="2607285"/>
                <a:ext cx="35928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326C034-02B9-488E-96DB-A17B258B3E70}"/>
              </a:ext>
            </a:extLst>
          </p:cNvPr>
          <p:cNvGrpSpPr/>
          <p:nvPr/>
        </p:nvGrpSpPr>
        <p:grpSpPr>
          <a:xfrm>
            <a:off x="1078557" y="1239285"/>
            <a:ext cx="2337480" cy="1939320"/>
            <a:chOff x="1078557" y="1239285"/>
            <a:chExt cx="2337480" cy="19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97FEA76-0AA5-4A31-8F46-911EC864864D}"/>
                    </a:ext>
                  </a:extLst>
                </p14:cNvPr>
                <p14:cNvContentPartPr/>
                <p14:nvPr/>
              </p14:nvContentPartPr>
              <p14:xfrm>
                <a:off x="1178637" y="1391925"/>
                <a:ext cx="1934280" cy="1335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97FEA76-0AA5-4A31-8F46-911EC86486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4317" y="1387605"/>
                  <a:ext cx="194292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BCCA36-3CF0-400D-9CD7-4F776D2432A7}"/>
                    </a:ext>
                  </a:extLst>
                </p14:cNvPr>
                <p14:cNvContentPartPr/>
                <p14:nvPr/>
              </p14:nvContentPartPr>
              <p14:xfrm>
                <a:off x="1078557" y="2199405"/>
                <a:ext cx="2337480" cy="979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BCCA36-3CF0-400D-9CD7-4F776D2432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237" y="2195085"/>
                  <a:ext cx="234612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8FC957-272B-4252-99B4-6FEF620307A3}"/>
                    </a:ext>
                  </a:extLst>
                </p14:cNvPr>
                <p14:cNvContentPartPr/>
                <p14:nvPr/>
              </p14:nvContentPartPr>
              <p14:xfrm>
                <a:off x="1192677" y="1239285"/>
                <a:ext cx="2023200" cy="1492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8FC957-272B-4252-99B4-6FEF620307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8357" y="1234965"/>
                  <a:ext cx="2031840" cy="15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4672A8-5332-4EE1-B1D0-9956D7B4CDD7}"/>
                    </a:ext>
                  </a:extLst>
                </p14:cNvPr>
                <p14:cNvContentPartPr/>
                <p14:nvPr/>
              </p14:nvContentPartPr>
              <p14:xfrm>
                <a:off x="1157037" y="2148285"/>
                <a:ext cx="2211120" cy="101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4672A8-5332-4EE1-B1D0-9956D7B4CD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2717" y="2143965"/>
                  <a:ext cx="2219760" cy="10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401A1D3-73B3-4869-880C-9D49D1FF8A27}"/>
                  </a:ext>
                </a:extLst>
              </p14:cNvPr>
              <p14:cNvContentPartPr/>
              <p14:nvPr/>
            </p14:nvContentPartPr>
            <p14:xfrm>
              <a:off x="3700797" y="4374525"/>
              <a:ext cx="1706400" cy="71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401A1D3-73B3-4869-880C-9D49D1FF8A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6477" y="4370205"/>
                <a:ext cx="17150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3FEF489-BABD-4BA4-AB03-51051A50CF95}"/>
              </a:ext>
            </a:extLst>
          </p:cNvPr>
          <p:cNvGrpSpPr/>
          <p:nvPr/>
        </p:nvGrpSpPr>
        <p:grpSpPr>
          <a:xfrm>
            <a:off x="5401077" y="4190925"/>
            <a:ext cx="356400" cy="236520"/>
            <a:chOff x="5401077" y="4190925"/>
            <a:chExt cx="3564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6EDFDB-1B46-4589-A46D-386F0813503B}"/>
                    </a:ext>
                  </a:extLst>
                </p14:cNvPr>
                <p14:cNvContentPartPr/>
                <p14:nvPr/>
              </p14:nvContentPartPr>
              <p14:xfrm>
                <a:off x="5410437" y="4339245"/>
                <a:ext cx="77760" cy="25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6EDFDB-1B46-4589-A46D-386F081350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6117" y="4334925"/>
                  <a:ext cx="8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B205B17-8C9F-4D28-A96E-B1E5C0B73A1E}"/>
                    </a:ext>
                  </a:extLst>
                </p14:cNvPr>
                <p14:cNvContentPartPr/>
                <p14:nvPr/>
              </p14:nvContentPartPr>
              <p14:xfrm>
                <a:off x="5401077" y="4332405"/>
                <a:ext cx="132120" cy="73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B205B17-8C9F-4D28-A96E-B1E5C0B73A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6757" y="4328085"/>
                  <a:ext cx="140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877659-77E0-4C2F-9A16-39B002C30061}"/>
                    </a:ext>
                  </a:extLst>
                </p14:cNvPr>
                <p14:cNvContentPartPr/>
                <p14:nvPr/>
              </p14:nvContentPartPr>
              <p14:xfrm>
                <a:off x="5572797" y="4295325"/>
                <a:ext cx="65880" cy="132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877659-77E0-4C2F-9A16-39B002C300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8477" y="4291005"/>
                  <a:ext cx="7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FDECAA-87E7-4680-A3F1-8E9E9F0204D2}"/>
                    </a:ext>
                  </a:extLst>
                </p14:cNvPr>
                <p14:cNvContentPartPr/>
                <p14:nvPr/>
              </p14:nvContentPartPr>
              <p14:xfrm>
                <a:off x="5603397" y="4253565"/>
                <a:ext cx="138600" cy="127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FDECAA-87E7-4680-A3F1-8E9E9F0204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9077" y="4249245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EBA501-AC18-42CE-9EF3-655AE68E7492}"/>
                    </a:ext>
                  </a:extLst>
                </p14:cNvPr>
                <p14:cNvContentPartPr/>
                <p14:nvPr/>
              </p14:nvContentPartPr>
              <p14:xfrm>
                <a:off x="5646237" y="4190925"/>
                <a:ext cx="85320" cy="84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EBA501-AC18-42CE-9EF3-655AE68E74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1917" y="4186605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DA0EF7-534B-44E1-8E39-603C83A38D4B}"/>
                    </a:ext>
                  </a:extLst>
                </p14:cNvPr>
                <p14:cNvContentPartPr/>
                <p14:nvPr/>
              </p14:nvContentPartPr>
              <p14:xfrm>
                <a:off x="5711037" y="4337445"/>
                <a:ext cx="46440" cy="74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DA0EF7-534B-44E1-8E39-603C83A38D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06717" y="4333125"/>
                  <a:ext cx="550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C3ED8F8-FBD5-4CD2-811F-0CB6138BFD46}"/>
                  </a:ext>
                </a:extLst>
              </p14:cNvPr>
              <p14:cNvContentPartPr/>
              <p14:nvPr/>
            </p14:nvContentPartPr>
            <p14:xfrm>
              <a:off x="3671637" y="4304685"/>
              <a:ext cx="22320" cy="219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C3ED8F8-FBD5-4CD2-811F-0CB6138BFD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67317" y="4300365"/>
                <a:ext cx="309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7A4B78F-8A35-453E-B12B-13866D0C5D94}"/>
              </a:ext>
            </a:extLst>
          </p:cNvPr>
          <p:cNvGrpSpPr/>
          <p:nvPr/>
        </p:nvGrpSpPr>
        <p:grpSpPr>
          <a:xfrm>
            <a:off x="3323877" y="971085"/>
            <a:ext cx="2689920" cy="655920"/>
            <a:chOff x="3323877" y="971085"/>
            <a:chExt cx="268992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0D1003-225E-4E94-8192-78D8DC358581}"/>
                    </a:ext>
                  </a:extLst>
                </p14:cNvPr>
                <p14:cNvContentPartPr/>
                <p14:nvPr/>
              </p14:nvContentPartPr>
              <p14:xfrm>
                <a:off x="3323877" y="1207965"/>
                <a:ext cx="1905840" cy="99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0D1003-225E-4E94-8192-78D8DC3585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9557" y="1203645"/>
                  <a:ext cx="1914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B47A0D-2B7F-4959-A770-E233F9CE39CA}"/>
                    </a:ext>
                  </a:extLst>
                </p14:cNvPr>
                <p14:cNvContentPartPr/>
                <p14:nvPr/>
              </p14:nvContentPartPr>
              <p14:xfrm>
                <a:off x="5415837" y="1291125"/>
                <a:ext cx="133920" cy="40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B47A0D-2B7F-4959-A770-E233F9CE39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1517" y="1286805"/>
                  <a:ext cx="142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D455B45-2D48-4601-AAAB-CF3DCB008C48}"/>
                    </a:ext>
                  </a:extLst>
                </p14:cNvPr>
                <p14:cNvContentPartPr/>
                <p14:nvPr/>
              </p14:nvContentPartPr>
              <p14:xfrm>
                <a:off x="5635797" y="1258725"/>
                <a:ext cx="65160" cy="103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D455B45-2D48-4601-AAAB-CF3DCB008C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1477" y="1254405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A89BC0-AE51-49E4-B7BD-D9BD3BA4C0D6}"/>
                    </a:ext>
                  </a:extLst>
                </p14:cNvPr>
                <p14:cNvContentPartPr/>
                <p14:nvPr/>
              </p14:nvContentPartPr>
              <p14:xfrm>
                <a:off x="5658117" y="1219125"/>
                <a:ext cx="89280" cy="17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A89BC0-AE51-49E4-B7BD-D9BD3BA4C0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53797" y="1214805"/>
                  <a:ext cx="9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43C7D1-064A-482D-85DC-BF070B3A5B22}"/>
                    </a:ext>
                  </a:extLst>
                </p14:cNvPr>
                <p14:cNvContentPartPr/>
                <p14:nvPr/>
              </p14:nvContentPartPr>
              <p14:xfrm>
                <a:off x="5759637" y="1218765"/>
                <a:ext cx="55080" cy="154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43C7D1-064A-482D-85DC-BF070B3A5B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5317" y="1214445"/>
                  <a:ext cx="6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5D7C5B-96C1-4E7F-A9C5-6577DDA1FFE8}"/>
                    </a:ext>
                  </a:extLst>
                </p14:cNvPr>
                <p14:cNvContentPartPr/>
                <p14:nvPr/>
              </p14:nvContentPartPr>
              <p14:xfrm>
                <a:off x="5918757" y="1252605"/>
                <a:ext cx="40320" cy="99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5D7C5B-96C1-4E7F-A9C5-6577DDA1FF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4437" y="1248285"/>
                  <a:ext cx="48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927546-B3D9-45F9-B2D6-A623212AEC3D}"/>
                    </a:ext>
                  </a:extLst>
                </p14:cNvPr>
                <p14:cNvContentPartPr/>
                <p14:nvPr/>
              </p14:nvContentPartPr>
              <p14:xfrm>
                <a:off x="5831637" y="1191045"/>
                <a:ext cx="79560" cy="65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927546-B3D9-45F9-B2D6-A623212AEC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27317" y="1186725"/>
                  <a:ext cx="8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A7E9EC4-9447-4C89-BC5C-CD6EE41B9319}"/>
                    </a:ext>
                  </a:extLst>
                </p14:cNvPr>
                <p14:cNvContentPartPr/>
                <p14:nvPr/>
              </p14:nvContentPartPr>
              <p14:xfrm>
                <a:off x="5959077" y="1305885"/>
                <a:ext cx="54720" cy="5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A7E9EC4-9447-4C89-BC5C-CD6EE41B93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54757" y="1301565"/>
                  <a:ext cx="63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B996EA7-B038-4261-B929-42CC6A2B1E30}"/>
                    </a:ext>
                  </a:extLst>
                </p14:cNvPr>
                <p14:cNvContentPartPr/>
                <p14:nvPr/>
              </p14:nvContentPartPr>
              <p14:xfrm>
                <a:off x="3350517" y="1184565"/>
                <a:ext cx="14760" cy="185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B996EA7-B038-4261-B929-42CC6A2B1E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46197" y="1180245"/>
                  <a:ext cx="23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D93E389-C960-4540-8D09-E3F618A59994}"/>
                    </a:ext>
                  </a:extLst>
                </p14:cNvPr>
                <p14:cNvContentPartPr/>
                <p14:nvPr/>
              </p14:nvContentPartPr>
              <p14:xfrm>
                <a:off x="3359157" y="1201845"/>
                <a:ext cx="41760" cy="425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D93E389-C960-4540-8D09-E3F618A59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4837" y="1197525"/>
                  <a:ext cx="50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8D4A2A-06DF-4255-A52B-AABA51606632}"/>
                    </a:ext>
                  </a:extLst>
                </p14:cNvPr>
                <p14:cNvContentPartPr/>
                <p14:nvPr/>
              </p14:nvContentPartPr>
              <p14:xfrm>
                <a:off x="5037117" y="971085"/>
                <a:ext cx="365040" cy="589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8D4A2A-06DF-4255-A52B-AABA516066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32797" y="966765"/>
                  <a:ext cx="3736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533A348-F76C-4504-B0FC-CC065ECF04A6}"/>
              </a:ext>
            </a:extLst>
          </p:cNvPr>
          <p:cNvGrpSpPr/>
          <p:nvPr/>
        </p:nvGrpSpPr>
        <p:grpSpPr>
          <a:xfrm>
            <a:off x="3335397" y="2890605"/>
            <a:ext cx="2745000" cy="1084680"/>
            <a:chOff x="3335397" y="2890605"/>
            <a:chExt cx="2745000" cy="10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CB7862F-7286-48FA-A911-FAEE5514CF0F}"/>
                    </a:ext>
                  </a:extLst>
                </p14:cNvPr>
                <p14:cNvContentPartPr/>
                <p14:nvPr/>
              </p14:nvContentPartPr>
              <p14:xfrm>
                <a:off x="3433677" y="3164925"/>
                <a:ext cx="18446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CB7862F-7286-48FA-A911-FAEE5514CF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9357" y="3160605"/>
                  <a:ext cx="1853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564B05-F8B4-4220-B4D7-E73639BE9BD6}"/>
                    </a:ext>
                  </a:extLst>
                </p14:cNvPr>
                <p14:cNvContentPartPr/>
                <p14:nvPr/>
              </p14:nvContentPartPr>
              <p14:xfrm>
                <a:off x="3335397" y="3099765"/>
                <a:ext cx="2091240" cy="71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564B05-F8B4-4220-B4D7-E73639BE9B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31077" y="3095445"/>
                  <a:ext cx="209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4D6037-DCC6-4AFB-928E-37C101D21B5E}"/>
                    </a:ext>
                  </a:extLst>
                </p14:cNvPr>
                <p14:cNvContentPartPr/>
                <p14:nvPr/>
              </p14:nvContentPartPr>
              <p14:xfrm>
                <a:off x="5462997" y="3088605"/>
                <a:ext cx="132840" cy="3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4D6037-DCC6-4AFB-928E-37C101D21B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58677" y="3084285"/>
                  <a:ext cx="141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5C2EA2F-9B23-4E93-B2D6-E464A45FD81A}"/>
                    </a:ext>
                  </a:extLst>
                </p14:cNvPr>
                <p14:cNvContentPartPr/>
                <p14:nvPr/>
              </p14:nvContentPartPr>
              <p14:xfrm>
                <a:off x="5658117" y="3036405"/>
                <a:ext cx="118800" cy="96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5C2EA2F-9B23-4E93-B2D6-E464A45FD8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53797" y="3032085"/>
                  <a:ext cx="12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1B6DB3-2E4B-4FFE-AF46-EB9D8EB4ED0C}"/>
                    </a:ext>
                  </a:extLst>
                </p14:cNvPr>
                <p14:cNvContentPartPr/>
                <p14:nvPr/>
              </p14:nvContentPartPr>
              <p14:xfrm>
                <a:off x="5793117" y="3036045"/>
                <a:ext cx="67320" cy="105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1B6DB3-2E4B-4FFE-AF46-EB9D8EB4ED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88797" y="3031725"/>
                  <a:ext cx="75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28628D-9536-4608-AEC7-F789B41424F0}"/>
                    </a:ext>
                  </a:extLst>
                </p14:cNvPr>
                <p14:cNvContentPartPr/>
                <p14:nvPr/>
              </p14:nvContentPartPr>
              <p14:xfrm>
                <a:off x="5828037" y="3008685"/>
                <a:ext cx="159120" cy="104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28628D-9536-4608-AEC7-F789B41424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3717" y="3004365"/>
                  <a:ext cx="16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865FCF-B1B9-45C6-B582-779AE2B683CD}"/>
                    </a:ext>
                  </a:extLst>
                </p14:cNvPr>
                <p14:cNvContentPartPr/>
                <p14:nvPr/>
              </p14:nvContentPartPr>
              <p14:xfrm>
                <a:off x="5864037" y="2955045"/>
                <a:ext cx="103320" cy="72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865FCF-B1B9-45C6-B582-779AE2B683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9717" y="2950725"/>
                  <a:ext cx="111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DDF84FA-9A5D-47AC-B684-12B5CF049CF0}"/>
                    </a:ext>
                  </a:extLst>
                </p14:cNvPr>
                <p14:cNvContentPartPr/>
                <p14:nvPr/>
              </p14:nvContentPartPr>
              <p14:xfrm>
                <a:off x="5999037" y="3061245"/>
                <a:ext cx="81360" cy="6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DDF84FA-9A5D-47AC-B684-12B5CF049C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94717" y="3056925"/>
                  <a:ext cx="90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2CE2AE-2A0B-483D-8B27-A27A348E9935}"/>
                    </a:ext>
                  </a:extLst>
                </p14:cNvPr>
                <p14:cNvContentPartPr/>
                <p14:nvPr/>
              </p14:nvContentPartPr>
              <p14:xfrm>
                <a:off x="3439077" y="3085005"/>
                <a:ext cx="20880" cy="33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2CE2AE-2A0B-483D-8B27-A27A348E99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34757" y="3080685"/>
                  <a:ext cx="29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916204-0F77-4777-893C-671B7720A4AB}"/>
                    </a:ext>
                  </a:extLst>
                </p14:cNvPr>
                <p14:cNvContentPartPr/>
                <p14:nvPr/>
              </p14:nvContentPartPr>
              <p14:xfrm>
                <a:off x="3543477" y="3679005"/>
                <a:ext cx="1764360" cy="54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916204-0F77-4777-893C-671B7720A4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9157" y="3674685"/>
                  <a:ext cx="1773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7D991E-8183-4227-9725-C2561C29DAF6}"/>
                    </a:ext>
                  </a:extLst>
                </p14:cNvPr>
                <p14:cNvContentPartPr/>
                <p14:nvPr/>
              </p14:nvContentPartPr>
              <p14:xfrm>
                <a:off x="3381837" y="3614925"/>
                <a:ext cx="2106360" cy="38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7D991E-8183-4227-9725-C2561C29DA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77517" y="3610605"/>
                  <a:ext cx="2115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EB6F56-04C5-49C8-B13A-36C04F0A5C55}"/>
                    </a:ext>
                  </a:extLst>
                </p14:cNvPr>
                <p14:cNvContentPartPr/>
                <p14:nvPr/>
              </p14:nvContentPartPr>
              <p14:xfrm>
                <a:off x="5464077" y="3653085"/>
                <a:ext cx="151560" cy="69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EB6F56-04C5-49C8-B13A-36C04F0A5C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59757" y="3648765"/>
                  <a:ext cx="160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ACD4E2-FB99-487C-9EBD-D89E6C00EAFF}"/>
                    </a:ext>
                  </a:extLst>
                </p14:cNvPr>
                <p14:cNvContentPartPr/>
                <p14:nvPr/>
              </p14:nvContentPartPr>
              <p14:xfrm>
                <a:off x="5732637" y="3611685"/>
                <a:ext cx="51480" cy="128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ACD4E2-FB99-487C-9EBD-D89E6C00EA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28317" y="3607365"/>
                  <a:ext cx="6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6AB036-891E-44DA-BDFC-081B224B7790}"/>
                    </a:ext>
                  </a:extLst>
                </p14:cNvPr>
                <p14:cNvContentPartPr/>
                <p14:nvPr/>
              </p14:nvContentPartPr>
              <p14:xfrm>
                <a:off x="5802837" y="3595845"/>
                <a:ext cx="73440" cy="157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6AB036-891E-44DA-BDFC-081B224B77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98517" y="3591525"/>
                  <a:ext cx="8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45B7963-2235-43FA-9582-583CDA5C568A}"/>
                    </a:ext>
                  </a:extLst>
                </p14:cNvPr>
                <p14:cNvContentPartPr/>
                <p14:nvPr/>
              </p14:nvContentPartPr>
              <p14:xfrm>
                <a:off x="5816157" y="3594045"/>
                <a:ext cx="186120" cy="105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45B7963-2235-43FA-9582-583CDA5C56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11837" y="3589725"/>
                  <a:ext cx="19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B4DEE70-FC78-402D-A320-A0AD63C262F1}"/>
                    </a:ext>
                  </a:extLst>
                </p14:cNvPr>
                <p14:cNvContentPartPr/>
                <p14:nvPr/>
              </p14:nvContentPartPr>
              <p14:xfrm>
                <a:off x="5893557" y="3566685"/>
                <a:ext cx="70920" cy="52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B4DEE70-FC78-402D-A320-A0AD63C262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89237" y="3562365"/>
                  <a:ext cx="7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E76247-C34C-42AB-8CC1-3214B87A3E34}"/>
                    </a:ext>
                  </a:extLst>
                </p14:cNvPr>
                <p14:cNvContentPartPr/>
                <p14:nvPr/>
              </p14:nvContentPartPr>
              <p14:xfrm>
                <a:off x="5963037" y="3644805"/>
                <a:ext cx="62640" cy="73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E76247-C34C-42AB-8CC1-3214B87A3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8717" y="3640485"/>
                  <a:ext cx="71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F97CCC9-AD47-48E6-AB9C-D097DBD76911}"/>
                    </a:ext>
                  </a:extLst>
                </p14:cNvPr>
                <p14:cNvContentPartPr/>
                <p14:nvPr/>
              </p14:nvContentPartPr>
              <p14:xfrm>
                <a:off x="3435477" y="3557685"/>
                <a:ext cx="54360" cy="417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F97CCC9-AD47-48E6-AB9C-D097DBD769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31157" y="3553365"/>
                  <a:ext cx="63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C6CF99-2BB4-4F3D-A9EB-B6F0BAB13B7C}"/>
                    </a:ext>
                  </a:extLst>
                </p14:cNvPr>
                <p14:cNvContentPartPr/>
                <p14:nvPr/>
              </p14:nvContentPartPr>
              <p14:xfrm>
                <a:off x="5194077" y="2890605"/>
                <a:ext cx="271080" cy="593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C6CF99-2BB4-4F3D-A9EB-B6F0BAB13B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89757" y="2886285"/>
                  <a:ext cx="279720" cy="60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E20C0E9-4CA8-4B9B-8CE3-787089E823E2}"/>
                  </a:ext>
                </a:extLst>
              </p14:cNvPr>
              <p14:cNvContentPartPr/>
              <p14:nvPr/>
            </p14:nvContentPartPr>
            <p14:xfrm>
              <a:off x="5160237" y="864525"/>
              <a:ext cx="1233360" cy="4180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E20C0E9-4CA8-4B9B-8CE3-787089E823E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55917" y="860205"/>
                <a:ext cx="1242000" cy="41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3B9C1FE-D0D2-4118-A2C8-0FB43CECA31A}"/>
                  </a:ext>
                </a:extLst>
              </p14:cNvPr>
              <p14:cNvContentPartPr/>
              <p14:nvPr/>
            </p14:nvContentPartPr>
            <p14:xfrm>
              <a:off x="6054837" y="2459685"/>
              <a:ext cx="1489320" cy="560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3B9C1FE-D0D2-4118-A2C8-0FB43CECA31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50517" y="2455365"/>
                <a:ext cx="1497960" cy="56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8D1AEFA-C73C-4B2C-BA25-570DD157ADA6}"/>
              </a:ext>
            </a:extLst>
          </p:cNvPr>
          <p:cNvGrpSpPr/>
          <p:nvPr/>
        </p:nvGrpSpPr>
        <p:grpSpPr>
          <a:xfrm>
            <a:off x="5131437" y="2847045"/>
            <a:ext cx="3382920" cy="1642680"/>
            <a:chOff x="5131437" y="2847045"/>
            <a:chExt cx="3382920" cy="16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7F0330-DFFB-4AEC-8EAF-2129C462A372}"/>
                    </a:ext>
                  </a:extLst>
                </p14:cNvPr>
                <p14:cNvContentPartPr/>
                <p14:nvPr/>
              </p14:nvContentPartPr>
              <p14:xfrm>
                <a:off x="6203157" y="4389645"/>
                <a:ext cx="2306880" cy="100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7F0330-DFFB-4AEC-8EAF-2129C462A37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98837" y="4385325"/>
                  <a:ext cx="231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F38E7CD-02D2-41EE-82D6-A488D18AA203}"/>
                    </a:ext>
                  </a:extLst>
                </p14:cNvPr>
                <p14:cNvContentPartPr/>
                <p14:nvPr/>
              </p14:nvContentPartPr>
              <p14:xfrm>
                <a:off x="5354277" y="2847045"/>
                <a:ext cx="1029960" cy="518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F38E7CD-02D2-41EE-82D6-A488D18AA2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49957" y="2842725"/>
                  <a:ext cx="10386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EA554D-D01F-4315-9FA0-B9125372F6C4}"/>
                    </a:ext>
                  </a:extLst>
                </p14:cNvPr>
                <p14:cNvContentPartPr/>
                <p14:nvPr/>
              </p14:nvContentPartPr>
              <p14:xfrm>
                <a:off x="5131437" y="3492885"/>
                <a:ext cx="1005480" cy="494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EA554D-D01F-4315-9FA0-B9125372F6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27117" y="3488565"/>
                  <a:ext cx="1014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3737FD-F1A4-4CE7-BE26-96C4EB8006C1}"/>
                    </a:ext>
                  </a:extLst>
                </p14:cNvPr>
                <p14:cNvContentPartPr/>
                <p14:nvPr/>
              </p14:nvContentPartPr>
              <p14:xfrm>
                <a:off x="5977077" y="3285885"/>
                <a:ext cx="2537280" cy="530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3737FD-F1A4-4CE7-BE26-96C4EB8006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72757" y="3281565"/>
                  <a:ext cx="2545920" cy="539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7B35C4-0F3E-43FE-9285-9141FE918FCA}"/>
                  </a:ext>
                </a:extLst>
              </p14:cNvPr>
              <p14:cNvContentPartPr/>
              <p14:nvPr/>
            </p14:nvContentPartPr>
            <p14:xfrm>
              <a:off x="-12603" y="3316845"/>
              <a:ext cx="3060720" cy="458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7B35C4-0F3E-43FE-9285-9141FE918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923" y="3312525"/>
                <a:ext cx="30693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C1AE9A-6020-4E99-9EA2-AFB2AE1671C4}"/>
                  </a:ext>
                </a:extLst>
              </p14:cNvPr>
              <p14:cNvContentPartPr/>
              <p14:nvPr/>
            </p14:nvContentPartPr>
            <p14:xfrm>
              <a:off x="4802481" y="3643365"/>
              <a:ext cx="742680" cy="85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C1AE9A-6020-4E99-9EA2-AFB2AE1671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8161" y="3639045"/>
                <a:ext cx="75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FC079B6-BE45-4A29-80F0-29A31710656B}"/>
                  </a:ext>
                </a:extLst>
              </p14:cNvPr>
              <p14:cNvContentPartPr/>
              <p14:nvPr/>
            </p14:nvContentPartPr>
            <p14:xfrm>
              <a:off x="8173881" y="3682965"/>
              <a:ext cx="87120" cy="35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FC079B6-BE45-4A29-80F0-29A317106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9561" y="3678645"/>
                <a:ext cx="95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D85AB72-AEE1-4FB6-993F-6EA3C5027EAC}"/>
                  </a:ext>
                </a:extLst>
              </p14:cNvPr>
              <p14:cNvContentPartPr/>
              <p14:nvPr/>
            </p14:nvContentPartPr>
            <p14:xfrm>
              <a:off x="8510121" y="1605045"/>
              <a:ext cx="3586680" cy="1994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D85AB72-AEE1-4FB6-993F-6EA3C5027E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5801" y="1600725"/>
                <a:ext cx="3595320" cy="20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EA97589-65C2-4948-AF4A-EDF2FCE6DC39}"/>
                  </a:ext>
                </a:extLst>
              </p14:cNvPr>
              <p14:cNvContentPartPr/>
              <p14:nvPr/>
            </p14:nvContentPartPr>
            <p14:xfrm>
              <a:off x="11530521" y="1596405"/>
              <a:ext cx="386640" cy="426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EA97589-65C2-4948-AF4A-EDF2FCE6DC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26201" y="1592085"/>
                <a:ext cx="39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38776D6-CDBC-4C33-A8D5-81D3AF2A5F6D}"/>
                  </a:ext>
                </a:extLst>
              </p14:cNvPr>
              <p14:cNvContentPartPr/>
              <p14:nvPr/>
            </p14:nvContentPartPr>
            <p14:xfrm>
              <a:off x="10466001" y="2615925"/>
              <a:ext cx="393480" cy="263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38776D6-CDBC-4C33-A8D5-81D3AF2A5F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1681" y="2611605"/>
                <a:ext cx="40212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66" name="Gruppieren 55365">
            <a:extLst>
              <a:ext uri="{FF2B5EF4-FFF2-40B4-BE49-F238E27FC236}">
                <a16:creationId xmlns:a16="http://schemas.microsoft.com/office/drawing/2014/main" id="{1AA30015-7896-45BD-AE21-4241D3AD2FF8}"/>
              </a:ext>
            </a:extLst>
          </p:cNvPr>
          <p:cNvGrpSpPr/>
          <p:nvPr/>
        </p:nvGrpSpPr>
        <p:grpSpPr>
          <a:xfrm>
            <a:off x="9340281" y="61725"/>
            <a:ext cx="2599560" cy="2867400"/>
            <a:chOff x="9340281" y="61725"/>
            <a:chExt cx="2599560" cy="28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D4E50B-B82C-40D0-AFB3-A25CC41CDDED}"/>
                    </a:ext>
                  </a:extLst>
                </p14:cNvPr>
                <p14:cNvContentPartPr/>
                <p14:nvPr/>
              </p14:nvContentPartPr>
              <p14:xfrm>
                <a:off x="10264401" y="2220285"/>
                <a:ext cx="207000" cy="296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D4E50B-B82C-40D0-AFB3-A25CC41CDD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0081" y="2215965"/>
                  <a:ext cx="215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ECE81FD-EE75-4365-9474-BBC34B3A350F}"/>
                    </a:ext>
                  </a:extLst>
                </p14:cNvPr>
                <p14:cNvContentPartPr/>
                <p14:nvPr/>
              </p14:nvContentPartPr>
              <p14:xfrm>
                <a:off x="10357641" y="2363565"/>
                <a:ext cx="166320" cy="233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ECE81FD-EE75-4365-9474-BBC34B3A35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53321" y="2359245"/>
                  <a:ext cx="17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8EA6E76-D6CF-46A2-B983-8C82B7490719}"/>
                    </a:ext>
                  </a:extLst>
                </p14:cNvPr>
                <p14:cNvContentPartPr/>
                <p14:nvPr/>
              </p14:nvContentPartPr>
              <p14:xfrm>
                <a:off x="9736641" y="2173485"/>
                <a:ext cx="155160" cy="97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8EA6E76-D6CF-46A2-B983-8C82B74907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32321" y="2169165"/>
                  <a:ext cx="163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76DC0C-DE38-4622-97C8-81794B80B5FB}"/>
                    </a:ext>
                  </a:extLst>
                </p14:cNvPr>
                <p14:cNvContentPartPr/>
                <p14:nvPr/>
              </p14:nvContentPartPr>
              <p14:xfrm>
                <a:off x="9945081" y="2046045"/>
                <a:ext cx="96840" cy="167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76DC0C-DE38-4622-97C8-81794B80B5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40761" y="2041725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F9BCAFB-18EA-46DD-8694-29396F23F8F1}"/>
                    </a:ext>
                  </a:extLst>
                </p14:cNvPr>
                <p14:cNvContentPartPr/>
                <p14:nvPr/>
              </p14:nvContentPartPr>
              <p14:xfrm>
                <a:off x="10113921" y="2030205"/>
                <a:ext cx="48600" cy="131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F9BCAFB-18EA-46DD-8694-29396F23F8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09601" y="2025885"/>
                  <a:ext cx="57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E95B5FA-6E5E-45F1-BB20-2C9F9F7DE9C5}"/>
                    </a:ext>
                  </a:extLst>
                </p14:cNvPr>
                <p14:cNvContentPartPr/>
                <p14:nvPr/>
              </p14:nvContentPartPr>
              <p14:xfrm>
                <a:off x="10044801" y="1983405"/>
                <a:ext cx="118080" cy="82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E95B5FA-6E5E-45F1-BB20-2C9F9F7DE9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0481" y="1979085"/>
                  <a:ext cx="126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2A809B-D619-4C21-B089-05DF961C3BCD}"/>
                    </a:ext>
                  </a:extLst>
                </p14:cNvPr>
                <p14:cNvContentPartPr/>
                <p14:nvPr/>
              </p14:nvContentPartPr>
              <p14:xfrm>
                <a:off x="10177641" y="1932645"/>
                <a:ext cx="171000" cy="155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2A809B-D619-4C21-B089-05DF961C3B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3321" y="1928325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AB00EA8-F716-4110-A6AB-9D84DA127D30}"/>
                    </a:ext>
                  </a:extLst>
                </p14:cNvPr>
                <p14:cNvContentPartPr/>
                <p14:nvPr/>
              </p14:nvContentPartPr>
              <p14:xfrm>
                <a:off x="10215801" y="1894125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AB00EA8-F716-4110-A6AB-9D84DA127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11481" y="188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335D47F-3655-423A-90AA-380C7B2BD4F4}"/>
                    </a:ext>
                  </a:extLst>
                </p14:cNvPr>
                <p14:cNvContentPartPr/>
                <p14:nvPr/>
              </p14:nvContentPartPr>
              <p14:xfrm>
                <a:off x="10397961" y="2011485"/>
                <a:ext cx="6120" cy="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335D47F-3655-423A-90AA-380C7B2BD4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93641" y="2007165"/>
                  <a:ext cx="14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3E4DD3E-24C1-43C6-B428-0BA1125DA81D}"/>
                    </a:ext>
                  </a:extLst>
                </p14:cNvPr>
                <p14:cNvContentPartPr/>
                <p14:nvPr/>
              </p14:nvContentPartPr>
              <p14:xfrm>
                <a:off x="10432881" y="1893405"/>
                <a:ext cx="60480" cy="84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3E4DD3E-24C1-43C6-B428-0BA1125DA8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28561" y="1889085"/>
                  <a:ext cx="69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E501F5-5B37-4753-B25A-C086B2B8ACEB}"/>
                    </a:ext>
                  </a:extLst>
                </p14:cNvPr>
                <p14:cNvContentPartPr/>
                <p14:nvPr/>
              </p14:nvContentPartPr>
              <p14:xfrm>
                <a:off x="10399041" y="1894125"/>
                <a:ext cx="97200" cy="90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E501F5-5B37-4753-B25A-C086B2B8AC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4721" y="1889805"/>
                  <a:ext cx="105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3E22BFB-126D-4F0D-A95E-8DE51F40D940}"/>
                    </a:ext>
                  </a:extLst>
                </p14:cNvPr>
                <p14:cNvContentPartPr/>
                <p14:nvPr/>
              </p14:nvContentPartPr>
              <p14:xfrm>
                <a:off x="10234521" y="2142165"/>
                <a:ext cx="149760" cy="10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3E22BFB-126D-4F0D-A95E-8DE51F40D9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30201" y="2137845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29267D3-5E96-4D8C-9477-77F4651147D7}"/>
                    </a:ext>
                  </a:extLst>
                </p14:cNvPr>
                <p14:cNvContentPartPr/>
                <p14:nvPr/>
              </p14:nvContentPartPr>
              <p14:xfrm>
                <a:off x="10407321" y="2084205"/>
                <a:ext cx="19440" cy="83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29267D3-5E96-4D8C-9477-77F4651147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3001" y="2079885"/>
                  <a:ext cx="2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98DC61E-EF3C-43F9-8964-E777009CB5F4}"/>
                    </a:ext>
                  </a:extLst>
                </p14:cNvPr>
                <p14:cNvContentPartPr/>
                <p14:nvPr/>
              </p14:nvContentPartPr>
              <p14:xfrm>
                <a:off x="10330641" y="2060445"/>
                <a:ext cx="126720" cy="141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98DC61E-EF3C-43F9-8964-E777009CB5F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26321" y="2056125"/>
                  <a:ext cx="13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C3543B-029A-47A6-9206-B267502CB981}"/>
                    </a:ext>
                  </a:extLst>
                </p14:cNvPr>
                <p14:cNvContentPartPr/>
                <p14:nvPr/>
              </p14:nvContentPartPr>
              <p14:xfrm>
                <a:off x="10478241" y="2043885"/>
                <a:ext cx="27360" cy="8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C3543B-029A-47A6-9206-B267502CB9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73921" y="2039565"/>
                  <a:ext cx="36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148F50-0D29-4EFA-B5FB-364707B652D6}"/>
                    </a:ext>
                  </a:extLst>
                </p14:cNvPr>
                <p14:cNvContentPartPr/>
                <p14:nvPr/>
              </p14:nvContentPartPr>
              <p14:xfrm>
                <a:off x="10427481" y="1987725"/>
                <a:ext cx="108000" cy="85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148F50-0D29-4EFA-B5FB-364707B652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3161" y="1983405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9335D9-2FDB-49A0-B4B6-4B378BDE13AA}"/>
                    </a:ext>
                  </a:extLst>
                </p14:cNvPr>
                <p14:cNvContentPartPr/>
                <p14:nvPr/>
              </p14:nvContentPartPr>
              <p14:xfrm>
                <a:off x="11648601" y="1696125"/>
                <a:ext cx="105120" cy="51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9335D9-2FDB-49A0-B4B6-4B378BDE13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44281" y="1691805"/>
                  <a:ext cx="113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3104A3-3702-4A21-95AB-746E2B1AD6F5}"/>
                    </a:ext>
                  </a:extLst>
                </p14:cNvPr>
                <p14:cNvContentPartPr/>
                <p14:nvPr/>
              </p14:nvContentPartPr>
              <p14:xfrm>
                <a:off x="11521881" y="1646085"/>
                <a:ext cx="351000" cy="354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3104A3-3702-4A21-95AB-746E2B1AD6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17561" y="1641765"/>
                  <a:ext cx="359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F30B37-CB5B-4ADE-A34A-55939728700F}"/>
                    </a:ext>
                  </a:extLst>
                </p14:cNvPr>
                <p14:cNvContentPartPr/>
                <p14:nvPr/>
              </p14:nvContentPartPr>
              <p14:xfrm>
                <a:off x="10473201" y="2587485"/>
                <a:ext cx="291960" cy="341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F30B37-CB5B-4ADE-A34A-5593972870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8881" y="2583165"/>
                  <a:ext cx="300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E3D9844-941C-44A7-8F22-2CDF6A09D87E}"/>
                    </a:ext>
                  </a:extLst>
                </p14:cNvPr>
                <p14:cNvContentPartPr/>
                <p14:nvPr/>
              </p14:nvContentPartPr>
              <p14:xfrm>
                <a:off x="10721961" y="1581645"/>
                <a:ext cx="972720" cy="1015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E3D9844-941C-44A7-8F22-2CDF6A09D8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17641" y="1577325"/>
                  <a:ext cx="981360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0C7E86-C5F3-4FC3-B02F-5D493D35BA67}"/>
                    </a:ext>
                  </a:extLst>
                </p14:cNvPr>
                <p14:cNvContentPartPr/>
                <p14:nvPr/>
              </p14:nvContentPartPr>
              <p14:xfrm>
                <a:off x="10313361" y="592725"/>
                <a:ext cx="740520" cy="1243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0C7E86-C5F3-4FC3-B02F-5D493D35BA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09041" y="588405"/>
                  <a:ext cx="749160" cy="12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867918-1EFC-4DDF-B904-1CE359AD681C}"/>
                    </a:ext>
                  </a:extLst>
                </p14:cNvPr>
                <p14:cNvContentPartPr/>
                <p14:nvPr/>
              </p14:nvContentPartPr>
              <p14:xfrm>
                <a:off x="9816921" y="231285"/>
                <a:ext cx="14040" cy="199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867918-1EFC-4DDF-B904-1CE359AD68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12601" y="226965"/>
                  <a:ext cx="2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DF518C-0D28-478C-B02E-FC0A212AC5F8}"/>
                    </a:ext>
                  </a:extLst>
                </p14:cNvPr>
                <p14:cNvContentPartPr/>
                <p14:nvPr/>
              </p14:nvContentPartPr>
              <p14:xfrm>
                <a:off x="9891441" y="330285"/>
                <a:ext cx="89280" cy="52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DF518C-0D28-478C-B02E-FC0A212AC5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7121" y="325965"/>
                  <a:ext cx="97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E31AD2-ECC9-4B41-910E-EE2F90ADAE69}"/>
                    </a:ext>
                  </a:extLst>
                </p14:cNvPr>
                <p14:cNvContentPartPr/>
                <p14:nvPr/>
              </p14:nvContentPartPr>
              <p14:xfrm>
                <a:off x="10026441" y="271245"/>
                <a:ext cx="142920" cy="11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E31AD2-ECC9-4B41-910E-EE2F90ADAE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22121" y="266925"/>
                  <a:ext cx="15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769AEF-45B0-4A2E-89CF-2DF2695CCA79}"/>
                    </a:ext>
                  </a:extLst>
                </p14:cNvPr>
                <p14:cNvContentPartPr/>
                <p14:nvPr/>
              </p14:nvContentPartPr>
              <p14:xfrm>
                <a:off x="10181961" y="184125"/>
                <a:ext cx="89280" cy="140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769AEF-45B0-4A2E-89CF-2DF2695CCA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77641" y="179805"/>
                  <a:ext cx="97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A8148B69-FD2E-4040-B707-E26C6C7B7331}"/>
                    </a:ext>
                  </a:extLst>
                </p14:cNvPr>
                <p14:cNvContentPartPr/>
                <p14:nvPr/>
              </p14:nvContentPartPr>
              <p14:xfrm>
                <a:off x="10272321" y="266205"/>
                <a:ext cx="24480" cy="34920"/>
              </p14:xfrm>
            </p:contentPart>
          </mc:Choice>
          <mc:Fallback xmlns=""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A8148B69-FD2E-4040-B707-E26C6C7B73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68001" y="261885"/>
                  <a:ext cx="3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297" name="Freihand 55296">
                  <a:extLst>
                    <a:ext uri="{FF2B5EF4-FFF2-40B4-BE49-F238E27FC236}">
                      <a16:creationId xmlns:a16="http://schemas.microsoft.com/office/drawing/2014/main" id="{ACCCED73-F404-4761-95F2-49E8356AD807}"/>
                    </a:ext>
                  </a:extLst>
                </p14:cNvPr>
                <p14:cNvContentPartPr/>
                <p14:nvPr/>
              </p14:nvContentPartPr>
              <p14:xfrm>
                <a:off x="10261521" y="223725"/>
                <a:ext cx="225720" cy="97200"/>
              </p14:xfrm>
            </p:contentPart>
          </mc:Choice>
          <mc:Fallback xmlns="">
            <p:pic>
              <p:nvPicPr>
                <p:cNvPr id="55297" name="Freihand 55296">
                  <a:extLst>
                    <a:ext uri="{FF2B5EF4-FFF2-40B4-BE49-F238E27FC236}">
                      <a16:creationId xmlns:a16="http://schemas.microsoft.com/office/drawing/2014/main" id="{ACCCED73-F404-4761-95F2-49E8356AD8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57201" y="219405"/>
                  <a:ext cx="234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298" name="Freihand 55297">
                  <a:extLst>
                    <a:ext uri="{FF2B5EF4-FFF2-40B4-BE49-F238E27FC236}">
                      <a16:creationId xmlns:a16="http://schemas.microsoft.com/office/drawing/2014/main" id="{DE3270C7-8448-4761-86D1-8A696B7B186E}"/>
                    </a:ext>
                  </a:extLst>
                </p14:cNvPr>
                <p14:cNvContentPartPr/>
                <p14:nvPr/>
              </p14:nvContentPartPr>
              <p14:xfrm>
                <a:off x="10472481" y="166485"/>
                <a:ext cx="38880" cy="7920"/>
              </p14:xfrm>
            </p:contentPart>
          </mc:Choice>
          <mc:Fallback xmlns="">
            <p:pic>
              <p:nvPicPr>
                <p:cNvPr id="55298" name="Freihand 55297">
                  <a:extLst>
                    <a:ext uri="{FF2B5EF4-FFF2-40B4-BE49-F238E27FC236}">
                      <a16:creationId xmlns:a16="http://schemas.microsoft.com/office/drawing/2014/main" id="{DE3270C7-8448-4761-86D1-8A696B7B18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8161" y="162165"/>
                  <a:ext cx="47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F6D4BD2A-2F53-4874-B6B8-4B3B95F4177B}"/>
                    </a:ext>
                  </a:extLst>
                </p14:cNvPr>
                <p14:cNvContentPartPr/>
                <p14:nvPr/>
              </p14:nvContentPartPr>
              <p14:xfrm>
                <a:off x="10531521" y="191325"/>
                <a:ext cx="64080" cy="103320"/>
              </p14:xfrm>
            </p:contentPart>
          </mc:Choice>
          <mc:Fallback xmlns=""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F6D4BD2A-2F53-4874-B6B8-4B3B95F417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7201" y="187005"/>
                  <a:ext cx="72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308" name="Freihand 55307">
                  <a:extLst>
                    <a:ext uri="{FF2B5EF4-FFF2-40B4-BE49-F238E27FC236}">
                      <a16:creationId xmlns:a16="http://schemas.microsoft.com/office/drawing/2014/main" id="{063B4666-85E2-4145-A9E6-4F69FCC06744}"/>
                    </a:ext>
                  </a:extLst>
                </p14:cNvPr>
                <p14:cNvContentPartPr/>
                <p14:nvPr/>
              </p14:nvContentPartPr>
              <p14:xfrm>
                <a:off x="10701801" y="214365"/>
                <a:ext cx="90000" cy="99360"/>
              </p14:xfrm>
            </p:contentPart>
          </mc:Choice>
          <mc:Fallback xmlns="">
            <p:pic>
              <p:nvPicPr>
                <p:cNvPr id="55308" name="Freihand 55307">
                  <a:extLst>
                    <a:ext uri="{FF2B5EF4-FFF2-40B4-BE49-F238E27FC236}">
                      <a16:creationId xmlns:a16="http://schemas.microsoft.com/office/drawing/2014/main" id="{063B4666-85E2-4145-A9E6-4F69FCC067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97481" y="210045"/>
                  <a:ext cx="98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309" name="Freihand 55308">
                  <a:extLst>
                    <a:ext uri="{FF2B5EF4-FFF2-40B4-BE49-F238E27FC236}">
                      <a16:creationId xmlns:a16="http://schemas.microsoft.com/office/drawing/2014/main" id="{0A72E765-1D18-4A49-A6A5-96648ABD982E}"/>
                    </a:ext>
                  </a:extLst>
                </p14:cNvPr>
                <p14:cNvContentPartPr/>
                <p14:nvPr/>
              </p14:nvContentPartPr>
              <p14:xfrm>
                <a:off x="10828521" y="122925"/>
                <a:ext cx="327960" cy="197640"/>
              </p14:xfrm>
            </p:contentPart>
          </mc:Choice>
          <mc:Fallback xmlns="">
            <p:pic>
              <p:nvPicPr>
                <p:cNvPr id="55309" name="Freihand 55308">
                  <a:extLst>
                    <a:ext uri="{FF2B5EF4-FFF2-40B4-BE49-F238E27FC236}">
                      <a16:creationId xmlns:a16="http://schemas.microsoft.com/office/drawing/2014/main" id="{0A72E765-1D18-4A49-A6A5-96648ABD98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4201" y="118605"/>
                  <a:ext cx="336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310" name="Freihand 55309">
                  <a:extLst>
                    <a:ext uri="{FF2B5EF4-FFF2-40B4-BE49-F238E27FC236}">
                      <a16:creationId xmlns:a16="http://schemas.microsoft.com/office/drawing/2014/main" id="{EFF63AAC-9FAF-403D-A5A8-E3C0404A2C81}"/>
                    </a:ext>
                  </a:extLst>
                </p14:cNvPr>
                <p14:cNvContentPartPr/>
                <p14:nvPr/>
              </p14:nvContentPartPr>
              <p14:xfrm>
                <a:off x="11147481" y="129405"/>
                <a:ext cx="126360" cy="150480"/>
              </p14:xfrm>
            </p:contentPart>
          </mc:Choice>
          <mc:Fallback xmlns="">
            <p:pic>
              <p:nvPicPr>
                <p:cNvPr id="55310" name="Freihand 55309">
                  <a:extLst>
                    <a:ext uri="{FF2B5EF4-FFF2-40B4-BE49-F238E27FC236}">
                      <a16:creationId xmlns:a16="http://schemas.microsoft.com/office/drawing/2014/main" id="{EFF63AAC-9FAF-403D-A5A8-E3C0404A2C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43161" y="125085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313" name="Freihand 55312">
                  <a:extLst>
                    <a:ext uri="{FF2B5EF4-FFF2-40B4-BE49-F238E27FC236}">
                      <a16:creationId xmlns:a16="http://schemas.microsoft.com/office/drawing/2014/main" id="{120FBAA1-6794-4D05-B9C0-B4D36259643D}"/>
                    </a:ext>
                  </a:extLst>
                </p14:cNvPr>
                <p14:cNvContentPartPr/>
                <p14:nvPr/>
              </p14:nvContentPartPr>
              <p14:xfrm>
                <a:off x="9870921" y="551685"/>
                <a:ext cx="186120" cy="104040"/>
              </p14:xfrm>
            </p:contentPart>
          </mc:Choice>
          <mc:Fallback xmlns="">
            <p:pic>
              <p:nvPicPr>
                <p:cNvPr id="55313" name="Freihand 55312">
                  <a:extLst>
                    <a:ext uri="{FF2B5EF4-FFF2-40B4-BE49-F238E27FC236}">
                      <a16:creationId xmlns:a16="http://schemas.microsoft.com/office/drawing/2014/main" id="{120FBAA1-6794-4D05-B9C0-B4D3625964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66601" y="547365"/>
                  <a:ext cx="19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314" name="Freihand 55313">
                  <a:extLst>
                    <a:ext uri="{FF2B5EF4-FFF2-40B4-BE49-F238E27FC236}">
                      <a16:creationId xmlns:a16="http://schemas.microsoft.com/office/drawing/2014/main" id="{478A0FF2-C052-4FD3-A35A-E026BAA9A562}"/>
                    </a:ext>
                  </a:extLst>
                </p14:cNvPr>
                <p14:cNvContentPartPr/>
                <p14:nvPr/>
              </p14:nvContentPartPr>
              <p14:xfrm>
                <a:off x="10069281" y="512085"/>
                <a:ext cx="92160" cy="98280"/>
              </p14:xfrm>
            </p:contentPart>
          </mc:Choice>
          <mc:Fallback xmlns="">
            <p:pic>
              <p:nvPicPr>
                <p:cNvPr id="55314" name="Freihand 55313">
                  <a:extLst>
                    <a:ext uri="{FF2B5EF4-FFF2-40B4-BE49-F238E27FC236}">
                      <a16:creationId xmlns:a16="http://schemas.microsoft.com/office/drawing/2014/main" id="{478A0FF2-C052-4FD3-A35A-E026BAA9A5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64961" y="507765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315" name="Freihand 55314">
                  <a:extLst>
                    <a:ext uri="{FF2B5EF4-FFF2-40B4-BE49-F238E27FC236}">
                      <a16:creationId xmlns:a16="http://schemas.microsoft.com/office/drawing/2014/main" id="{015B4104-4134-4EFD-9F56-DB4BAB4FB6B1}"/>
                    </a:ext>
                  </a:extLst>
                </p14:cNvPr>
                <p14:cNvContentPartPr/>
                <p14:nvPr/>
              </p14:nvContentPartPr>
              <p14:xfrm>
                <a:off x="10156041" y="432525"/>
                <a:ext cx="73440" cy="123480"/>
              </p14:xfrm>
            </p:contentPart>
          </mc:Choice>
          <mc:Fallback xmlns="">
            <p:pic>
              <p:nvPicPr>
                <p:cNvPr id="55315" name="Freihand 55314">
                  <a:extLst>
                    <a:ext uri="{FF2B5EF4-FFF2-40B4-BE49-F238E27FC236}">
                      <a16:creationId xmlns:a16="http://schemas.microsoft.com/office/drawing/2014/main" id="{015B4104-4134-4EFD-9F56-DB4BAB4FB6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51721" y="428205"/>
                  <a:ext cx="8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316" name="Freihand 55315">
                  <a:extLst>
                    <a:ext uri="{FF2B5EF4-FFF2-40B4-BE49-F238E27FC236}">
                      <a16:creationId xmlns:a16="http://schemas.microsoft.com/office/drawing/2014/main" id="{12806738-0071-4FA9-93AC-6D0214476E21}"/>
                    </a:ext>
                  </a:extLst>
                </p14:cNvPr>
                <p14:cNvContentPartPr/>
                <p14:nvPr/>
              </p14:nvContentPartPr>
              <p14:xfrm>
                <a:off x="10193121" y="524685"/>
                <a:ext cx="38880" cy="63720"/>
              </p14:xfrm>
            </p:contentPart>
          </mc:Choice>
          <mc:Fallback xmlns="">
            <p:pic>
              <p:nvPicPr>
                <p:cNvPr id="55316" name="Freihand 55315">
                  <a:extLst>
                    <a:ext uri="{FF2B5EF4-FFF2-40B4-BE49-F238E27FC236}">
                      <a16:creationId xmlns:a16="http://schemas.microsoft.com/office/drawing/2014/main" id="{12806738-0071-4FA9-93AC-6D0214476E2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88801" y="520365"/>
                  <a:ext cx="47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317" name="Freihand 55316">
                  <a:extLst>
                    <a:ext uri="{FF2B5EF4-FFF2-40B4-BE49-F238E27FC236}">
                      <a16:creationId xmlns:a16="http://schemas.microsoft.com/office/drawing/2014/main" id="{81085D2C-7453-401C-BA92-42F46C1AAD2B}"/>
                    </a:ext>
                  </a:extLst>
                </p14:cNvPr>
                <p14:cNvContentPartPr/>
                <p14:nvPr/>
              </p14:nvContentPartPr>
              <p14:xfrm>
                <a:off x="10244601" y="469605"/>
                <a:ext cx="85320" cy="80640"/>
              </p14:xfrm>
            </p:contentPart>
          </mc:Choice>
          <mc:Fallback xmlns="">
            <p:pic>
              <p:nvPicPr>
                <p:cNvPr id="55317" name="Freihand 55316">
                  <a:extLst>
                    <a:ext uri="{FF2B5EF4-FFF2-40B4-BE49-F238E27FC236}">
                      <a16:creationId xmlns:a16="http://schemas.microsoft.com/office/drawing/2014/main" id="{81085D2C-7453-401C-BA92-42F46C1AAD2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0281" y="465285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319" name="Freihand 55318">
                  <a:extLst>
                    <a:ext uri="{FF2B5EF4-FFF2-40B4-BE49-F238E27FC236}">
                      <a16:creationId xmlns:a16="http://schemas.microsoft.com/office/drawing/2014/main" id="{706F2EFA-C674-4ADB-9F17-9359EA0007AA}"/>
                    </a:ext>
                  </a:extLst>
                </p14:cNvPr>
                <p14:cNvContentPartPr/>
                <p14:nvPr/>
              </p14:nvContentPartPr>
              <p14:xfrm>
                <a:off x="9340281" y="317685"/>
                <a:ext cx="87480" cy="137880"/>
              </p14:xfrm>
            </p:contentPart>
          </mc:Choice>
          <mc:Fallback xmlns="">
            <p:pic>
              <p:nvPicPr>
                <p:cNvPr id="55319" name="Freihand 55318">
                  <a:extLst>
                    <a:ext uri="{FF2B5EF4-FFF2-40B4-BE49-F238E27FC236}">
                      <a16:creationId xmlns:a16="http://schemas.microsoft.com/office/drawing/2014/main" id="{706F2EFA-C674-4ADB-9F17-9359EA0007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5961" y="313365"/>
                  <a:ext cx="96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320" name="Freihand 55319">
                  <a:extLst>
                    <a:ext uri="{FF2B5EF4-FFF2-40B4-BE49-F238E27FC236}">
                      <a16:creationId xmlns:a16="http://schemas.microsoft.com/office/drawing/2014/main" id="{0C652093-A340-443E-AD59-38B21B9F2928}"/>
                    </a:ext>
                  </a:extLst>
                </p14:cNvPr>
                <p14:cNvContentPartPr/>
                <p14:nvPr/>
              </p14:nvContentPartPr>
              <p14:xfrm>
                <a:off x="9441081" y="251805"/>
                <a:ext cx="192960" cy="204480"/>
              </p14:xfrm>
            </p:contentPart>
          </mc:Choice>
          <mc:Fallback xmlns="">
            <p:pic>
              <p:nvPicPr>
                <p:cNvPr id="55320" name="Freihand 55319">
                  <a:extLst>
                    <a:ext uri="{FF2B5EF4-FFF2-40B4-BE49-F238E27FC236}">
                      <a16:creationId xmlns:a16="http://schemas.microsoft.com/office/drawing/2014/main" id="{0C652093-A340-443E-AD59-38B21B9F29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36761" y="247485"/>
                  <a:ext cx="201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321" name="Freihand 55320">
                  <a:extLst>
                    <a:ext uri="{FF2B5EF4-FFF2-40B4-BE49-F238E27FC236}">
                      <a16:creationId xmlns:a16="http://schemas.microsoft.com/office/drawing/2014/main" id="{B2A7D248-E5E9-4888-9E90-4A1A4E854E8A}"/>
                    </a:ext>
                  </a:extLst>
                </p14:cNvPr>
                <p14:cNvContentPartPr/>
                <p14:nvPr/>
              </p14:nvContentPartPr>
              <p14:xfrm>
                <a:off x="9661041" y="265845"/>
                <a:ext cx="57240" cy="102960"/>
              </p14:xfrm>
            </p:contentPart>
          </mc:Choice>
          <mc:Fallback xmlns="">
            <p:pic>
              <p:nvPicPr>
                <p:cNvPr id="55321" name="Freihand 55320">
                  <a:extLst>
                    <a:ext uri="{FF2B5EF4-FFF2-40B4-BE49-F238E27FC236}">
                      <a16:creationId xmlns:a16="http://schemas.microsoft.com/office/drawing/2014/main" id="{B2A7D248-E5E9-4888-9E90-4A1A4E854E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56721" y="261525"/>
                  <a:ext cx="6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323" name="Freihand 55322">
                  <a:extLst>
                    <a:ext uri="{FF2B5EF4-FFF2-40B4-BE49-F238E27FC236}">
                      <a16:creationId xmlns:a16="http://schemas.microsoft.com/office/drawing/2014/main" id="{971B8F5E-F8E5-4A40-9B4D-5ECA9682599C}"/>
                    </a:ext>
                  </a:extLst>
                </p14:cNvPr>
                <p14:cNvContentPartPr/>
                <p14:nvPr/>
              </p14:nvContentPartPr>
              <p14:xfrm>
                <a:off x="9727281" y="106725"/>
                <a:ext cx="132480" cy="48960"/>
              </p14:xfrm>
            </p:contentPart>
          </mc:Choice>
          <mc:Fallback xmlns="">
            <p:pic>
              <p:nvPicPr>
                <p:cNvPr id="55323" name="Freihand 55322">
                  <a:extLst>
                    <a:ext uri="{FF2B5EF4-FFF2-40B4-BE49-F238E27FC236}">
                      <a16:creationId xmlns:a16="http://schemas.microsoft.com/office/drawing/2014/main" id="{971B8F5E-F8E5-4A40-9B4D-5ECA968259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22961" y="102405"/>
                  <a:ext cx="14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324" name="Freihand 55323">
                  <a:extLst>
                    <a:ext uri="{FF2B5EF4-FFF2-40B4-BE49-F238E27FC236}">
                      <a16:creationId xmlns:a16="http://schemas.microsoft.com/office/drawing/2014/main" id="{DC74830C-DA6A-47B0-BF69-BD4B3BD31C80}"/>
                    </a:ext>
                  </a:extLst>
                </p14:cNvPr>
                <p14:cNvContentPartPr/>
                <p14:nvPr/>
              </p14:nvContentPartPr>
              <p14:xfrm>
                <a:off x="9823401" y="61725"/>
                <a:ext cx="1440" cy="16920"/>
              </p14:xfrm>
            </p:contentPart>
          </mc:Choice>
          <mc:Fallback xmlns="">
            <p:pic>
              <p:nvPicPr>
                <p:cNvPr id="55324" name="Freihand 55323">
                  <a:extLst>
                    <a:ext uri="{FF2B5EF4-FFF2-40B4-BE49-F238E27FC236}">
                      <a16:creationId xmlns:a16="http://schemas.microsoft.com/office/drawing/2014/main" id="{DC74830C-DA6A-47B0-BF69-BD4B3BD31C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19081" y="57405"/>
                  <a:ext cx="10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326" name="Freihand 55325">
                  <a:extLst>
                    <a:ext uri="{FF2B5EF4-FFF2-40B4-BE49-F238E27FC236}">
                      <a16:creationId xmlns:a16="http://schemas.microsoft.com/office/drawing/2014/main" id="{EF92030B-6010-4643-B783-C5514F8A0AA7}"/>
                    </a:ext>
                  </a:extLst>
                </p14:cNvPr>
                <p14:cNvContentPartPr/>
                <p14:nvPr/>
              </p14:nvContentPartPr>
              <p14:xfrm>
                <a:off x="10466001" y="514605"/>
                <a:ext cx="122400" cy="72000"/>
              </p14:xfrm>
            </p:contentPart>
          </mc:Choice>
          <mc:Fallback xmlns="">
            <p:pic>
              <p:nvPicPr>
                <p:cNvPr id="55326" name="Freihand 55325">
                  <a:extLst>
                    <a:ext uri="{FF2B5EF4-FFF2-40B4-BE49-F238E27FC236}">
                      <a16:creationId xmlns:a16="http://schemas.microsoft.com/office/drawing/2014/main" id="{EF92030B-6010-4643-B783-C5514F8A0A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61681" y="510285"/>
                  <a:ext cx="131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5327" name="Freihand 55326">
                  <a:extLst>
                    <a:ext uri="{FF2B5EF4-FFF2-40B4-BE49-F238E27FC236}">
                      <a16:creationId xmlns:a16="http://schemas.microsoft.com/office/drawing/2014/main" id="{EB15F6BB-67BE-4E31-89F9-EDFB9FC50D41}"/>
                    </a:ext>
                  </a:extLst>
                </p14:cNvPr>
                <p14:cNvContentPartPr/>
                <p14:nvPr/>
              </p14:nvContentPartPr>
              <p14:xfrm>
                <a:off x="10704321" y="470325"/>
                <a:ext cx="94320" cy="85680"/>
              </p14:xfrm>
            </p:contentPart>
          </mc:Choice>
          <mc:Fallback xmlns="">
            <p:pic>
              <p:nvPicPr>
                <p:cNvPr id="55327" name="Freihand 55326">
                  <a:extLst>
                    <a:ext uri="{FF2B5EF4-FFF2-40B4-BE49-F238E27FC236}">
                      <a16:creationId xmlns:a16="http://schemas.microsoft.com/office/drawing/2014/main" id="{EB15F6BB-67BE-4E31-89F9-EDFB9FC50D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00001" y="466005"/>
                  <a:ext cx="102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5328" name="Freihand 55327">
                  <a:extLst>
                    <a:ext uri="{FF2B5EF4-FFF2-40B4-BE49-F238E27FC236}">
                      <a16:creationId xmlns:a16="http://schemas.microsoft.com/office/drawing/2014/main" id="{5D0BC877-AECC-48E0-853E-3845A2BBD1B2}"/>
                    </a:ext>
                  </a:extLst>
                </p14:cNvPr>
                <p14:cNvContentPartPr/>
                <p14:nvPr/>
              </p14:nvContentPartPr>
              <p14:xfrm>
                <a:off x="10816641" y="540885"/>
                <a:ext cx="12960" cy="86760"/>
              </p14:xfrm>
            </p:contentPart>
          </mc:Choice>
          <mc:Fallback xmlns="">
            <p:pic>
              <p:nvPicPr>
                <p:cNvPr id="55328" name="Freihand 55327">
                  <a:extLst>
                    <a:ext uri="{FF2B5EF4-FFF2-40B4-BE49-F238E27FC236}">
                      <a16:creationId xmlns:a16="http://schemas.microsoft.com/office/drawing/2014/main" id="{5D0BC877-AECC-48E0-853E-3845A2BBD1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2321" y="536565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5329" name="Freihand 55328">
                  <a:extLst>
                    <a:ext uri="{FF2B5EF4-FFF2-40B4-BE49-F238E27FC236}">
                      <a16:creationId xmlns:a16="http://schemas.microsoft.com/office/drawing/2014/main" id="{A7E38FD0-FFCD-405A-87B8-C30F7070AEFE}"/>
                    </a:ext>
                  </a:extLst>
                </p14:cNvPr>
                <p14:cNvContentPartPr/>
                <p14:nvPr/>
              </p14:nvContentPartPr>
              <p14:xfrm>
                <a:off x="10863081" y="424605"/>
                <a:ext cx="114840" cy="152280"/>
              </p14:xfrm>
            </p:contentPart>
          </mc:Choice>
          <mc:Fallback xmlns="">
            <p:pic>
              <p:nvPicPr>
                <p:cNvPr id="55329" name="Freihand 55328">
                  <a:extLst>
                    <a:ext uri="{FF2B5EF4-FFF2-40B4-BE49-F238E27FC236}">
                      <a16:creationId xmlns:a16="http://schemas.microsoft.com/office/drawing/2014/main" id="{A7E38FD0-FFCD-405A-87B8-C30F7070AE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8761" y="420285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330" name="Freihand 55329">
                  <a:extLst>
                    <a:ext uri="{FF2B5EF4-FFF2-40B4-BE49-F238E27FC236}">
                      <a16:creationId xmlns:a16="http://schemas.microsoft.com/office/drawing/2014/main" id="{2BE53631-2923-4E36-A89B-4B97B639DCD7}"/>
                    </a:ext>
                  </a:extLst>
                </p14:cNvPr>
                <p14:cNvContentPartPr/>
                <p14:nvPr/>
              </p14:nvContentPartPr>
              <p14:xfrm>
                <a:off x="11066121" y="423525"/>
                <a:ext cx="50400" cy="108720"/>
              </p14:xfrm>
            </p:contentPart>
          </mc:Choice>
          <mc:Fallback xmlns="">
            <p:pic>
              <p:nvPicPr>
                <p:cNvPr id="55330" name="Freihand 55329">
                  <a:extLst>
                    <a:ext uri="{FF2B5EF4-FFF2-40B4-BE49-F238E27FC236}">
                      <a16:creationId xmlns:a16="http://schemas.microsoft.com/office/drawing/2014/main" id="{2BE53631-2923-4E36-A89B-4B97B639DC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61801" y="419205"/>
                  <a:ext cx="59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5331" name="Freihand 55330">
                  <a:extLst>
                    <a:ext uri="{FF2B5EF4-FFF2-40B4-BE49-F238E27FC236}">
                      <a16:creationId xmlns:a16="http://schemas.microsoft.com/office/drawing/2014/main" id="{98DAB089-D460-4145-9CAD-462BF59BC135}"/>
                    </a:ext>
                  </a:extLst>
                </p14:cNvPr>
                <p14:cNvContentPartPr/>
                <p14:nvPr/>
              </p14:nvContentPartPr>
              <p14:xfrm>
                <a:off x="10990881" y="385365"/>
                <a:ext cx="46800" cy="62640"/>
              </p14:xfrm>
            </p:contentPart>
          </mc:Choice>
          <mc:Fallback xmlns="">
            <p:pic>
              <p:nvPicPr>
                <p:cNvPr id="55331" name="Freihand 55330">
                  <a:extLst>
                    <a:ext uri="{FF2B5EF4-FFF2-40B4-BE49-F238E27FC236}">
                      <a16:creationId xmlns:a16="http://schemas.microsoft.com/office/drawing/2014/main" id="{98DAB089-D460-4145-9CAD-462BF59BC1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86561" y="381045"/>
                  <a:ext cx="55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5332" name="Freihand 55331">
                  <a:extLst>
                    <a:ext uri="{FF2B5EF4-FFF2-40B4-BE49-F238E27FC236}">
                      <a16:creationId xmlns:a16="http://schemas.microsoft.com/office/drawing/2014/main" id="{6DDDF42F-6A1F-416F-80C9-E4A4A075E740}"/>
                    </a:ext>
                  </a:extLst>
                </p14:cNvPr>
                <p14:cNvContentPartPr/>
                <p14:nvPr/>
              </p14:nvContentPartPr>
              <p14:xfrm>
                <a:off x="11115081" y="461685"/>
                <a:ext cx="44280" cy="60840"/>
              </p14:xfrm>
            </p:contentPart>
          </mc:Choice>
          <mc:Fallback xmlns="">
            <p:pic>
              <p:nvPicPr>
                <p:cNvPr id="55332" name="Freihand 55331">
                  <a:extLst>
                    <a:ext uri="{FF2B5EF4-FFF2-40B4-BE49-F238E27FC236}">
                      <a16:creationId xmlns:a16="http://schemas.microsoft.com/office/drawing/2014/main" id="{6DDDF42F-6A1F-416F-80C9-E4A4A075E7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10761" y="457365"/>
                  <a:ext cx="52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333" name="Freihand 55332">
                  <a:extLst>
                    <a:ext uri="{FF2B5EF4-FFF2-40B4-BE49-F238E27FC236}">
                      <a16:creationId xmlns:a16="http://schemas.microsoft.com/office/drawing/2014/main" id="{43293968-42CA-4C06-9600-2C72A48A85CC}"/>
                    </a:ext>
                  </a:extLst>
                </p14:cNvPr>
                <p14:cNvContentPartPr/>
                <p14:nvPr/>
              </p14:nvContentPartPr>
              <p14:xfrm>
                <a:off x="11203281" y="437565"/>
                <a:ext cx="68760" cy="19080"/>
              </p14:xfrm>
            </p:contentPart>
          </mc:Choice>
          <mc:Fallback xmlns="">
            <p:pic>
              <p:nvPicPr>
                <p:cNvPr id="55333" name="Freihand 55332">
                  <a:extLst>
                    <a:ext uri="{FF2B5EF4-FFF2-40B4-BE49-F238E27FC236}">
                      <a16:creationId xmlns:a16="http://schemas.microsoft.com/office/drawing/2014/main" id="{43293968-42CA-4C06-9600-2C72A48A85C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98961" y="433245"/>
                  <a:ext cx="77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5334" name="Freihand 55333">
                  <a:extLst>
                    <a:ext uri="{FF2B5EF4-FFF2-40B4-BE49-F238E27FC236}">
                      <a16:creationId xmlns:a16="http://schemas.microsoft.com/office/drawing/2014/main" id="{CA4B07B9-744E-4D5B-80A7-90D0BBC042E7}"/>
                    </a:ext>
                  </a:extLst>
                </p14:cNvPr>
                <p14:cNvContentPartPr/>
                <p14:nvPr/>
              </p14:nvContentPartPr>
              <p14:xfrm>
                <a:off x="11358441" y="376365"/>
                <a:ext cx="28800" cy="110520"/>
              </p14:xfrm>
            </p:contentPart>
          </mc:Choice>
          <mc:Fallback xmlns="">
            <p:pic>
              <p:nvPicPr>
                <p:cNvPr id="55334" name="Freihand 55333">
                  <a:extLst>
                    <a:ext uri="{FF2B5EF4-FFF2-40B4-BE49-F238E27FC236}">
                      <a16:creationId xmlns:a16="http://schemas.microsoft.com/office/drawing/2014/main" id="{CA4B07B9-744E-4D5B-80A7-90D0BBC042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54121" y="372045"/>
                  <a:ext cx="3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5335" name="Freihand 55334">
                  <a:extLst>
                    <a:ext uri="{FF2B5EF4-FFF2-40B4-BE49-F238E27FC236}">
                      <a16:creationId xmlns:a16="http://schemas.microsoft.com/office/drawing/2014/main" id="{B816E6F2-E407-4849-B840-70DB7DBB6051}"/>
                    </a:ext>
                  </a:extLst>
                </p14:cNvPr>
                <p14:cNvContentPartPr/>
                <p14:nvPr/>
              </p14:nvContentPartPr>
              <p14:xfrm>
                <a:off x="11295441" y="331365"/>
                <a:ext cx="159840" cy="108720"/>
              </p14:xfrm>
            </p:contentPart>
          </mc:Choice>
          <mc:Fallback xmlns="">
            <p:pic>
              <p:nvPicPr>
                <p:cNvPr id="55335" name="Freihand 55334">
                  <a:extLst>
                    <a:ext uri="{FF2B5EF4-FFF2-40B4-BE49-F238E27FC236}">
                      <a16:creationId xmlns:a16="http://schemas.microsoft.com/office/drawing/2014/main" id="{B816E6F2-E407-4849-B840-70DB7DBB60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91121" y="327045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5336" name="Freihand 55335">
                  <a:extLst>
                    <a:ext uri="{FF2B5EF4-FFF2-40B4-BE49-F238E27FC236}">
                      <a16:creationId xmlns:a16="http://schemas.microsoft.com/office/drawing/2014/main" id="{89010924-19F3-4C14-BF56-129FD11CBB50}"/>
                    </a:ext>
                  </a:extLst>
                </p14:cNvPr>
                <p14:cNvContentPartPr/>
                <p14:nvPr/>
              </p14:nvContentPartPr>
              <p14:xfrm>
                <a:off x="11439801" y="397245"/>
                <a:ext cx="106920" cy="89640"/>
              </p14:xfrm>
            </p:contentPart>
          </mc:Choice>
          <mc:Fallback xmlns="">
            <p:pic>
              <p:nvPicPr>
                <p:cNvPr id="55336" name="Freihand 55335">
                  <a:extLst>
                    <a:ext uri="{FF2B5EF4-FFF2-40B4-BE49-F238E27FC236}">
                      <a16:creationId xmlns:a16="http://schemas.microsoft.com/office/drawing/2014/main" id="{89010924-19F3-4C14-BF56-129FD11CBB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35481" y="392925"/>
                  <a:ext cx="115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5337" name="Freihand 55336">
                  <a:extLst>
                    <a:ext uri="{FF2B5EF4-FFF2-40B4-BE49-F238E27FC236}">
                      <a16:creationId xmlns:a16="http://schemas.microsoft.com/office/drawing/2014/main" id="{EAF39539-47A5-427E-8187-2E77EAC6C379}"/>
                    </a:ext>
                  </a:extLst>
                </p14:cNvPr>
                <p14:cNvContentPartPr/>
                <p14:nvPr/>
              </p14:nvContentPartPr>
              <p14:xfrm>
                <a:off x="11550321" y="401205"/>
                <a:ext cx="36720" cy="71640"/>
              </p14:xfrm>
            </p:contentPart>
          </mc:Choice>
          <mc:Fallback xmlns="">
            <p:pic>
              <p:nvPicPr>
                <p:cNvPr id="55337" name="Freihand 55336">
                  <a:extLst>
                    <a:ext uri="{FF2B5EF4-FFF2-40B4-BE49-F238E27FC236}">
                      <a16:creationId xmlns:a16="http://schemas.microsoft.com/office/drawing/2014/main" id="{EAF39539-47A5-427E-8187-2E77EAC6C3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46001" y="396885"/>
                  <a:ext cx="45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5338" name="Freihand 55337">
                  <a:extLst>
                    <a:ext uri="{FF2B5EF4-FFF2-40B4-BE49-F238E27FC236}">
                      <a16:creationId xmlns:a16="http://schemas.microsoft.com/office/drawing/2014/main" id="{23E64465-F592-4910-AF1E-745BC27645E2}"/>
                    </a:ext>
                  </a:extLst>
                </p14:cNvPr>
                <p14:cNvContentPartPr/>
                <p14:nvPr/>
              </p14:nvContentPartPr>
              <p14:xfrm>
                <a:off x="11599281" y="353685"/>
                <a:ext cx="124200" cy="88200"/>
              </p14:xfrm>
            </p:contentPart>
          </mc:Choice>
          <mc:Fallback xmlns="">
            <p:pic>
              <p:nvPicPr>
                <p:cNvPr id="55338" name="Freihand 55337">
                  <a:extLst>
                    <a:ext uri="{FF2B5EF4-FFF2-40B4-BE49-F238E27FC236}">
                      <a16:creationId xmlns:a16="http://schemas.microsoft.com/office/drawing/2014/main" id="{23E64465-F592-4910-AF1E-745BC27645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94961" y="349365"/>
                  <a:ext cx="132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339" name="Freihand 55338">
                  <a:extLst>
                    <a:ext uri="{FF2B5EF4-FFF2-40B4-BE49-F238E27FC236}">
                      <a16:creationId xmlns:a16="http://schemas.microsoft.com/office/drawing/2014/main" id="{83D030F4-66A7-409C-8BE0-32C6EBEB7D59}"/>
                    </a:ext>
                  </a:extLst>
                </p14:cNvPr>
                <p14:cNvContentPartPr/>
                <p14:nvPr/>
              </p14:nvContentPartPr>
              <p14:xfrm>
                <a:off x="11708001" y="296085"/>
                <a:ext cx="45360" cy="152280"/>
              </p14:xfrm>
            </p:contentPart>
          </mc:Choice>
          <mc:Fallback xmlns="">
            <p:pic>
              <p:nvPicPr>
                <p:cNvPr id="55339" name="Freihand 55338">
                  <a:extLst>
                    <a:ext uri="{FF2B5EF4-FFF2-40B4-BE49-F238E27FC236}">
                      <a16:creationId xmlns:a16="http://schemas.microsoft.com/office/drawing/2014/main" id="{83D030F4-66A7-409C-8BE0-32C6EBEB7D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03681" y="291765"/>
                  <a:ext cx="54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5340" name="Freihand 55339">
                  <a:extLst>
                    <a:ext uri="{FF2B5EF4-FFF2-40B4-BE49-F238E27FC236}">
                      <a16:creationId xmlns:a16="http://schemas.microsoft.com/office/drawing/2014/main" id="{B8B724C8-761E-43D7-956C-4D4F7DA662F9}"/>
                    </a:ext>
                  </a:extLst>
                </p14:cNvPr>
                <p14:cNvContentPartPr/>
                <p14:nvPr/>
              </p14:nvContentPartPr>
              <p14:xfrm>
                <a:off x="11636361" y="247845"/>
                <a:ext cx="198360" cy="191880"/>
              </p14:xfrm>
            </p:contentPart>
          </mc:Choice>
          <mc:Fallback xmlns="">
            <p:pic>
              <p:nvPicPr>
                <p:cNvPr id="55340" name="Freihand 55339">
                  <a:extLst>
                    <a:ext uri="{FF2B5EF4-FFF2-40B4-BE49-F238E27FC236}">
                      <a16:creationId xmlns:a16="http://schemas.microsoft.com/office/drawing/2014/main" id="{B8B724C8-761E-43D7-956C-4D4F7DA662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632041" y="243525"/>
                  <a:ext cx="207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5341" name="Freihand 55340">
                  <a:extLst>
                    <a:ext uri="{FF2B5EF4-FFF2-40B4-BE49-F238E27FC236}">
                      <a16:creationId xmlns:a16="http://schemas.microsoft.com/office/drawing/2014/main" id="{4F9D3AC6-2FD4-480E-9AB3-50748140A576}"/>
                    </a:ext>
                  </a:extLst>
                </p14:cNvPr>
                <p14:cNvContentPartPr/>
                <p14:nvPr/>
              </p14:nvContentPartPr>
              <p14:xfrm>
                <a:off x="10814841" y="658605"/>
                <a:ext cx="144000" cy="258480"/>
              </p14:xfrm>
            </p:contentPart>
          </mc:Choice>
          <mc:Fallback xmlns="">
            <p:pic>
              <p:nvPicPr>
                <p:cNvPr id="55341" name="Freihand 55340">
                  <a:extLst>
                    <a:ext uri="{FF2B5EF4-FFF2-40B4-BE49-F238E27FC236}">
                      <a16:creationId xmlns:a16="http://schemas.microsoft.com/office/drawing/2014/main" id="{4F9D3AC6-2FD4-480E-9AB3-50748140A57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10521" y="654285"/>
                  <a:ext cx="152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342" name="Freihand 55341">
                  <a:extLst>
                    <a:ext uri="{FF2B5EF4-FFF2-40B4-BE49-F238E27FC236}">
                      <a16:creationId xmlns:a16="http://schemas.microsoft.com/office/drawing/2014/main" id="{B94B14A5-1171-4D02-B664-B34063AD4ADA}"/>
                    </a:ext>
                  </a:extLst>
                </p14:cNvPr>
                <p14:cNvContentPartPr/>
                <p14:nvPr/>
              </p14:nvContentPartPr>
              <p14:xfrm>
                <a:off x="11020761" y="701805"/>
                <a:ext cx="49320" cy="93600"/>
              </p14:xfrm>
            </p:contentPart>
          </mc:Choice>
          <mc:Fallback xmlns="">
            <p:pic>
              <p:nvPicPr>
                <p:cNvPr id="55342" name="Freihand 55341">
                  <a:extLst>
                    <a:ext uri="{FF2B5EF4-FFF2-40B4-BE49-F238E27FC236}">
                      <a16:creationId xmlns:a16="http://schemas.microsoft.com/office/drawing/2014/main" id="{B94B14A5-1171-4D02-B664-B34063AD4A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16441" y="697485"/>
                  <a:ext cx="57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5343" name="Freihand 55342">
                  <a:extLst>
                    <a:ext uri="{FF2B5EF4-FFF2-40B4-BE49-F238E27FC236}">
                      <a16:creationId xmlns:a16="http://schemas.microsoft.com/office/drawing/2014/main" id="{D33C407E-0601-4A03-9497-2723C53C2387}"/>
                    </a:ext>
                  </a:extLst>
                </p14:cNvPr>
                <p14:cNvContentPartPr/>
                <p14:nvPr/>
              </p14:nvContentPartPr>
              <p14:xfrm>
                <a:off x="11110401" y="696045"/>
                <a:ext cx="69120" cy="83520"/>
              </p14:xfrm>
            </p:contentPart>
          </mc:Choice>
          <mc:Fallback xmlns="">
            <p:pic>
              <p:nvPicPr>
                <p:cNvPr id="55343" name="Freihand 55342">
                  <a:extLst>
                    <a:ext uri="{FF2B5EF4-FFF2-40B4-BE49-F238E27FC236}">
                      <a16:creationId xmlns:a16="http://schemas.microsoft.com/office/drawing/2014/main" id="{D33C407E-0601-4A03-9497-2723C53C23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06081" y="691725"/>
                  <a:ext cx="77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5344" name="Freihand 55343">
                  <a:extLst>
                    <a:ext uri="{FF2B5EF4-FFF2-40B4-BE49-F238E27FC236}">
                      <a16:creationId xmlns:a16="http://schemas.microsoft.com/office/drawing/2014/main" id="{8F414B21-9152-4177-A1A0-F3EF3744922E}"/>
                    </a:ext>
                  </a:extLst>
                </p14:cNvPr>
                <p14:cNvContentPartPr/>
                <p14:nvPr/>
              </p14:nvContentPartPr>
              <p14:xfrm>
                <a:off x="11175561" y="682725"/>
                <a:ext cx="359280" cy="75600"/>
              </p14:xfrm>
            </p:contentPart>
          </mc:Choice>
          <mc:Fallback xmlns="">
            <p:pic>
              <p:nvPicPr>
                <p:cNvPr id="55344" name="Freihand 55343">
                  <a:extLst>
                    <a:ext uri="{FF2B5EF4-FFF2-40B4-BE49-F238E27FC236}">
                      <a16:creationId xmlns:a16="http://schemas.microsoft.com/office/drawing/2014/main" id="{8F414B21-9152-4177-A1A0-F3EF374492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71241" y="678405"/>
                  <a:ext cx="367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5345" name="Freihand 55344">
                  <a:extLst>
                    <a:ext uri="{FF2B5EF4-FFF2-40B4-BE49-F238E27FC236}">
                      <a16:creationId xmlns:a16="http://schemas.microsoft.com/office/drawing/2014/main" id="{9E0C0F34-AFA0-4035-A884-F646714F8304}"/>
                    </a:ext>
                  </a:extLst>
                </p14:cNvPr>
                <p14:cNvContentPartPr/>
                <p14:nvPr/>
              </p14:nvContentPartPr>
              <p14:xfrm>
                <a:off x="11502081" y="600285"/>
                <a:ext cx="20520" cy="25560"/>
              </p14:xfrm>
            </p:contentPart>
          </mc:Choice>
          <mc:Fallback xmlns="">
            <p:pic>
              <p:nvPicPr>
                <p:cNvPr id="55345" name="Freihand 55344">
                  <a:extLst>
                    <a:ext uri="{FF2B5EF4-FFF2-40B4-BE49-F238E27FC236}">
                      <a16:creationId xmlns:a16="http://schemas.microsoft.com/office/drawing/2014/main" id="{9E0C0F34-AFA0-4035-A884-F646714F83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97761" y="595965"/>
                  <a:ext cx="29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5346" name="Freihand 55345">
                  <a:extLst>
                    <a:ext uri="{FF2B5EF4-FFF2-40B4-BE49-F238E27FC236}">
                      <a16:creationId xmlns:a16="http://schemas.microsoft.com/office/drawing/2014/main" id="{BF115C31-3925-4CEA-8DD9-4F126C8B83B2}"/>
                    </a:ext>
                  </a:extLst>
                </p14:cNvPr>
                <p14:cNvContentPartPr/>
                <p14:nvPr/>
              </p14:nvContentPartPr>
              <p14:xfrm>
                <a:off x="11580561" y="643125"/>
                <a:ext cx="62280" cy="57600"/>
              </p14:xfrm>
            </p:contentPart>
          </mc:Choice>
          <mc:Fallback xmlns="">
            <p:pic>
              <p:nvPicPr>
                <p:cNvPr id="55346" name="Freihand 55345">
                  <a:extLst>
                    <a:ext uri="{FF2B5EF4-FFF2-40B4-BE49-F238E27FC236}">
                      <a16:creationId xmlns:a16="http://schemas.microsoft.com/office/drawing/2014/main" id="{BF115C31-3925-4CEA-8DD9-4F126C8B83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76241" y="638805"/>
                  <a:ext cx="70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5347" name="Freihand 55346">
                  <a:extLst>
                    <a:ext uri="{FF2B5EF4-FFF2-40B4-BE49-F238E27FC236}">
                      <a16:creationId xmlns:a16="http://schemas.microsoft.com/office/drawing/2014/main" id="{3F672045-A56B-446F-8780-ABF0CB4A06FA}"/>
                    </a:ext>
                  </a:extLst>
                </p14:cNvPr>
                <p14:cNvContentPartPr/>
                <p14:nvPr/>
              </p14:nvContentPartPr>
              <p14:xfrm>
                <a:off x="11270601" y="858045"/>
                <a:ext cx="424080" cy="263520"/>
              </p14:xfrm>
            </p:contentPart>
          </mc:Choice>
          <mc:Fallback xmlns="">
            <p:pic>
              <p:nvPicPr>
                <p:cNvPr id="55347" name="Freihand 55346">
                  <a:extLst>
                    <a:ext uri="{FF2B5EF4-FFF2-40B4-BE49-F238E27FC236}">
                      <a16:creationId xmlns:a16="http://schemas.microsoft.com/office/drawing/2014/main" id="{3F672045-A56B-446F-8780-ABF0CB4A06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66281" y="853725"/>
                  <a:ext cx="432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5348" name="Freihand 55347">
                  <a:extLst>
                    <a:ext uri="{FF2B5EF4-FFF2-40B4-BE49-F238E27FC236}">
                      <a16:creationId xmlns:a16="http://schemas.microsoft.com/office/drawing/2014/main" id="{C04C120F-50F6-462B-8AB3-D7E04827CA9C}"/>
                    </a:ext>
                  </a:extLst>
                </p14:cNvPr>
                <p14:cNvContentPartPr/>
                <p14:nvPr/>
              </p14:nvContentPartPr>
              <p14:xfrm>
                <a:off x="11721681" y="749685"/>
                <a:ext cx="108360" cy="128880"/>
              </p14:xfrm>
            </p:contentPart>
          </mc:Choice>
          <mc:Fallback xmlns="">
            <p:pic>
              <p:nvPicPr>
                <p:cNvPr id="55348" name="Freihand 55347">
                  <a:extLst>
                    <a:ext uri="{FF2B5EF4-FFF2-40B4-BE49-F238E27FC236}">
                      <a16:creationId xmlns:a16="http://schemas.microsoft.com/office/drawing/2014/main" id="{C04C120F-50F6-462B-8AB3-D7E04827CA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17361" y="745365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5349" name="Freihand 55348">
                  <a:extLst>
                    <a:ext uri="{FF2B5EF4-FFF2-40B4-BE49-F238E27FC236}">
                      <a16:creationId xmlns:a16="http://schemas.microsoft.com/office/drawing/2014/main" id="{C2162C9D-F2D3-4762-885C-EDE941914708}"/>
                    </a:ext>
                  </a:extLst>
                </p14:cNvPr>
                <p14:cNvContentPartPr/>
                <p14:nvPr/>
              </p14:nvContentPartPr>
              <p14:xfrm>
                <a:off x="11074041" y="1163325"/>
                <a:ext cx="97920" cy="136800"/>
              </p14:xfrm>
            </p:contentPart>
          </mc:Choice>
          <mc:Fallback xmlns="">
            <p:pic>
              <p:nvPicPr>
                <p:cNvPr id="55349" name="Freihand 55348">
                  <a:extLst>
                    <a:ext uri="{FF2B5EF4-FFF2-40B4-BE49-F238E27FC236}">
                      <a16:creationId xmlns:a16="http://schemas.microsoft.com/office/drawing/2014/main" id="{C2162C9D-F2D3-4762-885C-EDE9419147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69721" y="1159005"/>
                  <a:ext cx="106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5350" name="Freihand 55349">
                  <a:extLst>
                    <a:ext uri="{FF2B5EF4-FFF2-40B4-BE49-F238E27FC236}">
                      <a16:creationId xmlns:a16="http://schemas.microsoft.com/office/drawing/2014/main" id="{01D75E27-665E-4F9B-A9D2-50D9BFB4484D}"/>
                    </a:ext>
                  </a:extLst>
                </p14:cNvPr>
                <p14:cNvContentPartPr/>
                <p14:nvPr/>
              </p14:nvContentPartPr>
              <p14:xfrm>
                <a:off x="11212641" y="1147125"/>
                <a:ext cx="63720" cy="137160"/>
              </p14:xfrm>
            </p:contentPart>
          </mc:Choice>
          <mc:Fallback xmlns="">
            <p:pic>
              <p:nvPicPr>
                <p:cNvPr id="55350" name="Freihand 55349">
                  <a:extLst>
                    <a:ext uri="{FF2B5EF4-FFF2-40B4-BE49-F238E27FC236}">
                      <a16:creationId xmlns:a16="http://schemas.microsoft.com/office/drawing/2014/main" id="{01D75E27-665E-4F9B-A9D2-50D9BFB448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08321" y="1142805"/>
                  <a:ext cx="72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5351" name="Freihand 55350">
                  <a:extLst>
                    <a:ext uri="{FF2B5EF4-FFF2-40B4-BE49-F238E27FC236}">
                      <a16:creationId xmlns:a16="http://schemas.microsoft.com/office/drawing/2014/main" id="{D754BFFE-37A2-4B63-80C4-B89C440EDD08}"/>
                    </a:ext>
                  </a:extLst>
                </p14:cNvPr>
                <p14:cNvContentPartPr/>
                <p14:nvPr/>
              </p14:nvContentPartPr>
              <p14:xfrm>
                <a:off x="11291841" y="1151805"/>
                <a:ext cx="72000" cy="179640"/>
              </p14:xfrm>
            </p:contentPart>
          </mc:Choice>
          <mc:Fallback xmlns="">
            <p:pic>
              <p:nvPicPr>
                <p:cNvPr id="55351" name="Freihand 55350">
                  <a:extLst>
                    <a:ext uri="{FF2B5EF4-FFF2-40B4-BE49-F238E27FC236}">
                      <a16:creationId xmlns:a16="http://schemas.microsoft.com/office/drawing/2014/main" id="{D754BFFE-37A2-4B63-80C4-B89C440EDD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87521" y="1147485"/>
                  <a:ext cx="80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5352" name="Freihand 55351">
                  <a:extLst>
                    <a:ext uri="{FF2B5EF4-FFF2-40B4-BE49-F238E27FC236}">
                      <a16:creationId xmlns:a16="http://schemas.microsoft.com/office/drawing/2014/main" id="{C2137283-2CCA-4E85-BFB8-650FEBF37483}"/>
                    </a:ext>
                  </a:extLst>
                </p14:cNvPr>
                <p14:cNvContentPartPr/>
                <p14:nvPr/>
              </p14:nvContentPartPr>
              <p14:xfrm>
                <a:off x="11391921" y="1097085"/>
                <a:ext cx="79200" cy="105840"/>
              </p14:xfrm>
            </p:contentPart>
          </mc:Choice>
          <mc:Fallback xmlns="">
            <p:pic>
              <p:nvPicPr>
                <p:cNvPr id="55352" name="Freihand 55351">
                  <a:extLst>
                    <a:ext uri="{FF2B5EF4-FFF2-40B4-BE49-F238E27FC236}">
                      <a16:creationId xmlns:a16="http://schemas.microsoft.com/office/drawing/2014/main" id="{C2137283-2CCA-4E85-BFB8-650FEBF374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87601" y="1092765"/>
                  <a:ext cx="87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5353" name="Freihand 55352">
                  <a:extLst>
                    <a:ext uri="{FF2B5EF4-FFF2-40B4-BE49-F238E27FC236}">
                      <a16:creationId xmlns:a16="http://schemas.microsoft.com/office/drawing/2014/main" id="{08B96FA3-2E58-4065-AEF8-E4F75E1BBE25}"/>
                    </a:ext>
                  </a:extLst>
                </p14:cNvPr>
                <p14:cNvContentPartPr/>
                <p14:nvPr/>
              </p14:nvContentPartPr>
              <p14:xfrm>
                <a:off x="11479761" y="1096365"/>
                <a:ext cx="67680" cy="79920"/>
              </p14:xfrm>
            </p:contentPart>
          </mc:Choice>
          <mc:Fallback xmlns="">
            <p:pic>
              <p:nvPicPr>
                <p:cNvPr id="55353" name="Freihand 55352">
                  <a:extLst>
                    <a:ext uri="{FF2B5EF4-FFF2-40B4-BE49-F238E27FC236}">
                      <a16:creationId xmlns:a16="http://schemas.microsoft.com/office/drawing/2014/main" id="{08B96FA3-2E58-4065-AEF8-E4F75E1BBE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75441" y="1092045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5354" name="Freihand 55353">
                  <a:extLst>
                    <a:ext uri="{FF2B5EF4-FFF2-40B4-BE49-F238E27FC236}">
                      <a16:creationId xmlns:a16="http://schemas.microsoft.com/office/drawing/2014/main" id="{0B0EA05A-93F2-4960-9E07-49616D53CE31}"/>
                    </a:ext>
                  </a:extLst>
                </p14:cNvPr>
                <p14:cNvContentPartPr/>
                <p14:nvPr/>
              </p14:nvContentPartPr>
              <p14:xfrm>
                <a:off x="11554281" y="1042725"/>
                <a:ext cx="18360" cy="117000"/>
              </p14:xfrm>
            </p:contentPart>
          </mc:Choice>
          <mc:Fallback xmlns="">
            <p:pic>
              <p:nvPicPr>
                <p:cNvPr id="55354" name="Freihand 55353">
                  <a:extLst>
                    <a:ext uri="{FF2B5EF4-FFF2-40B4-BE49-F238E27FC236}">
                      <a16:creationId xmlns:a16="http://schemas.microsoft.com/office/drawing/2014/main" id="{0B0EA05A-93F2-4960-9E07-49616D53CE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49961" y="1038405"/>
                  <a:ext cx="2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5355" name="Freihand 55354">
                  <a:extLst>
                    <a:ext uri="{FF2B5EF4-FFF2-40B4-BE49-F238E27FC236}">
                      <a16:creationId xmlns:a16="http://schemas.microsoft.com/office/drawing/2014/main" id="{6A2350C7-E40C-434E-9236-110D1CF45DCE}"/>
                    </a:ext>
                  </a:extLst>
                </p14:cNvPr>
                <p14:cNvContentPartPr/>
                <p14:nvPr/>
              </p14:nvContentPartPr>
              <p14:xfrm>
                <a:off x="11597481" y="1048845"/>
                <a:ext cx="94320" cy="111240"/>
              </p14:xfrm>
            </p:contentPart>
          </mc:Choice>
          <mc:Fallback xmlns="">
            <p:pic>
              <p:nvPicPr>
                <p:cNvPr id="55355" name="Freihand 55354">
                  <a:extLst>
                    <a:ext uri="{FF2B5EF4-FFF2-40B4-BE49-F238E27FC236}">
                      <a16:creationId xmlns:a16="http://schemas.microsoft.com/office/drawing/2014/main" id="{6A2350C7-E40C-434E-9236-110D1CF45D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93161" y="1044525"/>
                  <a:ext cx="102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5356" name="Freihand 55355">
                  <a:extLst>
                    <a:ext uri="{FF2B5EF4-FFF2-40B4-BE49-F238E27FC236}">
                      <a16:creationId xmlns:a16="http://schemas.microsoft.com/office/drawing/2014/main" id="{4655C6DA-F314-4DED-98F6-ABA7561E5C43}"/>
                    </a:ext>
                  </a:extLst>
                </p14:cNvPr>
                <p14:cNvContentPartPr/>
                <p14:nvPr/>
              </p14:nvContentPartPr>
              <p14:xfrm>
                <a:off x="11693601" y="963165"/>
                <a:ext cx="182520" cy="253800"/>
              </p14:xfrm>
            </p:contentPart>
          </mc:Choice>
          <mc:Fallback xmlns="">
            <p:pic>
              <p:nvPicPr>
                <p:cNvPr id="55356" name="Freihand 55355">
                  <a:extLst>
                    <a:ext uri="{FF2B5EF4-FFF2-40B4-BE49-F238E27FC236}">
                      <a16:creationId xmlns:a16="http://schemas.microsoft.com/office/drawing/2014/main" id="{4655C6DA-F314-4DED-98F6-ABA7561E5C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89281" y="958845"/>
                  <a:ext cx="191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5357" name="Freihand 55356">
                  <a:extLst>
                    <a:ext uri="{FF2B5EF4-FFF2-40B4-BE49-F238E27FC236}">
                      <a16:creationId xmlns:a16="http://schemas.microsoft.com/office/drawing/2014/main" id="{50812215-265F-4694-BEFB-BCF8E1D7EA59}"/>
                    </a:ext>
                  </a:extLst>
                </p14:cNvPr>
                <p14:cNvContentPartPr/>
                <p14:nvPr/>
              </p14:nvContentPartPr>
              <p14:xfrm>
                <a:off x="11110401" y="1427925"/>
                <a:ext cx="152640" cy="93960"/>
              </p14:xfrm>
            </p:contentPart>
          </mc:Choice>
          <mc:Fallback xmlns="">
            <p:pic>
              <p:nvPicPr>
                <p:cNvPr id="55357" name="Freihand 55356">
                  <a:extLst>
                    <a:ext uri="{FF2B5EF4-FFF2-40B4-BE49-F238E27FC236}">
                      <a16:creationId xmlns:a16="http://schemas.microsoft.com/office/drawing/2014/main" id="{50812215-265F-4694-BEFB-BCF8E1D7EA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06081" y="1423605"/>
                  <a:ext cx="16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5358" name="Freihand 55357">
                  <a:extLst>
                    <a:ext uri="{FF2B5EF4-FFF2-40B4-BE49-F238E27FC236}">
                      <a16:creationId xmlns:a16="http://schemas.microsoft.com/office/drawing/2014/main" id="{C04978C5-4DE3-4FA9-A165-446B3A1AB400}"/>
                    </a:ext>
                  </a:extLst>
                </p14:cNvPr>
                <p14:cNvContentPartPr/>
                <p14:nvPr/>
              </p14:nvContentPartPr>
              <p14:xfrm>
                <a:off x="11236401" y="1364565"/>
                <a:ext cx="42120" cy="9720"/>
              </p14:xfrm>
            </p:contentPart>
          </mc:Choice>
          <mc:Fallback xmlns="">
            <p:pic>
              <p:nvPicPr>
                <p:cNvPr id="55358" name="Freihand 55357">
                  <a:extLst>
                    <a:ext uri="{FF2B5EF4-FFF2-40B4-BE49-F238E27FC236}">
                      <a16:creationId xmlns:a16="http://schemas.microsoft.com/office/drawing/2014/main" id="{C04978C5-4DE3-4FA9-A165-446B3A1AB40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32081" y="1360245"/>
                  <a:ext cx="50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5359" name="Freihand 55358">
                  <a:extLst>
                    <a:ext uri="{FF2B5EF4-FFF2-40B4-BE49-F238E27FC236}">
                      <a16:creationId xmlns:a16="http://schemas.microsoft.com/office/drawing/2014/main" id="{BB6EC0DE-80C1-4423-A35C-B2277C82248B}"/>
                    </a:ext>
                  </a:extLst>
                </p14:cNvPr>
                <p14:cNvContentPartPr/>
                <p14:nvPr/>
              </p14:nvContentPartPr>
              <p14:xfrm>
                <a:off x="11389761" y="1337565"/>
                <a:ext cx="78840" cy="108000"/>
              </p14:xfrm>
            </p:contentPart>
          </mc:Choice>
          <mc:Fallback xmlns="">
            <p:pic>
              <p:nvPicPr>
                <p:cNvPr id="55359" name="Freihand 55358">
                  <a:extLst>
                    <a:ext uri="{FF2B5EF4-FFF2-40B4-BE49-F238E27FC236}">
                      <a16:creationId xmlns:a16="http://schemas.microsoft.com/office/drawing/2014/main" id="{BB6EC0DE-80C1-4423-A35C-B2277C8224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85441" y="1333245"/>
                  <a:ext cx="8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5360" name="Freihand 55359">
                  <a:extLst>
                    <a:ext uri="{FF2B5EF4-FFF2-40B4-BE49-F238E27FC236}">
                      <a16:creationId xmlns:a16="http://schemas.microsoft.com/office/drawing/2014/main" id="{E4DA2253-43E3-40A4-98AA-D473CA39A042}"/>
                    </a:ext>
                  </a:extLst>
                </p14:cNvPr>
                <p14:cNvContentPartPr/>
                <p14:nvPr/>
              </p14:nvContentPartPr>
              <p14:xfrm>
                <a:off x="11506401" y="1311645"/>
                <a:ext cx="43560" cy="78840"/>
              </p14:xfrm>
            </p:contentPart>
          </mc:Choice>
          <mc:Fallback xmlns="">
            <p:pic>
              <p:nvPicPr>
                <p:cNvPr id="55360" name="Freihand 55359">
                  <a:extLst>
                    <a:ext uri="{FF2B5EF4-FFF2-40B4-BE49-F238E27FC236}">
                      <a16:creationId xmlns:a16="http://schemas.microsoft.com/office/drawing/2014/main" id="{E4DA2253-43E3-40A4-98AA-D473CA39A0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02081" y="1307325"/>
                  <a:ext cx="52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5361" name="Freihand 55360">
                  <a:extLst>
                    <a:ext uri="{FF2B5EF4-FFF2-40B4-BE49-F238E27FC236}">
                      <a16:creationId xmlns:a16="http://schemas.microsoft.com/office/drawing/2014/main" id="{C69E8B34-C2ED-4EAD-B5B4-49F7E43166AF}"/>
                    </a:ext>
                  </a:extLst>
                </p14:cNvPr>
                <p14:cNvContentPartPr/>
                <p14:nvPr/>
              </p14:nvContentPartPr>
              <p14:xfrm>
                <a:off x="11570481" y="1267365"/>
                <a:ext cx="88560" cy="107640"/>
              </p14:xfrm>
            </p:contentPart>
          </mc:Choice>
          <mc:Fallback xmlns="">
            <p:pic>
              <p:nvPicPr>
                <p:cNvPr id="55361" name="Freihand 55360">
                  <a:extLst>
                    <a:ext uri="{FF2B5EF4-FFF2-40B4-BE49-F238E27FC236}">
                      <a16:creationId xmlns:a16="http://schemas.microsoft.com/office/drawing/2014/main" id="{C69E8B34-C2ED-4EAD-B5B4-49F7E43166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6161" y="1263045"/>
                  <a:ext cx="97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5362" name="Freihand 55361">
                  <a:extLst>
                    <a:ext uri="{FF2B5EF4-FFF2-40B4-BE49-F238E27FC236}">
                      <a16:creationId xmlns:a16="http://schemas.microsoft.com/office/drawing/2014/main" id="{5ED7ADBD-32DC-4746-BCF5-A41A14F64327}"/>
                    </a:ext>
                  </a:extLst>
                </p14:cNvPr>
                <p14:cNvContentPartPr/>
                <p14:nvPr/>
              </p14:nvContentPartPr>
              <p14:xfrm>
                <a:off x="11646801" y="1224885"/>
                <a:ext cx="85680" cy="120960"/>
              </p14:xfrm>
            </p:contentPart>
          </mc:Choice>
          <mc:Fallback xmlns="">
            <p:pic>
              <p:nvPicPr>
                <p:cNvPr id="55362" name="Freihand 55361">
                  <a:extLst>
                    <a:ext uri="{FF2B5EF4-FFF2-40B4-BE49-F238E27FC236}">
                      <a16:creationId xmlns:a16="http://schemas.microsoft.com/office/drawing/2014/main" id="{5ED7ADBD-32DC-4746-BCF5-A41A14F643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42481" y="1220565"/>
                  <a:ext cx="94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5363" name="Freihand 55362">
                  <a:extLst>
                    <a:ext uri="{FF2B5EF4-FFF2-40B4-BE49-F238E27FC236}">
                      <a16:creationId xmlns:a16="http://schemas.microsoft.com/office/drawing/2014/main" id="{D87BFD43-BA5C-4BA1-B648-FA7A2C2DB863}"/>
                    </a:ext>
                  </a:extLst>
                </p14:cNvPr>
                <p14:cNvContentPartPr/>
                <p14:nvPr/>
              </p14:nvContentPartPr>
              <p14:xfrm>
                <a:off x="11761281" y="1198245"/>
                <a:ext cx="17280" cy="123480"/>
              </p14:xfrm>
            </p:contentPart>
          </mc:Choice>
          <mc:Fallback xmlns="">
            <p:pic>
              <p:nvPicPr>
                <p:cNvPr id="55363" name="Freihand 55362">
                  <a:extLst>
                    <a:ext uri="{FF2B5EF4-FFF2-40B4-BE49-F238E27FC236}">
                      <a16:creationId xmlns:a16="http://schemas.microsoft.com/office/drawing/2014/main" id="{D87BFD43-BA5C-4BA1-B648-FA7A2C2DB8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56961" y="1193925"/>
                  <a:ext cx="2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5364" name="Freihand 55363">
                  <a:extLst>
                    <a:ext uri="{FF2B5EF4-FFF2-40B4-BE49-F238E27FC236}">
                      <a16:creationId xmlns:a16="http://schemas.microsoft.com/office/drawing/2014/main" id="{EC332EC5-FABB-4717-962A-DF1F45E87CDB}"/>
                    </a:ext>
                  </a:extLst>
                </p14:cNvPr>
                <p14:cNvContentPartPr/>
                <p14:nvPr/>
              </p14:nvContentPartPr>
              <p14:xfrm>
                <a:off x="11748321" y="1213005"/>
                <a:ext cx="115920" cy="128160"/>
              </p14:xfrm>
            </p:contentPart>
          </mc:Choice>
          <mc:Fallback xmlns="">
            <p:pic>
              <p:nvPicPr>
                <p:cNvPr id="55364" name="Freihand 55363">
                  <a:extLst>
                    <a:ext uri="{FF2B5EF4-FFF2-40B4-BE49-F238E27FC236}">
                      <a16:creationId xmlns:a16="http://schemas.microsoft.com/office/drawing/2014/main" id="{EC332EC5-FABB-4717-962A-DF1F45E87C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44001" y="1208685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5365" name="Freihand 55364">
                  <a:extLst>
                    <a:ext uri="{FF2B5EF4-FFF2-40B4-BE49-F238E27FC236}">
                      <a16:creationId xmlns:a16="http://schemas.microsoft.com/office/drawing/2014/main" id="{AAC57E70-2BBF-47EA-890E-7780F32FC0E9}"/>
                    </a:ext>
                  </a:extLst>
                </p14:cNvPr>
                <p14:cNvContentPartPr/>
                <p14:nvPr/>
              </p14:nvContentPartPr>
              <p14:xfrm>
                <a:off x="11128041" y="1327845"/>
                <a:ext cx="811800" cy="297360"/>
              </p14:xfrm>
            </p:contentPart>
          </mc:Choice>
          <mc:Fallback xmlns="">
            <p:pic>
              <p:nvPicPr>
                <p:cNvPr id="55365" name="Freihand 55364">
                  <a:extLst>
                    <a:ext uri="{FF2B5EF4-FFF2-40B4-BE49-F238E27FC236}">
                      <a16:creationId xmlns:a16="http://schemas.microsoft.com/office/drawing/2014/main" id="{AAC57E70-2BBF-47EA-890E-7780F32FC0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23721" y="1323525"/>
                  <a:ext cx="82044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5367" name="Freihand 55366">
                <a:extLst>
                  <a:ext uri="{FF2B5EF4-FFF2-40B4-BE49-F238E27FC236}">
                    <a16:creationId xmlns:a16="http://schemas.microsoft.com/office/drawing/2014/main" id="{01A26A09-058B-454F-BC09-8253D464F28B}"/>
                  </a:ext>
                </a:extLst>
              </p14:cNvPr>
              <p14:cNvContentPartPr/>
              <p14:nvPr/>
            </p14:nvContentPartPr>
            <p14:xfrm>
              <a:off x="5960601" y="1125885"/>
              <a:ext cx="330840" cy="262080"/>
            </p14:xfrm>
          </p:contentPart>
        </mc:Choice>
        <mc:Fallback xmlns="">
          <p:pic>
            <p:nvPicPr>
              <p:cNvPr id="55367" name="Freihand 55366">
                <a:extLst>
                  <a:ext uri="{FF2B5EF4-FFF2-40B4-BE49-F238E27FC236}">
                    <a16:creationId xmlns:a16="http://schemas.microsoft.com/office/drawing/2014/main" id="{01A26A09-058B-454F-BC09-8253D464F2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56281" y="1121565"/>
                <a:ext cx="33948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77" name="Gruppieren 55376">
            <a:extLst>
              <a:ext uri="{FF2B5EF4-FFF2-40B4-BE49-F238E27FC236}">
                <a16:creationId xmlns:a16="http://schemas.microsoft.com/office/drawing/2014/main" id="{DD90C7C1-F768-436D-809D-63EC9FF20645}"/>
              </a:ext>
            </a:extLst>
          </p:cNvPr>
          <p:cNvGrpSpPr/>
          <p:nvPr/>
        </p:nvGrpSpPr>
        <p:grpSpPr>
          <a:xfrm>
            <a:off x="6169401" y="730965"/>
            <a:ext cx="737640" cy="335160"/>
            <a:chOff x="6169401" y="730965"/>
            <a:chExt cx="73764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5368" name="Freihand 55367">
                  <a:extLst>
                    <a:ext uri="{FF2B5EF4-FFF2-40B4-BE49-F238E27FC236}">
                      <a16:creationId xmlns:a16="http://schemas.microsoft.com/office/drawing/2014/main" id="{FB8128D6-81E0-4836-BBDC-1632B696C67D}"/>
                    </a:ext>
                  </a:extLst>
                </p14:cNvPr>
                <p14:cNvContentPartPr/>
                <p14:nvPr/>
              </p14:nvContentPartPr>
              <p14:xfrm>
                <a:off x="6410601" y="991965"/>
                <a:ext cx="5400" cy="5400"/>
              </p14:xfrm>
            </p:contentPart>
          </mc:Choice>
          <mc:Fallback xmlns="">
            <p:pic>
              <p:nvPicPr>
                <p:cNvPr id="55368" name="Freihand 55367">
                  <a:extLst>
                    <a:ext uri="{FF2B5EF4-FFF2-40B4-BE49-F238E27FC236}">
                      <a16:creationId xmlns:a16="http://schemas.microsoft.com/office/drawing/2014/main" id="{FB8128D6-81E0-4836-BBDC-1632B696C6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06281" y="987645"/>
                  <a:ext cx="14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5369" name="Freihand 55368">
                  <a:extLst>
                    <a:ext uri="{FF2B5EF4-FFF2-40B4-BE49-F238E27FC236}">
                      <a16:creationId xmlns:a16="http://schemas.microsoft.com/office/drawing/2014/main" id="{088F73E1-67BE-49CB-9485-BF783707976A}"/>
                    </a:ext>
                  </a:extLst>
                </p14:cNvPr>
                <p14:cNvContentPartPr/>
                <p14:nvPr/>
              </p14:nvContentPartPr>
              <p14:xfrm>
                <a:off x="6422121" y="895845"/>
                <a:ext cx="97560" cy="170280"/>
              </p14:xfrm>
            </p:contentPart>
          </mc:Choice>
          <mc:Fallback xmlns="">
            <p:pic>
              <p:nvPicPr>
                <p:cNvPr id="55369" name="Freihand 55368">
                  <a:extLst>
                    <a:ext uri="{FF2B5EF4-FFF2-40B4-BE49-F238E27FC236}">
                      <a16:creationId xmlns:a16="http://schemas.microsoft.com/office/drawing/2014/main" id="{088F73E1-67BE-49CB-9485-BF78370797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17801" y="891525"/>
                  <a:ext cx="106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370" name="Freihand 55369">
                  <a:extLst>
                    <a:ext uri="{FF2B5EF4-FFF2-40B4-BE49-F238E27FC236}">
                      <a16:creationId xmlns:a16="http://schemas.microsoft.com/office/drawing/2014/main" id="{8707C908-DA99-4332-A399-F20A97497B58}"/>
                    </a:ext>
                  </a:extLst>
                </p14:cNvPr>
                <p14:cNvContentPartPr/>
                <p14:nvPr/>
              </p14:nvContentPartPr>
              <p14:xfrm>
                <a:off x="6452721" y="839325"/>
                <a:ext cx="70920" cy="36360"/>
              </p14:xfrm>
            </p:contentPart>
          </mc:Choice>
          <mc:Fallback xmlns="">
            <p:pic>
              <p:nvPicPr>
                <p:cNvPr id="55370" name="Freihand 55369">
                  <a:extLst>
                    <a:ext uri="{FF2B5EF4-FFF2-40B4-BE49-F238E27FC236}">
                      <a16:creationId xmlns:a16="http://schemas.microsoft.com/office/drawing/2014/main" id="{8707C908-DA99-4332-A399-F20A97497B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48401" y="835005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5371" name="Freihand 55370">
                  <a:extLst>
                    <a:ext uri="{FF2B5EF4-FFF2-40B4-BE49-F238E27FC236}">
                      <a16:creationId xmlns:a16="http://schemas.microsoft.com/office/drawing/2014/main" id="{83BF1452-6A26-489F-80FA-71EA5EFA8646}"/>
                    </a:ext>
                  </a:extLst>
                </p14:cNvPr>
                <p14:cNvContentPartPr/>
                <p14:nvPr/>
              </p14:nvContentPartPr>
              <p14:xfrm>
                <a:off x="6567921" y="802605"/>
                <a:ext cx="92160" cy="183600"/>
              </p14:xfrm>
            </p:contentPart>
          </mc:Choice>
          <mc:Fallback xmlns="">
            <p:pic>
              <p:nvPicPr>
                <p:cNvPr id="55371" name="Freihand 55370">
                  <a:extLst>
                    <a:ext uri="{FF2B5EF4-FFF2-40B4-BE49-F238E27FC236}">
                      <a16:creationId xmlns:a16="http://schemas.microsoft.com/office/drawing/2014/main" id="{83BF1452-6A26-489F-80FA-71EA5EFA86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63601" y="798285"/>
                  <a:ext cx="10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5373" name="Freihand 55372">
                  <a:extLst>
                    <a:ext uri="{FF2B5EF4-FFF2-40B4-BE49-F238E27FC236}">
                      <a16:creationId xmlns:a16="http://schemas.microsoft.com/office/drawing/2014/main" id="{217F64F7-01E4-4344-A8C8-BA16A3ADFC68}"/>
                    </a:ext>
                  </a:extLst>
                </p14:cNvPr>
                <p14:cNvContentPartPr/>
                <p14:nvPr/>
              </p14:nvContentPartPr>
              <p14:xfrm>
                <a:off x="6169401" y="957045"/>
                <a:ext cx="105840" cy="99720"/>
              </p14:xfrm>
            </p:contentPart>
          </mc:Choice>
          <mc:Fallback xmlns="">
            <p:pic>
              <p:nvPicPr>
                <p:cNvPr id="55373" name="Freihand 55372">
                  <a:extLst>
                    <a:ext uri="{FF2B5EF4-FFF2-40B4-BE49-F238E27FC236}">
                      <a16:creationId xmlns:a16="http://schemas.microsoft.com/office/drawing/2014/main" id="{217F64F7-01E4-4344-A8C8-BA16A3ADFC6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65081" y="952725"/>
                  <a:ext cx="114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5374" name="Freihand 55373">
                  <a:extLst>
                    <a:ext uri="{FF2B5EF4-FFF2-40B4-BE49-F238E27FC236}">
                      <a16:creationId xmlns:a16="http://schemas.microsoft.com/office/drawing/2014/main" id="{99DFDEA2-CCD9-4E77-A657-45D390A8CD1C}"/>
                    </a:ext>
                  </a:extLst>
                </p14:cNvPr>
                <p14:cNvContentPartPr/>
                <p14:nvPr/>
              </p14:nvContentPartPr>
              <p14:xfrm>
                <a:off x="6799401" y="752925"/>
                <a:ext cx="33120" cy="153720"/>
              </p14:xfrm>
            </p:contentPart>
          </mc:Choice>
          <mc:Fallback xmlns="">
            <p:pic>
              <p:nvPicPr>
                <p:cNvPr id="55374" name="Freihand 55373">
                  <a:extLst>
                    <a:ext uri="{FF2B5EF4-FFF2-40B4-BE49-F238E27FC236}">
                      <a16:creationId xmlns:a16="http://schemas.microsoft.com/office/drawing/2014/main" id="{99DFDEA2-CCD9-4E77-A657-45D390A8CD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95081" y="748605"/>
                  <a:ext cx="41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5375" name="Freihand 55374">
                  <a:extLst>
                    <a:ext uri="{FF2B5EF4-FFF2-40B4-BE49-F238E27FC236}">
                      <a16:creationId xmlns:a16="http://schemas.microsoft.com/office/drawing/2014/main" id="{B1701E41-F59E-41FF-A012-D294FE422667}"/>
                    </a:ext>
                  </a:extLst>
                </p14:cNvPr>
                <p14:cNvContentPartPr/>
                <p14:nvPr/>
              </p14:nvContentPartPr>
              <p14:xfrm>
                <a:off x="6665481" y="730965"/>
                <a:ext cx="81720" cy="91080"/>
              </p14:xfrm>
            </p:contentPart>
          </mc:Choice>
          <mc:Fallback xmlns="">
            <p:pic>
              <p:nvPicPr>
                <p:cNvPr id="55375" name="Freihand 55374">
                  <a:extLst>
                    <a:ext uri="{FF2B5EF4-FFF2-40B4-BE49-F238E27FC236}">
                      <a16:creationId xmlns:a16="http://schemas.microsoft.com/office/drawing/2014/main" id="{B1701E41-F59E-41FF-A012-D294FE4226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61161" y="726645"/>
                  <a:ext cx="90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5376" name="Freihand 55375">
                  <a:extLst>
                    <a:ext uri="{FF2B5EF4-FFF2-40B4-BE49-F238E27FC236}">
                      <a16:creationId xmlns:a16="http://schemas.microsoft.com/office/drawing/2014/main" id="{9D695BC4-7CAA-4EFB-B5D3-93032E823435}"/>
                    </a:ext>
                  </a:extLst>
                </p14:cNvPr>
                <p14:cNvContentPartPr/>
                <p14:nvPr/>
              </p14:nvContentPartPr>
              <p14:xfrm>
                <a:off x="6849441" y="806565"/>
                <a:ext cx="57600" cy="105840"/>
              </p14:xfrm>
            </p:contentPart>
          </mc:Choice>
          <mc:Fallback xmlns="">
            <p:pic>
              <p:nvPicPr>
                <p:cNvPr id="55376" name="Freihand 55375">
                  <a:extLst>
                    <a:ext uri="{FF2B5EF4-FFF2-40B4-BE49-F238E27FC236}">
                      <a16:creationId xmlns:a16="http://schemas.microsoft.com/office/drawing/2014/main" id="{9D695BC4-7CAA-4EFB-B5D3-93032E82343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45121" y="802245"/>
                  <a:ext cx="662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97" name="Gruppieren 55396">
            <a:extLst>
              <a:ext uri="{FF2B5EF4-FFF2-40B4-BE49-F238E27FC236}">
                <a16:creationId xmlns:a16="http://schemas.microsoft.com/office/drawing/2014/main" id="{6D9697CA-ED85-42D6-BB06-C982540D0A17}"/>
              </a:ext>
            </a:extLst>
          </p:cNvPr>
          <p:cNvGrpSpPr/>
          <p:nvPr/>
        </p:nvGrpSpPr>
        <p:grpSpPr>
          <a:xfrm>
            <a:off x="4535001" y="1701165"/>
            <a:ext cx="3582720" cy="2149920"/>
            <a:chOff x="4535001" y="1701165"/>
            <a:chExt cx="3582720" cy="21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F27B14E-2397-48A1-8947-FCCE1B80F03B}"/>
                    </a:ext>
                  </a:extLst>
                </p14:cNvPr>
                <p14:cNvContentPartPr/>
                <p14:nvPr/>
              </p14:nvContentPartPr>
              <p14:xfrm>
                <a:off x="5899761" y="3547605"/>
                <a:ext cx="837000" cy="101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F27B14E-2397-48A1-8947-FCCE1B80F0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95441" y="3543285"/>
                  <a:ext cx="84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1C8703D-5C7C-4207-80FC-3CD7E0BD2765}"/>
                    </a:ext>
                  </a:extLst>
                </p14:cNvPr>
                <p14:cNvContentPartPr/>
                <p14:nvPr/>
              </p14:nvContentPartPr>
              <p14:xfrm>
                <a:off x="6855921" y="3460125"/>
                <a:ext cx="237240" cy="194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1C8703D-5C7C-4207-80FC-3CD7E0BD27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1601" y="3455805"/>
                  <a:ext cx="24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6DEE9C9-A15D-4F24-9950-3A97BF7C6EE7}"/>
                    </a:ext>
                  </a:extLst>
                </p14:cNvPr>
                <p14:cNvContentPartPr/>
                <p14:nvPr/>
              </p14:nvContentPartPr>
              <p14:xfrm>
                <a:off x="7108641" y="3472365"/>
                <a:ext cx="415800" cy="155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6DEE9C9-A15D-4F24-9950-3A97BF7C6E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4321" y="3468045"/>
                  <a:ext cx="42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827316B-8241-4923-A388-335F7887DB53}"/>
                    </a:ext>
                  </a:extLst>
                </p14:cNvPr>
                <p14:cNvContentPartPr/>
                <p14:nvPr/>
              </p14:nvContentPartPr>
              <p14:xfrm>
                <a:off x="7643241" y="3473085"/>
                <a:ext cx="175320" cy="132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827316B-8241-4923-A388-335F7887DB5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38921" y="3468765"/>
                  <a:ext cx="183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533317B-957F-4A3D-830E-746649D161D5}"/>
                    </a:ext>
                  </a:extLst>
                </p14:cNvPr>
                <p14:cNvContentPartPr/>
                <p14:nvPr/>
              </p14:nvContentPartPr>
              <p14:xfrm>
                <a:off x="7017561" y="3729765"/>
                <a:ext cx="164160" cy="121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533317B-957F-4A3D-830E-746649D161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13241" y="3725445"/>
                  <a:ext cx="17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9D14C68-A1CB-4A11-9A30-315D793F07EC}"/>
                    </a:ext>
                  </a:extLst>
                </p14:cNvPr>
                <p14:cNvContentPartPr/>
                <p14:nvPr/>
              </p14:nvContentPartPr>
              <p14:xfrm>
                <a:off x="7251921" y="3751725"/>
                <a:ext cx="5760" cy="87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9D14C68-A1CB-4A11-9A30-315D793F07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47601" y="3747405"/>
                  <a:ext cx="1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5D63F11-C094-46C0-AC78-C7F17D1CC397}"/>
                    </a:ext>
                  </a:extLst>
                </p14:cNvPr>
                <p14:cNvContentPartPr/>
                <p14:nvPr/>
              </p14:nvContentPartPr>
              <p14:xfrm>
                <a:off x="7176681" y="3733725"/>
                <a:ext cx="121680" cy="117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5D63F11-C094-46C0-AC78-C7F17D1CC3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72361" y="3729405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6677ED5-CB64-4834-9A99-94B80D47E457}"/>
                    </a:ext>
                  </a:extLst>
                </p14:cNvPr>
                <p14:cNvContentPartPr/>
                <p14:nvPr/>
              </p14:nvContentPartPr>
              <p14:xfrm>
                <a:off x="7354881" y="3743805"/>
                <a:ext cx="21960" cy="86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6677ED5-CB64-4834-9A99-94B80D47E4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50561" y="3739485"/>
                  <a:ext cx="30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F978D85-0F05-4570-B43F-6C64AA16E169}"/>
                    </a:ext>
                  </a:extLst>
                </p14:cNvPr>
                <p14:cNvContentPartPr/>
                <p14:nvPr/>
              </p14:nvContentPartPr>
              <p14:xfrm>
                <a:off x="7306641" y="3715365"/>
                <a:ext cx="134280" cy="59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F978D85-0F05-4570-B43F-6C64AA16E16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02321" y="3711045"/>
                  <a:ext cx="142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418C0A-2215-49D0-8684-156CD9CD4C52}"/>
                    </a:ext>
                  </a:extLst>
                </p14:cNvPr>
                <p14:cNvContentPartPr/>
                <p14:nvPr/>
              </p14:nvContentPartPr>
              <p14:xfrm>
                <a:off x="7531641" y="3769365"/>
                <a:ext cx="155160" cy="41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418C0A-2215-49D0-8684-156CD9CD4C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27321" y="3765045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05732F-FB9E-4AA0-8010-10DE3F0C5B5F}"/>
                    </a:ext>
                  </a:extLst>
                </p14:cNvPr>
                <p14:cNvContentPartPr/>
                <p14:nvPr/>
              </p14:nvContentPartPr>
              <p14:xfrm>
                <a:off x="7768881" y="3728685"/>
                <a:ext cx="74520" cy="69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05732F-FB9E-4AA0-8010-10DE3F0C5B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64561" y="3724365"/>
                  <a:ext cx="83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09C7FE-9D12-4937-B98E-AC576DC3116B}"/>
                    </a:ext>
                  </a:extLst>
                </p14:cNvPr>
                <p14:cNvContentPartPr/>
                <p14:nvPr/>
              </p14:nvContentPartPr>
              <p14:xfrm>
                <a:off x="7870401" y="3777645"/>
                <a:ext cx="32760" cy="46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09C7FE-9D12-4937-B98E-AC576DC311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66081" y="3773325"/>
                  <a:ext cx="4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03DB5BF-9E5D-4B0C-B9F5-432D8A1B2833}"/>
                    </a:ext>
                  </a:extLst>
                </p14:cNvPr>
                <p14:cNvContentPartPr/>
                <p14:nvPr/>
              </p14:nvContentPartPr>
              <p14:xfrm>
                <a:off x="7918641" y="3690165"/>
                <a:ext cx="37080" cy="123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03DB5BF-9E5D-4B0C-B9F5-432D8A1B283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14321" y="3685845"/>
                  <a:ext cx="4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969066-DF5E-43A3-92BE-51AB680570A8}"/>
                    </a:ext>
                  </a:extLst>
                </p14:cNvPr>
                <p14:cNvContentPartPr/>
                <p14:nvPr/>
              </p14:nvContentPartPr>
              <p14:xfrm>
                <a:off x="8026281" y="3681165"/>
                <a:ext cx="40680" cy="104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969066-DF5E-43A3-92BE-51AB680570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21961" y="3676845"/>
                  <a:ext cx="4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A69CFCA-2C95-4AB2-91CB-32D00DC3C41D}"/>
                    </a:ext>
                  </a:extLst>
                </p14:cNvPr>
                <p14:cNvContentPartPr/>
                <p14:nvPr/>
              </p14:nvContentPartPr>
              <p14:xfrm>
                <a:off x="7973361" y="3646245"/>
                <a:ext cx="56160" cy="7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A69CFCA-2C95-4AB2-91CB-32D00DC3C41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69041" y="3641925"/>
                  <a:ext cx="64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25FCB-A366-47E1-B2B0-476A40D689F3}"/>
                    </a:ext>
                  </a:extLst>
                </p14:cNvPr>
                <p14:cNvContentPartPr/>
                <p14:nvPr/>
              </p14:nvContentPartPr>
              <p14:xfrm>
                <a:off x="8066601" y="3727965"/>
                <a:ext cx="51120" cy="72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25FCB-A366-47E1-B2B0-476A40D689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62281" y="3723645"/>
                  <a:ext cx="59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5378" name="Freihand 55377">
                  <a:extLst>
                    <a:ext uri="{FF2B5EF4-FFF2-40B4-BE49-F238E27FC236}">
                      <a16:creationId xmlns:a16="http://schemas.microsoft.com/office/drawing/2014/main" id="{BDBCF3B5-4CC7-4B2C-BAA8-94A1526064A3}"/>
                    </a:ext>
                  </a:extLst>
                </p14:cNvPr>
                <p14:cNvContentPartPr/>
                <p14:nvPr/>
              </p14:nvContentPartPr>
              <p14:xfrm>
                <a:off x="4665681" y="2100765"/>
                <a:ext cx="1128960" cy="1546920"/>
              </p14:xfrm>
            </p:contentPart>
          </mc:Choice>
          <mc:Fallback xmlns="">
            <p:pic>
              <p:nvPicPr>
                <p:cNvPr id="55378" name="Freihand 55377">
                  <a:extLst>
                    <a:ext uri="{FF2B5EF4-FFF2-40B4-BE49-F238E27FC236}">
                      <a16:creationId xmlns:a16="http://schemas.microsoft.com/office/drawing/2014/main" id="{BDBCF3B5-4CC7-4B2C-BAA8-94A1526064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61361" y="2096445"/>
                  <a:ext cx="1137600" cy="15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5379" name="Freihand 55378">
                  <a:extLst>
                    <a:ext uri="{FF2B5EF4-FFF2-40B4-BE49-F238E27FC236}">
                      <a16:creationId xmlns:a16="http://schemas.microsoft.com/office/drawing/2014/main" id="{EBBBBBFC-9072-42AA-B652-0FB7B598E0D8}"/>
                    </a:ext>
                  </a:extLst>
                </p14:cNvPr>
                <p14:cNvContentPartPr/>
                <p14:nvPr/>
              </p14:nvContentPartPr>
              <p14:xfrm>
                <a:off x="4535001" y="1701165"/>
                <a:ext cx="1265760" cy="386640"/>
              </p14:xfrm>
            </p:contentPart>
          </mc:Choice>
          <mc:Fallback xmlns="">
            <p:pic>
              <p:nvPicPr>
                <p:cNvPr id="55379" name="Freihand 55378">
                  <a:extLst>
                    <a:ext uri="{FF2B5EF4-FFF2-40B4-BE49-F238E27FC236}">
                      <a16:creationId xmlns:a16="http://schemas.microsoft.com/office/drawing/2014/main" id="{EBBBBBFC-9072-42AA-B652-0FB7B598E0D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30681" y="1696845"/>
                  <a:ext cx="1274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5381" name="Freihand 55380">
                  <a:extLst>
                    <a:ext uri="{FF2B5EF4-FFF2-40B4-BE49-F238E27FC236}">
                      <a16:creationId xmlns:a16="http://schemas.microsoft.com/office/drawing/2014/main" id="{9797989F-AE60-41AE-B10B-9354F39F78CC}"/>
                    </a:ext>
                  </a:extLst>
                </p14:cNvPr>
                <p14:cNvContentPartPr/>
                <p14:nvPr/>
              </p14:nvContentPartPr>
              <p14:xfrm>
                <a:off x="5913801" y="1873965"/>
                <a:ext cx="494280" cy="60480"/>
              </p14:xfrm>
            </p:contentPart>
          </mc:Choice>
          <mc:Fallback xmlns="">
            <p:pic>
              <p:nvPicPr>
                <p:cNvPr id="55381" name="Freihand 55380">
                  <a:extLst>
                    <a:ext uri="{FF2B5EF4-FFF2-40B4-BE49-F238E27FC236}">
                      <a16:creationId xmlns:a16="http://schemas.microsoft.com/office/drawing/2014/main" id="{9797989F-AE60-41AE-B10B-9354F39F78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09481" y="1869645"/>
                  <a:ext cx="50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5382" name="Freihand 55381">
                  <a:extLst>
                    <a:ext uri="{FF2B5EF4-FFF2-40B4-BE49-F238E27FC236}">
                      <a16:creationId xmlns:a16="http://schemas.microsoft.com/office/drawing/2014/main" id="{033A8A24-AA84-4EB0-A15E-51E0CDF67C30}"/>
                    </a:ext>
                  </a:extLst>
                </p14:cNvPr>
                <p14:cNvContentPartPr/>
                <p14:nvPr/>
              </p14:nvContentPartPr>
              <p14:xfrm>
                <a:off x="6380721" y="1810965"/>
                <a:ext cx="99000" cy="122040"/>
              </p14:xfrm>
            </p:contentPart>
          </mc:Choice>
          <mc:Fallback xmlns="">
            <p:pic>
              <p:nvPicPr>
                <p:cNvPr id="55382" name="Freihand 55381">
                  <a:extLst>
                    <a:ext uri="{FF2B5EF4-FFF2-40B4-BE49-F238E27FC236}">
                      <a16:creationId xmlns:a16="http://schemas.microsoft.com/office/drawing/2014/main" id="{033A8A24-AA84-4EB0-A15E-51E0CDF67C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76401" y="180664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5383" name="Freihand 55382">
                  <a:extLst>
                    <a:ext uri="{FF2B5EF4-FFF2-40B4-BE49-F238E27FC236}">
                      <a16:creationId xmlns:a16="http://schemas.microsoft.com/office/drawing/2014/main" id="{03E607F8-29FD-4DCE-BEE5-45C185A1CC8F}"/>
                    </a:ext>
                  </a:extLst>
                </p14:cNvPr>
                <p14:cNvContentPartPr/>
                <p14:nvPr/>
              </p14:nvContentPartPr>
              <p14:xfrm>
                <a:off x="5826681" y="2489565"/>
                <a:ext cx="643320" cy="507240"/>
              </p14:xfrm>
            </p:contentPart>
          </mc:Choice>
          <mc:Fallback xmlns="">
            <p:pic>
              <p:nvPicPr>
                <p:cNvPr id="55383" name="Freihand 55382">
                  <a:extLst>
                    <a:ext uri="{FF2B5EF4-FFF2-40B4-BE49-F238E27FC236}">
                      <a16:creationId xmlns:a16="http://schemas.microsoft.com/office/drawing/2014/main" id="{03E607F8-29FD-4DCE-BEE5-45C185A1CC8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22361" y="2485245"/>
                  <a:ext cx="65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5384" name="Freihand 55383">
                  <a:extLst>
                    <a:ext uri="{FF2B5EF4-FFF2-40B4-BE49-F238E27FC236}">
                      <a16:creationId xmlns:a16="http://schemas.microsoft.com/office/drawing/2014/main" id="{F47C1C8A-4CEA-4ED2-BAAB-C2E90111E1EA}"/>
                    </a:ext>
                  </a:extLst>
                </p14:cNvPr>
                <p14:cNvContentPartPr/>
                <p14:nvPr/>
              </p14:nvContentPartPr>
              <p14:xfrm>
                <a:off x="6397641" y="2386965"/>
                <a:ext cx="128520" cy="167400"/>
              </p14:xfrm>
            </p:contentPart>
          </mc:Choice>
          <mc:Fallback xmlns="">
            <p:pic>
              <p:nvPicPr>
                <p:cNvPr id="55384" name="Freihand 55383">
                  <a:extLst>
                    <a:ext uri="{FF2B5EF4-FFF2-40B4-BE49-F238E27FC236}">
                      <a16:creationId xmlns:a16="http://schemas.microsoft.com/office/drawing/2014/main" id="{F47C1C8A-4CEA-4ED2-BAAB-C2E90111E1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93321" y="2382645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5387" name="Freihand 55386">
                  <a:extLst>
                    <a:ext uri="{FF2B5EF4-FFF2-40B4-BE49-F238E27FC236}">
                      <a16:creationId xmlns:a16="http://schemas.microsoft.com/office/drawing/2014/main" id="{04EC9DE9-C0F7-46EA-BA8A-33EC374EA20E}"/>
                    </a:ext>
                  </a:extLst>
                </p14:cNvPr>
                <p14:cNvContentPartPr/>
                <p14:nvPr/>
              </p14:nvContentPartPr>
              <p14:xfrm>
                <a:off x="6606441" y="1785765"/>
                <a:ext cx="104040" cy="144360"/>
              </p14:xfrm>
            </p:contentPart>
          </mc:Choice>
          <mc:Fallback xmlns="">
            <p:pic>
              <p:nvPicPr>
                <p:cNvPr id="55387" name="Freihand 55386">
                  <a:extLst>
                    <a:ext uri="{FF2B5EF4-FFF2-40B4-BE49-F238E27FC236}">
                      <a16:creationId xmlns:a16="http://schemas.microsoft.com/office/drawing/2014/main" id="{04EC9DE9-C0F7-46EA-BA8A-33EC374EA2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02121" y="1781445"/>
                  <a:ext cx="11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5388" name="Freihand 55387">
                  <a:extLst>
                    <a:ext uri="{FF2B5EF4-FFF2-40B4-BE49-F238E27FC236}">
                      <a16:creationId xmlns:a16="http://schemas.microsoft.com/office/drawing/2014/main" id="{36279852-2AB3-4BC1-831B-173C74059F84}"/>
                    </a:ext>
                  </a:extLst>
                </p14:cNvPr>
                <p14:cNvContentPartPr/>
                <p14:nvPr/>
              </p14:nvContentPartPr>
              <p14:xfrm>
                <a:off x="6777081" y="1791165"/>
                <a:ext cx="108000" cy="107280"/>
              </p14:xfrm>
            </p:contentPart>
          </mc:Choice>
          <mc:Fallback xmlns="">
            <p:pic>
              <p:nvPicPr>
                <p:cNvPr id="55388" name="Freihand 55387">
                  <a:extLst>
                    <a:ext uri="{FF2B5EF4-FFF2-40B4-BE49-F238E27FC236}">
                      <a16:creationId xmlns:a16="http://schemas.microsoft.com/office/drawing/2014/main" id="{36279852-2AB3-4BC1-831B-173C74059F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72761" y="1786845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5389" name="Freihand 55388">
                  <a:extLst>
                    <a:ext uri="{FF2B5EF4-FFF2-40B4-BE49-F238E27FC236}">
                      <a16:creationId xmlns:a16="http://schemas.microsoft.com/office/drawing/2014/main" id="{2DB2D0D5-1484-4239-BC50-CC6FC8F8A558}"/>
                    </a:ext>
                  </a:extLst>
                </p14:cNvPr>
                <p14:cNvContentPartPr/>
                <p14:nvPr/>
              </p14:nvContentPartPr>
              <p14:xfrm>
                <a:off x="6900201" y="1758045"/>
                <a:ext cx="125640" cy="121680"/>
              </p14:xfrm>
            </p:contentPart>
          </mc:Choice>
          <mc:Fallback xmlns="">
            <p:pic>
              <p:nvPicPr>
                <p:cNvPr id="55389" name="Freihand 55388">
                  <a:extLst>
                    <a:ext uri="{FF2B5EF4-FFF2-40B4-BE49-F238E27FC236}">
                      <a16:creationId xmlns:a16="http://schemas.microsoft.com/office/drawing/2014/main" id="{2DB2D0D5-1484-4239-BC50-CC6FC8F8A5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95881" y="1753725"/>
                  <a:ext cx="134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5390" name="Freihand 55389">
                  <a:extLst>
                    <a:ext uri="{FF2B5EF4-FFF2-40B4-BE49-F238E27FC236}">
                      <a16:creationId xmlns:a16="http://schemas.microsoft.com/office/drawing/2014/main" id="{3F637432-306E-46DB-9CA1-16A44C1BB580}"/>
                    </a:ext>
                  </a:extLst>
                </p14:cNvPr>
                <p14:cNvContentPartPr/>
                <p14:nvPr/>
              </p14:nvContentPartPr>
              <p14:xfrm>
                <a:off x="7007481" y="1823925"/>
                <a:ext cx="52200" cy="54000"/>
              </p14:xfrm>
            </p:contentPart>
          </mc:Choice>
          <mc:Fallback xmlns="">
            <p:pic>
              <p:nvPicPr>
                <p:cNvPr id="55390" name="Freihand 55389">
                  <a:extLst>
                    <a:ext uri="{FF2B5EF4-FFF2-40B4-BE49-F238E27FC236}">
                      <a16:creationId xmlns:a16="http://schemas.microsoft.com/office/drawing/2014/main" id="{3F637432-306E-46DB-9CA1-16A44C1BB5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03161" y="1819605"/>
                  <a:ext cx="60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5392" name="Freihand 55391">
                  <a:extLst>
                    <a:ext uri="{FF2B5EF4-FFF2-40B4-BE49-F238E27FC236}">
                      <a16:creationId xmlns:a16="http://schemas.microsoft.com/office/drawing/2014/main" id="{FFCAD24C-233F-4351-A8AA-4BFC2DE47D95}"/>
                    </a:ext>
                  </a:extLst>
                </p14:cNvPr>
                <p14:cNvContentPartPr/>
                <p14:nvPr/>
              </p14:nvContentPartPr>
              <p14:xfrm>
                <a:off x="6603201" y="2286165"/>
                <a:ext cx="151200" cy="147960"/>
              </p14:xfrm>
            </p:contentPart>
          </mc:Choice>
          <mc:Fallback xmlns="">
            <p:pic>
              <p:nvPicPr>
                <p:cNvPr id="55392" name="Freihand 55391">
                  <a:extLst>
                    <a:ext uri="{FF2B5EF4-FFF2-40B4-BE49-F238E27FC236}">
                      <a16:creationId xmlns:a16="http://schemas.microsoft.com/office/drawing/2014/main" id="{FFCAD24C-233F-4351-A8AA-4BFC2DE47D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98881" y="2281845"/>
                  <a:ext cx="159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5393" name="Freihand 55392">
                  <a:extLst>
                    <a:ext uri="{FF2B5EF4-FFF2-40B4-BE49-F238E27FC236}">
                      <a16:creationId xmlns:a16="http://schemas.microsoft.com/office/drawing/2014/main" id="{B294D470-CFD3-4C16-8BF6-EAA0AEED3910}"/>
                    </a:ext>
                  </a:extLst>
                </p14:cNvPr>
                <p14:cNvContentPartPr/>
                <p14:nvPr/>
              </p14:nvContentPartPr>
              <p14:xfrm>
                <a:off x="6745761" y="2227485"/>
                <a:ext cx="116280" cy="150480"/>
              </p14:xfrm>
            </p:contentPart>
          </mc:Choice>
          <mc:Fallback xmlns="">
            <p:pic>
              <p:nvPicPr>
                <p:cNvPr id="55393" name="Freihand 55392">
                  <a:extLst>
                    <a:ext uri="{FF2B5EF4-FFF2-40B4-BE49-F238E27FC236}">
                      <a16:creationId xmlns:a16="http://schemas.microsoft.com/office/drawing/2014/main" id="{B294D470-CFD3-4C16-8BF6-EAA0AEED391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41441" y="2223165"/>
                  <a:ext cx="12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5394" name="Freihand 55393">
                  <a:extLst>
                    <a:ext uri="{FF2B5EF4-FFF2-40B4-BE49-F238E27FC236}">
                      <a16:creationId xmlns:a16="http://schemas.microsoft.com/office/drawing/2014/main" id="{13C6EE39-5667-4EC7-95A0-CB764DE90D1B}"/>
                    </a:ext>
                  </a:extLst>
                </p14:cNvPr>
                <p14:cNvContentPartPr/>
                <p14:nvPr/>
              </p14:nvContentPartPr>
              <p14:xfrm>
                <a:off x="6984801" y="2190045"/>
                <a:ext cx="39240" cy="125640"/>
              </p14:xfrm>
            </p:contentPart>
          </mc:Choice>
          <mc:Fallback xmlns="">
            <p:pic>
              <p:nvPicPr>
                <p:cNvPr id="55394" name="Freihand 55393">
                  <a:extLst>
                    <a:ext uri="{FF2B5EF4-FFF2-40B4-BE49-F238E27FC236}">
                      <a16:creationId xmlns:a16="http://schemas.microsoft.com/office/drawing/2014/main" id="{13C6EE39-5667-4EC7-95A0-CB764DE90D1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80481" y="2185725"/>
                  <a:ext cx="4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395" name="Freihand 55394">
                  <a:extLst>
                    <a:ext uri="{FF2B5EF4-FFF2-40B4-BE49-F238E27FC236}">
                      <a16:creationId xmlns:a16="http://schemas.microsoft.com/office/drawing/2014/main" id="{A21A6904-3107-49F5-8C97-B2BA6B058887}"/>
                    </a:ext>
                  </a:extLst>
                </p14:cNvPr>
                <p14:cNvContentPartPr/>
                <p14:nvPr/>
              </p14:nvContentPartPr>
              <p14:xfrm>
                <a:off x="6877521" y="2137485"/>
                <a:ext cx="67320" cy="68400"/>
              </p14:xfrm>
            </p:contentPart>
          </mc:Choice>
          <mc:Fallback xmlns="">
            <p:pic>
              <p:nvPicPr>
                <p:cNvPr id="55395" name="Freihand 55394">
                  <a:extLst>
                    <a:ext uri="{FF2B5EF4-FFF2-40B4-BE49-F238E27FC236}">
                      <a16:creationId xmlns:a16="http://schemas.microsoft.com/office/drawing/2014/main" id="{A21A6904-3107-49F5-8C97-B2BA6B0588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73201" y="2133165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5396" name="Freihand 55395">
                  <a:extLst>
                    <a:ext uri="{FF2B5EF4-FFF2-40B4-BE49-F238E27FC236}">
                      <a16:creationId xmlns:a16="http://schemas.microsoft.com/office/drawing/2014/main" id="{126C7440-E45B-4B35-B42A-63ECDC0BF6B9}"/>
                    </a:ext>
                  </a:extLst>
                </p14:cNvPr>
                <p14:cNvContentPartPr/>
                <p14:nvPr/>
              </p14:nvContentPartPr>
              <p14:xfrm>
                <a:off x="7052841" y="2230365"/>
                <a:ext cx="59400" cy="85320"/>
              </p14:xfrm>
            </p:contentPart>
          </mc:Choice>
          <mc:Fallback xmlns="">
            <p:pic>
              <p:nvPicPr>
                <p:cNvPr id="55396" name="Freihand 55395">
                  <a:extLst>
                    <a:ext uri="{FF2B5EF4-FFF2-40B4-BE49-F238E27FC236}">
                      <a16:creationId xmlns:a16="http://schemas.microsoft.com/office/drawing/2014/main" id="{126C7440-E45B-4B35-B42A-63ECDC0BF6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48521" y="2226045"/>
                  <a:ext cx="680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05" name="Gruppieren 55404">
            <a:extLst>
              <a:ext uri="{FF2B5EF4-FFF2-40B4-BE49-F238E27FC236}">
                <a16:creationId xmlns:a16="http://schemas.microsoft.com/office/drawing/2014/main" id="{95689BFB-8111-4AF6-BC62-F87BD5450297}"/>
              </a:ext>
            </a:extLst>
          </p:cNvPr>
          <p:cNvGrpSpPr/>
          <p:nvPr/>
        </p:nvGrpSpPr>
        <p:grpSpPr>
          <a:xfrm>
            <a:off x="6419241" y="4227645"/>
            <a:ext cx="747000" cy="1505160"/>
            <a:chOff x="6419241" y="4227645"/>
            <a:chExt cx="74700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5398" name="Freihand 55397">
                  <a:extLst>
                    <a:ext uri="{FF2B5EF4-FFF2-40B4-BE49-F238E27FC236}">
                      <a16:creationId xmlns:a16="http://schemas.microsoft.com/office/drawing/2014/main" id="{9863B9A3-532E-40B1-A382-4DD5CAFBBB97}"/>
                    </a:ext>
                  </a:extLst>
                </p14:cNvPr>
                <p14:cNvContentPartPr/>
                <p14:nvPr/>
              </p14:nvContentPartPr>
              <p14:xfrm>
                <a:off x="6419241" y="4227645"/>
                <a:ext cx="425880" cy="1161360"/>
              </p14:xfrm>
            </p:contentPart>
          </mc:Choice>
          <mc:Fallback xmlns="">
            <p:pic>
              <p:nvPicPr>
                <p:cNvPr id="55398" name="Freihand 55397">
                  <a:extLst>
                    <a:ext uri="{FF2B5EF4-FFF2-40B4-BE49-F238E27FC236}">
                      <a16:creationId xmlns:a16="http://schemas.microsoft.com/office/drawing/2014/main" id="{9863B9A3-532E-40B1-A382-4DD5CAFBBB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14921" y="4223325"/>
                  <a:ext cx="43452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5399" name="Freihand 55398">
                  <a:extLst>
                    <a:ext uri="{FF2B5EF4-FFF2-40B4-BE49-F238E27FC236}">
                      <a16:creationId xmlns:a16="http://schemas.microsoft.com/office/drawing/2014/main" id="{792BC903-4A68-44E4-AE12-ACE47283CF32}"/>
                    </a:ext>
                  </a:extLst>
                </p14:cNvPr>
                <p14:cNvContentPartPr/>
                <p14:nvPr/>
              </p14:nvContentPartPr>
              <p14:xfrm>
                <a:off x="6481161" y="5619405"/>
                <a:ext cx="194040" cy="113400"/>
              </p14:xfrm>
            </p:contentPart>
          </mc:Choice>
          <mc:Fallback xmlns="">
            <p:pic>
              <p:nvPicPr>
                <p:cNvPr id="55399" name="Freihand 55398">
                  <a:extLst>
                    <a:ext uri="{FF2B5EF4-FFF2-40B4-BE49-F238E27FC236}">
                      <a16:creationId xmlns:a16="http://schemas.microsoft.com/office/drawing/2014/main" id="{792BC903-4A68-44E4-AE12-ACE47283CF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76841" y="5615085"/>
                  <a:ext cx="20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5400" name="Freihand 55399">
                  <a:extLst>
                    <a:ext uri="{FF2B5EF4-FFF2-40B4-BE49-F238E27FC236}">
                      <a16:creationId xmlns:a16="http://schemas.microsoft.com/office/drawing/2014/main" id="{E734E389-5E8F-4115-A30D-00259A3FF7C2}"/>
                    </a:ext>
                  </a:extLst>
                </p14:cNvPr>
                <p14:cNvContentPartPr/>
                <p14:nvPr/>
              </p14:nvContentPartPr>
              <p14:xfrm>
                <a:off x="6780321" y="5535165"/>
                <a:ext cx="79560" cy="177480"/>
              </p14:xfrm>
            </p:contentPart>
          </mc:Choice>
          <mc:Fallback xmlns="">
            <p:pic>
              <p:nvPicPr>
                <p:cNvPr id="55400" name="Freihand 55399">
                  <a:extLst>
                    <a:ext uri="{FF2B5EF4-FFF2-40B4-BE49-F238E27FC236}">
                      <a16:creationId xmlns:a16="http://schemas.microsoft.com/office/drawing/2014/main" id="{E734E389-5E8F-4115-A30D-00259A3FF7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76001" y="5530845"/>
                  <a:ext cx="88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5401" name="Freihand 55400">
                  <a:extLst>
                    <a:ext uri="{FF2B5EF4-FFF2-40B4-BE49-F238E27FC236}">
                      <a16:creationId xmlns:a16="http://schemas.microsoft.com/office/drawing/2014/main" id="{2B6246B6-3C0C-4670-8ACE-187DEB55F352}"/>
                    </a:ext>
                  </a:extLst>
                </p14:cNvPr>
                <p14:cNvContentPartPr/>
                <p14:nvPr/>
              </p14:nvContentPartPr>
              <p14:xfrm>
                <a:off x="6776361" y="5516805"/>
                <a:ext cx="105480" cy="33120"/>
              </p14:xfrm>
            </p:contentPart>
          </mc:Choice>
          <mc:Fallback xmlns="">
            <p:pic>
              <p:nvPicPr>
                <p:cNvPr id="55401" name="Freihand 55400">
                  <a:extLst>
                    <a:ext uri="{FF2B5EF4-FFF2-40B4-BE49-F238E27FC236}">
                      <a16:creationId xmlns:a16="http://schemas.microsoft.com/office/drawing/2014/main" id="{2B6246B6-3C0C-4670-8ACE-187DEB55F3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72041" y="5512485"/>
                  <a:ext cx="114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5402" name="Freihand 55401">
                  <a:extLst>
                    <a:ext uri="{FF2B5EF4-FFF2-40B4-BE49-F238E27FC236}">
                      <a16:creationId xmlns:a16="http://schemas.microsoft.com/office/drawing/2014/main" id="{D45DFBB7-CC54-456A-BBDD-D397BC06BABA}"/>
                    </a:ext>
                  </a:extLst>
                </p14:cNvPr>
                <p14:cNvContentPartPr/>
                <p14:nvPr/>
              </p14:nvContentPartPr>
              <p14:xfrm>
                <a:off x="7016121" y="5513565"/>
                <a:ext cx="60840" cy="128880"/>
              </p14:xfrm>
            </p:contentPart>
          </mc:Choice>
          <mc:Fallback xmlns="">
            <p:pic>
              <p:nvPicPr>
                <p:cNvPr id="55402" name="Freihand 55401">
                  <a:extLst>
                    <a:ext uri="{FF2B5EF4-FFF2-40B4-BE49-F238E27FC236}">
                      <a16:creationId xmlns:a16="http://schemas.microsoft.com/office/drawing/2014/main" id="{D45DFBB7-CC54-456A-BBDD-D397BC06BA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11801" y="5509245"/>
                  <a:ext cx="69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5403" name="Freihand 55402">
                  <a:extLst>
                    <a:ext uri="{FF2B5EF4-FFF2-40B4-BE49-F238E27FC236}">
                      <a16:creationId xmlns:a16="http://schemas.microsoft.com/office/drawing/2014/main" id="{8C914354-FE5D-4A4D-9E11-5574A5E92740}"/>
                    </a:ext>
                  </a:extLst>
                </p14:cNvPr>
                <p14:cNvContentPartPr/>
                <p14:nvPr/>
              </p14:nvContentPartPr>
              <p14:xfrm>
                <a:off x="6914601" y="5458485"/>
                <a:ext cx="73440" cy="73440"/>
              </p14:xfrm>
            </p:contentPart>
          </mc:Choice>
          <mc:Fallback xmlns="">
            <p:pic>
              <p:nvPicPr>
                <p:cNvPr id="55403" name="Freihand 55402">
                  <a:extLst>
                    <a:ext uri="{FF2B5EF4-FFF2-40B4-BE49-F238E27FC236}">
                      <a16:creationId xmlns:a16="http://schemas.microsoft.com/office/drawing/2014/main" id="{8C914354-FE5D-4A4D-9E11-5574A5E9274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10281" y="5454165"/>
                  <a:ext cx="82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5404" name="Freihand 55403">
                  <a:extLst>
                    <a:ext uri="{FF2B5EF4-FFF2-40B4-BE49-F238E27FC236}">
                      <a16:creationId xmlns:a16="http://schemas.microsoft.com/office/drawing/2014/main" id="{56CD3F8E-3BAE-47A5-8E75-5F9CD645ADBA}"/>
                    </a:ext>
                  </a:extLst>
                </p14:cNvPr>
                <p14:cNvContentPartPr/>
                <p14:nvPr/>
              </p14:nvContentPartPr>
              <p14:xfrm>
                <a:off x="7075161" y="5553525"/>
                <a:ext cx="91080" cy="78120"/>
              </p14:xfrm>
            </p:contentPart>
          </mc:Choice>
          <mc:Fallback xmlns="">
            <p:pic>
              <p:nvPicPr>
                <p:cNvPr id="55404" name="Freihand 55403">
                  <a:extLst>
                    <a:ext uri="{FF2B5EF4-FFF2-40B4-BE49-F238E27FC236}">
                      <a16:creationId xmlns:a16="http://schemas.microsoft.com/office/drawing/2014/main" id="{56CD3F8E-3BAE-47A5-8E75-5F9CD645ADB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70841" y="5549205"/>
                  <a:ext cx="99720" cy="86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628943C-A289-45F3-8BB9-4FBF770DE04C}"/>
                  </a:ext>
                </a:extLst>
              </p14:cNvPr>
              <p14:cNvContentPartPr/>
              <p14:nvPr/>
            </p14:nvContentPartPr>
            <p14:xfrm>
              <a:off x="6677637" y="1531605"/>
              <a:ext cx="87840" cy="2749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628943C-A289-45F3-8BB9-4FBF770DE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3317" y="1527285"/>
                <a:ext cx="96480" cy="27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66" name="Gruppieren 56365">
            <a:extLst>
              <a:ext uri="{FF2B5EF4-FFF2-40B4-BE49-F238E27FC236}">
                <a16:creationId xmlns:a16="http://schemas.microsoft.com/office/drawing/2014/main" id="{F61CE78B-F59D-4ACB-A928-B65C879CC47C}"/>
              </a:ext>
            </a:extLst>
          </p:cNvPr>
          <p:cNvGrpSpPr/>
          <p:nvPr/>
        </p:nvGrpSpPr>
        <p:grpSpPr>
          <a:xfrm>
            <a:off x="987837" y="515325"/>
            <a:ext cx="10364400" cy="1745640"/>
            <a:chOff x="987837" y="515325"/>
            <a:chExt cx="103644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C6D0583-09C0-4941-89F4-64310053BC56}"/>
                    </a:ext>
                  </a:extLst>
                </p14:cNvPr>
                <p14:cNvContentPartPr/>
                <p14:nvPr/>
              </p14:nvContentPartPr>
              <p14:xfrm>
                <a:off x="6518517" y="1390845"/>
                <a:ext cx="96120" cy="261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C6D0583-09C0-4941-89F4-64310053BC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14197" y="1386525"/>
                  <a:ext cx="104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220514E-575C-4DD9-A348-40506DE31036}"/>
                    </a:ext>
                  </a:extLst>
                </p14:cNvPr>
                <p14:cNvContentPartPr/>
                <p14:nvPr/>
              </p14:nvContentPartPr>
              <p14:xfrm>
                <a:off x="6536157" y="1566525"/>
                <a:ext cx="98280" cy="1742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220514E-575C-4DD9-A348-40506DE310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31837" y="1562205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3D7B67A-7D37-457E-BAF0-FE547D2F7FAE}"/>
                    </a:ext>
                  </a:extLst>
                </p14:cNvPr>
                <p14:cNvContentPartPr/>
                <p14:nvPr/>
              </p14:nvContentPartPr>
              <p14:xfrm>
                <a:off x="6339957" y="1214805"/>
                <a:ext cx="51480" cy="108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3D7B67A-7D37-457E-BAF0-FE547D2F7F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35637" y="1210485"/>
                  <a:ext cx="6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4BF84B7-0040-4FF8-87E7-C874EF3E58B1}"/>
                    </a:ext>
                  </a:extLst>
                </p14:cNvPr>
                <p14:cNvContentPartPr/>
                <p14:nvPr/>
              </p14:nvContentPartPr>
              <p14:xfrm>
                <a:off x="6335997" y="1151445"/>
                <a:ext cx="69480" cy="46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4BF84B7-0040-4FF8-87E7-C874EF3E58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31677" y="1147125"/>
                  <a:ext cx="7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DD7CCE-8F58-4F03-94A7-374D1EA2D07E}"/>
                    </a:ext>
                  </a:extLst>
                </p14:cNvPr>
                <p14:cNvContentPartPr/>
                <p14:nvPr/>
              </p14:nvContentPartPr>
              <p14:xfrm>
                <a:off x="6468117" y="1122645"/>
                <a:ext cx="65520" cy="15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DD7CCE-8F58-4F03-94A7-374D1EA2D0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63797" y="1118325"/>
                  <a:ext cx="7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5D5082-2788-40BB-AFAB-C9EC503F1F0D}"/>
                    </a:ext>
                  </a:extLst>
                </p14:cNvPr>
                <p14:cNvContentPartPr/>
                <p14:nvPr/>
              </p14:nvContentPartPr>
              <p14:xfrm>
                <a:off x="6460917" y="1052445"/>
                <a:ext cx="170280" cy="135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5D5082-2788-40BB-AFAB-C9EC503F1F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56597" y="1048125"/>
                  <a:ext cx="178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AD74039-6593-4D46-B239-52F0CFA08F7F}"/>
                    </a:ext>
                  </a:extLst>
                </p14:cNvPr>
                <p14:cNvContentPartPr/>
                <p14:nvPr/>
              </p14:nvContentPartPr>
              <p14:xfrm>
                <a:off x="6511677" y="1031925"/>
                <a:ext cx="39240" cy="74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AD74039-6593-4D46-B239-52F0CFA08F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07357" y="1027605"/>
                  <a:ext cx="47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C15CCA-C46D-45E4-BE9A-3353C71292C0}"/>
                    </a:ext>
                  </a:extLst>
                </p14:cNvPr>
                <p14:cNvContentPartPr/>
                <p14:nvPr/>
              </p14:nvContentPartPr>
              <p14:xfrm>
                <a:off x="6644517" y="1090965"/>
                <a:ext cx="47520" cy="77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C15CCA-C46D-45E4-BE9A-3353C71292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40197" y="1086645"/>
                  <a:ext cx="5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ED503BE-3591-499B-A9B6-04C23B8786B3}"/>
                    </a:ext>
                  </a:extLst>
                </p14:cNvPr>
                <p14:cNvContentPartPr/>
                <p14:nvPr/>
              </p14:nvContentPartPr>
              <p14:xfrm>
                <a:off x="6703197" y="1786125"/>
                <a:ext cx="1497960" cy="307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ED503BE-3591-499B-A9B6-04C23B8786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8877" y="1781805"/>
                  <a:ext cx="150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DFBE08-7D5B-44C4-85A0-CCCB617F0749}"/>
                    </a:ext>
                  </a:extLst>
                </p14:cNvPr>
                <p14:cNvContentPartPr/>
                <p14:nvPr/>
              </p14:nvContentPartPr>
              <p14:xfrm>
                <a:off x="7534077" y="1173045"/>
                <a:ext cx="761760" cy="600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DFBE08-7D5B-44C4-85A0-CCCB617F07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9757" y="1168725"/>
                  <a:ext cx="7704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E23688-F706-44D6-8ADC-1387D9549F83}"/>
                    </a:ext>
                  </a:extLst>
                </p14:cNvPr>
                <p14:cNvContentPartPr/>
                <p14:nvPr/>
              </p14:nvContentPartPr>
              <p14:xfrm>
                <a:off x="7511037" y="1518645"/>
                <a:ext cx="190800" cy="249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E23688-F706-44D6-8ADC-1387D9549F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6717" y="1514325"/>
                  <a:ext cx="199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6F46665-337F-4E04-9001-F643361F3EE5}"/>
                    </a:ext>
                  </a:extLst>
                </p14:cNvPr>
                <p14:cNvContentPartPr/>
                <p14:nvPr/>
              </p14:nvContentPartPr>
              <p14:xfrm>
                <a:off x="8518317" y="862725"/>
                <a:ext cx="69840" cy="253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6F46665-337F-4E04-9001-F643361F3E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3997" y="858405"/>
                  <a:ext cx="78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9136AB-CDA4-4D34-AEA0-DFC1C9A9AC47}"/>
                    </a:ext>
                  </a:extLst>
                </p14:cNvPr>
                <p14:cNvContentPartPr/>
                <p14:nvPr/>
              </p14:nvContentPartPr>
              <p14:xfrm>
                <a:off x="8650437" y="846885"/>
                <a:ext cx="52920" cy="74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9136AB-CDA4-4D34-AEA0-DFC1C9A9AC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46117" y="842565"/>
                  <a:ext cx="61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7107BE-8500-4131-8B8E-36007DABC661}"/>
                    </a:ext>
                  </a:extLst>
                </p14:cNvPr>
                <p14:cNvContentPartPr/>
                <p14:nvPr/>
              </p14:nvContentPartPr>
              <p14:xfrm>
                <a:off x="7901637" y="872445"/>
                <a:ext cx="180000" cy="176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7107BE-8500-4131-8B8E-36007DABC6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97317" y="868125"/>
                  <a:ext cx="18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BBDA583-3F9E-44DB-98AD-EA7129F4D3BF}"/>
                    </a:ext>
                  </a:extLst>
                </p14:cNvPr>
                <p14:cNvContentPartPr/>
                <p14:nvPr/>
              </p14:nvContentPartPr>
              <p14:xfrm>
                <a:off x="8053917" y="730245"/>
                <a:ext cx="55440" cy="228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BBDA583-3F9E-44DB-98AD-EA7129F4D3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9597" y="725925"/>
                  <a:ext cx="64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084633-1CEC-42C0-A325-E27592E72CAB}"/>
                    </a:ext>
                  </a:extLst>
                </p14:cNvPr>
                <p14:cNvContentPartPr/>
                <p14:nvPr/>
              </p14:nvContentPartPr>
              <p14:xfrm>
                <a:off x="8099277" y="685965"/>
                <a:ext cx="298080" cy="263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084633-1CEC-42C0-A325-E27592E72C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94957" y="681645"/>
                  <a:ext cx="306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A8812-BB0D-47EC-9C51-F7C97BF802C9}"/>
                    </a:ext>
                  </a:extLst>
                </p14:cNvPr>
                <p14:cNvContentPartPr/>
                <p14:nvPr/>
              </p14:nvContentPartPr>
              <p14:xfrm>
                <a:off x="8346957" y="723405"/>
                <a:ext cx="12960" cy="1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A8812-BB0D-47EC-9C51-F7C97BF802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42637" y="719085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CA314B-3B06-4F81-AE80-55718711D15E}"/>
                    </a:ext>
                  </a:extLst>
                </p14:cNvPr>
                <p14:cNvContentPartPr/>
                <p14:nvPr/>
              </p14:nvContentPartPr>
              <p14:xfrm>
                <a:off x="8747637" y="821325"/>
                <a:ext cx="14040" cy="84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CA314B-3B06-4F81-AE80-55718711D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317" y="817005"/>
                  <a:ext cx="2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CB9DA7-C113-4C93-BADE-D70BAB2A2D96}"/>
                    </a:ext>
                  </a:extLst>
                </p14:cNvPr>
                <p14:cNvContentPartPr/>
                <p14:nvPr/>
              </p14:nvContentPartPr>
              <p14:xfrm>
                <a:off x="8751237" y="785325"/>
                <a:ext cx="181080" cy="102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CB9DA7-C113-4C93-BADE-D70BAB2A2D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6917" y="781005"/>
                  <a:ext cx="189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B4A0F35-1AF8-4E5A-939B-2EB5EC6D539C}"/>
                    </a:ext>
                  </a:extLst>
                </p14:cNvPr>
                <p14:cNvContentPartPr/>
                <p14:nvPr/>
              </p14:nvContentPartPr>
              <p14:xfrm>
                <a:off x="8922237" y="651765"/>
                <a:ext cx="219600" cy="191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B4A0F35-1AF8-4E5A-939B-2EB5EC6D53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7917" y="647445"/>
                  <a:ext cx="22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E6B31F7-A172-4F7D-96C0-6AB686B97A8C}"/>
                    </a:ext>
                  </a:extLst>
                </p14:cNvPr>
                <p14:cNvContentPartPr/>
                <p14:nvPr/>
              </p14:nvContentPartPr>
              <p14:xfrm>
                <a:off x="9364317" y="687405"/>
                <a:ext cx="95760" cy="100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E6B31F7-A172-4F7D-96C0-6AB686B97A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9997" y="683085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398F18F-FA02-4786-A20E-333DA8466D43}"/>
                    </a:ext>
                  </a:extLst>
                </p14:cNvPr>
                <p14:cNvContentPartPr/>
                <p14:nvPr/>
              </p14:nvContentPartPr>
              <p14:xfrm>
                <a:off x="9466917" y="687405"/>
                <a:ext cx="176760" cy="93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398F18F-FA02-4786-A20E-333DA8466D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62597" y="683085"/>
                  <a:ext cx="18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696D3B-95AC-4131-B6D5-14A617FCEBF4}"/>
                    </a:ext>
                  </a:extLst>
                </p14:cNvPr>
                <p14:cNvContentPartPr/>
                <p14:nvPr/>
              </p14:nvContentPartPr>
              <p14:xfrm>
                <a:off x="9669237" y="659325"/>
                <a:ext cx="84240" cy="106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696D3B-95AC-4131-B6D5-14A617FCEB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64917" y="655005"/>
                  <a:ext cx="92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2C94F27-C2A8-4BAA-A98F-00DDA70CFAE4}"/>
                    </a:ext>
                  </a:extLst>
                </p14:cNvPr>
                <p14:cNvContentPartPr/>
                <p14:nvPr/>
              </p14:nvContentPartPr>
              <p14:xfrm>
                <a:off x="9749517" y="625845"/>
                <a:ext cx="357840" cy="142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2C94F27-C2A8-4BAA-A98F-00DDA70CFA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5197" y="621525"/>
                  <a:ext cx="36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40853EC-1B61-446C-88C4-6414A3265142}"/>
                    </a:ext>
                  </a:extLst>
                </p14:cNvPr>
                <p14:cNvContentPartPr/>
                <p14:nvPr/>
              </p14:nvContentPartPr>
              <p14:xfrm>
                <a:off x="10133997" y="520365"/>
                <a:ext cx="124200" cy="126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40853EC-1B61-446C-88C4-6414A32651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9677" y="516045"/>
                  <a:ext cx="13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6EA8C01-0075-41F8-9C05-DC29772E765C}"/>
                    </a:ext>
                  </a:extLst>
                </p14:cNvPr>
                <p14:cNvContentPartPr/>
                <p14:nvPr/>
              </p14:nvContentPartPr>
              <p14:xfrm>
                <a:off x="10256037" y="515325"/>
                <a:ext cx="13320" cy="36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6EA8C01-0075-41F8-9C05-DC29772E76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51717" y="511005"/>
                  <a:ext cx="2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32982A6-6BE7-4694-813D-1CBC1309C036}"/>
                    </a:ext>
                  </a:extLst>
                </p14:cNvPr>
                <p14:cNvContentPartPr/>
                <p14:nvPr/>
              </p14:nvContentPartPr>
              <p14:xfrm>
                <a:off x="10303197" y="562845"/>
                <a:ext cx="182160" cy="58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32982A6-6BE7-4694-813D-1CBC1309C0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8877" y="558525"/>
                  <a:ext cx="190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C9908A-9CF0-4E39-80DF-5B96346C0F83}"/>
                    </a:ext>
                  </a:extLst>
                </p14:cNvPr>
                <p14:cNvContentPartPr/>
                <p14:nvPr/>
              </p14:nvContentPartPr>
              <p14:xfrm>
                <a:off x="9102237" y="993765"/>
                <a:ext cx="132120" cy="16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C9908A-9CF0-4E39-80DF-5B96346C0F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7917" y="989445"/>
                  <a:ext cx="14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1C07A2F-11EC-44CD-8849-E621BFDCD0BE}"/>
                    </a:ext>
                  </a:extLst>
                </p14:cNvPr>
                <p14:cNvContentPartPr/>
                <p14:nvPr/>
              </p14:nvContentPartPr>
              <p14:xfrm>
                <a:off x="9257037" y="1020405"/>
                <a:ext cx="87120" cy="78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1C07A2F-11EC-44CD-8849-E621BFDCD0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52717" y="1016085"/>
                  <a:ext cx="95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320" name="Freihand 56319">
                  <a:extLst>
                    <a:ext uri="{FF2B5EF4-FFF2-40B4-BE49-F238E27FC236}">
                      <a16:creationId xmlns:a16="http://schemas.microsoft.com/office/drawing/2014/main" id="{A5473AA6-2165-49C2-B40B-BF162BCE3124}"/>
                    </a:ext>
                  </a:extLst>
                </p14:cNvPr>
                <p14:cNvContentPartPr/>
                <p14:nvPr/>
              </p14:nvContentPartPr>
              <p14:xfrm>
                <a:off x="9341637" y="992325"/>
                <a:ext cx="62640" cy="82440"/>
              </p14:xfrm>
            </p:contentPart>
          </mc:Choice>
          <mc:Fallback xmlns="">
            <p:pic>
              <p:nvPicPr>
                <p:cNvPr id="56320" name="Freihand 56319">
                  <a:extLst>
                    <a:ext uri="{FF2B5EF4-FFF2-40B4-BE49-F238E27FC236}">
                      <a16:creationId xmlns:a16="http://schemas.microsoft.com/office/drawing/2014/main" id="{A5473AA6-2165-49C2-B40B-BF162BCE31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37317" y="988005"/>
                  <a:ext cx="7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321" name="Freihand 56320">
                  <a:extLst>
                    <a:ext uri="{FF2B5EF4-FFF2-40B4-BE49-F238E27FC236}">
                      <a16:creationId xmlns:a16="http://schemas.microsoft.com/office/drawing/2014/main" id="{2094A08F-F3F1-417E-8D8E-FFDD32EBE62E}"/>
                    </a:ext>
                  </a:extLst>
                </p14:cNvPr>
                <p14:cNvContentPartPr/>
                <p14:nvPr/>
              </p14:nvContentPartPr>
              <p14:xfrm>
                <a:off x="9416517" y="975765"/>
                <a:ext cx="61200" cy="163080"/>
              </p14:xfrm>
            </p:contentPart>
          </mc:Choice>
          <mc:Fallback xmlns="">
            <p:pic>
              <p:nvPicPr>
                <p:cNvPr id="56321" name="Freihand 56320">
                  <a:extLst>
                    <a:ext uri="{FF2B5EF4-FFF2-40B4-BE49-F238E27FC236}">
                      <a16:creationId xmlns:a16="http://schemas.microsoft.com/office/drawing/2014/main" id="{2094A08F-F3F1-417E-8D8E-FFDD32EBE6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12197" y="971445"/>
                  <a:ext cx="69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322" name="Freihand 56321">
                  <a:extLst>
                    <a:ext uri="{FF2B5EF4-FFF2-40B4-BE49-F238E27FC236}">
                      <a16:creationId xmlns:a16="http://schemas.microsoft.com/office/drawing/2014/main" id="{96C269EB-159F-489B-975D-72380F47F5DB}"/>
                    </a:ext>
                  </a:extLst>
                </p14:cNvPr>
                <p14:cNvContentPartPr/>
                <p14:nvPr/>
              </p14:nvContentPartPr>
              <p14:xfrm>
                <a:off x="9475917" y="966045"/>
                <a:ext cx="64440" cy="162360"/>
              </p14:xfrm>
            </p:contentPart>
          </mc:Choice>
          <mc:Fallback xmlns="">
            <p:pic>
              <p:nvPicPr>
                <p:cNvPr id="56322" name="Freihand 56321">
                  <a:extLst>
                    <a:ext uri="{FF2B5EF4-FFF2-40B4-BE49-F238E27FC236}">
                      <a16:creationId xmlns:a16="http://schemas.microsoft.com/office/drawing/2014/main" id="{96C269EB-159F-489B-975D-72380F47F5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1597" y="961725"/>
                  <a:ext cx="73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325" name="Freihand 56324">
                  <a:extLst>
                    <a:ext uri="{FF2B5EF4-FFF2-40B4-BE49-F238E27FC236}">
                      <a16:creationId xmlns:a16="http://schemas.microsoft.com/office/drawing/2014/main" id="{62309529-040C-44F9-AB6D-5FACA962473E}"/>
                    </a:ext>
                  </a:extLst>
                </p14:cNvPr>
                <p14:cNvContentPartPr/>
                <p14:nvPr/>
              </p14:nvContentPartPr>
              <p14:xfrm>
                <a:off x="9572397" y="934005"/>
                <a:ext cx="73440" cy="72720"/>
              </p14:xfrm>
            </p:contentPart>
          </mc:Choice>
          <mc:Fallback xmlns="">
            <p:pic>
              <p:nvPicPr>
                <p:cNvPr id="56325" name="Freihand 56324">
                  <a:extLst>
                    <a:ext uri="{FF2B5EF4-FFF2-40B4-BE49-F238E27FC236}">
                      <a16:creationId xmlns:a16="http://schemas.microsoft.com/office/drawing/2014/main" id="{62309529-040C-44F9-AB6D-5FACA96247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68077" y="929685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326" name="Freihand 56325">
                  <a:extLst>
                    <a:ext uri="{FF2B5EF4-FFF2-40B4-BE49-F238E27FC236}">
                      <a16:creationId xmlns:a16="http://schemas.microsoft.com/office/drawing/2014/main" id="{F900A967-0EA2-4F4A-8720-271774D4AE02}"/>
                    </a:ext>
                  </a:extLst>
                </p14:cNvPr>
                <p14:cNvContentPartPr/>
                <p14:nvPr/>
              </p14:nvContentPartPr>
              <p14:xfrm>
                <a:off x="9667077" y="868485"/>
                <a:ext cx="86760" cy="120240"/>
              </p14:xfrm>
            </p:contentPart>
          </mc:Choice>
          <mc:Fallback xmlns="">
            <p:pic>
              <p:nvPicPr>
                <p:cNvPr id="56326" name="Freihand 56325">
                  <a:extLst>
                    <a:ext uri="{FF2B5EF4-FFF2-40B4-BE49-F238E27FC236}">
                      <a16:creationId xmlns:a16="http://schemas.microsoft.com/office/drawing/2014/main" id="{F900A967-0EA2-4F4A-8720-271774D4AE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62757" y="864165"/>
                  <a:ext cx="9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327" name="Freihand 56326">
                  <a:extLst>
                    <a:ext uri="{FF2B5EF4-FFF2-40B4-BE49-F238E27FC236}">
                      <a16:creationId xmlns:a16="http://schemas.microsoft.com/office/drawing/2014/main" id="{01272F22-E7DA-42E6-A9E6-3834CF07A950}"/>
                    </a:ext>
                  </a:extLst>
                </p14:cNvPr>
                <p14:cNvContentPartPr/>
                <p14:nvPr/>
              </p14:nvContentPartPr>
              <p14:xfrm>
                <a:off x="9937797" y="901965"/>
                <a:ext cx="109800" cy="91080"/>
              </p14:xfrm>
            </p:contentPart>
          </mc:Choice>
          <mc:Fallback xmlns="">
            <p:pic>
              <p:nvPicPr>
                <p:cNvPr id="56327" name="Freihand 56326">
                  <a:extLst>
                    <a:ext uri="{FF2B5EF4-FFF2-40B4-BE49-F238E27FC236}">
                      <a16:creationId xmlns:a16="http://schemas.microsoft.com/office/drawing/2014/main" id="{01272F22-E7DA-42E6-A9E6-3834CF07A9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33477" y="897645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328" name="Freihand 56327">
                  <a:extLst>
                    <a:ext uri="{FF2B5EF4-FFF2-40B4-BE49-F238E27FC236}">
                      <a16:creationId xmlns:a16="http://schemas.microsoft.com/office/drawing/2014/main" id="{815098C9-ED85-4DEE-99D3-B7B5AFE26E71}"/>
                    </a:ext>
                  </a:extLst>
                </p14:cNvPr>
                <p14:cNvContentPartPr/>
                <p14:nvPr/>
              </p14:nvContentPartPr>
              <p14:xfrm>
                <a:off x="10068117" y="853005"/>
                <a:ext cx="219960" cy="88560"/>
              </p14:xfrm>
            </p:contentPart>
          </mc:Choice>
          <mc:Fallback xmlns="">
            <p:pic>
              <p:nvPicPr>
                <p:cNvPr id="56328" name="Freihand 56327">
                  <a:extLst>
                    <a:ext uri="{FF2B5EF4-FFF2-40B4-BE49-F238E27FC236}">
                      <a16:creationId xmlns:a16="http://schemas.microsoft.com/office/drawing/2014/main" id="{815098C9-ED85-4DEE-99D3-B7B5AFE26E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3797" y="848685"/>
                  <a:ext cx="228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329" name="Freihand 56328">
                  <a:extLst>
                    <a:ext uri="{FF2B5EF4-FFF2-40B4-BE49-F238E27FC236}">
                      <a16:creationId xmlns:a16="http://schemas.microsoft.com/office/drawing/2014/main" id="{570C1879-3E4A-4B46-8093-E35053B736D0}"/>
                    </a:ext>
                  </a:extLst>
                </p14:cNvPr>
                <p14:cNvContentPartPr/>
                <p14:nvPr/>
              </p14:nvContentPartPr>
              <p14:xfrm>
                <a:off x="10445037" y="737445"/>
                <a:ext cx="144360" cy="156600"/>
              </p14:xfrm>
            </p:contentPart>
          </mc:Choice>
          <mc:Fallback xmlns="">
            <p:pic>
              <p:nvPicPr>
                <p:cNvPr id="56329" name="Freihand 56328">
                  <a:extLst>
                    <a:ext uri="{FF2B5EF4-FFF2-40B4-BE49-F238E27FC236}">
                      <a16:creationId xmlns:a16="http://schemas.microsoft.com/office/drawing/2014/main" id="{570C1879-3E4A-4B46-8093-E35053B736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40717" y="733125"/>
                  <a:ext cx="153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330" name="Freihand 56329">
                  <a:extLst>
                    <a:ext uri="{FF2B5EF4-FFF2-40B4-BE49-F238E27FC236}">
                      <a16:creationId xmlns:a16="http://schemas.microsoft.com/office/drawing/2014/main" id="{FA418B82-0A7C-4A68-99E3-3E23CB00105F}"/>
                    </a:ext>
                  </a:extLst>
                </p14:cNvPr>
                <p14:cNvContentPartPr/>
                <p14:nvPr/>
              </p14:nvContentPartPr>
              <p14:xfrm>
                <a:off x="10640877" y="781725"/>
                <a:ext cx="52560" cy="57600"/>
              </p14:xfrm>
            </p:contentPart>
          </mc:Choice>
          <mc:Fallback xmlns="">
            <p:pic>
              <p:nvPicPr>
                <p:cNvPr id="56330" name="Freihand 56329">
                  <a:extLst>
                    <a:ext uri="{FF2B5EF4-FFF2-40B4-BE49-F238E27FC236}">
                      <a16:creationId xmlns:a16="http://schemas.microsoft.com/office/drawing/2014/main" id="{FA418B82-0A7C-4A68-99E3-3E23CB0010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36557" y="777405"/>
                  <a:ext cx="61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331" name="Freihand 56330">
                  <a:extLst>
                    <a:ext uri="{FF2B5EF4-FFF2-40B4-BE49-F238E27FC236}">
                      <a16:creationId xmlns:a16="http://schemas.microsoft.com/office/drawing/2014/main" id="{6AE9F1F8-AC7C-499C-A049-5BDB70AA1738}"/>
                    </a:ext>
                  </a:extLst>
                </p14:cNvPr>
                <p14:cNvContentPartPr/>
                <p14:nvPr/>
              </p14:nvContentPartPr>
              <p14:xfrm>
                <a:off x="10748877" y="670125"/>
                <a:ext cx="78840" cy="160560"/>
              </p14:xfrm>
            </p:contentPart>
          </mc:Choice>
          <mc:Fallback xmlns="">
            <p:pic>
              <p:nvPicPr>
                <p:cNvPr id="56331" name="Freihand 56330">
                  <a:extLst>
                    <a:ext uri="{FF2B5EF4-FFF2-40B4-BE49-F238E27FC236}">
                      <a16:creationId xmlns:a16="http://schemas.microsoft.com/office/drawing/2014/main" id="{6AE9F1F8-AC7C-499C-A049-5BDB70AA1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44557" y="665805"/>
                  <a:ext cx="87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332" name="Freihand 56331">
                  <a:extLst>
                    <a:ext uri="{FF2B5EF4-FFF2-40B4-BE49-F238E27FC236}">
                      <a16:creationId xmlns:a16="http://schemas.microsoft.com/office/drawing/2014/main" id="{97FC4BF9-5564-4B0C-8DA8-A43B6D42F09C}"/>
                    </a:ext>
                  </a:extLst>
                </p14:cNvPr>
                <p14:cNvContentPartPr/>
                <p14:nvPr/>
              </p14:nvContentPartPr>
              <p14:xfrm>
                <a:off x="10832037" y="727005"/>
                <a:ext cx="81000" cy="71640"/>
              </p14:xfrm>
            </p:contentPart>
          </mc:Choice>
          <mc:Fallback xmlns="">
            <p:pic>
              <p:nvPicPr>
                <p:cNvPr id="56332" name="Freihand 56331">
                  <a:extLst>
                    <a:ext uri="{FF2B5EF4-FFF2-40B4-BE49-F238E27FC236}">
                      <a16:creationId xmlns:a16="http://schemas.microsoft.com/office/drawing/2014/main" id="{97FC4BF9-5564-4B0C-8DA8-A43B6D42F0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27717" y="722685"/>
                  <a:ext cx="8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333" name="Freihand 56332">
                  <a:extLst>
                    <a:ext uri="{FF2B5EF4-FFF2-40B4-BE49-F238E27FC236}">
                      <a16:creationId xmlns:a16="http://schemas.microsoft.com/office/drawing/2014/main" id="{4D0D5865-2400-4393-A0C5-F72461CCD568}"/>
                    </a:ext>
                  </a:extLst>
                </p14:cNvPr>
                <p14:cNvContentPartPr/>
                <p14:nvPr/>
              </p14:nvContentPartPr>
              <p14:xfrm>
                <a:off x="10910877" y="704685"/>
                <a:ext cx="51480" cy="91800"/>
              </p14:xfrm>
            </p:contentPart>
          </mc:Choice>
          <mc:Fallback xmlns="">
            <p:pic>
              <p:nvPicPr>
                <p:cNvPr id="56333" name="Freihand 56332">
                  <a:extLst>
                    <a:ext uri="{FF2B5EF4-FFF2-40B4-BE49-F238E27FC236}">
                      <a16:creationId xmlns:a16="http://schemas.microsoft.com/office/drawing/2014/main" id="{4D0D5865-2400-4393-A0C5-F72461CCD5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06557" y="700365"/>
                  <a:ext cx="60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334" name="Freihand 56333">
                  <a:extLst>
                    <a:ext uri="{FF2B5EF4-FFF2-40B4-BE49-F238E27FC236}">
                      <a16:creationId xmlns:a16="http://schemas.microsoft.com/office/drawing/2014/main" id="{70704D84-D55E-48D9-AE13-BD6934A4F911}"/>
                    </a:ext>
                  </a:extLst>
                </p14:cNvPr>
                <p14:cNvContentPartPr/>
                <p14:nvPr/>
              </p14:nvContentPartPr>
              <p14:xfrm>
                <a:off x="10945437" y="613245"/>
                <a:ext cx="129240" cy="150120"/>
              </p14:xfrm>
            </p:contentPart>
          </mc:Choice>
          <mc:Fallback xmlns="">
            <p:pic>
              <p:nvPicPr>
                <p:cNvPr id="56334" name="Freihand 56333">
                  <a:extLst>
                    <a:ext uri="{FF2B5EF4-FFF2-40B4-BE49-F238E27FC236}">
                      <a16:creationId xmlns:a16="http://schemas.microsoft.com/office/drawing/2014/main" id="{70704D84-D55E-48D9-AE13-BD6934A4F9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1117" y="608925"/>
                  <a:ext cx="137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336" name="Freihand 56335">
                  <a:extLst>
                    <a:ext uri="{FF2B5EF4-FFF2-40B4-BE49-F238E27FC236}">
                      <a16:creationId xmlns:a16="http://schemas.microsoft.com/office/drawing/2014/main" id="{1DAD72EA-E8CF-4D99-8BC6-06022EAB62BC}"/>
                    </a:ext>
                  </a:extLst>
                </p14:cNvPr>
                <p14:cNvContentPartPr/>
                <p14:nvPr/>
              </p14:nvContentPartPr>
              <p14:xfrm>
                <a:off x="9272517" y="1236405"/>
                <a:ext cx="163080" cy="218160"/>
              </p14:xfrm>
            </p:contentPart>
          </mc:Choice>
          <mc:Fallback xmlns="">
            <p:pic>
              <p:nvPicPr>
                <p:cNvPr id="56336" name="Freihand 56335">
                  <a:extLst>
                    <a:ext uri="{FF2B5EF4-FFF2-40B4-BE49-F238E27FC236}">
                      <a16:creationId xmlns:a16="http://schemas.microsoft.com/office/drawing/2014/main" id="{1DAD72EA-E8CF-4D99-8BC6-06022EAB62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68197" y="1232085"/>
                  <a:ext cx="17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337" name="Freihand 56336">
                  <a:extLst>
                    <a:ext uri="{FF2B5EF4-FFF2-40B4-BE49-F238E27FC236}">
                      <a16:creationId xmlns:a16="http://schemas.microsoft.com/office/drawing/2014/main" id="{0FEE7850-F2FF-4FC4-8B18-BE2DA8DFEFFD}"/>
                    </a:ext>
                  </a:extLst>
                </p14:cNvPr>
                <p14:cNvContentPartPr/>
                <p14:nvPr/>
              </p14:nvContentPartPr>
              <p14:xfrm>
                <a:off x="9451797" y="1237845"/>
                <a:ext cx="94320" cy="140040"/>
              </p14:xfrm>
            </p:contentPart>
          </mc:Choice>
          <mc:Fallback xmlns="">
            <p:pic>
              <p:nvPicPr>
                <p:cNvPr id="56337" name="Freihand 56336">
                  <a:extLst>
                    <a:ext uri="{FF2B5EF4-FFF2-40B4-BE49-F238E27FC236}">
                      <a16:creationId xmlns:a16="http://schemas.microsoft.com/office/drawing/2014/main" id="{0FEE7850-F2FF-4FC4-8B18-BE2DA8DFEF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47477" y="1233525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338" name="Freihand 56337">
                  <a:extLst>
                    <a:ext uri="{FF2B5EF4-FFF2-40B4-BE49-F238E27FC236}">
                      <a16:creationId xmlns:a16="http://schemas.microsoft.com/office/drawing/2014/main" id="{E87C0237-95A6-4517-9E8F-B90781F5012F}"/>
                    </a:ext>
                  </a:extLst>
                </p14:cNvPr>
                <p14:cNvContentPartPr/>
                <p14:nvPr/>
              </p14:nvContentPartPr>
              <p14:xfrm>
                <a:off x="9593997" y="1233885"/>
                <a:ext cx="92520" cy="259560"/>
              </p14:xfrm>
            </p:contentPart>
          </mc:Choice>
          <mc:Fallback xmlns="">
            <p:pic>
              <p:nvPicPr>
                <p:cNvPr id="56338" name="Freihand 56337">
                  <a:extLst>
                    <a:ext uri="{FF2B5EF4-FFF2-40B4-BE49-F238E27FC236}">
                      <a16:creationId xmlns:a16="http://schemas.microsoft.com/office/drawing/2014/main" id="{E87C0237-95A6-4517-9E8F-B90781F501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89677" y="1229565"/>
                  <a:ext cx="101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339" name="Freihand 56338">
                  <a:extLst>
                    <a:ext uri="{FF2B5EF4-FFF2-40B4-BE49-F238E27FC236}">
                      <a16:creationId xmlns:a16="http://schemas.microsoft.com/office/drawing/2014/main" id="{AE756C12-7863-46E5-972B-F70564CC114C}"/>
                    </a:ext>
                  </a:extLst>
                </p14:cNvPr>
                <p14:cNvContentPartPr/>
                <p14:nvPr/>
              </p14:nvContentPartPr>
              <p14:xfrm>
                <a:off x="9734757" y="1174485"/>
                <a:ext cx="77040" cy="102600"/>
              </p14:xfrm>
            </p:contentPart>
          </mc:Choice>
          <mc:Fallback xmlns="">
            <p:pic>
              <p:nvPicPr>
                <p:cNvPr id="56339" name="Freihand 56338">
                  <a:extLst>
                    <a:ext uri="{FF2B5EF4-FFF2-40B4-BE49-F238E27FC236}">
                      <a16:creationId xmlns:a16="http://schemas.microsoft.com/office/drawing/2014/main" id="{AE756C12-7863-46E5-972B-F70564CC11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30437" y="1170165"/>
                  <a:ext cx="8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340" name="Freihand 56339">
                  <a:extLst>
                    <a:ext uri="{FF2B5EF4-FFF2-40B4-BE49-F238E27FC236}">
                      <a16:creationId xmlns:a16="http://schemas.microsoft.com/office/drawing/2014/main" id="{7E267013-0716-41E2-8C8E-B738386EED9E}"/>
                    </a:ext>
                  </a:extLst>
                </p14:cNvPr>
                <p14:cNvContentPartPr/>
                <p14:nvPr/>
              </p14:nvContentPartPr>
              <p14:xfrm>
                <a:off x="9805317" y="1189245"/>
                <a:ext cx="110880" cy="56880"/>
              </p14:xfrm>
            </p:contentPart>
          </mc:Choice>
          <mc:Fallback xmlns="">
            <p:pic>
              <p:nvPicPr>
                <p:cNvPr id="56340" name="Freihand 56339">
                  <a:extLst>
                    <a:ext uri="{FF2B5EF4-FFF2-40B4-BE49-F238E27FC236}">
                      <a16:creationId xmlns:a16="http://schemas.microsoft.com/office/drawing/2014/main" id="{7E267013-0716-41E2-8C8E-B738386EED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0997" y="1184925"/>
                  <a:ext cx="11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341" name="Freihand 56340">
                  <a:extLst>
                    <a:ext uri="{FF2B5EF4-FFF2-40B4-BE49-F238E27FC236}">
                      <a16:creationId xmlns:a16="http://schemas.microsoft.com/office/drawing/2014/main" id="{ABD6E78A-CD59-4056-AE75-F44BFDC61553}"/>
                    </a:ext>
                  </a:extLst>
                </p14:cNvPr>
                <p14:cNvContentPartPr/>
                <p14:nvPr/>
              </p14:nvContentPartPr>
              <p14:xfrm>
                <a:off x="9964797" y="1149645"/>
                <a:ext cx="96840" cy="84240"/>
              </p14:xfrm>
            </p:contentPart>
          </mc:Choice>
          <mc:Fallback xmlns="">
            <p:pic>
              <p:nvPicPr>
                <p:cNvPr id="56341" name="Freihand 56340">
                  <a:extLst>
                    <a:ext uri="{FF2B5EF4-FFF2-40B4-BE49-F238E27FC236}">
                      <a16:creationId xmlns:a16="http://schemas.microsoft.com/office/drawing/2014/main" id="{ABD6E78A-CD59-4056-AE75-F44BFDC615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60477" y="1145325"/>
                  <a:ext cx="105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343" name="Freihand 56342">
                  <a:extLst>
                    <a:ext uri="{FF2B5EF4-FFF2-40B4-BE49-F238E27FC236}">
                      <a16:creationId xmlns:a16="http://schemas.microsoft.com/office/drawing/2014/main" id="{68924172-051F-41C8-B1E3-A4967B93925F}"/>
                    </a:ext>
                  </a:extLst>
                </p14:cNvPr>
                <p14:cNvContentPartPr/>
                <p14:nvPr/>
              </p14:nvContentPartPr>
              <p14:xfrm>
                <a:off x="10279797" y="1041645"/>
                <a:ext cx="94320" cy="235800"/>
              </p14:xfrm>
            </p:contentPart>
          </mc:Choice>
          <mc:Fallback xmlns="">
            <p:pic>
              <p:nvPicPr>
                <p:cNvPr id="56343" name="Freihand 56342">
                  <a:extLst>
                    <a:ext uri="{FF2B5EF4-FFF2-40B4-BE49-F238E27FC236}">
                      <a16:creationId xmlns:a16="http://schemas.microsoft.com/office/drawing/2014/main" id="{68924172-051F-41C8-B1E3-A4967B9392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5477" y="1037325"/>
                  <a:ext cx="102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344" name="Freihand 56343">
                  <a:extLst>
                    <a:ext uri="{FF2B5EF4-FFF2-40B4-BE49-F238E27FC236}">
                      <a16:creationId xmlns:a16="http://schemas.microsoft.com/office/drawing/2014/main" id="{D921A85E-D8A8-4812-ACB4-0C5B7587B22D}"/>
                    </a:ext>
                  </a:extLst>
                </p14:cNvPr>
                <p14:cNvContentPartPr/>
                <p14:nvPr/>
              </p14:nvContentPartPr>
              <p14:xfrm>
                <a:off x="10382397" y="1076205"/>
                <a:ext cx="292320" cy="82080"/>
              </p14:xfrm>
            </p:contentPart>
          </mc:Choice>
          <mc:Fallback xmlns="">
            <p:pic>
              <p:nvPicPr>
                <p:cNvPr id="56344" name="Freihand 56343">
                  <a:extLst>
                    <a:ext uri="{FF2B5EF4-FFF2-40B4-BE49-F238E27FC236}">
                      <a16:creationId xmlns:a16="http://schemas.microsoft.com/office/drawing/2014/main" id="{D921A85E-D8A8-4812-ACB4-0C5B7587B2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8077" y="1071885"/>
                  <a:ext cx="300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345" name="Freihand 56344">
                  <a:extLst>
                    <a:ext uri="{FF2B5EF4-FFF2-40B4-BE49-F238E27FC236}">
                      <a16:creationId xmlns:a16="http://schemas.microsoft.com/office/drawing/2014/main" id="{784376EF-BB51-4397-8385-B13BD1DD0FE7}"/>
                    </a:ext>
                  </a:extLst>
                </p14:cNvPr>
                <p14:cNvContentPartPr/>
                <p14:nvPr/>
              </p14:nvContentPartPr>
              <p14:xfrm>
                <a:off x="10910517" y="941925"/>
                <a:ext cx="82440" cy="101520"/>
              </p14:xfrm>
            </p:contentPart>
          </mc:Choice>
          <mc:Fallback xmlns="">
            <p:pic>
              <p:nvPicPr>
                <p:cNvPr id="56345" name="Freihand 56344">
                  <a:extLst>
                    <a:ext uri="{FF2B5EF4-FFF2-40B4-BE49-F238E27FC236}">
                      <a16:creationId xmlns:a16="http://schemas.microsoft.com/office/drawing/2014/main" id="{784376EF-BB51-4397-8385-B13BD1DD0FE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06197" y="937605"/>
                  <a:ext cx="9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346" name="Freihand 56345">
                  <a:extLst>
                    <a:ext uri="{FF2B5EF4-FFF2-40B4-BE49-F238E27FC236}">
                      <a16:creationId xmlns:a16="http://schemas.microsoft.com/office/drawing/2014/main" id="{85449AE4-353A-4AD1-9A05-371B88DAD8AD}"/>
                    </a:ext>
                  </a:extLst>
                </p14:cNvPr>
                <p14:cNvContentPartPr/>
                <p14:nvPr/>
              </p14:nvContentPartPr>
              <p14:xfrm>
                <a:off x="10920957" y="919605"/>
                <a:ext cx="128880" cy="26280"/>
              </p14:xfrm>
            </p:contentPart>
          </mc:Choice>
          <mc:Fallback xmlns="">
            <p:pic>
              <p:nvPicPr>
                <p:cNvPr id="56346" name="Freihand 56345">
                  <a:extLst>
                    <a:ext uri="{FF2B5EF4-FFF2-40B4-BE49-F238E27FC236}">
                      <a16:creationId xmlns:a16="http://schemas.microsoft.com/office/drawing/2014/main" id="{85449AE4-353A-4AD1-9A05-371B88DAD8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16637" y="915285"/>
                  <a:ext cx="137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347" name="Freihand 56346">
                  <a:extLst>
                    <a:ext uri="{FF2B5EF4-FFF2-40B4-BE49-F238E27FC236}">
                      <a16:creationId xmlns:a16="http://schemas.microsoft.com/office/drawing/2014/main" id="{C9A79350-4883-4312-8F68-512E67BC1B0D}"/>
                    </a:ext>
                  </a:extLst>
                </p14:cNvPr>
                <p14:cNvContentPartPr/>
                <p14:nvPr/>
              </p14:nvContentPartPr>
              <p14:xfrm>
                <a:off x="11067837" y="882525"/>
                <a:ext cx="113400" cy="128880"/>
              </p14:xfrm>
            </p:contentPart>
          </mc:Choice>
          <mc:Fallback xmlns="">
            <p:pic>
              <p:nvPicPr>
                <p:cNvPr id="56347" name="Freihand 56346">
                  <a:extLst>
                    <a:ext uri="{FF2B5EF4-FFF2-40B4-BE49-F238E27FC236}">
                      <a16:creationId xmlns:a16="http://schemas.microsoft.com/office/drawing/2014/main" id="{C9A79350-4883-4312-8F68-512E67BC1B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63517" y="878205"/>
                  <a:ext cx="122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6348" name="Freihand 56347">
                  <a:extLst>
                    <a:ext uri="{FF2B5EF4-FFF2-40B4-BE49-F238E27FC236}">
                      <a16:creationId xmlns:a16="http://schemas.microsoft.com/office/drawing/2014/main" id="{C92009B0-FC97-4BFE-9F07-89ED2D76F9A8}"/>
                    </a:ext>
                  </a:extLst>
                </p14:cNvPr>
                <p14:cNvContentPartPr/>
                <p14:nvPr/>
              </p14:nvContentPartPr>
              <p14:xfrm>
                <a:off x="11258277" y="837525"/>
                <a:ext cx="69840" cy="125280"/>
              </p14:xfrm>
            </p:contentPart>
          </mc:Choice>
          <mc:Fallback xmlns="">
            <p:pic>
              <p:nvPicPr>
                <p:cNvPr id="56348" name="Freihand 56347">
                  <a:extLst>
                    <a:ext uri="{FF2B5EF4-FFF2-40B4-BE49-F238E27FC236}">
                      <a16:creationId xmlns:a16="http://schemas.microsoft.com/office/drawing/2014/main" id="{C92009B0-FC97-4BFE-9F07-89ED2D76F9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53957" y="833205"/>
                  <a:ext cx="7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349" name="Freihand 56348">
                  <a:extLst>
                    <a:ext uri="{FF2B5EF4-FFF2-40B4-BE49-F238E27FC236}">
                      <a16:creationId xmlns:a16="http://schemas.microsoft.com/office/drawing/2014/main" id="{A4EF503F-6707-4F39-8D34-DD80B6F975EB}"/>
                    </a:ext>
                  </a:extLst>
                </p14:cNvPr>
                <p14:cNvContentPartPr/>
                <p14:nvPr/>
              </p14:nvContentPartPr>
              <p14:xfrm>
                <a:off x="11183397" y="818445"/>
                <a:ext cx="124920" cy="88920"/>
              </p14:xfrm>
            </p:contentPart>
          </mc:Choice>
          <mc:Fallback xmlns="">
            <p:pic>
              <p:nvPicPr>
                <p:cNvPr id="56349" name="Freihand 56348">
                  <a:extLst>
                    <a:ext uri="{FF2B5EF4-FFF2-40B4-BE49-F238E27FC236}">
                      <a16:creationId xmlns:a16="http://schemas.microsoft.com/office/drawing/2014/main" id="{A4EF503F-6707-4F39-8D34-DD80B6F975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79077" y="814125"/>
                  <a:ext cx="13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6350" name="Freihand 56349">
                  <a:extLst>
                    <a:ext uri="{FF2B5EF4-FFF2-40B4-BE49-F238E27FC236}">
                      <a16:creationId xmlns:a16="http://schemas.microsoft.com/office/drawing/2014/main" id="{F8D4E15C-387E-4CFD-9EC9-E48980A01B6B}"/>
                    </a:ext>
                  </a:extLst>
                </p14:cNvPr>
                <p14:cNvContentPartPr/>
                <p14:nvPr/>
              </p14:nvContentPartPr>
              <p14:xfrm>
                <a:off x="11300757" y="923565"/>
                <a:ext cx="51480" cy="31680"/>
              </p14:xfrm>
            </p:contentPart>
          </mc:Choice>
          <mc:Fallback xmlns="">
            <p:pic>
              <p:nvPicPr>
                <p:cNvPr id="56350" name="Freihand 56349">
                  <a:extLst>
                    <a:ext uri="{FF2B5EF4-FFF2-40B4-BE49-F238E27FC236}">
                      <a16:creationId xmlns:a16="http://schemas.microsoft.com/office/drawing/2014/main" id="{F8D4E15C-387E-4CFD-9EC9-E48980A01B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96437" y="919245"/>
                  <a:ext cx="6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351" name="Freihand 56350">
                  <a:extLst>
                    <a:ext uri="{FF2B5EF4-FFF2-40B4-BE49-F238E27FC236}">
                      <a16:creationId xmlns:a16="http://schemas.microsoft.com/office/drawing/2014/main" id="{9D5A5873-25DD-477A-A163-E2777174F94F}"/>
                    </a:ext>
                  </a:extLst>
                </p14:cNvPr>
                <p14:cNvContentPartPr/>
                <p14:nvPr/>
              </p14:nvContentPartPr>
              <p14:xfrm>
                <a:off x="9872277" y="1498845"/>
                <a:ext cx="97920" cy="163440"/>
              </p14:xfrm>
            </p:contentPart>
          </mc:Choice>
          <mc:Fallback xmlns="">
            <p:pic>
              <p:nvPicPr>
                <p:cNvPr id="56351" name="Freihand 56350">
                  <a:extLst>
                    <a:ext uri="{FF2B5EF4-FFF2-40B4-BE49-F238E27FC236}">
                      <a16:creationId xmlns:a16="http://schemas.microsoft.com/office/drawing/2014/main" id="{9D5A5873-25DD-477A-A163-E2777174F9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67957" y="1494525"/>
                  <a:ext cx="10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6352" name="Freihand 56351">
                  <a:extLst>
                    <a:ext uri="{FF2B5EF4-FFF2-40B4-BE49-F238E27FC236}">
                      <a16:creationId xmlns:a16="http://schemas.microsoft.com/office/drawing/2014/main" id="{2F41C58C-B40B-409A-93A2-7CD56D63C2A1}"/>
                    </a:ext>
                  </a:extLst>
                </p14:cNvPr>
                <p14:cNvContentPartPr/>
                <p14:nvPr/>
              </p14:nvContentPartPr>
              <p14:xfrm>
                <a:off x="9992877" y="1541325"/>
                <a:ext cx="61920" cy="97920"/>
              </p14:xfrm>
            </p:contentPart>
          </mc:Choice>
          <mc:Fallback xmlns="">
            <p:pic>
              <p:nvPicPr>
                <p:cNvPr id="56352" name="Freihand 56351">
                  <a:extLst>
                    <a:ext uri="{FF2B5EF4-FFF2-40B4-BE49-F238E27FC236}">
                      <a16:creationId xmlns:a16="http://schemas.microsoft.com/office/drawing/2014/main" id="{2F41C58C-B40B-409A-93A2-7CD56D63C2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88557" y="1537005"/>
                  <a:ext cx="7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6355" name="Freihand 56354">
                  <a:extLst>
                    <a:ext uri="{FF2B5EF4-FFF2-40B4-BE49-F238E27FC236}">
                      <a16:creationId xmlns:a16="http://schemas.microsoft.com/office/drawing/2014/main" id="{37F005B9-57FB-42FD-91BF-290E48539993}"/>
                    </a:ext>
                  </a:extLst>
                </p14:cNvPr>
                <p14:cNvContentPartPr/>
                <p14:nvPr/>
              </p14:nvContentPartPr>
              <p14:xfrm>
                <a:off x="10303917" y="1453485"/>
                <a:ext cx="74880" cy="142920"/>
              </p14:xfrm>
            </p:contentPart>
          </mc:Choice>
          <mc:Fallback xmlns="">
            <p:pic>
              <p:nvPicPr>
                <p:cNvPr id="56355" name="Freihand 56354">
                  <a:extLst>
                    <a:ext uri="{FF2B5EF4-FFF2-40B4-BE49-F238E27FC236}">
                      <a16:creationId xmlns:a16="http://schemas.microsoft.com/office/drawing/2014/main" id="{37F005B9-57FB-42FD-91BF-290E485399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9597" y="1449165"/>
                  <a:ext cx="83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356" name="Freihand 56355">
                  <a:extLst>
                    <a:ext uri="{FF2B5EF4-FFF2-40B4-BE49-F238E27FC236}">
                      <a16:creationId xmlns:a16="http://schemas.microsoft.com/office/drawing/2014/main" id="{B688CA63-A4FC-42CB-87EA-7620E26645BD}"/>
                    </a:ext>
                  </a:extLst>
                </p14:cNvPr>
                <p14:cNvContentPartPr/>
                <p14:nvPr/>
              </p14:nvContentPartPr>
              <p14:xfrm>
                <a:off x="10303917" y="1402365"/>
                <a:ext cx="122760" cy="44280"/>
              </p14:xfrm>
            </p:contentPart>
          </mc:Choice>
          <mc:Fallback xmlns="">
            <p:pic>
              <p:nvPicPr>
                <p:cNvPr id="56356" name="Freihand 56355">
                  <a:extLst>
                    <a:ext uri="{FF2B5EF4-FFF2-40B4-BE49-F238E27FC236}">
                      <a16:creationId xmlns:a16="http://schemas.microsoft.com/office/drawing/2014/main" id="{B688CA63-A4FC-42CB-87EA-7620E26645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99597" y="1398045"/>
                  <a:ext cx="13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6357" name="Freihand 56356">
                  <a:extLst>
                    <a:ext uri="{FF2B5EF4-FFF2-40B4-BE49-F238E27FC236}">
                      <a16:creationId xmlns:a16="http://schemas.microsoft.com/office/drawing/2014/main" id="{C3055CE8-A018-47EF-B139-406F6E606E31}"/>
                    </a:ext>
                  </a:extLst>
                </p14:cNvPr>
                <p14:cNvContentPartPr/>
                <p14:nvPr/>
              </p14:nvContentPartPr>
              <p14:xfrm>
                <a:off x="10444677" y="1384725"/>
                <a:ext cx="97560" cy="141480"/>
              </p14:xfrm>
            </p:contentPart>
          </mc:Choice>
          <mc:Fallback xmlns="">
            <p:pic>
              <p:nvPicPr>
                <p:cNvPr id="56357" name="Freihand 56356">
                  <a:extLst>
                    <a:ext uri="{FF2B5EF4-FFF2-40B4-BE49-F238E27FC236}">
                      <a16:creationId xmlns:a16="http://schemas.microsoft.com/office/drawing/2014/main" id="{C3055CE8-A018-47EF-B139-406F6E606E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40357" y="1380405"/>
                  <a:ext cx="10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6358" name="Freihand 56357">
                  <a:extLst>
                    <a:ext uri="{FF2B5EF4-FFF2-40B4-BE49-F238E27FC236}">
                      <a16:creationId xmlns:a16="http://schemas.microsoft.com/office/drawing/2014/main" id="{E10C9BBE-FE53-466B-86A3-6FF391036CF2}"/>
                    </a:ext>
                  </a:extLst>
                </p14:cNvPr>
                <p14:cNvContentPartPr/>
                <p14:nvPr/>
              </p14:nvContentPartPr>
              <p14:xfrm>
                <a:off x="10654557" y="1351605"/>
                <a:ext cx="77760" cy="132120"/>
              </p14:xfrm>
            </p:contentPart>
          </mc:Choice>
          <mc:Fallback xmlns="">
            <p:pic>
              <p:nvPicPr>
                <p:cNvPr id="56358" name="Freihand 56357">
                  <a:extLst>
                    <a:ext uri="{FF2B5EF4-FFF2-40B4-BE49-F238E27FC236}">
                      <a16:creationId xmlns:a16="http://schemas.microsoft.com/office/drawing/2014/main" id="{E10C9BBE-FE53-466B-86A3-6FF391036C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0237" y="1347285"/>
                  <a:ext cx="86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359" name="Freihand 56358">
                  <a:extLst>
                    <a:ext uri="{FF2B5EF4-FFF2-40B4-BE49-F238E27FC236}">
                      <a16:creationId xmlns:a16="http://schemas.microsoft.com/office/drawing/2014/main" id="{0B0F0066-6D5A-4E32-8035-0E9858AAB468}"/>
                    </a:ext>
                  </a:extLst>
                </p14:cNvPr>
                <p14:cNvContentPartPr/>
                <p14:nvPr/>
              </p14:nvContentPartPr>
              <p14:xfrm>
                <a:off x="10599837" y="1286085"/>
                <a:ext cx="67680" cy="97200"/>
              </p14:xfrm>
            </p:contentPart>
          </mc:Choice>
          <mc:Fallback xmlns="">
            <p:pic>
              <p:nvPicPr>
                <p:cNvPr id="56359" name="Freihand 56358">
                  <a:extLst>
                    <a:ext uri="{FF2B5EF4-FFF2-40B4-BE49-F238E27FC236}">
                      <a16:creationId xmlns:a16="http://schemas.microsoft.com/office/drawing/2014/main" id="{0B0F0066-6D5A-4E32-8035-0E9858AAB4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5517" y="1281765"/>
                  <a:ext cx="76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6360" name="Freihand 56359">
                  <a:extLst>
                    <a:ext uri="{FF2B5EF4-FFF2-40B4-BE49-F238E27FC236}">
                      <a16:creationId xmlns:a16="http://schemas.microsoft.com/office/drawing/2014/main" id="{45CC2D0E-914F-4691-9285-B0125A45B9BB}"/>
                    </a:ext>
                  </a:extLst>
                </p14:cNvPr>
                <p14:cNvContentPartPr/>
                <p14:nvPr/>
              </p14:nvContentPartPr>
              <p14:xfrm>
                <a:off x="10681917" y="1404885"/>
                <a:ext cx="90000" cy="66240"/>
              </p14:xfrm>
            </p:contentPart>
          </mc:Choice>
          <mc:Fallback xmlns="">
            <p:pic>
              <p:nvPicPr>
                <p:cNvPr id="56360" name="Freihand 56359">
                  <a:extLst>
                    <a:ext uri="{FF2B5EF4-FFF2-40B4-BE49-F238E27FC236}">
                      <a16:creationId xmlns:a16="http://schemas.microsoft.com/office/drawing/2014/main" id="{45CC2D0E-914F-4691-9285-B0125A45B9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77597" y="1400565"/>
                  <a:ext cx="98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A1406AB2-1921-4998-81FF-6FD34B5E3C44}"/>
                    </a:ext>
                  </a:extLst>
                </p14:cNvPr>
                <p14:cNvContentPartPr/>
                <p14:nvPr/>
              </p14:nvContentPartPr>
              <p14:xfrm>
                <a:off x="10159917" y="1509285"/>
                <a:ext cx="733680" cy="262440"/>
              </p14:xfrm>
            </p:contentPart>
          </mc:Choice>
          <mc:Fallback xmlns=""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A1406AB2-1921-4998-81FF-6FD34B5E3C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5597" y="1504965"/>
                  <a:ext cx="742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80A8D0CA-B495-4644-855A-F159A1C9F2CC}"/>
                    </a:ext>
                  </a:extLst>
                </p14:cNvPr>
                <p14:cNvContentPartPr/>
                <p14:nvPr/>
              </p14:nvContentPartPr>
              <p14:xfrm>
                <a:off x="10267917" y="1528005"/>
                <a:ext cx="556560" cy="226440"/>
              </p14:xfrm>
            </p:contentPart>
          </mc:Choice>
          <mc:Fallback xmlns=""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80A8D0CA-B495-4644-855A-F159A1C9F2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63597" y="1523685"/>
                  <a:ext cx="565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479B1312-C008-472C-A98B-274A1632EB1C}"/>
                    </a:ext>
                  </a:extLst>
                </p14:cNvPr>
                <p14:cNvContentPartPr/>
                <p14:nvPr/>
              </p14:nvContentPartPr>
              <p14:xfrm>
                <a:off x="6640557" y="1511085"/>
                <a:ext cx="1879200" cy="749880"/>
              </p14:xfrm>
            </p:contentPart>
          </mc:Choice>
          <mc:Fallback xmlns=""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479B1312-C008-472C-A98B-274A1632EB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36237" y="1506765"/>
                  <a:ext cx="18878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6365" name="Freihand 56364">
                  <a:extLst>
                    <a:ext uri="{FF2B5EF4-FFF2-40B4-BE49-F238E27FC236}">
                      <a16:creationId xmlns:a16="http://schemas.microsoft.com/office/drawing/2014/main" id="{964D165E-ADD2-43EB-9A22-16ABBB69A385}"/>
                    </a:ext>
                  </a:extLst>
                </p14:cNvPr>
                <p14:cNvContentPartPr/>
                <p14:nvPr/>
              </p14:nvContentPartPr>
              <p14:xfrm>
                <a:off x="987837" y="1716285"/>
                <a:ext cx="5681520" cy="289080"/>
              </p14:xfrm>
            </p:contentPart>
          </mc:Choice>
          <mc:Fallback xmlns="">
            <p:pic>
              <p:nvPicPr>
                <p:cNvPr id="56365" name="Freihand 56364">
                  <a:extLst>
                    <a:ext uri="{FF2B5EF4-FFF2-40B4-BE49-F238E27FC236}">
                      <a16:creationId xmlns:a16="http://schemas.microsoft.com/office/drawing/2014/main" id="{964D165E-ADD2-43EB-9A22-16ABBB69A3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517" y="1711965"/>
                  <a:ext cx="56901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73" name="Gruppieren 56372">
            <a:extLst>
              <a:ext uri="{FF2B5EF4-FFF2-40B4-BE49-F238E27FC236}">
                <a16:creationId xmlns:a16="http://schemas.microsoft.com/office/drawing/2014/main" id="{EFF90AE7-0621-46E0-8D77-094AC591D70A}"/>
              </a:ext>
            </a:extLst>
          </p:cNvPr>
          <p:cNvGrpSpPr/>
          <p:nvPr/>
        </p:nvGrpSpPr>
        <p:grpSpPr>
          <a:xfrm>
            <a:off x="1094757" y="2620245"/>
            <a:ext cx="9101160" cy="1583280"/>
            <a:chOff x="1094757" y="2620245"/>
            <a:chExt cx="9101160" cy="15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21850F-8FCB-4B2E-AD59-6DF6AA0022C9}"/>
                    </a:ext>
                  </a:extLst>
                </p14:cNvPr>
                <p14:cNvContentPartPr/>
                <p14:nvPr/>
              </p14:nvContentPartPr>
              <p14:xfrm>
                <a:off x="6783477" y="2943885"/>
                <a:ext cx="123840" cy="218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21850F-8FCB-4B2E-AD59-6DF6AA0022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79157" y="2939565"/>
                  <a:ext cx="13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C6168A-7BB8-48B0-9153-8202EB568867}"/>
                    </a:ext>
                  </a:extLst>
                </p14:cNvPr>
                <p14:cNvContentPartPr/>
                <p14:nvPr/>
              </p14:nvContentPartPr>
              <p14:xfrm>
                <a:off x="6757197" y="3022005"/>
                <a:ext cx="110520" cy="162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C6168A-7BB8-48B0-9153-8202EB5688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52877" y="3017685"/>
                  <a:ext cx="119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29A261-2542-4677-86F1-94E66E905B27}"/>
                    </a:ext>
                  </a:extLst>
                </p14:cNvPr>
                <p14:cNvContentPartPr/>
                <p14:nvPr/>
              </p14:nvContentPartPr>
              <p14:xfrm>
                <a:off x="6881757" y="2753085"/>
                <a:ext cx="128880" cy="119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29A261-2542-4677-86F1-94E66E905B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437" y="2748765"/>
                  <a:ext cx="13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9E2885-4537-432F-AC52-86EDA8673B2F}"/>
                    </a:ext>
                  </a:extLst>
                </p14:cNvPr>
                <p14:cNvContentPartPr/>
                <p14:nvPr/>
              </p14:nvContentPartPr>
              <p14:xfrm>
                <a:off x="6991917" y="2718165"/>
                <a:ext cx="56160" cy="103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9E2885-4537-432F-AC52-86EDA8673B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87597" y="2713845"/>
                  <a:ext cx="64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7C9DF82-2A47-42E3-8E37-355BBC54B282}"/>
                    </a:ext>
                  </a:extLst>
                </p14:cNvPr>
                <p14:cNvContentPartPr/>
                <p14:nvPr/>
              </p14:nvContentPartPr>
              <p14:xfrm>
                <a:off x="7133757" y="2633565"/>
                <a:ext cx="5400" cy="135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7C9DF82-2A47-42E3-8E37-355BBC54B2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29437" y="2629245"/>
                  <a:ext cx="1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3A6D22-5810-46F9-B4F0-6081C28E1684}"/>
                    </a:ext>
                  </a:extLst>
                </p14:cNvPr>
                <p14:cNvContentPartPr/>
                <p14:nvPr/>
              </p14:nvContentPartPr>
              <p14:xfrm>
                <a:off x="7048077" y="2620245"/>
                <a:ext cx="38880" cy="91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3A6D22-5810-46F9-B4F0-6081C28E16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43757" y="2615925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DEDCC6-7F9F-4F93-BBB6-BEC8BE7DDE89}"/>
                    </a:ext>
                  </a:extLst>
                </p14:cNvPr>
                <p14:cNvContentPartPr/>
                <p14:nvPr/>
              </p14:nvContentPartPr>
              <p14:xfrm>
                <a:off x="7154637" y="2671725"/>
                <a:ext cx="48600" cy="86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DEDCC6-7F9F-4F93-BBB6-BEC8BE7DDE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50317" y="2667405"/>
                  <a:ext cx="57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65CFF9-53D1-4DEF-B6BD-C680ECAA8849}"/>
                    </a:ext>
                  </a:extLst>
                </p14:cNvPr>
                <p14:cNvContentPartPr/>
                <p14:nvPr/>
              </p14:nvContentPartPr>
              <p14:xfrm>
                <a:off x="6833517" y="3349245"/>
                <a:ext cx="70200" cy="72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65CFF9-53D1-4DEF-B6BD-C680ECAA88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29197" y="3344925"/>
                  <a:ext cx="7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5ED066-F14F-489B-8EAB-1E0DF0F145C9}"/>
                    </a:ext>
                  </a:extLst>
                </p14:cNvPr>
                <p14:cNvContentPartPr/>
                <p14:nvPr/>
              </p14:nvContentPartPr>
              <p14:xfrm>
                <a:off x="6798957" y="3288765"/>
                <a:ext cx="97920" cy="110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5ED066-F14F-489B-8EAB-1E0DF0F145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4637" y="3284445"/>
                  <a:ext cx="10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558470-30C0-49E1-9725-F66E4BF3BF1D}"/>
                    </a:ext>
                  </a:extLst>
                </p14:cNvPr>
                <p14:cNvContentPartPr/>
                <p14:nvPr/>
              </p14:nvContentPartPr>
              <p14:xfrm>
                <a:off x="6975357" y="3384525"/>
                <a:ext cx="86400" cy="125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558470-30C0-49E1-9725-F66E4BF3BF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1037" y="3380205"/>
                  <a:ext cx="95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A34BBD3-70AF-4F58-B7D6-3404A28C0696}"/>
                    </a:ext>
                  </a:extLst>
                </p14:cNvPr>
                <p14:cNvContentPartPr/>
                <p14:nvPr/>
              </p14:nvContentPartPr>
              <p14:xfrm>
                <a:off x="7065717" y="3348165"/>
                <a:ext cx="35640" cy="101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A34BBD3-70AF-4F58-B7D6-3404A28C06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61397" y="3343845"/>
                  <a:ext cx="44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B38153-0E77-41DB-A970-4CFD1BF986E2}"/>
                    </a:ext>
                  </a:extLst>
                </p14:cNvPr>
                <p14:cNvContentPartPr/>
                <p14:nvPr/>
              </p14:nvContentPartPr>
              <p14:xfrm>
                <a:off x="7185237" y="3299565"/>
                <a:ext cx="5040" cy="126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B38153-0E77-41DB-A970-4CFD1BF986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80917" y="3295245"/>
                  <a:ext cx="1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0CA9D5A-FFC8-4225-8FE9-2BABFAA7AE62}"/>
                    </a:ext>
                  </a:extLst>
                </p14:cNvPr>
                <p14:cNvContentPartPr/>
                <p14:nvPr/>
              </p14:nvContentPartPr>
              <p14:xfrm>
                <a:off x="7097397" y="3275445"/>
                <a:ext cx="46440" cy="85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0CA9D5A-FFC8-4225-8FE9-2BABFAA7AE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93077" y="3271125"/>
                  <a:ext cx="55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C0928E-4ECE-4633-A614-D372093330EF}"/>
                    </a:ext>
                  </a:extLst>
                </p14:cNvPr>
                <p14:cNvContentPartPr/>
                <p14:nvPr/>
              </p14:nvContentPartPr>
              <p14:xfrm>
                <a:off x="7203957" y="3328005"/>
                <a:ext cx="46440" cy="80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C0928E-4ECE-4633-A614-D372093330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99637" y="3323685"/>
                  <a:ext cx="55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E28EDE45-9072-459A-BEEA-2DEADE565D49}"/>
                    </a:ext>
                  </a:extLst>
                </p14:cNvPr>
                <p14:cNvContentPartPr/>
                <p14:nvPr/>
              </p14:nvContentPartPr>
              <p14:xfrm>
                <a:off x="1094757" y="3310365"/>
                <a:ext cx="5396040" cy="56880"/>
              </p14:xfrm>
            </p:contentPart>
          </mc:Choice>
          <mc:Fallback xmlns=""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E28EDE45-9072-459A-BEEA-2DEADE565D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0437" y="3306045"/>
                  <a:ext cx="5404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13870E-E21A-433C-8BAF-A5AD46FA5EC9}"/>
                    </a:ext>
                  </a:extLst>
                </p14:cNvPr>
                <p14:cNvContentPartPr/>
                <p14:nvPr/>
              </p14:nvContentPartPr>
              <p14:xfrm>
                <a:off x="6994437" y="3859725"/>
                <a:ext cx="126000" cy="95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13870E-E21A-433C-8BAF-A5AD46FA5E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90117" y="3855405"/>
                  <a:ext cx="13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2F73DB8-58E8-4703-90EA-772B293D421D}"/>
                    </a:ext>
                  </a:extLst>
                </p14:cNvPr>
                <p14:cNvContentPartPr/>
                <p14:nvPr/>
              </p14:nvContentPartPr>
              <p14:xfrm>
                <a:off x="6952317" y="3811485"/>
                <a:ext cx="95040" cy="125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2F73DB8-58E8-4703-90EA-772B293D42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47997" y="3807165"/>
                  <a:ext cx="10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5C1CBC-F75A-4583-A084-EAF9F1C4959B}"/>
                    </a:ext>
                  </a:extLst>
                </p14:cNvPr>
                <p14:cNvContentPartPr/>
                <p14:nvPr/>
              </p14:nvContentPartPr>
              <p14:xfrm>
                <a:off x="7181277" y="3894645"/>
                <a:ext cx="70200" cy="113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5C1CBC-F75A-4583-A084-EAF9F1C495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76597" y="3890325"/>
                  <a:ext cx="78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666E8EE-8451-4F19-9F8D-0FEEACE9492E}"/>
                    </a:ext>
                  </a:extLst>
                </p14:cNvPr>
                <p14:cNvContentPartPr/>
                <p14:nvPr/>
              </p14:nvContentPartPr>
              <p14:xfrm>
                <a:off x="7179117" y="3834885"/>
                <a:ext cx="75960" cy="77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666E8EE-8451-4F19-9F8D-0FEEACE949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4797" y="3830565"/>
                  <a:ext cx="84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4E0CF7-2364-4DFC-B821-548A380FEA4C}"/>
                    </a:ext>
                  </a:extLst>
                </p14:cNvPr>
                <p14:cNvContentPartPr/>
                <p14:nvPr/>
              </p14:nvContentPartPr>
              <p14:xfrm>
                <a:off x="6927117" y="3746325"/>
                <a:ext cx="1343880" cy="9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4E0CF7-2364-4DFC-B821-548A380FEA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22797" y="3742005"/>
                  <a:ext cx="1352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8E3E2A4-6D66-4A7E-AE6E-F998C233F4D1}"/>
                    </a:ext>
                  </a:extLst>
                </p14:cNvPr>
                <p14:cNvContentPartPr/>
                <p14:nvPr/>
              </p14:nvContentPartPr>
              <p14:xfrm>
                <a:off x="7356237" y="3851805"/>
                <a:ext cx="23400" cy="16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8E3E2A4-6D66-4A7E-AE6E-F998C233F4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51917" y="3847485"/>
                  <a:ext cx="32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F034E9E-3FA7-4A86-8C0C-9FFA491256D5}"/>
                    </a:ext>
                  </a:extLst>
                </p14:cNvPr>
                <p14:cNvContentPartPr/>
                <p14:nvPr/>
              </p14:nvContentPartPr>
              <p14:xfrm>
                <a:off x="7268397" y="3836685"/>
                <a:ext cx="50760" cy="59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F034E9E-3FA7-4A86-8C0C-9FFA491256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64077" y="3832365"/>
                  <a:ext cx="59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C8F6F7-EEDA-4067-A9DA-AC563DDC8254}"/>
                    </a:ext>
                  </a:extLst>
                </p14:cNvPr>
                <p14:cNvContentPartPr/>
                <p14:nvPr/>
              </p14:nvContentPartPr>
              <p14:xfrm>
                <a:off x="7406637" y="3915165"/>
                <a:ext cx="57960" cy="50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C8F6F7-EEDA-4067-A9DA-AC563DDC82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02317" y="3910845"/>
                  <a:ext cx="6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9D92977F-D102-4051-9F5F-074B7808274A}"/>
                    </a:ext>
                  </a:extLst>
                </p14:cNvPr>
                <p14:cNvContentPartPr/>
                <p14:nvPr/>
              </p14:nvContentPartPr>
              <p14:xfrm>
                <a:off x="1284477" y="3844245"/>
                <a:ext cx="5634000" cy="290520"/>
              </p14:xfrm>
            </p:contentPart>
          </mc:Choice>
          <mc:Fallback xmlns=""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9D92977F-D102-4051-9F5F-074B780827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80157" y="3839925"/>
                  <a:ext cx="564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F9C64B3C-C33E-413B-BA5A-B4D4CC35ED70}"/>
                    </a:ext>
                  </a:extLst>
                </p14:cNvPr>
                <p14:cNvContentPartPr/>
                <p14:nvPr/>
              </p14:nvContentPartPr>
              <p14:xfrm>
                <a:off x="3750837" y="3897525"/>
                <a:ext cx="1582920" cy="306000"/>
              </p14:xfrm>
            </p:contentPart>
          </mc:Choice>
          <mc:Fallback xmlns=""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F9C64B3C-C33E-413B-BA5A-B4D4CC35ED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46517" y="3893205"/>
                  <a:ext cx="1591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50B37F56-4AAE-474B-85A9-2B68816E4893}"/>
                    </a:ext>
                  </a:extLst>
                </p14:cNvPr>
                <p14:cNvContentPartPr/>
                <p14:nvPr/>
              </p14:nvContentPartPr>
              <p14:xfrm>
                <a:off x="4764957" y="2966205"/>
                <a:ext cx="5430960" cy="848880"/>
              </p14:xfrm>
            </p:contentPart>
          </mc:Choice>
          <mc:Fallback xmlns=""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50B37F56-4AAE-474B-85A9-2B68816E48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60637" y="2961885"/>
                  <a:ext cx="5439600" cy="85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03" name="Gruppieren 56502">
            <a:extLst>
              <a:ext uri="{FF2B5EF4-FFF2-40B4-BE49-F238E27FC236}">
                <a16:creationId xmlns:a16="http://schemas.microsoft.com/office/drawing/2014/main" id="{816AB51C-E29F-4D99-BB46-62A10CC9AC3C}"/>
              </a:ext>
            </a:extLst>
          </p:cNvPr>
          <p:cNvGrpSpPr/>
          <p:nvPr/>
        </p:nvGrpSpPr>
        <p:grpSpPr>
          <a:xfrm>
            <a:off x="8679597" y="2544285"/>
            <a:ext cx="3458520" cy="1613160"/>
            <a:chOff x="8679597" y="2544285"/>
            <a:chExt cx="3458520" cy="16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76AB593D-50A5-4DCC-BBFF-BF15F82FA643}"/>
                    </a:ext>
                  </a:extLst>
                </p14:cNvPr>
                <p14:cNvContentPartPr/>
                <p14:nvPr/>
              </p14:nvContentPartPr>
              <p14:xfrm>
                <a:off x="10308597" y="2628525"/>
                <a:ext cx="167400" cy="191520"/>
              </p14:xfrm>
            </p:contentPart>
          </mc:Choice>
          <mc:Fallback xmlns=""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76AB593D-50A5-4DCC-BBFF-BF15F82FA6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04277" y="2624205"/>
                  <a:ext cx="17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A3B94006-1381-44FF-8B61-59FE704CCDE3}"/>
                    </a:ext>
                  </a:extLst>
                </p14:cNvPr>
                <p14:cNvContentPartPr/>
                <p14:nvPr/>
              </p14:nvContentPartPr>
              <p14:xfrm>
                <a:off x="10486797" y="2627085"/>
                <a:ext cx="72000" cy="129960"/>
              </p14:xfrm>
            </p:contentPart>
          </mc:Choice>
          <mc:Fallback xmlns=""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A3B94006-1381-44FF-8B61-59FE704CCD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2477" y="2622765"/>
                  <a:ext cx="80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5AB56C48-8E25-4204-8C3B-48ACA02D4925}"/>
                    </a:ext>
                  </a:extLst>
                </p14:cNvPr>
                <p14:cNvContentPartPr/>
                <p14:nvPr/>
              </p14:nvContentPartPr>
              <p14:xfrm>
                <a:off x="10643757" y="2620245"/>
                <a:ext cx="101160" cy="284400"/>
              </p14:xfrm>
            </p:contentPart>
          </mc:Choice>
          <mc:Fallback xmlns=""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5AB56C48-8E25-4204-8C3B-48ACA02D49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39437" y="2615925"/>
                  <a:ext cx="109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93ECDF08-7E3D-420E-8A9C-FDCB1D5D628C}"/>
                    </a:ext>
                  </a:extLst>
                </p14:cNvPr>
                <p14:cNvContentPartPr/>
                <p14:nvPr/>
              </p14:nvContentPartPr>
              <p14:xfrm>
                <a:off x="10801797" y="2609805"/>
                <a:ext cx="52200" cy="103320"/>
              </p14:xfrm>
            </p:contentPart>
          </mc:Choice>
          <mc:Fallback xmlns=""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93ECDF08-7E3D-420E-8A9C-FDCB1D5D62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97477" y="2605485"/>
                  <a:ext cx="60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6378" name="Freihand 56377">
                  <a:extLst>
                    <a:ext uri="{FF2B5EF4-FFF2-40B4-BE49-F238E27FC236}">
                      <a16:creationId xmlns:a16="http://schemas.microsoft.com/office/drawing/2014/main" id="{84417995-4B60-4EA5-B2B3-B4D4FD670E9F}"/>
                    </a:ext>
                  </a:extLst>
                </p14:cNvPr>
                <p14:cNvContentPartPr/>
                <p14:nvPr/>
              </p14:nvContentPartPr>
              <p14:xfrm>
                <a:off x="10898997" y="2575965"/>
                <a:ext cx="222840" cy="105120"/>
              </p14:xfrm>
            </p:contentPart>
          </mc:Choice>
          <mc:Fallback xmlns="">
            <p:pic>
              <p:nvPicPr>
                <p:cNvPr id="56378" name="Freihand 56377">
                  <a:extLst>
                    <a:ext uri="{FF2B5EF4-FFF2-40B4-BE49-F238E27FC236}">
                      <a16:creationId xmlns:a16="http://schemas.microsoft.com/office/drawing/2014/main" id="{84417995-4B60-4EA5-B2B3-B4D4FD670E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94677" y="2571645"/>
                  <a:ext cx="231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A5310293-E69C-4B29-AE1B-572E906FC952}"/>
                    </a:ext>
                  </a:extLst>
                </p14:cNvPr>
                <p14:cNvContentPartPr/>
                <p14:nvPr/>
              </p14:nvContentPartPr>
              <p14:xfrm>
                <a:off x="11122917" y="2544285"/>
                <a:ext cx="90360" cy="106920"/>
              </p14:xfrm>
            </p:contentPart>
          </mc:Choice>
          <mc:Fallback xmlns=""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A5310293-E69C-4B29-AE1B-572E906FC9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18597" y="2539965"/>
                  <a:ext cx="99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BEA2066A-5C39-4271-B2AE-F8B41C065424}"/>
                    </a:ext>
                  </a:extLst>
                </p14:cNvPr>
                <p14:cNvContentPartPr/>
                <p14:nvPr/>
              </p14:nvContentPartPr>
              <p14:xfrm>
                <a:off x="10075317" y="3112005"/>
                <a:ext cx="266400" cy="146880"/>
              </p14:xfrm>
            </p:contentPart>
          </mc:Choice>
          <mc:Fallback xmlns=""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BEA2066A-5C39-4271-B2AE-F8B41C0654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70997" y="3107685"/>
                  <a:ext cx="275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F7E0AE4C-741A-43D1-897B-0116BA4FBE46}"/>
                    </a:ext>
                  </a:extLst>
                </p14:cNvPr>
                <p14:cNvContentPartPr/>
                <p14:nvPr/>
              </p14:nvContentPartPr>
              <p14:xfrm>
                <a:off x="10370517" y="3076725"/>
                <a:ext cx="27720" cy="123840"/>
              </p14:xfrm>
            </p:contentPart>
          </mc:Choice>
          <mc:Fallback xmlns=""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F7E0AE4C-741A-43D1-897B-0116BA4FBE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66197" y="3072405"/>
                  <a:ext cx="36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BDBCEFA3-8550-4983-8BBD-E12BC0EBBE89}"/>
                    </a:ext>
                  </a:extLst>
                </p14:cNvPr>
                <p14:cNvContentPartPr/>
                <p14:nvPr/>
              </p14:nvContentPartPr>
              <p14:xfrm>
                <a:off x="10419477" y="2959005"/>
                <a:ext cx="119160" cy="234360"/>
              </p14:xfrm>
            </p:contentPart>
          </mc:Choice>
          <mc:Fallback xmlns=""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BDBCEFA3-8550-4983-8BBD-E12BC0EBBE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15157" y="2954685"/>
                  <a:ext cx="127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2CCF8EE5-4C96-4A5C-98D7-7DC68ACF24B3}"/>
                    </a:ext>
                  </a:extLst>
                </p14:cNvPr>
                <p14:cNvContentPartPr/>
                <p14:nvPr/>
              </p14:nvContentPartPr>
              <p14:xfrm>
                <a:off x="10350717" y="2923725"/>
                <a:ext cx="360" cy="360"/>
              </p14:xfrm>
            </p:contentPart>
          </mc:Choice>
          <mc:Fallback xmlns=""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2CCF8EE5-4C96-4A5C-98D7-7DC68ACF24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46397" y="2919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6F28EDE6-F0DF-42B8-B28E-2076EEA4EF5D}"/>
                    </a:ext>
                  </a:extLst>
                </p14:cNvPr>
                <p14:cNvContentPartPr/>
                <p14:nvPr/>
              </p14:nvContentPartPr>
              <p14:xfrm>
                <a:off x="10736997" y="2998245"/>
                <a:ext cx="23040" cy="124200"/>
              </p14:xfrm>
            </p:contentPart>
          </mc:Choice>
          <mc:Fallback xmlns=""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6F28EDE6-F0DF-42B8-B28E-2076EEA4EF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32677" y="2993925"/>
                  <a:ext cx="3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2ADD8372-748A-49DD-811A-31D3695FE3E6}"/>
                    </a:ext>
                  </a:extLst>
                </p14:cNvPr>
                <p14:cNvContentPartPr/>
                <p14:nvPr/>
              </p14:nvContentPartPr>
              <p14:xfrm>
                <a:off x="10740597" y="2920125"/>
                <a:ext cx="135000" cy="54720"/>
              </p14:xfrm>
            </p:contentPart>
          </mc:Choice>
          <mc:Fallback xmlns=""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2ADD8372-748A-49DD-811A-31D3695FE3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36277" y="2915805"/>
                  <a:ext cx="14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B6517883-BAA5-4A1F-804D-DD0B57E7543E}"/>
                    </a:ext>
                  </a:extLst>
                </p14:cNvPr>
                <p14:cNvContentPartPr/>
                <p14:nvPr/>
              </p14:nvContentPartPr>
              <p14:xfrm>
                <a:off x="10750317" y="3016605"/>
                <a:ext cx="141480" cy="114480"/>
              </p14:xfrm>
            </p:contentPart>
          </mc:Choice>
          <mc:Fallback xmlns=""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B6517883-BAA5-4A1F-804D-DD0B57E754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45997" y="3012285"/>
                  <a:ext cx="150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D398B0CB-FA46-46CC-A5EE-D533175CE69F}"/>
                    </a:ext>
                  </a:extLst>
                </p14:cNvPr>
                <p14:cNvContentPartPr/>
                <p14:nvPr/>
              </p14:nvContentPartPr>
              <p14:xfrm>
                <a:off x="10884237" y="2981325"/>
                <a:ext cx="129960" cy="157320"/>
              </p14:xfrm>
            </p:contentPart>
          </mc:Choice>
          <mc:Fallback xmlns=""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D398B0CB-FA46-46CC-A5EE-D533175CE6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79917" y="2977005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6389" name="Freihand 56388">
                  <a:extLst>
                    <a:ext uri="{FF2B5EF4-FFF2-40B4-BE49-F238E27FC236}">
                      <a16:creationId xmlns:a16="http://schemas.microsoft.com/office/drawing/2014/main" id="{28461910-7516-4328-82DC-0E4482F709C1}"/>
                    </a:ext>
                  </a:extLst>
                </p14:cNvPr>
                <p14:cNvContentPartPr/>
                <p14:nvPr/>
              </p14:nvContentPartPr>
              <p14:xfrm>
                <a:off x="11062437" y="2953245"/>
                <a:ext cx="141120" cy="76320"/>
              </p14:xfrm>
            </p:contentPart>
          </mc:Choice>
          <mc:Fallback xmlns="">
            <p:pic>
              <p:nvPicPr>
                <p:cNvPr id="56389" name="Freihand 56388">
                  <a:extLst>
                    <a:ext uri="{FF2B5EF4-FFF2-40B4-BE49-F238E27FC236}">
                      <a16:creationId xmlns:a16="http://schemas.microsoft.com/office/drawing/2014/main" id="{28461910-7516-4328-82DC-0E4482F709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117" y="2948925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6390" name="Freihand 56389">
                  <a:extLst>
                    <a:ext uri="{FF2B5EF4-FFF2-40B4-BE49-F238E27FC236}">
                      <a16:creationId xmlns:a16="http://schemas.microsoft.com/office/drawing/2014/main" id="{7D40F86E-E91D-48F6-AECD-6715741214FD}"/>
                    </a:ext>
                  </a:extLst>
                </p14:cNvPr>
                <p14:cNvContentPartPr/>
                <p14:nvPr/>
              </p14:nvContentPartPr>
              <p14:xfrm>
                <a:off x="11055597" y="3067005"/>
                <a:ext cx="127800" cy="41400"/>
              </p14:xfrm>
            </p:contentPart>
          </mc:Choice>
          <mc:Fallback xmlns="">
            <p:pic>
              <p:nvPicPr>
                <p:cNvPr id="56390" name="Freihand 56389">
                  <a:extLst>
                    <a:ext uri="{FF2B5EF4-FFF2-40B4-BE49-F238E27FC236}">
                      <a16:creationId xmlns:a16="http://schemas.microsoft.com/office/drawing/2014/main" id="{7D40F86E-E91D-48F6-AECD-671574121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51277" y="3062685"/>
                  <a:ext cx="13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6391" name="Freihand 56390">
                  <a:extLst>
                    <a:ext uri="{FF2B5EF4-FFF2-40B4-BE49-F238E27FC236}">
                      <a16:creationId xmlns:a16="http://schemas.microsoft.com/office/drawing/2014/main" id="{57FFABE9-63A8-4119-B58F-980579B51E8A}"/>
                    </a:ext>
                  </a:extLst>
                </p14:cNvPr>
                <p14:cNvContentPartPr/>
                <p14:nvPr/>
              </p14:nvContentPartPr>
              <p14:xfrm>
                <a:off x="11324877" y="2870445"/>
                <a:ext cx="46440" cy="171720"/>
              </p14:xfrm>
            </p:contentPart>
          </mc:Choice>
          <mc:Fallback xmlns="">
            <p:pic>
              <p:nvPicPr>
                <p:cNvPr id="56391" name="Freihand 56390">
                  <a:extLst>
                    <a:ext uri="{FF2B5EF4-FFF2-40B4-BE49-F238E27FC236}">
                      <a16:creationId xmlns:a16="http://schemas.microsoft.com/office/drawing/2014/main" id="{57FFABE9-63A8-4119-B58F-980579B51E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20557" y="2866125"/>
                  <a:ext cx="5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CB701D33-8CDF-400D-A1F2-D35F5EB31DB2}"/>
                    </a:ext>
                  </a:extLst>
                </p14:cNvPr>
                <p14:cNvContentPartPr/>
                <p14:nvPr/>
              </p14:nvContentPartPr>
              <p14:xfrm>
                <a:off x="11272677" y="2977365"/>
                <a:ext cx="185760" cy="89640"/>
              </p14:xfrm>
            </p:contentPart>
          </mc:Choice>
          <mc:Fallback xmlns=""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CB701D33-8CDF-400D-A1F2-D35F5EB31D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68357" y="2973045"/>
                  <a:ext cx="194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ABBEA231-5F5F-4143-A10D-D5E88EF1162C}"/>
                    </a:ext>
                  </a:extLst>
                </p14:cNvPr>
                <p14:cNvContentPartPr/>
                <p14:nvPr/>
              </p14:nvContentPartPr>
              <p14:xfrm>
                <a:off x="11247837" y="2807445"/>
                <a:ext cx="182520" cy="70200"/>
              </p14:xfrm>
            </p:contentPart>
          </mc:Choice>
          <mc:Fallback xmlns=""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ABBEA231-5F5F-4143-A10D-D5E88EF116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43517" y="2803125"/>
                  <a:ext cx="19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CCA05759-F2BD-46B6-9FFF-AB5581207D57}"/>
                    </a:ext>
                  </a:extLst>
                </p14:cNvPr>
                <p14:cNvContentPartPr/>
                <p14:nvPr/>
              </p14:nvContentPartPr>
              <p14:xfrm>
                <a:off x="11509197" y="2820405"/>
                <a:ext cx="211680" cy="114120"/>
              </p14:xfrm>
            </p:contentPart>
          </mc:Choice>
          <mc:Fallback xmlns=""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CCA05759-F2BD-46B6-9FFF-AB5581207D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04877" y="2816085"/>
                  <a:ext cx="22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6397" name="Freihand 56396">
                  <a:extLst>
                    <a:ext uri="{FF2B5EF4-FFF2-40B4-BE49-F238E27FC236}">
                      <a16:creationId xmlns:a16="http://schemas.microsoft.com/office/drawing/2014/main" id="{EB3FE445-C9DC-4071-824D-FB555DAACAF3}"/>
                    </a:ext>
                  </a:extLst>
                </p14:cNvPr>
                <p14:cNvContentPartPr/>
                <p14:nvPr/>
              </p14:nvContentPartPr>
              <p14:xfrm>
                <a:off x="10139757" y="3349605"/>
                <a:ext cx="78120" cy="176400"/>
              </p14:xfrm>
            </p:contentPart>
          </mc:Choice>
          <mc:Fallback xmlns="">
            <p:pic>
              <p:nvPicPr>
                <p:cNvPr id="56397" name="Freihand 56396">
                  <a:extLst>
                    <a:ext uri="{FF2B5EF4-FFF2-40B4-BE49-F238E27FC236}">
                      <a16:creationId xmlns:a16="http://schemas.microsoft.com/office/drawing/2014/main" id="{EB3FE445-C9DC-4071-824D-FB555DAACA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35437" y="3345285"/>
                  <a:ext cx="8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6398" name="Freihand 56397">
                  <a:extLst>
                    <a:ext uri="{FF2B5EF4-FFF2-40B4-BE49-F238E27FC236}">
                      <a16:creationId xmlns:a16="http://schemas.microsoft.com/office/drawing/2014/main" id="{CD184088-C479-4509-A03A-EF2C5DB8C8F2}"/>
                    </a:ext>
                  </a:extLst>
                </p14:cNvPr>
                <p14:cNvContentPartPr/>
                <p14:nvPr/>
              </p14:nvContentPartPr>
              <p14:xfrm>
                <a:off x="10102317" y="3259965"/>
                <a:ext cx="173160" cy="127800"/>
              </p14:xfrm>
            </p:contentPart>
          </mc:Choice>
          <mc:Fallback xmlns="">
            <p:pic>
              <p:nvPicPr>
                <p:cNvPr id="56398" name="Freihand 56397">
                  <a:extLst>
                    <a:ext uri="{FF2B5EF4-FFF2-40B4-BE49-F238E27FC236}">
                      <a16:creationId xmlns:a16="http://schemas.microsoft.com/office/drawing/2014/main" id="{CD184088-C479-4509-A03A-EF2C5DB8C8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97997" y="3255645"/>
                  <a:ext cx="18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6399" name="Freihand 56398">
                  <a:extLst>
                    <a:ext uri="{FF2B5EF4-FFF2-40B4-BE49-F238E27FC236}">
                      <a16:creationId xmlns:a16="http://schemas.microsoft.com/office/drawing/2014/main" id="{51C1D0F7-F46B-4F3A-9647-E6F6C1403A53}"/>
                    </a:ext>
                  </a:extLst>
                </p14:cNvPr>
                <p14:cNvContentPartPr/>
                <p14:nvPr/>
              </p14:nvContentPartPr>
              <p14:xfrm>
                <a:off x="10634397" y="3232245"/>
                <a:ext cx="132480" cy="197640"/>
              </p14:xfrm>
            </p:contentPart>
          </mc:Choice>
          <mc:Fallback xmlns="">
            <p:pic>
              <p:nvPicPr>
                <p:cNvPr id="56399" name="Freihand 56398">
                  <a:extLst>
                    <a:ext uri="{FF2B5EF4-FFF2-40B4-BE49-F238E27FC236}">
                      <a16:creationId xmlns:a16="http://schemas.microsoft.com/office/drawing/2014/main" id="{51C1D0F7-F46B-4F3A-9647-E6F6C1403A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30077" y="3227925"/>
                  <a:ext cx="141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6400" name="Freihand 56399">
                  <a:extLst>
                    <a:ext uri="{FF2B5EF4-FFF2-40B4-BE49-F238E27FC236}">
                      <a16:creationId xmlns:a16="http://schemas.microsoft.com/office/drawing/2014/main" id="{01929EB3-6BA7-4DEA-B838-FF3F9285FB2F}"/>
                    </a:ext>
                  </a:extLst>
                </p14:cNvPr>
                <p14:cNvContentPartPr/>
                <p14:nvPr/>
              </p14:nvContentPartPr>
              <p14:xfrm>
                <a:off x="10657437" y="3139725"/>
                <a:ext cx="205560" cy="153000"/>
              </p14:xfrm>
            </p:contentPart>
          </mc:Choice>
          <mc:Fallback xmlns="">
            <p:pic>
              <p:nvPicPr>
                <p:cNvPr id="56400" name="Freihand 56399">
                  <a:extLst>
                    <a:ext uri="{FF2B5EF4-FFF2-40B4-BE49-F238E27FC236}">
                      <a16:creationId xmlns:a16="http://schemas.microsoft.com/office/drawing/2014/main" id="{01929EB3-6BA7-4DEA-B838-FF3F9285FB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53117" y="3135405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6402" name="Freihand 56401">
                  <a:extLst>
                    <a:ext uri="{FF2B5EF4-FFF2-40B4-BE49-F238E27FC236}">
                      <a16:creationId xmlns:a16="http://schemas.microsoft.com/office/drawing/2014/main" id="{467C9453-CCEE-41CB-AAFC-8CDA5FE4BD86}"/>
                    </a:ext>
                  </a:extLst>
                </p14:cNvPr>
                <p14:cNvContentPartPr/>
                <p14:nvPr/>
              </p14:nvContentPartPr>
              <p14:xfrm>
                <a:off x="9757797" y="3519165"/>
                <a:ext cx="232200" cy="133560"/>
              </p14:xfrm>
            </p:contentPart>
          </mc:Choice>
          <mc:Fallback xmlns="">
            <p:pic>
              <p:nvPicPr>
                <p:cNvPr id="56402" name="Freihand 56401">
                  <a:extLst>
                    <a:ext uri="{FF2B5EF4-FFF2-40B4-BE49-F238E27FC236}">
                      <a16:creationId xmlns:a16="http://schemas.microsoft.com/office/drawing/2014/main" id="{467C9453-CCEE-41CB-AAFC-8CDA5FE4BD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53477" y="3514845"/>
                  <a:ext cx="24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6403" name="Freihand 56402">
                  <a:extLst>
                    <a:ext uri="{FF2B5EF4-FFF2-40B4-BE49-F238E27FC236}">
                      <a16:creationId xmlns:a16="http://schemas.microsoft.com/office/drawing/2014/main" id="{EB4FE93F-A7B8-419E-A0A8-956A2691A6EB}"/>
                    </a:ext>
                  </a:extLst>
                </p14:cNvPr>
                <p14:cNvContentPartPr/>
                <p14:nvPr/>
              </p14:nvContentPartPr>
              <p14:xfrm>
                <a:off x="10011237" y="3529245"/>
                <a:ext cx="10800" cy="81000"/>
              </p14:xfrm>
            </p:contentPart>
          </mc:Choice>
          <mc:Fallback xmlns="">
            <p:pic>
              <p:nvPicPr>
                <p:cNvPr id="56403" name="Freihand 56402">
                  <a:extLst>
                    <a:ext uri="{FF2B5EF4-FFF2-40B4-BE49-F238E27FC236}">
                      <a16:creationId xmlns:a16="http://schemas.microsoft.com/office/drawing/2014/main" id="{EB4FE93F-A7B8-419E-A0A8-956A2691A6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06917" y="3524925"/>
                  <a:ext cx="19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6404" name="Freihand 56403">
                  <a:extLst>
                    <a:ext uri="{FF2B5EF4-FFF2-40B4-BE49-F238E27FC236}">
                      <a16:creationId xmlns:a16="http://schemas.microsoft.com/office/drawing/2014/main" id="{6BAE7F11-8057-4F81-B2CC-B417D42424FF}"/>
                    </a:ext>
                  </a:extLst>
                </p14:cNvPr>
                <p14:cNvContentPartPr/>
                <p14:nvPr/>
              </p14:nvContentPartPr>
              <p14:xfrm>
                <a:off x="10033557" y="3407925"/>
                <a:ext cx="97560" cy="191520"/>
              </p14:xfrm>
            </p:contentPart>
          </mc:Choice>
          <mc:Fallback xmlns="">
            <p:pic>
              <p:nvPicPr>
                <p:cNvPr id="56404" name="Freihand 56403">
                  <a:extLst>
                    <a:ext uri="{FF2B5EF4-FFF2-40B4-BE49-F238E27FC236}">
                      <a16:creationId xmlns:a16="http://schemas.microsoft.com/office/drawing/2014/main" id="{6BAE7F11-8057-4F81-B2CC-B417D42424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29237" y="3403605"/>
                  <a:ext cx="10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6405" name="Freihand 56404">
                  <a:extLst>
                    <a:ext uri="{FF2B5EF4-FFF2-40B4-BE49-F238E27FC236}">
                      <a16:creationId xmlns:a16="http://schemas.microsoft.com/office/drawing/2014/main" id="{832119C6-3899-4E0F-8D05-4083FBD207AB}"/>
                    </a:ext>
                  </a:extLst>
                </p14:cNvPr>
                <p14:cNvContentPartPr/>
                <p14:nvPr/>
              </p14:nvContentPartPr>
              <p14:xfrm>
                <a:off x="9990357" y="3416925"/>
                <a:ext cx="18720" cy="190800"/>
              </p14:xfrm>
            </p:contentPart>
          </mc:Choice>
          <mc:Fallback xmlns="">
            <p:pic>
              <p:nvPicPr>
                <p:cNvPr id="56405" name="Freihand 56404">
                  <a:extLst>
                    <a:ext uri="{FF2B5EF4-FFF2-40B4-BE49-F238E27FC236}">
                      <a16:creationId xmlns:a16="http://schemas.microsoft.com/office/drawing/2014/main" id="{832119C6-3899-4E0F-8D05-4083FBD207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86037" y="3412605"/>
                  <a:ext cx="27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6406" name="Freihand 56405">
                  <a:extLst>
                    <a:ext uri="{FF2B5EF4-FFF2-40B4-BE49-F238E27FC236}">
                      <a16:creationId xmlns:a16="http://schemas.microsoft.com/office/drawing/2014/main" id="{D93C9D3D-D320-431E-879E-27810A84CDB6}"/>
                    </a:ext>
                  </a:extLst>
                </p14:cNvPr>
                <p14:cNvContentPartPr/>
                <p14:nvPr/>
              </p14:nvContentPartPr>
              <p14:xfrm>
                <a:off x="10150557" y="3503325"/>
                <a:ext cx="146160" cy="84240"/>
              </p14:xfrm>
            </p:contentPart>
          </mc:Choice>
          <mc:Fallback xmlns="">
            <p:pic>
              <p:nvPicPr>
                <p:cNvPr id="56406" name="Freihand 56405">
                  <a:extLst>
                    <a:ext uri="{FF2B5EF4-FFF2-40B4-BE49-F238E27FC236}">
                      <a16:creationId xmlns:a16="http://schemas.microsoft.com/office/drawing/2014/main" id="{D93C9D3D-D320-431E-879E-27810A84CD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46237" y="3499005"/>
                  <a:ext cx="154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6407" name="Freihand 56406">
                  <a:extLst>
                    <a:ext uri="{FF2B5EF4-FFF2-40B4-BE49-F238E27FC236}">
                      <a16:creationId xmlns:a16="http://schemas.microsoft.com/office/drawing/2014/main" id="{2B720A6F-C109-4FE7-940D-9F7752ED2C66}"/>
                    </a:ext>
                  </a:extLst>
                </p14:cNvPr>
                <p14:cNvContentPartPr/>
                <p14:nvPr/>
              </p14:nvContentPartPr>
              <p14:xfrm>
                <a:off x="9991437" y="3261045"/>
                <a:ext cx="34920" cy="39960"/>
              </p14:xfrm>
            </p:contentPart>
          </mc:Choice>
          <mc:Fallback xmlns="">
            <p:pic>
              <p:nvPicPr>
                <p:cNvPr id="56407" name="Freihand 56406">
                  <a:extLst>
                    <a:ext uri="{FF2B5EF4-FFF2-40B4-BE49-F238E27FC236}">
                      <a16:creationId xmlns:a16="http://schemas.microsoft.com/office/drawing/2014/main" id="{2B720A6F-C109-4FE7-940D-9F7752ED2C6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7117" y="3256725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6408" name="Freihand 56407">
                  <a:extLst>
                    <a:ext uri="{FF2B5EF4-FFF2-40B4-BE49-F238E27FC236}">
                      <a16:creationId xmlns:a16="http://schemas.microsoft.com/office/drawing/2014/main" id="{39BA69E2-3F4E-4578-B46F-11FBC7428380}"/>
                    </a:ext>
                  </a:extLst>
                </p14:cNvPr>
                <p14:cNvContentPartPr/>
                <p14:nvPr/>
              </p14:nvContentPartPr>
              <p14:xfrm>
                <a:off x="10418757" y="3365445"/>
                <a:ext cx="195840" cy="195120"/>
              </p14:xfrm>
            </p:contentPart>
          </mc:Choice>
          <mc:Fallback xmlns="">
            <p:pic>
              <p:nvPicPr>
                <p:cNvPr id="56408" name="Freihand 56407">
                  <a:extLst>
                    <a:ext uri="{FF2B5EF4-FFF2-40B4-BE49-F238E27FC236}">
                      <a16:creationId xmlns:a16="http://schemas.microsoft.com/office/drawing/2014/main" id="{39BA69E2-3F4E-4578-B46F-11FBC74283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14437" y="3361125"/>
                  <a:ext cx="204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6409" name="Freihand 56408">
                  <a:extLst>
                    <a:ext uri="{FF2B5EF4-FFF2-40B4-BE49-F238E27FC236}">
                      <a16:creationId xmlns:a16="http://schemas.microsoft.com/office/drawing/2014/main" id="{8650FFE8-AC80-4839-9A95-AFBA99B370CC}"/>
                    </a:ext>
                  </a:extLst>
                </p14:cNvPr>
                <p14:cNvContentPartPr/>
                <p14:nvPr/>
              </p14:nvContentPartPr>
              <p14:xfrm>
                <a:off x="10637637" y="3402525"/>
                <a:ext cx="67680" cy="93240"/>
              </p14:xfrm>
            </p:contentPart>
          </mc:Choice>
          <mc:Fallback xmlns="">
            <p:pic>
              <p:nvPicPr>
                <p:cNvPr id="56409" name="Freihand 56408">
                  <a:extLst>
                    <a:ext uri="{FF2B5EF4-FFF2-40B4-BE49-F238E27FC236}">
                      <a16:creationId xmlns:a16="http://schemas.microsoft.com/office/drawing/2014/main" id="{8650FFE8-AC80-4839-9A95-AFBA99B370C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33317" y="3398205"/>
                  <a:ext cx="76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6410" name="Freihand 56409">
                  <a:extLst>
                    <a:ext uri="{FF2B5EF4-FFF2-40B4-BE49-F238E27FC236}">
                      <a16:creationId xmlns:a16="http://schemas.microsoft.com/office/drawing/2014/main" id="{93862CF2-9596-4677-8069-311B182215DE}"/>
                    </a:ext>
                  </a:extLst>
                </p14:cNvPr>
                <p14:cNvContentPartPr/>
                <p14:nvPr/>
              </p14:nvContentPartPr>
              <p14:xfrm>
                <a:off x="10733757" y="3395685"/>
                <a:ext cx="85680" cy="105840"/>
              </p14:xfrm>
            </p:contentPart>
          </mc:Choice>
          <mc:Fallback xmlns="">
            <p:pic>
              <p:nvPicPr>
                <p:cNvPr id="56410" name="Freihand 56409">
                  <a:extLst>
                    <a:ext uri="{FF2B5EF4-FFF2-40B4-BE49-F238E27FC236}">
                      <a16:creationId xmlns:a16="http://schemas.microsoft.com/office/drawing/2014/main" id="{93862CF2-9596-4677-8069-311B182215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29437" y="3391365"/>
                  <a:ext cx="94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6412" name="Freihand 56411">
                  <a:extLst>
                    <a:ext uri="{FF2B5EF4-FFF2-40B4-BE49-F238E27FC236}">
                      <a16:creationId xmlns:a16="http://schemas.microsoft.com/office/drawing/2014/main" id="{F5689C19-F701-49E7-82EE-75B81508E626}"/>
                    </a:ext>
                  </a:extLst>
                </p14:cNvPr>
                <p14:cNvContentPartPr/>
                <p14:nvPr/>
              </p14:nvContentPartPr>
              <p14:xfrm>
                <a:off x="10835637" y="3360405"/>
                <a:ext cx="117000" cy="113040"/>
              </p14:xfrm>
            </p:contentPart>
          </mc:Choice>
          <mc:Fallback xmlns="">
            <p:pic>
              <p:nvPicPr>
                <p:cNvPr id="56412" name="Freihand 56411">
                  <a:extLst>
                    <a:ext uri="{FF2B5EF4-FFF2-40B4-BE49-F238E27FC236}">
                      <a16:creationId xmlns:a16="http://schemas.microsoft.com/office/drawing/2014/main" id="{F5689C19-F701-49E7-82EE-75B81508E6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31317" y="3356085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6414" name="Freihand 56413">
                  <a:extLst>
                    <a:ext uri="{FF2B5EF4-FFF2-40B4-BE49-F238E27FC236}">
                      <a16:creationId xmlns:a16="http://schemas.microsoft.com/office/drawing/2014/main" id="{07946AD8-EDCC-4875-A4B9-A7C1F1866B95}"/>
                    </a:ext>
                  </a:extLst>
                </p14:cNvPr>
                <p14:cNvContentPartPr/>
                <p14:nvPr/>
              </p14:nvContentPartPr>
              <p14:xfrm>
                <a:off x="11044077" y="3252405"/>
                <a:ext cx="261360" cy="160200"/>
              </p14:xfrm>
            </p:contentPart>
          </mc:Choice>
          <mc:Fallback xmlns="">
            <p:pic>
              <p:nvPicPr>
                <p:cNvPr id="56414" name="Freihand 56413">
                  <a:extLst>
                    <a:ext uri="{FF2B5EF4-FFF2-40B4-BE49-F238E27FC236}">
                      <a16:creationId xmlns:a16="http://schemas.microsoft.com/office/drawing/2014/main" id="{07946AD8-EDCC-4875-A4B9-A7C1F1866B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9757" y="3248085"/>
                  <a:ext cx="27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6415" name="Freihand 56414">
                  <a:extLst>
                    <a:ext uri="{FF2B5EF4-FFF2-40B4-BE49-F238E27FC236}">
                      <a16:creationId xmlns:a16="http://schemas.microsoft.com/office/drawing/2014/main" id="{993B544D-7581-4975-B376-EC6F9CDE0BB8}"/>
                    </a:ext>
                  </a:extLst>
                </p14:cNvPr>
                <p14:cNvContentPartPr/>
                <p14:nvPr/>
              </p14:nvContentPartPr>
              <p14:xfrm>
                <a:off x="11250717" y="3245925"/>
                <a:ext cx="18000" cy="12600"/>
              </p14:xfrm>
            </p:contentPart>
          </mc:Choice>
          <mc:Fallback xmlns="">
            <p:pic>
              <p:nvPicPr>
                <p:cNvPr id="56415" name="Freihand 56414">
                  <a:extLst>
                    <a:ext uri="{FF2B5EF4-FFF2-40B4-BE49-F238E27FC236}">
                      <a16:creationId xmlns:a16="http://schemas.microsoft.com/office/drawing/2014/main" id="{993B544D-7581-4975-B376-EC6F9CDE0B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46397" y="3241605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6416" name="Freihand 56415">
                  <a:extLst>
                    <a:ext uri="{FF2B5EF4-FFF2-40B4-BE49-F238E27FC236}">
                      <a16:creationId xmlns:a16="http://schemas.microsoft.com/office/drawing/2014/main" id="{EB44B26B-213B-4EC7-8350-D259AC48FDC7}"/>
                    </a:ext>
                  </a:extLst>
                </p14:cNvPr>
                <p14:cNvContentPartPr/>
                <p14:nvPr/>
              </p14:nvContentPartPr>
              <p14:xfrm>
                <a:off x="11337837" y="3252765"/>
                <a:ext cx="62280" cy="79200"/>
              </p14:xfrm>
            </p:contentPart>
          </mc:Choice>
          <mc:Fallback xmlns="">
            <p:pic>
              <p:nvPicPr>
                <p:cNvPr id="56416" name="Freihand 56415">
                  <a:extLst>
                    <a:ext uri="{FF2B5EF4-FFF2-40B4-BE49-F238E27FC236}">
                      <a16:creationId xmlns:a16="http://schemas.microsoft.com/office/drawing/2014/main" id="{EB44B26B-213B-4EC7-8350-D259AC48FD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33517" y="3248445"/>
                  <a:ext cx="70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6417" name="Freihand 56416">
                  <a:extLst>
                    <a:ext uri="{FF2B5EF4-FFF2-40B4-BE49-F238E27FC236}">
                      <a16:creationId xmlns:a16="http://schemas.microsoft.com/office/drawing/2014/main" id="{FD80FD7A-61C6-43CD-9815-FB79B1E8207F}"/>
                    </a:ext>
                  </a:extLst>
                </p14:cNvPr>
                <p14:cNvContentPartPr/>
                <p14:nvPr/>
              </p14:nvContentPartPr>
              <p14:xfrm>
                <a:off x="11481477" y="3186885"/>
                <a:ext cx="88920" cy="146880"/>
              </p14:xfrm>
            </p:contentPart>
          </mc:Choice>
          <mc:Fallback xmlns="">
            <p:pic>
              <p:nvPicPr>
                <p:cNvPr id="56417" name="Freihand 56416">
                  <a:extLst>
                    <a:ext uri="{FF2B5EF4-FFF2-40B4-BE49-F238E27FC236}">
                      <a16:creationId xmlns:a16="http://schemas.microsoft.com/office/drawing/2014/main" id="{FD80FD7A-61C6-43CD-9815-FB79B1E8207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77157" y="3182565"/>
                  <a:ext cx="97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6418" name="Freihand 56417">
                  <a:extLst>
                    <a:ext uri="{FF2B5EF4-FFF2-40B4-BE49-F238E27FC236}">
                      <a16:creationId xmlns:a16="http://schemas.microsoft.com/office/drawing/2014/main" id="{5F40813B-09F0-43C5-B79C-1A70D68E4245}"/>
                    </a:ext>
                  </a:extLst>
                </p14:cNvPr>
                <p14:cNvContentPartPr/>
                <p14:nvPr/>
              </p14:nvContentPartPr>
              <p14:xfrm>
                <a:off x="11593437" y="3137205"/>
                <a:ext cx="47880" cy="84240"/>
              </p14:xfrm>
            </p:contentPart>
          </mc:Choice>
          <mc:Fallback xmlns="">
            <p:pic>
              <p:nvPicPr>
                <p:cNvPr id="56418" name="Freihand 56417">
                  <a:extLst>
                    <a:ext uri="{FF2B5EF4-FFF2-40B4-BE49-F238E27FC236}">
                      <a16:creationId xmlns:a16="http://schemas.microsoft.com/office/drawing/2014/main" id="{5F40813B-09F0-43C5-B79C-1A70D68E42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89117" y="3132885"/>
                  <a:ext cx="56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6419" name="Freihand 56418">
                  <a:extLst>
                    <a:ext uri="{FF2B5EF4-FFF2-40B4-BE49-F238E27FC236}">
                      <a16:creationId xmlns:a16="http://schemas.microsoft.com/office/drawing/2014/main" id="{C70A6AC4-FD55-4BE8-9A15-7E5AEAE1E679}"/>
                    </a:ext>
                  </a:extLst>
                </p14:cNvPr>
                <p14:cNvContentPartPr/>
                <p14:nvPr/>
              </p14:nvContentPartPr>
              <p14:xfrm>
                <a:off x="11675517" y="3081045"/>
                <a:ext cx="90000" cy="119880"/>
              </p14:xfrm>
            </p:contentPart>
          </mc:Choice>
          <mc:Fallback xmlns="">
            <p:pic>
              <p:nvPicPr>
                <p:cNvPr id="56419" name="Freihand 56418">
                  <a:extLst>
                    <a:ext uri="{FF2B5EF4-FFF2-40B4-BE49-F238E27FC236}">
                      <a16:creationId xmlns:a16="http://schemas.microsoft.com/office/drawing/2014/main" id="{C70A6AC4-FD55-4BE8-9A15-7E5AEAE1E6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71197" y="3076725"/>
                  <a:ext cx="98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6421" name="Freihand 56420">
                  <a:extLst>
                    <a:ext uri="{FF2B5EF4-FFF2-40B4-BE49-F238E27FC236}">
                      <a16:creationId xmlns:a16="http://schemas.microsoft.com/office/drawing/2014/main" id="{5ADAF8FA-F311-48EB-A31A-278BBAFE8779}"/>
                    </a:ext>
                  </a:extLst>
                </p14:cNvPr>
                <p14:cNvContentPartPr/>
                <p14:nvPr/>
              </p14:nvContentPartPr>
              <p14:xfrm>
                <a:off x="11717637" y="3078525"/>
                <a:ext cx="26280" cy="100080"/>
              </p14:xfrm>
            </p:contentPart>
          </mc:Choice>
          <mc:Fallback xmlns="">
            <p:pic>
              <p:nvPicPr>
                <p:cNvPr id="56421" name="Freihand 56420">
                  <a:extLst>
                    <a:ext uri="{FF2B5EF4-FFF2-40B4-BE49-F238E27FC236}">
                      <a16:creationId xmlns:a16="http://schemas.microsoft.com/office/drawing/2014/main" id="{5ADAF8FA-F311-48EB-A31A-278BBAFE877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13317" y="3074205"/>
                  <a:ext cx="3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6422" name="Freihand 56421">
                  <a:extLst>
                    <a:ext uri="{FF2B5EF4-FFF2-40B4-BE49-F238E27FC236}">
                      <a16:creationId xmlns:a16="http://schemas.microsoft.com/office/drawing/2014/main" id="{1E273B97-AB13-4ADD-AFC9-B2C98F55838F}"/>
                    </a:ext>
                  </a:extLst>
                </p14:cNvPr>
                <p14:cNvContentPartPr/>
                <p14:nvPr/>
              </p14:nvContentPartPr>
              <p14:xfrm>
                <a:off x="11737797" y="3037485"/>
                <a:ext cx="5040" cy="9720"/>
              </p14:xfrm>
            </p:contentPart>
          </mc:Choice>
          <mc:Fallback xmlns="">
            <p:pic>
              <p:nvPicPr>
                <p:cNvPr id="56422" name="Freihand 56421">
                  <a:extLst>
                    <a:ext uri="{FF2B5EF4-FFF2-40B4-BE49-F238E27FC236}">
                      <a16:creationId xmlns:a16="http://schemas.microsoft.com/office/drawing/2014/main" id="{1E273B97-AB13-4ADD-AFC9-B2C98F5583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33477" y="3033165"/>
                  <a:ext cx="1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6423" name="Freihand 56422">
                  <a:extLst>
                    <a:ext uri="{FF2B5EF4-FFF2-40B4-BE49-F238E27FC236}">
                      <a16:creationId xmlns:a16="http://schemas.microsoft.com/office/drawing/2014/main" id="{A72026FD-5DC5-4F79-AA6B-712CC0800657}"/>
                    </a:ext>
                  </a:extLst>
                </p14:cNvPr>
                <p14:cNvContentPartPr/>
                <p14:nvPr/>
              </p14:nvContentPartPr>
              <p14:xfrm>
                <a:off x="11779557" y="3066285"/>
                <a:ext cx="63000" cy="82800"/>
              </p14:xfrm>
            </p:contentPart>
          </mc:Choice>
          <mc:Fallback xmlns="">
            <p:pic>
              <p:nvPicPr>
                <p:cNvPr id="56423" name="Freihand 56422">
                  <a:extLst>
                    <a:ext uri="{FF2B5EF4-FFF2-40B4-BE49-F238E27FC236}">
                      <a16:creationId xmlns:a16="http://schemas.microsoft.com/office/drawing/2014/main" id="{A72026FD-5DC5-4F79-AA6B-712CC08006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75237" y="3061965"/>
                  <a:ext cx="71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6424" name="Freihand 56423">
                  <a:extLst>
                    <a:ext uri="{FF2B5EF4-FFF2-40B4-BE49-F238E27FC236}">
                      <a16:creationId xmlns:a16="http://schemas.microsoft.com/office/drawing/2014/main" id="{14EE22A9-7DA9-4C03-835B-9D862663DCE2}"/>
                    </a:ext>
                  </a:extLst>
                </p14:cNvPr>
                <p14:cNvContentPartPr/>
                <p14:nvPr/>
              </p14:nvContentPartPr>
              <p14:xfrm>
                <a:off x="11855157" y="2989965"/>
                <a:ext cx="96120" cy="132480"/>
              </p14:xfrm>
            </p:contentPart>
          </mc:Choice>
          <mc:Fallback xmlns="">
            <p:pic>
              <p:nvPicPr>
                <p:cNvPr id="56424" name="Freihand 56423">
                  <a:extLst>
                    <a:ext uri="{FF2B5EF4-FFF2-40B4-BE49-F238E27FC236}">
                      <a16:creationId xmlns:a16="http://schemas.microsoft.com/office/drawing/2014/main" id="{14EE22A9-7DA9-4C03-835B-9D862663DC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50837" y="2985645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6425" name="Freihand 56424">
                  <a:extLst>
                    <a:ext uri="{FF2B5EF4-FFF2-40B4-BE49-F238E27FC236}">
                      <a16:creationId xmlns:a16="http://schemas.microsoft.com/office/drawing/2014/main" id="{221FFA5D-23F7-458F-BE80-BFD326275E3F}"/>
                    </a:ext>
                  </a:extLst>
                </p14:cNvPr>
                <p14:cNvContentPartPr/>
                <p14:nvPr/>
              </p14:nvContentPartPr>
              <p14:xfrm>
                <a:off x="9253077" y="3768285"/>
                <a:ext cx="20160" cy="178920"/>
              </p14:xfrm>
            </p:contentPart>
          </mc:Choice>
          <mc:Fallback xmlns="">
            <p:pic>
              <p:nvPicPr>
                <p:cNvPr id="56425" name="Freihand 56424">
                  <a:extLst>
                    <a:ext uri="{FF2B5EF4-FFF2-40B4-BE49-F238E27FC236}">
                      <a16:creationId xmlns:a16="http://schemas.microsoft.com/office/drawing/2014/main" id="{221FFA5D-23F7-458F-BE80-BFD326275E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8757" y="3763965"/>
                  <a:ext cx="28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6426" name="Freihand 56425">
                  <a:extLst>
                    <a:ext uri="{FF2B5EF4-FFF2-40B4-BE49-F238E27FC236}">
                      <a16:creationId xmlns:a16="http://schemas.microsoft.com/office/drawing/2014/main" id="{09365A1B-8E96-4A77-98D0-008F08EA178F}"/>
                    </a:ext>
                  </a:extLst>
                </p14:cNvPr>
                <p14:cNvContentPartPr/>
                <p14:nvPr/>
              </p14:nvContentPartPr>
              <p14:xfrm>
                <a:off x="9234357" y="3747765"/>
                <a:ext cx="137880" cy="41400"/>
              </p14:xfrm>
            </p:contentPart>
          </mc:Choice>
          <mc:Fallback xmlns="">
            <p:pic>
              <p:nvPicPr>
                <p:cNvPr id="56426" name="Freihand 56425">
                  <a:extLst>
                    <a:ext uri="{FF2B5EF4-FFF2-40B4-BE49-F238E27FC236}">
                      <a16:creationId xmlns:a16="http://schemas.microsoft.com/office/drawing/2014/main" id="{09365A1B-8E96-4A77-98D0-008F08EA17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0037" y="3743445"/>
                  <a:ext cx="14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6427" name="Freihand 56426">
                  <a:extLst>
                    <a:ext uri="{FF2B5EF4-FFF2-40B4-BE49-F238E27FC236}">
                      <a16:creationId xmlns:a16="http://schemas.microsoft.com/office/drawing/2014/main" id="{0F1B1521-9894-4779-83D3-A439C00FDAA4}"/>
                    </a:ext>
                  </a:extLst>
                </p14:cNvPr>
                <p14:cNvContentPartPr/>
                <p14:nvPr/>
              </p14:nvContentPartPr>
              <p14:xfrm>
                <a:off x="9240477" y="3791685"/>
                <a:ext cx="156600" cy="151560"/>
              </p14:xfrm>
            </p:contentPart>
          </mc:Choice>
          <mc:Fallback xmlns="">
            <p:pic>
              <p:nvPicPr>
                <p:cNvPr id="56427" name="Freihand 56426">
                  <a:extLst>
                    <a:ext uri="{FF2B5EF4-FFF2-40B4-BE49-F238E27FC236}">
                      <a16:creationId xmlns:a16="http://schemas.microsoft.com/office/drawing/2014/main" id="{0F1B1521-9894-4779-83D3-A439C00FDA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36157" y="3787365"/>
                  <a:ext cx="16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6428" name="Freihand 56427">
                  <a:extLst>
                    <a:ext uri="{FF2B5EF4-FFF2-40B4-BE49-F238E27FC236}">
                      <a16:creationId xmlns:a16="http://schemas.microsoft.com/office/drawing/2014/main" id="{D7BC0CF9-C1C5-4B14-A2F9-5EA40C124909}"/>
                    </a:ext>
                  </a:extLst>
                </p14:cNvPr>
                <p14:cNvContentPartPr/>
                <p14:nvPr/>
              </p14:nvContentPartPr>
              <p14:xfrm>
                <a:off x="9381597" y="3797445"/>
                <a:ext cx="101880" cy="122040"/>
              </p14:xfrm>
            </p:contentPart>
          </mc:Choice>
          <mc:Fallback xmlns="">
            <p:pic>
              <p:nvPicPr>
                <p:cNvPr id="56428" name="Freihand 56427">
                  <a:extLst>
                    <a:ext uri="{FF2B5EF4-FFF2-40B4-BE49-F238E27FC236}">
                      <a16:creationId xmlns:a16="http://schemas.microsoft.com/office/drawing/2014/main" id="{D7BC0CF9-C1C5-4B14-A2F9-5EA40C1249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77277" y="3793125"/>
                  <a:ext cx="110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6429" name="Freihand 56428">
                  <a:extLst>
                    <a:ext uri="{FF2B5EF4-FFF2-40B4-BE49-F238E27FC236}">
                      <a16:creationId xmlns:a16="http://schemas.microsoft.com/office/drawing/2014/main" id="{FEA6C061-1F90-46B8-BE17-DDE9F0EE4D10}"/>
                    </a:ext>
                  </a:extLst>
                </p14:cNvPr>
                <p14:cNvContentPartPr/>
                <p14:nvPr/>
              </p14:nvContentPartPr>
              <p14:xfrm>
                <a:off x="9477717" y="3779085"/>
                <a:ext cx="85680" cy="173160"/>
              </p14:xfrm>
            </p:contentPart>
          </mc:Choice>
          <mc:Fallback xmlns="">
            <p:pic>
              <p:nvPicPr>
                <p:cNvPr id="56429" name="Freihand 56428">
                  <a:extLst>
                    <a:ext uri="{FF2B5EF4-FFF2-40B4-BE49-F238E27FC236}">
                      <a16:creationId xmlns:a16="http://schemas.microsoft.com/office/drawing/2014/main" id="{FEA6C061-1F90-46B8-BE17-DDE9F0EE4D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73397" y="3774765"/>
                  <a:ext cx="94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6430" name="Freihand 56429">
                  <a:extLst>
                    <a:ext uri="{FF2B5EF4-FFF2-40B4-BE49-F238E27FC236}">
                      <a16:creationId xmlns:a16="http://schemas.microsoft.com/office/drawing/2014/main" id="{7A98BFCD-1125-4168-826C-CD407977B75E}"/>
                    </a:ext>
                  </a:extLst>
                </p14:cNvPr>
                <p14:cNvContentPartPr/>
                <p14:nvPr/>
              </p14:nvContentPartPr>
              <p14:xfrm>
                <a:off x="9590397" y="3762525"/>
                <a:ext cx="72720" cy="85680"/>
              </p14:xfrm>
            </p:contentPart>
          </mc:Choice>
          <mc:Fallback xmlns="">
            <p:pic>
              <p:nvPicPr>
                <p:cNvPr id="56430" name="Freihand 56429">
                  <a:extLst>
                    <a:ext uri="{FF2B5EF4-FFF2-40B4-BE49-F238E27FC236}">
                      <a16:creationId xmlns:a16="http://schemas.microsoft.com/office/drawing/2014/main" id="{7A98BFCD-1125-4168-826C-CD407977B7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86077" y="3758205"/>
                  <a:ext cx="8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6431" name="Freihand 56430">
                  <a:extLst>
                    <a:ext uri="{FF2B5EF4-FFF2-40B4-BE49-F238E27FC236}">
                      <a16:creationId xmlns:a16="http://schemas.microsoft.com/office/drawing/2014/main" id="{029C7D13-E919-4209-89D5-F232EC2AC9CA}"/>
                    </a:ext>
                  </a:extLst>
                </p14:cNvPr>
                <p14:cNvContentPartPr/>
                <p14:nvPr/>
              </p14:nvContentPartPr>
              <p14:xfrm>
                <a:off x="9660237" y="3652005"/>
                <a:ext cx="204840" cy="158760"/>
              </p14:xfrm>
            </p:contentPart>
          </mc:Choice>
          <mc:Fallback xmlns="">
            <p:pic>
              <p:nvPicPr>
                <p:cNvPr id="56431" name="Freihand 56430">
                  <a:extLst>
                    <a:ext uri="{FF2B5EF4-FFF2-40B4-BE49-F238E27FC236}">
                      <a16:creationId xmlns:a16="http://schemas.microsoft.com/office/drawing/2014/main" id="{029C7D13-E919-4209-89D5-F232EC2AC9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55917" y="3647685"/>
                  <a:ext cx="213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6432" name="Freihand 56431">
                  <a:extLst>
                    <a:ext uri="{FF2B5EF4-FFF2-40B4-BE49-F238E27FC236}">
                      <a16:creationId xmlns:a16="http://schemas.microsoft.com/office/drawing/2014/main" id="{140EE453-3F4E-492E-9433-38107145E857}"/>
                    </a:ext>
                  </a:extLst>
                </p14:cNvPr>
                <p14:cNvContentPartPr/>
                <p14:nvPr/>
              </p14:nvContentPartPr>
              <p14:xfrm>
                <a:off x="9856797" y="3700605"/>
                <a:ext cx="78120" cy="85680"/>
              </p14:xfrm>
            </p:contentPart>
          </mc:Choice>
          <mc:Fallback xmlns="">
            <p:pic>
              <p:nvPicPr>
                <p:cNvPr id="56432" name="Freihand 56431">
                  <a:extLst>
                    <a:ext uri="{FF2B5EF4-FFF2-40B4-BE49-F238E27FC236}">
                      <a16:creationId xmlns:a16="http://schemas.microsoft.com/office/drawing/2014/main" id="{140EE453-3F4E-492E-9433-38107145E8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2477" y="3696285"/>
                  <a:ext cx="86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6433" name="Freihand 56432">
                  <a:extLst>
                    <a:ext uri="{FF2B5EF4-FFF2-40B4-BE49-F238E27FC236}">
                      <a16:creationId xmlns:a16="http://schemas.microsoft.com/office/drawing/2014/main" id="{72CCF282-8BA4-4C6E-AF10-41C029D0ECFD}"/>
                    </a:ext>
                  </a:extLst>
                </p14:cNvPr>
                <p14:cNvContentPartPr/>
                <p14:nvPr/>
              </p14:nvContentPartPr>
              <p14:xfrm>
                <a:off x="10094757" y="3667125"/>
                <a:ext cx="92160" cy="126720"/>
              </p14:xfrm>
            </p:contentPart>
          </mc:Choice>
          <mc:Fallback xmlns="">
            <p:pic>
              <p:nvPicPr>
                <p:cNvPr id="56433" name="Freihand 56432">
                  <a:extLst>
                    <a:ext uri="{FF2B5EF4-FFF2-40B4-BE49-F238E27FC236}">
                      <a16:creationId xmlns:a16="http://schemas.microsoft.com/office/drawing/2014/main" id="{72CCF282-8BA4-4C6E-AF10-41C029D0EC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90437" y="3662805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6434" name="Freihand 56433">
                  <a:extLst>
                    <a:ext uri="{FF2B5EF4-FFF2-40B4-BE49-F238E27FC236}">
                      <a16:creationId xmlns:a16="http://schemas.microsoft.com/office/drawing/2014/main" id="{80014BED-1FDC-4782-9696-A1F185555D62}"/>
                    </a:ext>
                  </a:extLst>
                </p14:cNvPr>
                <p14:cNvContentPartPr/>
                <p14:nvPr/>
              </p14:nvContentPartPr>
              <p14:xfrm>
                <a:off x="10196997" y="3614205"/>
                <a:ext cx="139680" cy="146520"/>
              </p14:xfrm>
            </p:contentPart>
          </mc:Choice>
          <mc:Fallback xmlns="">
            <p:pic>
              <p:nvPicPr>
                <p:cNvPr id="56434" name="Freihand 56433">
                  <a:extLst>
                    <a:ext uri="{FF2B5EF4-FFF2-40B4-BE49-F238E27FC236}">
                      <a16:creationId xmlns:a16="http://schemas.microsoft.com/office/drawing/2014/main" id="{80014BED-1FDC-4782-9696-A1F185555D6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92677" y="3609885"/>
                  <a:ext cx="148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6435" name="Freihand 56434">
                  <a:extLst>
                    <a:ext uri="{FF2B5EF4-FFF2-40B4-BE49-F238E27FC236}">
                      <a16:creationId xmlns:a16="http://schemas.microsoft.com/office/drawing/2014/main" id="{83B9C9D1-95EA-4BF2-8798-C8404B822E2B}"/>
                    </a:ext>
                  </a:extLst>
                </p14:cNvPr>
                <p14:cNvContentPartPr/>
                <p14:nvPr/>
              </p14:nvContentPartPr>
              <p14:xfrm>
                <a:off x="10376637" y="3568845"/>
                <a:ext cx="90000" cy="156600"/>
              </p14:xfrm>
            </p:contentPart>
          </mc:Choice>
          <mc:Fallback xmlns="">
            <p:pic>
              <p:nvPicPr>
                <p:cNvPr id="56435" name="Freihand 56434">
                  <a:extLst>
                    <a:ext uri="{FF2B5EF4-FFF2-40B4-BE49-F238E27FC236}">
                      <a16:creationId xmlns:a16="http://schemas.microsoft.com/office/drawing/2014/main" id="{83B9C9D1-95EA-4BF2-8798-C8404B822E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72317" y="3564525"/>
                  <a:ext cx="98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6437" name="Freihand 56436">
                  <a:extLst>
                    <a:ext uri="{FF2B5EF4-FFF2-40B4-BE49-F238E27FC236}">
                      <a16:creationId xmlns:a16="http://schemas.microsoft.com/office/drawing/2014/main" id="{A43EB587-B568-49FA-83B5-80B6180F5F2A}"/>
                    </a:ext>
                  </a:extLst>
                </p14:cNvPr>
                <p14:cNvContentPartPr/>
                <p14:nvPr/>
              </p14:nvContentPartPr>
              <p14:xfrm>
                <a:off x="10631517" y="3583965"/>
                <a:ext cx="75600" cy="223920"/>
              </p14:xfrm>
            </p:contentPart>
          </mc:Choice>
          <mc:Fallback xmlns="">
            <p:pic>
              <p:nvPicPr>
                <p:cNvPr id="56437" name="Freihand 56436">
                  <a:extLst>
                    <a:ext uri="{FF2B5EF4-FFF2-40B4-BE49-F238E27FC236}">
                      <a16:creationId xmlns:a16="http://schemas.microsoft.com/office/drawing/2014/main" id="{A43EB587-B568-49FA-83B5-80B6180F5F2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27197" y="3579645"/>
                  <a:ext cx="84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6438" name="Freihand 56437">
                  <a:extLst>
                    <a:ext uri="{FF2B5EF4-FFF2-40B4-BE49-F238E27FC236}">
                      <a16:creationId xmlns:a16="http://schemas.microsoft.com/office/drawing/2014/main" id="{B54F4410-EB3E-4B10-9291-CE92FFE8D6AA}"/>
                    </a:ext>
                  </a:extLst>
                </p14:cNvPr>
                <p14:cNvContentPartPr/>
                <p14:nvPr/>
              </p14:nvContentPartPr>
              <p14:xfrm>
                <a:off x="10745637" y="3585765"/>
                <a:ext cx="98280" cy="99720"/>
              </p14:xfrm>
            </p:contentPart>
          </mc:Choice>
          <mc:Fallback xmlns="">
            <p:pic>
              <p:nvPicPr>
                <p:cNvPr id="56438" name="Freihand 56437">
                  <a:extLst>
                    <a:ext uri="{FF2B5EF4-FFF2-40B4-BE49-F238E27FC236}">
                      <a16:creationId xmlns:a16="http://schemas.microsoft.com/office/drawing/2014/main" id="{B54F4410-EB3E-4B10-9291-CE92FFE8D6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41317" y="3581445"/>
                  <a:ext cx="106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6439" name="Freihand 56438">
                  <a:extLst>
                    <a:ext uri="{FF2B5EF4-FFF2-40B4-BE49-F238E27FC236}">
                      <a16:creationId xmlns:a16="http://schemas.microsoft.com/office/drawing/2014/main" id="{5C7470C0-E273-4593-A3DC-CFBEC6FE9759}"/>
                    </a:ext>
                  </a:extLst>
                </p14:cNvPr>
                <p14:cNvContentPartPr/>
                <p14:nvPr/>
              </p14:nvContentPartPr>
              <p14:xfrm>
                <a:off x="10818717" y="3521685"/>
                <a:ext cx="243360" cy="118800"/>
              </p14:xfrm>
            </p:contentPart>
          </mc:Choice>
          <mc:Fallback xmlns="">
            <p:pic>
              <p:nvPicPr>
                <p:cNvPr id="56439" name="Freihand 56438">
                  <a:extLst>
                    <a:ext uri="{FF2B5EF4-FFF2-40B4-BE49-F238E27FC236}">
                      <a16:creationId xmlns:a16="http://schemas.microsoft.com/office/drawing/2014/main" id="{5C7470C0-E273-4593-A3DC-CFBEC6FE975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14397" y="3517365"/>
                  <a:ext cx="252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56440" name="Freihand 56439">
                  <a:extLst>
                    <a:ext uri="{FF2B5EF4-FFF2-40B4-BE49-F238E27FC236}">
                      <a16:creationId xmlns:a16="http://schemas.microsoft.com/office/drawing/2014/main" id="{1BFE58F3-55FA-45E1-A0BA-E383CD84C7B9}"/>
                    </a:ext>
                  </a:extLst>
                </p14:cNvPr>
                <p14:cNvContentPartPr/>
                <p14:nvPr/>
              </p14:nvContentPartPr>
              <p14:xfrm>
                <a:off x="11227677" y="3423045"/>
                <a:ext cx="101520" cy="152280"/>
              </p14:xfrm>
            </p:contentPart>
          </mc:Choice>
          <mc:Fallback xmlns="">
            <p:pic>
              <p:nvPicPr>
                <p:cNvPr id="56440" name="Freihand 56439">
                  <a:extLst>
                    <a:ext uri="{FF2B5EF4-FFF2-40B4-BE49-F238E27FC236}">
                      <a16:creationId xmlns:a16="http://schemas.microsoft.com/office/drawing/2014/main" id="{1BFE58F3-55FA-45E1-A0BA-E383CD84C7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23357" y="3418725"/>
                  <a:ext cx="11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6441" name="Freihand 56440">
                  <a:extLst>
                    <a:ext uri="{FF2B5EF4-FFF2-40B4-BE49-F238E27FC236}">
                      <a16:creationId xmlns:a16="http://schemas.microsoft.com/office/drawing/2014/main" id="{009747DE-A6AB-4FDE-958C-2DFFD93BB618}"/>
                    </a:ext>
                  </a:extLst>
                </p14:cNvPr>
                <p14:cNvContentPartPr/>
                <p14:nvPr/>
              </p14:nvContentPartPr>
              <p14:xfrm>
                <a:off x="11382117" y="3358605"/>
                <a:ext cx="199080" cy="173520"/>
              </p14:xfrm>
            </p:contentPart>
          </mc:Choice>
          <mc:Fallback xmlns="">
            <p:pic>
              <p:nvPicPr>
                <p:cNvPr id="56441" name="Freihand 56440">
                  <a:extLst>
                    <a:ext uri="{FF2B5EF4-FFF2-40B4-BE49-F238E27FC236}">
                      <a16:creationId xmlns:a16="http://schemas.microsoft.com/office/drawing/2014/main" id="{009747DE-A6AB-4FDE-958C-2DFFD93BB6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77797" y="3354285"/>
                  <a:ext cx="207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6443" name="Freihand 56442">
                  <a:extLst>
                    <a:ext uri="{FF2B5EF4-FFF2-40B4-BE49-F238E27FC236}">
                      <a16:creationId xmlns:a16="http://schemas.microsoft.com/office/drawing/2014/main" id="{7D78754F-26BA-4E40-A293-EF065C74B363}"/>
                    </a:ext>
                  </a:extLst>
                </p14:cNvPr>
                <p14:cNvContentPartPr/>
                <p14:nvPr/>
              </p14:nvContentPartPr>
              <p14:xfrm>
                <a:off x="11626557" y="3300285"/>
                <a:ext cx="124560" cy="161640"/>
              </p14:xfrm>
            </p:contentPart>
          </mc:Choice>
          <mc:Fallback xmlns="">
            <p:pic>
              <p:nvPicPr>
                <p:cNvPr id="56443" name="Freihand 56442">
                  <a:extLst>
                    <a:ext uri="{FF2B5EF4-FFF2-40B4-BE49-F238E27FC236}">
                      <a16:creationId xmlns:a16="http://schemas.microsoft.com/office/drawing/2014/main" id="{7D78754F-26BA-4E40-A293-EF065C74B3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22237" y="3295965"/>
                  <a:ext cx="133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6444" name="Freihand 56443">
                  <a:extLst>
                    <a:ext uri="{FF2B5EF4-FFF2-40B4-BE49-F238E27FC236}">
                      <a16:creationId xmlns:a16="http://schemas.microsoft.com/office/drawing/2014/main" id="{8538E649-676F-4180-BBF0-1A609386AA57}"/>
                    </a:ext>
                  </a:extLst>
                </p14:cNvPr>
                <p14:cNvContentPartPr/>
                <p14:nvPr/>
              </p14:nvContentPartPr>
              <p14:xfrm>
                <a:off x="11729517" y="3295605"/>
                <a:ext cx="408600" cy="123480"/>
              </p14:xfrm>
            </p:contentPart>
          </mc:Choice>
          <mc:Fallback xmlns="">
            <p:pic>
              <p:nvPicPr>
                <p:cNvPr id="56444" name="Freihand 56443">
                  <a:extLst>
                    <a:ext uri="{FF2B5EF4-FFF2-40B4-BE49-F238E27FC236}">
                      <a16:creationId xmlns:a16="http://schemas.microsoft.com/office/drawing/2014/main" id="{8538E649-676F-4180-BBF0-1A609386AA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25197" y="3291285"/>
                  <a:ext cx="417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6446" name="Freihand 56445">
                  <a:extLst>
                    <a:ext uri="{FF2B5EF4-FFF2-40B4-BE49-F238E27FC236}">
                      <a16:creationId xmlns:a16="http://schemas.microsoft.com/office/drawing/2014/main" id="{29AA15D5-C361-492D-9F3C-56F72BFF76BC}"/>
                    </a:ext>
                  </a:extLst>
                </p14:cNvPr>
                <p14:cNvContentPartPr/>
                <p14:nvPr/>
              </p14:nvContentPartPr>
              <p14:xfrm>
                <a:off x="8679597" y="4037925"/>
                <a:ext cx="79560" cy="91800"/>
              </p14:xfrm>
            </p:contentPart>
          </mc:Choice>
          <mc:Fallback xmlns="">
            <p:pic>
              <p:nvPicPr>
                <p:cNvPr id="56446" name="Freihand 56445">
                  <a:extLst>
                    <a:ext uri="{FF2B5EF4-FFF2-40B4-BE49-F238E27FC236}">
                      <a16:creationId xmlns:a16="http://schemas.microsoft.com/office/drawing/2014/main" id="{29AA15D5-C361-492D-9F3C-56F72BFF76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75277" y="4033605"/>
                  <a:ext cx="8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6447" name="Freihand 56446">
                  <a:extLst>
                    <a:ext uri="{FF2B5EF4-FFF2-40B4-BE49-F238E27FC236}">
                      <a16:creationId xmlns:a16="http://schemas.microsoft.com/office/drawing/2014/main" id="{72468F28-AA19-4F80-98F4-C4C68D542F4E}"/>
                    </a:ext>
                  </a:extLst>
                </p14:cNvPr>
                <p14:cNvContentPartPr/>
                <p14:nvPr/>
              </p14:nvContentPartPr>
              <p14:xfrm>
                <a:off x="8803077" y="3999405"/>
                <a:ext cx="134640" cy="131400"/>
              </p14:xfrm>
            </p:contentPart>
          </mc:Choice>
          <mc:Fallback xmlns="">
            <p:pic>
              <p:nvPicPr>
                <p:cNvPr id="56447" name="Freihand 56446">
                  <a:extLst>
                    <a:ext uri="{FF2B5EF4-FFF2-40B4-BE49-F238E27FC236}">
                      <a16:creationId xmlns:a16="http://schemas.microsoft.com/office/drawing/2014/main" id="{72468F28-AA19-4F80-98F4-C4C68D542F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8757" y="3995085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6448" name="Freihand 56447">
                  <a:extLst>
                    <a:ext uri="{FF2B5EF4-FFF2-40B4-BE49-F238E27FC236}">
                      <a16:creationId xmlns:a16="http://schemas.microsoft.com/office/drawing/2014/main" id="{8BEC6545-EDBE-4B20-AFB0-8B1FAA3F2C13}"/>
                    </a:ext>
                  </a:extLst>
                </p14:cNvPr>
                <p14:cNvContentPartPr/>
                <p14:nvPr/>
              </p14:nvContentPartPr>
              <p14:xfrm>
                <a:off x="8935557" y="3936405"/>
                <a:ext cx="73080" cy="164520"/>
              </p14:xfrm>
            </p:contentPart>
          </mc:Choice>
          <mc:Fallback xmlns="">
            <p:pic>
              <p:nvPicPr>
                <p:cNvPr id="56448" name="Freihand 56447">
                  <a:extLst>
                    <a:ext uri="{FF2B5EF4-FFF2-40B4-BE49-F238E27FC236}">
                      <a16:creationId xmlns:a16="http://schemas.microsoft.com/office/drawing/2014/main" id="{8BEC6545-EDBE-4B20-AFB0-8B1FAA3F2C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31237" y="3932085"/>
                  <a:ext cx="81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6449" name="Freihand 56448">
                  <a:extLst>
                    <a:ext uri="{FF2B5EF4-FFF2-40B4-BE49-F238E27FC236}">
                      <a16:creationId xmlns:a16="http://schemas.microsoft.com/office/drawing/2014/main" id="{DE33AB1B-9A96-461F-A081-60BA4598E7D5}"/>
                    </a:ext>
                  </a:extLst>
                </p14:cNvPr>
                <p14:cNvContentPartPr/>
                <p14:nvPr/>
              </p14:nvContentPartPr>
              <p14:xfrm>
                <a:off x="9025917" y="3994005"/>
                <a:ext cx="70920" cy="114480"/>
              </p14:xfrm>
            </p:contentPart>
          </mc:Choice>
          <mc:Fallback xmlns="">
            <p:pic>
              <p:nvPicPr>
                <p:cNvPr id="56449" name="Freihand 56448">
                  <a:extLst>
                    <a:ext uri="{FF2B5EF4-FFF2-40B4-BE49-F238E27FC236}">
                      <a16:creationId xmlns:a16="http://schemas.microsoft.com/office/drawing/2014/main" id="{DE33AB1B-9A96-461F-A081-60BA4598E7D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21597" y="3989685"/>
                  <a:ext cx="79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6450" name="Freihand 56449">
                  <a:extLst>
                    <a:ext uri="{FF2B5EF4-FFF2-40B4-BE49-F238E27FC236}">
                      <a16:creationId xmlns:a16="http://schemas.microsoft.com/office/drawing/2014/main" id="{EF32F59D-C5E8-4A19-8778-517310E065FD}"/>
                    </a:ext>
                  </a:extLst>
                </p14:cNvPr>
                <p14:cNvContentPartPr/>
                <p14:nvPr/>
              </p14:nvContentPartPr>
              <p14:xfrm>
                <a:off x="9088917" y="3920565"/>
                <a:ext cx="56880" cy="171360"/>
              </p14:xfrm>
            </p:contentPart>
          </mc:Choice>
          <mc:Fallback xmlns="">
            <p:pic>
              <p:nvPicPr>
                <p:cNvPr id="56450" name="Freihand 56449">
                  <a:extLst>
                    <a:ext uri="{FF2B5EF4-FFF2-40B4-BE49-F238E27FC236}">
                      <a16:creationId xmlns:a16="http://schemas.microsoft.com/office/drawing/2014/main" id="{EF32F59D-C5E8-4A19-8778-517310E065F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84597" y="3916245"/>
                  <a:ext cx="6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56452" name="Freihand 56451">
                  <a:extLst>
                    <a:ext uri="{FF2B5EF4-FFF2-40B4-BE49-F238E27FC236}">
                      <a16:creationId xmlns:a16="http://schemas.microsoft.com/office/drawing/2014/main" id="{5D4729F8-6438-463A-9756-13172381EAD8}"/>
                    </a:ext>
                  </a:extLst>
                </p14:cNvPr>
                <p14:cNvContentPartPr/>
                <p14:nvPr/>
              </p14:nvContentPartPr>
              <p14:xfrm>
                <a:off x="9242637" y="3978165"/>
                <a:ext cx="62280" cy="116640"/>
              </p14:xfrm>
            </p:contentPart>
          </mc:Choice>
          <mc:Fallback xmlns="">
            <p:pic>
              <p:nvPicPr>
                <p:cNvPr id="56452" name="Freihand 56451">
                  <a:extLst>
                    <a:ext uri="{FF2B5EF4-FFF2-40B4-BE49-F238E27FC236}">
                      <a16:creationId xmlns:a16="http://schemas.microsoft.com/office/drawing/2014/main" id="{5D4729F8-6438-463A-9756-13172381EAD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38317" y="3973845"/>
                  <a:ext cx="70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6453" name="Freihand 56452">
                  <a:extLst>
                    <a:ext uri="{FF2B5EF4-FFF2-40B4-BE49-F238E27FC236}">
                      <a16:creationId xmlns:a16="http://schemas.microsoft.com/office/drawing/2014/main" id="{5A98B175-BE8F-4F0A-85B2-32F42C208DA7}"/>
                    </a:ext>
                  </a:extLst>
                </p14:cNvPr>
                <p14:cNvContentPartPr/>
                <p14:nvPr/>
              </p14:nvContentPartPr>
              <p14:xfrm>
                <a:off x="9304197" y="3986805"/>
                <a:ext cx="62640" cy="79200"/>
              </p14:xfrm>
            </p:contentPart>
          </mc:Choice>
          <mc:Fallback xmlns="">
            <p:pic>
              <p:nvPicPr>
                <p:cNvPr id="56453" name="Freihand 56452">
                  <a:extLst>
                    <a:ext uri="{FF2B5EF4-FFF2-40B4-BE49-F238E27FC236}">
                      <a16:creationId xmlns:a16="http://schemas.microsoft.com/office/drawing/2014/main" id="{5A98B175-BE8F-4F0A-85B2-32F42C208D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99877" y="3982485"/>
                  <a:ext cx="71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6454" name="Freihand 56453">
                  <a:extLst>
                    <a:ext uri="{FF2B5EF4-FFF2-40B4-BE49-F238E27FC236}">
                      <a16:creationId xmlns:a16="http://schemas.microsoft.com/office/drawing/2014/main" id="{A9331AF8-94D2-4DC3-B436-458FB79B0C03}"/>
                    </a:ext>
                  </a:extLst>
                </p14:cNvPr>
                <p14:cNvContentPartPr/>
                <p14:nvPr/>
              </p14:nvContentPartPr>
              <p14:xfrm>
                <a:off x="9379797" y="3953685"/>
                <a:ext cx="157320" cy="161640"/>
              </p14:xfrm>
            </p:contentPart>
          </mc:Choice>
          <mc:Fallback xmlns="">
            <p:pic>
              <p:nvPicPr>
                <p:cNvPr id="56454" name="Freihand 56453">
                  <a:extLst>
                    <a:ext uri="{FF2B5EF4-FFF2-40B4-BE49-F238E27FC236}">
                      <a16:creationId xmlns:a16="http://schemas.microsoft.com/office/drawing/2014/main" id="{A9331AF8-94D2-4DC3-B436-458FB79B0C0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75477" y="3949365"/>
                  <a:ext cx="16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6455" name="Freihand 56454">
                  <a:extLst>
                    <a:ext uri="{FF2B5EF4-FFF2-40B4-BE49-F238E27FC236}">
                      <a16:creationId xmlns:a16="http://schemas.microsoft.com/office/drawing/2014/main" id="{C960CB36-43E9-4B7C-88F6-4A8B0A7538EF}"/>
                    </a:ext>
                  </a:extLst>
                </p14:cNvPr>
                <p14:cNvContentPartPr/>
                <p14:nvPr/>
              </p14:nvContentPartPr>
              <p14:xfrm>
                <a:off x="9583197" y="3955845"/>
                <a:ext cx="115920" cy="45360"/>
              </p14:xfrm>
            </p:contentPart>
          </mc:Choice>
          <mc:Fallback xmlns="">
            <p:pic>
              <p:nvPicPr>
                <p:cNvPr id="56455" name="Freihand 56454">
                  <a:extLst>
                    <a:ext uri="{FF2B5EF4-FFF2-40B4-BE49-F238E27FC236}">
                      <a16:creationId xmlns:a16="http://schemas.microsoft.com/office/drawing/2014/main" id="{C960CB36-43E9-4B7C-88F6-4A8B0A7538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78877" y="3951525"/>
                  <a:ext cx="12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6456" name="Freihand 56455">
                  <a:extLst>
                    <a:ext uri="{FF2B5EF4-FFF2-40B4-BE49-F238E27FC236}">
                      <a16:creationId xmlns:a16="http://schemas.microsoft.com/office/drawing/2014/main" id="{AA171263-B2EC-4111-9422-B4D9EB34C92D}"/>
                    </a:ext>
                  </a:extLst>
                </p14:cNvPr>
                <p14:cNvContentPartPr/>
                <p14:nvPr/>
              </p14:nvContentPartPr>
              <p14:xfrm>
                <a:off x="9694077" y="3914805"/>
                <a:ext cx="2520" cy="8640"/>
              </p14:xfrm>
            </p:contentPart>
          </mc:Choice>
          <mc:Fallback xmlns="">
            <p:pic>
              <p:nvPicPr>
                <p:cNvPr id="56456" name="Freihand 56455">
                  <a:extLst>
                    <a:ext uri="{FF2B5EF4-FFF2-40B4-BE49-F238E27FC236}">
                      <a16:creationId xmlns:a16="http://schemas.microsoft.com/office/drawing/2014/main" id="{AA171263-B2EC-4111-9422-B4D9EB34C9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89757" y="3910485"/>
                  <a:ext cx="11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6457" name="Freihand 56456">
                  <a:extLst>
                    <a:ext uri="{FF2B5EF4-FFF2-40B4-BE49-F238E27FC236}">
                      <a16:creationId xmlns:a16="http://schemas.microsoft.com/office/drawing/2014/main" id="{FEBA511F-4BC1-4318-A092-586974D704CB}"/>
                    </a:ext>
                  </a:extLst>
                </p14:cNvPr>
                <p14:cNvContentPartPr/>
                <p14:nvPr/>
              </p14:nvContentPartPr>
              <p14:xfrm>
                <a:off x="9740517" y="3915525"/>
                <a:ext cx="137160" cy="76320"/>
              </p14:xfrm>
            </p:contentPart>
          </mc:Choice>
          <mc:Fallback xmlns="">
            <p:pic>
              <p:nvPicPr>
                <p:cNvPr id="56457" name="Freihand 56456">
                  <a:extLst>
                    <a:ext uri="{FF2B5EF4-FFF2-40B4-BE49-F238E27FC236}">
                      <a16:creationId xmlns:a16="http://schemas.microsoft.com/office/drawing/2014/main" id="{FEBA511F-4BC1-4318-A092-586974D704C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36197" y="3911205"/>
                  <a:ext cx="145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6458" name="Freihand 56457">
                  <a:extLst>
                    <a:ext uri="{FF2B5EF4-FFF2-40B4-BE49-F238E27FC236}">
                      <a16:creationId xmlns:a16="http://schemas.microsoft.com/office/drawing/2014/main" id="{B6365E85-F317-4E9D-8F95-20650DD20DE8}"/>
                    </a:ext>
                  </a:extLst>
                </p14:cNvPr>
                <p14:cNvContentPartPr/>
                <p14:nvPr/>
              </p14:nvContentPartPr>
              <p14:xfrm>
                <a:off x="9875157" y="3916605"/>
                <a:ext cx="43920" cy="78840"/>
              </p14:xfrm>
            </p:contentPart>
          </mc:Choice>
          <mc:Fallback xmlns="">
            <p:pic>
              <p:nvPicPr>
                <p:cNvPr id="56458" name="Freihand 56457">
                  <a:extLst>
                    <a:ext uri="{FF2B5EF4-FFF2-40B4-BE49-F238E27FC236}">
                      <a16:creationId xmlns:a16="http://schemas.microsoft.com/office/drawing/2014/main" id="{B6365E85-F317-4E9D-8F95-20650DD20DE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70837" y="3912285"/>
                  <a:ext cx="5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6460" name="Freihand 56459">
                  <a:extLst>
                    <a:ext uri="{FF2B5EF4-FFF2-40B4-BE49-F238E27FC236}">
                      <a16:creationId xmlns:a16="http://schemas.microsoft.com/office/drawing/2014/main" id="{0F6074E0-9409-4047-9EF8-795E12405A16}"/>
                    </a:ext>
                  </a:extLst>
                </p14:cNvPr>
                <p14:cNvContentPartPr/>
                <p14:nvPr/>
              </p14:nvContentPartPr>
              <p14:xfrm>
                <a:off x="9930237" y="3862245"/>
                <a:ext cx="217440" cy="83520"/>
              </p14:xfrm>
            </p:contentPart>
          </mc:Choice>
          <mc:Fallback xmlns="">
            <p:pic>
              <p:nvPicPr>
                <p:cNvPr id="56460" name="Freihand 56459">
                  <a:extLst>
                    <a:ext uri="{FF2B5EF4-FFF2-40B4-BE49-F238E27FC236}">
                      <a16:creationId xmlns:a16="http://schemas.microsoft.com/office/drawing/2014/main" id="{0F6074E0-9409-4047-9EF8-795E12405A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25917" y="3857925"/>
                  <a:ext cx="22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6461" name="Freihand 56460">
                  <a:extLst>
                    <a:ext uri="{FF2B5EF4-FFF2-40B4-BE49-F238E27FC236}">
                      <a16:creationId xmlns:a16="http://schemas.microsoft.com/office/drawing/2014/main" id="{A11963C1-BEB5-4319-B787-C72CEE563D0D}"/>
                    </a:ext>
                  </a:extLst>
                </p14:cNvPr>
                <p14:cNvContentPartPr/>
                <p14:nvPr/>
              </p14:nvContentPartPr>
              <p14:xfrm>
                <a:off x="10190877" y="3771885"/>
                <a:ext cx="269640" cy="159840"/>
              </p14:xfrm>
            </p:contentPart>
          </mc:Choice>
          <mc:Fallback xmlns="">
            <p:pic>
              <p:nvPicPr>
                <p:cNvPr id="56461" name="Freihand 56460">
                  <a:extLst>
                    <a:ext uri="{FF2B5EF4-FFF2-40B4-BE49-F238E27FC236}">
                      <a16:creationId xmlns:a16="http://schemas.microsoft.com/office/drawing/2014/main" id="{A11963C1-BEB5-4319-B787-C72CEE563D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86557" y="3767565"/>
                  <a:ext cx="27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6462" name="Freihand 56461">
                  <a:extLst>
                    <a:ext uri="{FF2B5EF4-FFF2-40B4-BE49-F238E27FC236}">
                      <a16:creationId xmlns:a16="http://schemas.microsoft.com/office/drawing/2014/main" id="{5B3C6632-9B79-4ADD-9EA1-0530B573FBAA}"/>
                    </a:ext>
                  </a:extLst>
                </p14:cNvPr>
                <p14:cNvContentPartPr/>
                <p14:nvPr/>
              </p14:nvContentPartPr>
              <p14:xfrm>
                <a:off x="10471677" y="3791685"/>
                <a:ext cx="60840" cy="87120"/>
              </p14:xfrm>
            </p:contentPart>
          </mc:Choice>
          <mc:Fallback xmlns="">
            <p:pic>
              <p:nvPicPr>
                <p:cNvPr id="56462" name="Freihand 56461">
                  <a:extLst>
                    <a:ext uri="{FF2B5EF4-FFF2-40B4-BE49-F238E27FC236}">
                      <a16:creationId xmlns:a16="http://schemas.microsoft.com/office/drawing/2014/main" id="{5B3C6632-9B79-4ADD-9EA1-0530B573FB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67357" y="3787365"/>
                  <a:ext cx="69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6463" name="Freihand 56462">
                  <a:extLst>
                    <a:ext uri="{FF2B5EF4-FFF2-40B4-BE49-F238E27FC236}">
                      <a16:creationId xmlns:a16="http://schemas.microsoft.com/office/drawing/2014/main" id="{D6F8B705-2057-47A8-89C7-5EA73D731F2E}"/>
                    </a:ext>
                  </a:extLst>
                </p14:cNvPr>
                <p14:cNvContentPartPr/>
                <p14:nvPr/>
              </p14:nvContentPartPr>
              <p14:xfrm>
                <a:off x="10681557" y="3739125"/>
                <a:ext cx="114120" cy="118440"/>
              </p14:xfrm>
            </p:contentPart>
          </mc:Choice>
          <mc:Fallback xmlns="">
            <p:pic>
              <p:nvPicPr>
                <p:cNvPr id="56463" name="Freihand 56462">
                  <a:extLst>
                    <a:ext uri="{FF2B5EF4-FFF2-40B4-BE49-F238E27FC236}">
                      <a16:creationId xmlns:a16="http://schemas.microsoft.com/office/drawing/2014/main" id="{D6F8B705-2057-47A8-89C7-5EA73D731F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77237" y="3734805"/>
                  <a:ext cx="12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6464" name="Freihand 56463">
                  <a:extLst>
                    <a:ext uri="{FF2B5EF4-FFF2-40B4-BE49-F238E27FC236}">
                      <a16:creationId xmlns:a16="http://schemas.microsoft.com/office/drawing/2014/main" id="{938D6EAC-8BD2-4EC2-9495-B13BF1DD5D16}"/>
                    </a:ext>
                  </a:extLst>
                </p14:cNvPr>
                <p14:cNvContentPartPr/>
                <p14:nvPr/>
              </p14:nvContentPartPr>
              <p14:xfrm>
                <a:off x="10782717" y="3768645"/>
                <a:ext cx="47160" cy="66600"/>
              </p14:xfrm>
            </p:contentPart>
          </mc:Choice>
          <mc:Fallback xmlns="">
            <p:pic>
              <p:nvPicPr>
                <p:cNvPr id="56464" name="Freihand 56463">
                  <a:extLst>
                    <a:ext uri="{FF2B5EF4-FFF2-40B4-BE49-F238E27FC236}">
                      <a16:creationId xmlns:a16="http://schemas.microsoft.com/office/drawing/2014/main" id="{938D6EAC-8BD2-4EC2-9495-B13BF1DD5D1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78397" y="3764325"/>
                  <a:ext cx="55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6465" name="Freihand 56464">
                  <a:extLst>
                    <a:ext uri="{FF2B5EF4-FFF2-40B4-BE49-F238E27FC236}">
                      <a16:creationId xmlns:a16="http://schemas.microsoft.com/office/drawing/2014/main" id="{0A872CFE-D1C9-4286-B598-836EB805F40B}"/>
                    </a:ext>
                  </a:extLst>
                </p14:cNvPr>
                <p14:cNvContentPartPr/>
                <p14:nvPr/>
              </p14:nvContentPartPr>
              <p14:xfrm>
                <a:off x="10914837" y="3677205"/>
                <a:ext cx="91080" cy="133920"/>
              </p14:xfrm>
            </p:contentPart>
          </mc:Choice>
          <mc:Fallback xmlns="">
            <p:pic>
              <p:nvPicPr>
                <p:cNvPr id="56465" name="Freihand 56464">
                  <a:extLst>
                    <a:ext uri="{FF2B5EF4-FFF2-40B4-BE49-F238E27FC236}">
                      <a16:creationId xmlns:a16="http://schemas.microsoft.com/office/drawing/2014/main" id="{0A872CFE-D1C9-4286-B598-836EB805F4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10517" y="367288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6466" name="Freihand 56465">
                  <a:extLst>
                    <a:ext uri="{FF2B5EF4-FFF2-40B4-BE49-F238E27FC236}">
                      <a16:creationId xmlns:a16="http://schemas.microsoft.com/office/drawing/2014/main" id="{E4E67B7E-CD47-494B-9AC4-2A99DA8985B0}"/>
                    </a:ext>
                  </a:extLst>
                </p14:cNvPr>
                <p14:cNvContentPartPr/>
                <p14:nvPr/>
              </p14:nvContentPartPr>
              <p14:xfrm>
                <a:off x="11023197" y="3610965"/>
                <a:ext cx="296280" cy="188280"/>
              </p14:xfrm>
            </p:contentPart>
          </mc:Choice>
          <mc:Fallback xmlns="">
            <p:pic>
              <p:nvPicPr>
                <p:cNvPr id="56466" name="Freihand 56465">
                  <a:extLst>
                    <a:ext uri="{FF2B5EF4-FFF2-40B4-BE49-F238E27FC236}">
                      <a16:creationId xmlns:a16="http://schemas.microsoft.com/office/drawing/2014/main" id="{E4E67B7E-CD47-494B-9AC4-2A99DA8985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18877" y="3606645"/>
                  <a:ext cx="304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6467" name="Freihand 56466">
                  <a:extLst>
                    <a:ext uri="{FF2B5EF4-FFF2-40B4-BE49-F238E27FC236}">
                      <a16:creationId xmlns:a16="http://schemas.microsoft.com/office/drawing/2014/main" id="{0B95F575-68E2-4423-9BB5-01B076F34BEB}"/>
                    </a:ext>
                  </a:extLst>
                </p14:cNvPr>
                <p14:cNvContentPartPr/>
                <p14:nvPr/>
              </p14:nvContentPartPr>
              <p14:xfrm>
                <a:off x="11175477" y="3613845"/>
                <a:ext cx="19080" cy="6480"/>
              </p14:xfrm>
            </p:contentPart>
          </mc:Choice>
          <mc:Fallback xmlns="">
            <p:pic>
              <p:nvPicPr>
                <p:cNvPr id="56467" name="Freihand 56466">
                  <a:extLst>
                    <a:ext uri="{FF2B5EF4-FFF2-40B4-BE49-F238E27FC236}">
                      <a16:creationId xmlns:a16="http://schemas.microsoft.com/office/drawing/2014/main" id="{0B95F575-68E2-4423-9BB5-01B076F34B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71157" y="3609525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6468" name="Freihand 56467">
                  <a:extLst>
                    <a:ext uri="{FF2B5EF4-FFF2-40B4-BE49-F238E27FC236}">
                      <a16:creationId xmlns:a16="http://schemas.microsoft.com/office/drawing/2014/main" id="{7EDDDDB6-4535-4E15-8D49-98526B3B0EF6}"/>
                    </a:ext>
                  </a:extLst>
                </p14:cNvPr>
                <p14:cNvContentPartPr/>
                <p14:nvPr/>
              </p14:nvContentPartPr>
              <p14:xfrm>
                <a:off x="11429997" y="3618885"/>
                <a:ext cx="201960" cy="219960"/>
              </p14:xfrm>
            </p:contentPart>
          </mc:Choice>
          <mc:Fallback xmlns="">
            <p:pic>
              <p:nvPicPr>
                <p:cNvPr id="56468" name="Freihand 56467">
                  <a:extLst>
                    <a:ext uri="{FF2B5EF4-FFF2-40B4-BE49-F238E27FC236}">
                      <a16:creationId xmlns:a16="http://schemas.microsoft.com/office/drawing/2014/main" id="{7EDDDDB6-4535-4E15-8D49-98526B3B0E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25677" y="3614565"/>
                  <a:ext cx="21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6481" name="Freihand 56480">
                  <a:extLst>
                    <a:ext uri="{FF2B5EF4-FFF2-40B4-BE49-F238E27FC236}">
                      <a16:creationId xmlns:a16="http://schemas.microsoft.com/office/drawing/2014/main" id="{F96A5A82-5E00-455F-9B0B-07C72539359C}"/>
                    </a:ext>
                  </a:extLst>
                </p14:cNvPr>
                <p14:cNvContentPartPr/>
                <p14:nvPr/>
              </p14:nvContentPartPr>
              <p14:xfrm>
                <a:off x="9978837" y="4071045"/>
                <a:ext cx="23760" cy="84600"/>
              </p14:xfrm>
            </p:contentPart>
          </mc:Choice>
          <mc:Fallback xmlns="">
            <p:pic>
              <p:nvPicPr>
                <p:cNvPr id="56481" name="Freihand 56480">
                  <a:extLst>
                    <a:ext uri="{FF2B5EF4-FFF2-40B4-BE49-F238E27FC236}">
                      <a16:creationId xmlns:a16="http://schemas.microsoft.com/office/drawing/2014/main" id="{F96A5A82-5E00-455F-9B0B-07C72539359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74517" y="4066725"/>
                  <a:ext cx="32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6482" name="Freihand 56481">
                  <a:extLst>
                    <a:ext uri="{FF2B5EF4-FFF2-40B4-BE49-F238E27FC236}">
                      <a16:creationId xmlns:a16="http://schemas.microsoft.com/office/drawing/2014/main" id="{A14F0EEF-3740-42A8-A05F-FEB15FE83D4F}"/>
                    </a:ext>
                  </a:extLst>
                </p14:cNvPr>
                <p14:cNvContentPartPr/>
                <p14:nvPr/>
              </p14:nvContentPartPr>
              <p14:xfrm>
                <a:off x="9973077" y="4022805"/>
                <a:ext cx="83520" cy="34560"/>
              </p14:xfrm>
            </p:contentPart>
          </mc:Choice>
          <mc:Fallback xmlns="">
            <p:pic>
              <p:nvPicPr>
                <p:cNvPr id="56482" name="Freihand 56481">
                  <a:extLst>
                    <a:ext uri="{FF2B5EF4-FFF2-40B4-BE49-F238E27FC236}">
                      <a16:creationId xmlns:a16="http://schemas.microsoft.com/office/drawing/2014/main" id="{A14F0EEF-3740-42A8-A05F-FEB15FE83D4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68757" y="4018485"/>
                  <a:ext cx="9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6483" name="Freihand 56482">
                  <a:extLst>
                    <a:ext uri="{FF2B5EF4-FFF2-40B4-BE49-F238E27FC236}">
                      <a16:creationId xmlns:a16="http://schemas.microsoft.com/office/drawing/2014/main" id="{5C64247D-6E03-44FE-9C47-69D0695A4B93}"/>
                    </a:ext>
                  </a:extLst>
                </p14:cNvPr>
                <p14:cNvContentPartPr/>
                <p14:nvPr/>
              </p14:nvContentPartPr>
              <p14:xfrm>
                <a:off x="9985317" y="4063125"/>
                <a:ext cx="80280" cy="94320"/>
              </p14:xfrm>
            </p:contentPart>
          </mc:Choice>
          <mc:Fallback xmlns="">
            <p:pic>
              <p:nvPicPr>
                <p:cNvPr id="56483" name="Freihand 56482">
                  <a:extLst>
                    <a:ext uri="{FF2B5EF4-FFF2-40B4-BE49-F238E27FC236}">
                      <a16:creationId xmlns:a16="http://schemas.microsoft.com/office/drawing/2014/main" id="{5C64247D-6E03-44FE-9C47-69D0695A4B9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80997" y="4058805"/>
                  <a:ext cx="88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6484" name="Freihand 56483">
                  <a:extLst>
                    <a:ext uri="{FF2B5EF4-FFF2-40B4-BE49-F238E27FC236}">
                      <a16:creationId xmlns:a16="http://schemas.microsoft.com/office/drawing/2014/main" id="{2337BA7F-0D47-4718-ACF4-493BDDA26E00}"/>
                    </a:ext>
                  </a:extLst>
                </p14:cNvPr>
                <p14:cNvContentPartPr/>
                <p14:nvPr/>
              </p14:nvContentPartPr>
              <p14:xfrm>
                <a:off x="10105197" y="4072845"/>
                <a:ext cx="63360" cy="71640"/>
              </p14:xfrm>
            </p:contentPart>
          </mc:Choice>
          <mc:Fallback xmlns="">
            <p:pic>
              <p:nvPicPr>
                <p:cNvPr id="56484" name="Freihand 56483">
                  <a:extLst>
                    <a:ext uri="{FF2B5EF4-FFF2-40B4-BE49-F238E27FC236}">
                      <a16:creationId xmlns:a16="http://schemas.microsoft.com/office/drawing/2014/main" id="{2337BA7F-0D47-4718-ACF4-493BDDA26E0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00877" y="4068525"/>
                  <a:ext cx="72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6485" name="Freihand 56484">
                  <a:extLst>
                    <a:ext uri="{FF2B5EF4-FFF2-40B4-BE49-F238E27FC236}">
                      <a16:creationId xmlns:a16="http://schemas.microsoft.com/office/drawing/2014/main" id="{36512C98-1744-4029-B2CC-2AAD6D77866F}"/>
                    </a:ext>
                  </a:extLst>
                </p14:cNvPr>
                <p14:cNvContentPartPr/>
                <p14:nvPr/>
              </p14:nvContentPartPr>
              <p14:xfrm>
                <a:off x="10179357" y="4053405"/>
                <a:ext cx="60840" cy="81000"/>
              </p14:xfrm>
            </p:contentPart>
          </mc:Choice>
          <mc:Fallback xmlns="">
            <p:pic>
              <p:nvPicPr>
                <p:cNvPr id="56485" name="Freihand 56484">
                  <a:extLst>
                    <a:ext uri="{FF2B5EF4-FFF2-40B4-BE49-F238E27FC236}">
                      <a16:creationId xmlns:a16="http://schemas.microsoft.com/office/drawing/2014/main" id="{36512C98-1744-4029-B2CC-2AAD6D77866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75037" y="4049085"/>
                  <a:ext cx="6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6486" name="Freihand 56485">
                  <a:extLst>
                    <a:ext uri="{FF2B5EF4-FFF2-40B4-BE49-F238E27FC236}">
                      <a16:creationId xmlns:a16="http://schemas.microsoft.com/office/drawing/2014/main" id="{897AB249-F224-4C18-942F-669CF2AF46BE}"/>
                    </a:ext>
                  </a:extLst>
                </p14:cNvPr>
                <p14:cNvContentPartPr/>
                <p14:nvPr/>
              </p14:nvContentPartPr>
              <p14:xfrm>
                <a:off x="10239477" y="3983925"/>
                <a:ext cx="80280" cy="123480"/>
              </p14:xfrm>
            </p:contentPart>
          </mc:Choice>
          <mc:Fallback xmlns="">
            <p:pic>
              <p:nvPicPr>
                <p:cNvPr id="56486" name="Freihand 56485">
                  <a:extLst>
                    <a:ext uri="{FF2B5EF4-FFF2-40B4-BE49-F238E27FC236}">
                      <a16:creationId xmlns:a16="http://schemas.microsoft.com/office/drawing/2014/main" id="{897AB249-F224-4C18-942F-669CF2AF46B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35157" y="3979605"/>
                  <a:ext cx="8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6488" name="Freihand 56487">
                  <a:extLst>
                    <a:ext uri="{FF2B5EF4-FFF2-40B4-BE49-F238E27FC236}">
                      <a16:creationId xmlns:a16="http://schemas.microsoft.com/office/drawing/2014/main" id="{5A08650F-1CFC-4392-A03A-F28C8AAEE012}"/>
                    </a:ext>
                  </a:extLst>
                </p14:cNvPr>
                <p14:cNvContentPartPr/>
                <p14:nvPr/>
              </p14:nvContentPartPr>
              <p14:xfrm>
                <a:off x="10377717" y="3988245"/>
                <a:ext cx="135000" cy="145440"/>
              </p14:xfrm>
            </p:contentPart>
          </mc:Choice>
          <mc:Fallback xmlns="">
            <p:pic>
              <p:nvPicPr>
                <p:cNvPr id="56488" name="Freihand 56487">
                  <a:extLst>
                    <a:ext uri="{FF2B5EF4-FFF2-40B4-BE49-F238E27FC236}">
                      <a16:creationId xmlns:a16="http://schemas.microsoft.com/office/drawing/2014/main" id="{5A08650F-1CFC-4392-A03A-F28C8AAEE01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73397" y="3983925"/>
                  <a:ext cx="143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6489" name="Freihand 56488">
                  <a:extLst>
                    <a:ext uri="{FF2B5EF4-FFF2-40B4-BE49-F238E27FC236}">
                      <a16:creationId xmlns:a16="http://schemas.microsoft.com/office/drawing/2014/main" id="{D1B503E5-E77E-45D4-8ED1-CD575AA7CEA9}"/>
                    </a:ext>
                  </a:extLst>
                </p14:cNvPr>
                <p14:cNvContentPartPr/>
                <p14:nvPr/>
              </p14:nvContentPartPr>
              <p14:xfrm>
                <a:off x="10544757" y="3995805"/>
                <a:ext cx="306720" cy="99000"/>
              </p14:xfrm>
            </p:contentPart>
          </mc:Choice>
          <mc:Fallback xmlns="">
            <p:pic>
              <p:nvPicPr>
                <p:cNvPr id="56489" name="Freihand 56488">
                  <a:extLst>
                    <a:ext uri="{FF2B5EF4-FFF2-40B4-BE49-F238E27FC236}">
                      <a16:creationId xmlns:a16="http://schemas.microsoft.com/office/drawing/2014/main" id="{D1B503E5-E77E-45D4-8ED1-CD575AA7CE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40437" y="3991485"/>
                  <a:ext cx="31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6490" name="Freihand 56489">
                  <a:extLst>
                    <a:ext uri="{FF2B5EF4-FFF2-40B4-BE49-F238E27FC236}">
                      <a16:creationId xmlns:a16="http://schemas.microsoft.com/office/drawing/2014/main" id="{B8262B84-379E-4AEF-86BD-0B761F8D6D71}"/>
                    </a:ext>
                  </a:extLst>
                </p14:cNvPr>
                <p14:cNvContentPartPr/>
                <p14:nvPr/>
              </p14:nvContentPartPr>
              <p14:xfrm>
                <a:off x="10875237" y="3951525"/>
                <a:ext cx="217440" cy="166320"/>
              </p14:xfrm>
            </p:contentPart>
          </mc:Choice>
          <mc:Fallback xmlns="">
            <p:pic>
              <p:nvPicPr>
                <p:cNvPr id="56490" name="Freihand 56489">
                  <a:extLst>
                    <a:ext uri="{FF2B5EF4-FFF2-40B4-BE49-F238E27FC236}">
                      <a16:creationId xmlns:a16="http://schemas.microsoft.com/office/drawing/2014/main" id="{B8262B84-379E-4AEF-86BD-0B761F8D6D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70917" y="3947205"/>
                  <a:ext cx="22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6491" name="Freihand 56490">
                  <a:extLst>
                    <a:ext uri="{FF2B5EF4-FFF2-40B4-BE49-F238E27FC236}">
                      <a16:creationId xmlns:a16="http://schemas.microsoft.com/office/drawing/2014/main" id="{E63F8294-3244-4548-8B43-0D724EEE4A0C}"/>
                    </a:ext>
                  </a:extLst>
                </p14:cNvPr>
                <p14:cNvContentPartPr/>
                <p14:nvPr/>
              </p14:nvContentPartPr>
              <p14:xfrm>
                <a:off x="11193117" y="3818685"/>
                <a:ext cx="29160" cy="122040"/>
              </p14:xfrm>
            </p:contentPart>
          </mc:Choice>
          <mc:Fallback xmlns="">
            <p:pic>
              <p:nvPicPr>
                <p:cNvPr id="56491" name="Freihand 56490">
                  <a:extLst>
                    <a:ext uri="{FF2B5EF4-FFF2-40B4-BE49-F238E27FC236}">
                      <a16:creationId xmlns:a16="http://schemas.microsoft.com/office/drawing/2014/main" id="{E63F8294-3244-4548-8B43-0D724EEE4A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88797" y="3814365"/>
                  <a:ext cx="37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6492" name="Freihand 56491">
                  <a:extLst>
                    <a:ext uri="{FF2B5EF4-FFF2-40B4-BE49-F238E27FC236}">
                      <a16:creationId xmlns:a16="http://schemas.microsoft.com/office/drawing/2014/main" id="{450F742E-903E-4A79-B3FC-61958BB94899}"/>
                    </a:ext>
                  </a:extLst>
                </p14:cNvPr>
                <p14:cNvContentPartPr/>
                <p14:nvPr/>
              </p14:nvContentPartPr>
              <p14:xfrm>
                <a:off x="11210037" y="3996885"/>
                <a:ext cx="5760" cy="15840"/>
              </p14:xfrm>
            </p:contentPart>
          </mc:Choice>
          <mc:Fallback xmlns="">
            <p:pic>
              <p:nvPicPr>
                <p:cNvPr id="56492" name="Freihand 56491">
                  <a:extLst>
                    <a:ext uri="{FF2B5EF4-FFF2-40B4-BE49-F238E27FC236}">
                      <a16:creationId xmlns:a16="http://schemas.microsoft.com/office/drawing/2014/main" id="{450F742E-903E-4A79-B3FC-61958BB9489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05717" y="3992565"/>
                  <a:ext cx="14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6494" name="Freihand 56493">
                  <a:extLst>
                    <a:ext uri="{FF2B5EF4-FFF2-40B4-BE49-F238E27FC236}">
                      <a16:creationId xmlns:a16="http://schemas.microsoft.com/office/drawing/2014/main" id="{9D0FC093-E567-4337-B116-1A175078CFE6}"/>
                    </a:ext>
                  </a:extLst>
                </p14:cNvPr>
                <p14:cNvContentPartPr/>
                <p14:nvPr/>
              </p14:nvContentPartPr>
              <p14:xfrm>
                <a:off x="10571037" y="4050165"/>
                <a:ext cx="642240" cy="82440"/>
              </p14:xfrm>
            </p:contentPart>
          </mc:Choice>
          <mc:Fallback xmlns="">
            <p:pic>
              <p:nvPicPr>
                <p:cNvPr id="56494" name="Freihand 56493">
                  <a:extLst>
                    <a:ext uri="{FF2B5EF4-FFF2-40B4-BE49-F238E27FC236}">
                      <a16:creationId xmlns:a16="http://schemas.microsoft.com/office/drawing/2014/main" id="{9D0FC093-E567-4337-B116-1A175078CF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66717" y="4045845"/>
                  <a:ext cx="65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6495" name="Freihand 56494">
                  <a:extLst>
                    <a:ext uri="{FF2B5EF4-FFF2-40B4-BE49-F238E27FC236}">
                      <a16:creationId xmlns:a16="http://schemas.microsoft.com/office/drawing/2014/main" id="{30DA9C48-999E-473B-BAF0-02AE92958077}"/>
                    </a:ext>
                  </a:extLst>
                </p14:cNvPr>
                <p14:cNvContentPartPr/>
                <p14:nvPr/>
              </p14:nvContentPartPr>
              <p14:xfrm>
                <a:off x="11276277" y="3895005"/>
                <a:ext cx="123120" cy="48600"/>
              </p14:xfrm>
            </p:contentPart>
          </mc:Choice>
          <mc:Fallback xmlns="">
            <p:pic>
              <p:nvPicPr>
                <p:cNvPr id="56495" name="Freihand 56494">
                  <a:extLst>
                    <a:ext uri="{FF2B5EF4-FFF2-40B4-BE49-F238E27FC236}">
                      <a16:creationId xmlns:a16="http://schemas.microsoft.com/office/drawing/2014/main" id="{30DA9C48-999E-473B-BAF0-02AE929580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71957" y="3890685"/>
                  <a:ext cx="131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6496" name="Freihand 56495">
                  <a:extLst>
                    <a:ext uri="{FF2B5EF4-FFF2-40B4-BE49-F238E27FC236}">
                      <a16:creationId xmlns:a16="http://schemas.microsoft.com/office/drawing/2014/main" id="{832AF29B-2A1E-434B-A024-A4511F0809E4}"/>
                    </a:ext>
                  </a:extLst>
                </p14:cNvPr>
                <p14:cNvContentPartPr/>
                <p14:nvPr/>
              </p14:nvContentPartPr>
              <p14:xfrm>
                <a:off x="11213277" y="3839205"/>
                <a:ext cx="150480" cy="143280"/>
              </p14:xfrm>
            </p:contentPart>
          </mc:Choice>
          <mc:Fallback xmlns="">
            <p:pic>
              <p:nvPicPr>
                <p:cNvPr id="56496" name="Freihand 56495">
                  <a:extLst>
                    <a:ext uri="{FF2B5EF4-FFF2-40B4-BE49-F238E27FC236}">
                      <a16:creationId xmlns:a16="http://schemas.microsoft.com/office/drawing/2014/main" id="{832AF29B-2A1E-434B-A024-A4511F0809E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08957" y="3834885"/>
                  <a:ext cx="159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6497" name="Freihand 56496">
                  <a:extLst>
                    <a:ext uri="{FF2B5EF4-FFF2-40B4-BE49-F238E27FC236}">
                      <a16:creationId xmlns:a16="http://schemas.microsoft.com/office/drawing/2014/main" id="{0496EDB9-8DC4-414F-ACC5-560F99B2C523}"/>
                    </a:ext>
                  </a:extLst>
                </p14:cNvPr>
                <p14:cNvContentPartPr/>
                <p14:nvPr/>
              </p14:nvContentPartPr>
              <p14:xfrm>
                <a:off x="11562117" y="3824805"/>
                <a:ext cx="11880" cy="117000"/>
              </p14:xfrm>
            </p:contentPart>
          </mc:Choice>
          <mc:Fallback xmlns="">
            <p:pic>
              <p:nvPicPr>
                <p:cNvPr id="56497" name="Freihand 56496">
                  <a:extLst>
                    <a:ext uri="{FF2B5EF4-FFF2-40B4-BE49-F238E27FC236}">
                      <a16:creationId xmlns:a16="http://schemas.microsoft.com/office/drawing/2014/main" id="{0496EDB9-8DC4-414F-ACC5-560F99B2C5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57797" y="3820485"/>
                  <a:ext cx="2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6498" name="Freihand 56497">
                  <a:extLst>
                    <a:ext uri="{FF2B5EF4-FFF2-40B4-BE49-F238E27FC236}">
                      <a16:creationId xmlns:a16="http://schemas.microsoft.com/office/drawing/2014/main" id="{FBA5F354-97C1-43F3-AE96-95451E103757}"/>
                    </a:ext>
                  </a:extLst>
                </p14:cNvPr>
                <p14:cNvContentPartPr/>
                <p14:nvPr/>
              </p14:nvContentPartPr>
              <p14:xfrm>
                <a:off x="11501997" y="3874125"/>
                <a:ext cx="122400" cy="66600"/>
              </p14:xfrm>
            </p:contentPart>
          </mc:Choice>
          <mc:Fallback xmlns="">
            <p:pic>
              <p:nvPicPr>
                <p:cNvPr id="56498" name="Freihand 56497">
                  <a:extLst>
                    <a:ext uri="{FF2B5EF4-FFF2-40B4-BE49-F238E27FC236}">
                      <a16:creationId xmlns:a16="http://schemas.microsoft.com/office/drawing/2014/main" id="{FBA5F354-97C1-43F3-AE96-95451E10375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97677" y="3869805"/>
                  <a:ext cx="13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6499" name="Freihand 56498">
                  <a:extLst>
                    <a:ext uri="{FF2B5EF4-FFF2-40B4-BE49-F238E27FC236}">
                      <a16:creationId xmlns:a16="http://schemas.microsoft.com/office/drawing/2014/main" id="{80F3C164-0812-4484-8836-0D0082080771}"/>
                    </a:ext>
                  </a:extLst>
                </p14:cNvPr>
                <p14:cNvContentPartPr/>
                <p14:nvPr/>
              </p14:nvContentPartPr>
              <p14:xfrm>
                <a:off x="11473197" y="3783405"/>
                <a:ext cx="126720" cy="65880"/>
              </p14:xfrm>
            </p:contentPart>
          </mc:Choice>
          <mc:Fallback xmlns="">
            <p:pic>
              <p:nvPicPr>
                <p:cNvPr id="56499" name="Freihand 56498">
                  <a:extLst>
                    <a:ext uri="{FF2B5EF4-FFF2-40B4-BE49-F238E27FC236}">
                      <a16:creationId xmlns:a16="http://schemas.microsoft.com/office/drawing/2014/main" id="{80F3C164-0812-4484-8836-0D00820807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68877" y="3779085"/>
                  <a:ext cx="135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6500" name="Freihand 56499">
                  <a:extLst>
                    <a:ext uri="{FF2B5EF4-FFF2-40B4-BE49-F238E27FC236}">
                      <a16:creationId xmlns:a16="http://schemas.microsoft.com/office/drawing/2014/main" id="{C4ECD060-5143-435F-B6BC-9694EB7BE01E}"/>
                    </a:ext>
                  </a:extLst>
                </p14:cNvPr>
                <p14:cNvContentPartPr/>
                <p14:nvPr/>
              </p14:nvContentPartPr>
              <p14:xfrm>
                <a:off x="11638077" y="3805725"/>
                <a:ext cx="137160" cy="74880"/>
              </p14:xfrm>
            </p:contentPart>
          </mc:Choice>
          <mc:Fallback xmlns="">
            <p:pic>
              <p:nvPicPr>
                <p:cNvPr id="56500" name="Freihand 56499">
                  <a:extLst>
                    <a:ext uri="{FF2B5EF4-FFF2-40B4-BE49-F238E27FC236}">
                      <a16:creationId xmlns:a16="http://schemas.microsoft.com/office/drawing/2014/main" id="{C4ECD060-5143-435F-B6BC-9694EB7BE01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33757" y="3801405"/>
                  <a:ext cx="14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6501" name="Freihand 56500">
                  <a:extLst>
                    <a:ext uri="{FF2B5EF4-FFF2-40B4-BE49-F238E27FC236}">
                      <a16:creationId xmlns:a16="http://schemas.microsoft.com/office/drawing/2014/main" id="{C98B7FBB-9236-4352-8A0E-054FA76A15A5}"/>
                    </a:ext>
                  </a:extLst>
                </p14:cNvPr>
                <p14:cNvContentPartPr/>
                <p14:nvPr/>
              </p14:nvContentPartPr>
              <p14:xfrm>
                <a:off x="11889357" y="3726165"/>
                <a:ext cx="12240" cy="129960"/>
              </p14:xfrm>
            </p:contentPart>
          </mc:Choice>
          <mc:Fallback xmlns="">
            <p:pic>
              <p:nvPicPr>
                <p:cNvPr id="56501" name="Freihand 56500">
                  <a:extLst>
                    <a:ext uri="{FF2B5EF4-FFF2-40B4-BE49-F238E27FC236}">
                      <a16:creationId xmlns:a16="http://schemas.microsoft.com/office/drawing/2014/main" id="{C98B7FBB-9236-4352-8A0E-054FA76A15A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85037" y="3721845"/>
                  <a:ext cx="20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6502" name="Freihand 56501">
                  <a:extLst>
                    <a:ext uri="{FF2B5EF4-FFF2-40B4-BE49-F238E27FC236}">
                      <a16:creationId xmlns:a16="http://schemas.microsoft.com/office/drawing/2014/main" id="{07ACB4B8-09B2-449F-B820-79D27F415959}"/>
                    </a:ext>
                  </a:extLst>
                </p14:cNvPr>
                <p14:cNvContentPartPr/>
                <p14:nvPr/>
              </p14:nvContentPartPr>
              <p14:xfrm>
                <a:off x="11776317" y="3604845"/>
                <a:ext cx="202320" cy="178560"/>
              </p14:xfrm>
            </p:contentPart>
          </mc:Choice>
          <mc:Fallback xmlns="">
            <p:pic>
              <p:nvPicPr>
                <p:cNvPr id="56502" name="Freihand 56501">
                  <a:extLst>
                    <a:ext uri="{FF2B5EF4-FFF2-40B4-BE49-F238E27FC236}">
                      <a16:creationId xmlns:a16="http://schemas.microsoft.com/office/drawing/2014/main" id="{07ACB4B8-09B2-449F-B820-79D27F41595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71997" y="3600525"/>
                  <a:ext cx="21096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C87FF41-770D-46F9-9ED8-C1B91BAD8D5E}"/>
                  </a:ext>
                </a:extLst>
              </p14:cNvPr>
              <p14:cNvContentPartPr/>
              <p14:nvPr/>
            </p14:nvContentPartPr>
            <p14:xfrm>
              <a:off x="7989117" y="2840925"/>
              <a:ext cx="487440" cy="613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C87FF41-770D-46F9-9ED8-C1B91BAD8D5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984797" y="2836605"/>
                <a:ext cx="49608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F930B81-906E-44D6-AE77-1092F9E41B37}"/>
                  </a:ext>
                </a:extLst>
              </p14:cNvPr>
              <p14:cNvContentPartPr/>
              <p14:nvPr/>
            </p14:nvContentPartPr>
            <p14:xfrm>
              <a:off x="4951077" y="5172645"/>
              <a:ext cx="2580480" cy="133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F930B81-906E-44D6-AE77-1092F9E41B37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946757" y="5168325"/>
                <a:ext cx="2589120" cy="14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56D7AE0-F552-40A5-93E7-89D06813D480}"/>
              </a:ext>
            </a:extLst>
          </p:cNvPr>
          <p:cNvGrpSpPr/>
          <p:nvPr/>
        </p:nvGrpSpPr>
        <p:grpSpPr>
          <a:xfrm>
            <a:off x="9513717" y="241005"/>
            <a:ext cx="1259640" cy="1033200"/>
            <a:chOff x="9513717" y="241005"/>
            <a:chExt cx="1259640" cy="10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F4C641A-D7D3-4346-8348-4CA2F7AD001E}"/>
                    </a:ext>
                  </a:extLst>
                </p14:cNvPr>
                <p14:cNvContentPartPr/>
                <p14:nvPr/>
              </p14:nvContentPartPr>
              <p14:xfrm>
                <a:off x="9777957" y="392565"/>
                <a:ext cx="9000" cy="261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F4C641A-D7D3-4346-8348-4CA2F7AD00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73637" y="388245"/>
                  <a:ext cx="17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491948E-A4A9-44FD-8BE3-ED4A3B7A4570}"/>
                    </a:ext>
                  </a:extLst>
                </p14:cNvPr>
                <p14:cNvContentPartPr/>
                <p14:nvPr/>
              </p14:nvContentPartPr>
              <p14:xfrm>
                <a:off x="9677157" y="351885"/>
                <a:ext cx="204840" cy="62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491948E-A4A9-44FD-8BE3-ED4A3B7A45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72837" y="347565"/>
                  <a:ext cx="213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7E0F05A-5AA6-4A82-B4EA-ACE6729197B5}"/>
                    </a:ext>
                  </a:extLst>
                </p14:cNvPr>
                <p14:cNvContentPartPr/>
                <p14:nvPr/>
              </p14:nvContentPartPr>
              <p14:xfrm>
                <a:off x="9673557" y="464925"/>
                <a:ext cx="194400" cy="53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7E0F05A-5AA6-4A82-B4EA-ACE6729197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69237" y="460605"/>
                  <a:ext cx="20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FCF0EE6-7306-45E7-8F0D-70D1DD62E78A}"/>
                    </a:ext>
                  </a:extLst>
                </p14:cNvPr>
                <p14:cNvContentPartPr/>
                <p14:nvPr/>
              </p14:nvContentPartPr>
              <p14:xfrm>
                <a:off x="9994677" y="270165"/>
                <a:ext cx="110160" cy="33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FCF0EE6-7306-45E7-8F0D-70D1DD62E7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90357" y="265845"/>
                  <a:ext cx="118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5FF73E-869C-4CE4-A5EA-C6A1521AA327}"/>
                    </a:ext>
                  </a:extLst>
                </p14:cNvPr>
                <p14:cNvContentPartPr/>
                <p14:nvPr/>
              </p14:nvContentPartPr>
              <p14:xfrm>
                <a:off x="10166037" y="294285"/>
                <a:ext cx="135720" cy="213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5FF73E-869C-4CE4-A5EA-C6A1521AA3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61717" y="289965"/>
                  <a:ext cx="14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27706F-7B39-4AAE-A960-ACC52AEF7230}"/>
                    </a:ext>
                  </a:extLst>
                </p14:cNvPr>
                <p14:cNvContentPartPr/>
                <p14:nvPr/>
              </p14:nvContentPartPr>
              <p14:xfrm>
                <a:off x="10239477" y="442605"/>
                <a:ext cx="48600" cy="42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27706F-7B39-4AAE-A960-ACC52AEF72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35157" y="438285"/>
                  <a:ext cx="5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F31706E-F8EF-4DD9-A988-6938F165BF08}"/>
                    </a:ext>
                  </a:extLst>
                </p14:cNvPr>
                <p14:cNvContentPartPr/>
                <p14:nvPr/>
              </p14:nvContentPartPr>
              <p14:xfrm>
                <a:off x="10354317" y="455565"/>
                <a:ext cx="9720" cy="101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F31706E-F8EF-4DD9-A988-6938F165BF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49997" y="451245"/>
                  <a:ext cx="1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693757-8CCB-4586-BBE9-571734A3E18F}"/>
                    </a:ext>
                  </a:extLst>
                </p14:cNvPr>
                <p14:cNvContentPartPr/>
                <p14:nvPr/>
              </p14:nvContentPartPr>
              <p14:xfrm>
                <a:off x="10489317" y="241005"/>
                <a:ext cx="284040" cy="322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693757-8CCB-4586-BBE9-571734A3E1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84997" y="236685"/>
                  <a:ext cx="292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1DC5644-A960-4037-B6EE-1BFE4DF9EB35}"/>
                    </a:ext>
                  </a:extLst>
                </p14:cNvPr>
                <p14:cNvContentPartPr/>
                <p14:nvPr/>
              </p14:nvContentPartPr>
              <p14:xfrm>
                <a:off x="9985317" y="655365"/>
                <a:ext cx="136440" cy="214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1DC5644-A960-4037-B6EE-1BFE4DF9EB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80997" y="651045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D3FE6D6-BFF7-4985-9786-5DA951E146FF}"/>
                    </a:ext>
                  </a:extLst>
                </p14:cNvPr>
                <p14:cNvContentPartPr/>
                <p14:nvPr/>
              </p14:nvContentPartPr>
              <p14:xfrm>
                <a:off x="9780117" y="909525"/>
                <a:ext cx="20160" cy="45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D3FE6D6-BFF7-4985-9786-5DA951E146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75797" y="905205"/>
                  <a:ext cx="28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8721AD-1782-4E97-A328-AC6648985FED}"/>
                    </a:ext>
                  </a:extLst>
                </p14:cNvPr>
                <p14:cNvContentPartPr/>
                <p14:nvPr/>
              </p14:nvContentPartPr>
              <p14:xfrm>
                <a:off x="9513717" y="1084125"/>
                <a:ext cx="122400" cy="178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8721AD-1782-4E97-A328-AC6648985F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9397" y="1079805"/>
                  <a:ext cx="13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9952AB-03C4-489C-AF7F-933AB3E7BB50}"/>
                    </a:ext>
                  </a:extLst>
                </p14:cNvPr>
                <p14:cNvContentPartPr/>
                <p14:nvPr/>
              </p14:nvContentPartPr>
              <p14:xfrm>
                <a:off x="9653757" y="1089885"/>
                <a:ext cx="65880" cy="92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9952AB-03C4-489C-AF7F-933AB3E7BB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9437" y="1085565"/>
                  <a:ext cx="7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84F9E20-89B7-461D-83EE-F973522EDADC}"/>
                    </a:ext>
                  </a:extLst>
                </p14:cNvPr>
                <p14:cNvContentPartPr/>
                <p14:nvPr/>
              </p14:nvContentPartPr>
              <p14:xfrm>
                <a:off x="9754557" y="1056045"/>
                <a:ext cx="8568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84F9E20-89B7-461D-83EE-F973522EDA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50237" y="1051725"/>
                  <a:ext cx="94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BC2AA87-389D-4976-B12F-58726C56A226}"/>
                    </a:ext>
                  </a:extLst>
                </p14:cNvPr>
                <p14:cNvContentPartPr/>
                <p14:nvPr/>
              </p14:nvContentPartPr>
              <p14:xfrm>
                <a:off x="9897117" y="1038045"/>
                <a:ext cx="10440" cy="83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BC2AA87-389D-4976-B12F-58726C56A2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92797" y="1033725"/>
                  <a:ext cx="19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746CB3-1671-43F7-98DF-74EFF690CD42}"/>
                    </a:ext>
                  </a:extLst>
                </p14:cNvPr>
                <p14:cNvContentPartPr/>
                <p14:nvPr/>
              </p14:nvContentPartPr>
              <p14:xfrm>
                <a:off x="9925197" y="937605"/>
                <a:ext cx="92160" cy="167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746CB3-1671-43F7-98DF-74EFF690CD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20877" y="933285"/>
                  <a:ext cx="10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EB8462-4F73-4BB3-B10B-ABDDC0836ADF}"/>
                    </a:ext>
                  </a:extLst>
                </p14:cNvPr>
                <p14:cNvContentPartPr/>
                <p14:nvPr/>
              </p14:nvContentPartPr>
              <p14:xfrm>
                <a:off x="10044357" y="974685"/>
                <a:ext cx="97560" cy="9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EB8462-4F73-4BB3-B10B-ABDDC0836A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40037" y="970365"/>
                  <a:ext cx="10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36A8D10-80E1-42B3-B99D-B4CD541BD41C}"/>
                    </a:ext>
                  </a:extLst>
                </p14:cNvPr>
                <p14:cNvContentPartPr/>
                <p14:nvPr/>
              </p14:nvContentPartPr>
              <p14:xfrm>
                <a:off x="10160997" y="893325"/>
                <a:ext cx="23760" cy="151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36A8D10-80E1-42B3-B99D-B4CD541BD4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6677" y="889005"/>
                  <a:ext cx="324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8056E7C-864A-46FB-A13F-10E13548ACD8}"/>
              </a:ext>
            </a:extLst>
          </p:cNvPr>
          <p:cNvGrpSpPr/>
          <p:nvPr/>
        </p:nvGrpSpPr>
        <p:grpSpPr>
          <a:xfrm>
            <a:off x="10586877" y="649605"/>
            <a:ext cx="568080" cy="529920"/>
            <a:chOff x="10586877" y="649605"/>
            <a:chExt cx="5680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2881078-C3A8-4307-BD6E-E047F4808079}"/>
                    </a:ext>
                  </a:extLst>
                </p14:cNvPr>
                <p14:cNvContentPartPr/>
                <p14:nvPr/>
              </p14:nvContentPartPr>
              <p14:xfrm>
                <a:off x="10588677" y="649605"/>
                <a:ext cx="114480" cy="15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2881078-C3A8-4307-BD6E-E047F48080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4357" y="645285"/>
                  <a:ext cx="123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7B602C-5B02-472C-9AF3-EC68355F83CA}"/>
                    </a:ext>
                  </a:extLst>
                </p14:cNvPr>
                <p14:cNvContentPartPr/>
                <p14:nvPr/>
              </p14:nvContentPartPr>
              <p14:xfrm>
                <a:off x="10586877" y="796125"/>
                <a:ext cx="181080" cy="102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7B602C-5B02-472C-9AF3-EC68355F83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82557" y="791805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B96ABD-7C3C-4426-AD8F-DCB14A0C9C8C}"/>
                    </a:ext>
                  </a:extLst>
                </p14:cNvPr>
                <p14:cNvContentPartPr/>
                <p14:nvPr/>
              </p14:nvContentPartPr>
              <p14:xfrm>
                <a:off x="10621797" y="980805"/>
                <a:ext cx="82800" cy="198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B96ABD-7C3C-4426-AD8F-DCB14A0C9C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17477" y="976485"/>
                  <a:ext cx="91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C50041-1E92-4881-8942-82DFE5586971}"/>
                    </a:ext>
                  </a:extLst>
                </p14:cNvPr>
                <p14:cNvContentPartPr/>
                <p14:nvPr/>
              </p14:nvContentPartPr>
              <p14:xfrm>
                <a:off x="10693437" y="1049925"/>
                <a:ext cx="130680" cy="120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C50041-1E92-4881-8942-82DFE55869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89117" y="1045605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D6BADF7-131E-4096-8948-F15ABEA58B99}"/>
                    </a:ext>
                  </a:extLst>
                </p14:cNvPr>
                <p14:cNvContentPartPr/>
                <p14:nvPr/>
              </p14:nvContentPartPr>
              <p14:xfrm>
                <a:off x="10833837" y="977925"/>
                <a:ext cx="93600" cy="178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D6BADF7-131E-4096-8948-F15ABEA58B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9517" y="973605"/>
                  <a:ext cx="10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E22C06-18C1-46E1-9AA4-168A3820FD09}"/>
                    </a:ext>
                  </a:extLst>
                </p14:cNvPr>
                <p14:cNvContentPartPr/>
                <p14:nvPr/>
              </p14:nvContentPartPr>
              <p14:xfrm>
                <a:off x="10946157" y="1017165"/>
                <a:ext cx="208800" cy="9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E22C06-18C1-46E1-9AA4-168A3820F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1837" y="1012845"/>
                  <a:ext cx="2174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9D08F33-11F4-43B9-8596-D0A77FC2DDBD}"/>
                  </a:ext>
                </a:extLst>
              </p14:cNvPr>
              <p14:cNvContentPartPr/>
              <p14:nvPr/>
            </p14:nvContentPartPr>
            <p14:xfrm>
              <a:off x="186477" y="4309725"/>
              <a:ext cx="1645920" cy="33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9D08F33-11F4-43B9-8596-D0A77FC2DDB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2157" y="4305405"/>
                <a:ext cx="1654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43CBCB9-22AD-47F2-8169-9F8512D02368}"/>
                  </a:ext>
                </a:extLst>
              </p14:cNvPr>
              <p14:cNvContentPartPr/>
              <p14:nvPr/>
            </p14:nvContentPartPr>
            <p14:xfrm>
              <a:off x="3686397" y="3849645"/>
              <a:ext cx="3841560" cy="939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43CBCB9-22AD-47F2-8169-9F8512D0236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2077" y="3845325"/>
                <a:ext cx="385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D28A1DD-94AD-4290-B702-67EB6FD14EF5}"/>
                  </a:ext>
                </a:extLst>
              </p14:cNvPr>
              <p14:cNvContentPartPr/>
              <p14:nvPr/>
            </p14:nvContentPartPr>
            <p14:xfrm>
              <a:off x="4314237" y="4093725"/>
              <a:ext cx="2490120" cy="692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D28A1DD-94AD-4290-B702-67EB6FD14EF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09917" y="4089405"/>
                <a:ext cx="2498760" cy="7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7CBE036-1242-4BFC-90F8-66268E12E0C3}"/>
              </a:ext>
            </a:extLst>
          </p:cNvPr>
          <p:cNvGrpSpPr/>
          <p:nvPr/>
        </p:nvGrpSpPr>
        <p:grpSpPr>
          <a:xfrm>
            <a:off x="6618957" y="4626885"/>
            <a:ext cx="1819440" cy="773640"/>
            <a:chOff x="6618957" y="4626885"/>
            <a:chExt cx="181944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8A009AE-D699-47F1-A41C-0479E12F0EC5}"/>
                    </a:ext>
                  </a:extLst>
                </p14:cNvPr>
                <p14:cNvContentPartPr/>
                <p14:nvPr/>
              </p14:nvContentPartPr>
              <p14:xfrm>
                <a:off x="6869877" y="4638765"/>
                <a:ext cx="226080" cy="73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8A009AE-D699-47F1-A41C-0479E12F0E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65557" y="4634445"/>
                  <a:ext cx="234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8A828F-ABA2-4273-9EA4-AD21BE9168FE}"/>
                    </a:ext>
                  </a:extLst>
                </p14:cNvPr>
                <p14:cNvContentPartPr/>
                <p14:nvPr/>
              </p14:nvContentPartPr>
              <p14:xfrm>
                <a:off x="7041957" y="4626885"/>
                <a:ext cx="160200" cy="18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8A828F-ABA2-4273-9EA4-AD21BE9168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37637" y="4622565"/>
                  <a:ext cx="168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6FA4DB-1313-44C9-9170-992394FF94C1}"/>
                    </a:ext>
                  </a:extLst>
                </p14:cNvPr>
                <p14:cNvContentPartPr/>
                <p14:nvPr/>
              </p14:nvContentPartPr>
              <p14:xfrm>
                <a:off x="6701397" y="4933605"/>
                <a:ext cx="50040" cy="115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6FA4DB-1313-44C9-9170-992394FF94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97077" y="4929285"/>
                  <a:ext cx="58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4D5E617-4603-4142-95E8-DBD8459C60A5}"/>
                    </a:ext>
                  </a:extLst>
                </p14:cNvPr>
                <p14:cNvContentPartPr/>
                <p14:nvPr/>
              </p14:nvContentPartPr>
              <p14:xfrm>
                <a:off x="6618957" y="4878165"/>
                <a:ext cx="212760" cy="190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4D5E617-4603-4142-95E8-DBD8459C60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14637" y="4873845"/>
                  <a:ext cx="221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1757A5-83C8-4450-9DE8-BF2A77CA3C47}"/>
                    </a:ext>
                  </a:extLst>
                </p14:cNvPr>
                <p14:cNvContentPartPr/>
                <p14:nvPr/>
              </p14:nvContentPartPr>
              <p14:xfrm>
                <a:off x="6907317" y="4986885"/>
                <a:ext cx="20880" cy="42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1757A5-83C8-4450-9DE8-BF2A77CA3C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02997" y="4982565"/>
                  <a:ext cx="2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457FBE8-3309-4513-BA78-13470251A7A2}"/>
                    </a:ext>
                  </a:extLst>
                </p14:cNvPr>
                <p14:cNvContentPartPr/>
                <p14:nvPr/>
              </p14:nvContentPartPr>
              <p14:xfrm>
                <a:off x="7007757" y="4801845"/>
                <a:ext cx="141480" cy="27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457FBE8-3309-4513-BA78-13470251A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03437" y="4797525"/>
                  <a:ext cx="150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76B5E6-29A2-4B89-93D9-998E1ABAD834}"/>
                    </a:ext>
                  </a:extLst>
                </p14:cNvPr>
                <p14:cNvContentPartPr/>
                <p14:nvPr/>
              </p14:nvContentPartPr>
              <p14:xfrm>
                <a:off x="7181277" y="4817685"/>
                <a:ext cx="561960" cy="189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76B5E6-29A2-4B89-93D9-998E1ABAD8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6957" y="4813365"/>
                  <a:ext cx="57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22D568-52F4-48FD-83B0-4027E9A846F5}"/>
                    </a:ext>
                  </a:extLst>
                </p14:cNvPr>
                <p14:cNvContentPartPr/>
                <p14:nvPr/>
              </p14:nvContentPartPr>
              <p14:xfrm>
                <a:off x="6973557" y="4755045"/>
                <a:ext cx="28440" cy="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22D568-52F4-48FD-83B0-4027E9A846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69237" y="4750725"/>
                  <a:ext cx="3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828C81B-9C13-48F2-9BD1-6D0033C0BECB}"/>
                    </a:ext>
                  </a:extLst>
                </p14:cNvPr>
                <p14:cNvContentPartPr/>
                <p14:nvPr/>
              </p14:nvContentPartPr>
              <p14:xfrm>
                <a:off x="7863477" y="4792485"/>
                <a:ext cx="194400" cy="306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828C81B-9C13-48F2-9BD1-6D0033C0BEC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59157" y="4788165"/>
                  <a:ext cx="203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8182F11-A2B8-478E-9FEF-4588323A70AA}"/>
                    </a:ext>
                  </a:extLst>
                </p14:cNvPr>
                <p14:cNvContentPartPr/>
                <p14:nvPr/>
              </p14:nvContentPartPr>
              <p14:xfrm>
                <a:off x="8098917" y="4900845"/>
                <a:ext cx="339480" cy="4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8182F11-A2B8-478E-9FEF-4588323A70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94597" y="4896525"/>
                  <a:ext cx="34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ED6D5B-153E-4687-B015-B74D756DC86E}"/>
                    </a:ext>
                  </a:extLst>
                </p14:cNvPr>
                <p14:cNvContentPartPr/>
                <p14:nvPr/>
              </p14:nvContentPartPr>
              <p14:xfrm>
                <a:off x="7006677" y="5244285"/>
                <a:ext cx="195840" cy="156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ED6D5B-153E-4687-B015-B74D756DC8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02357" y="5239965"/>
                  <a:ext cx="20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6DA2DC-6D4B-490A-A56A-C12F35FF220A}"/>
                    </a:ext>
                  </a:extLst>
                </p14:cNvPr>
                <p14:cNvContentPartPr/>
                <p14:nvPr/>
              </p14:nvContentPartPr>
              <p14:xfrm>
                <a:off x="7287117" y="5250405"/>
                <a:ext cx="26280" cy="127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6DA2DC-6D4B-490A-A56A-C12F35FF22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82797" y="5246085"/>
                  <a:ext cx="3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B3D044B-B2A4-4BA4-9B7D-DBCAC2503FB9}"/>
                    </a:ext>
                  </a:extLst>
                </p14:cNvPr>
                <p14:cNvContentPartPr/>
                <p14:nvPr/>
              </p14:nvContentPartPr>
              <p14:xfrm>
                <a:off x="7148157" y="5212605"/>
                <a:ext cx="219240" cy="169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B3D044B-B2A4-4BA4-9B7D-DBCAC2503F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43837" y="5208285"/>
                  <a:ext cx="227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C94B613-BC36-484D-92A4-BBE85BC7AA66}"/>
                    </a:ext>
                  </a:extLst>
                </p14:cNvPr>
                <p14:cNvContentPartPr/>
                <p14:nvPr/>
              </p14:nvContentPartPr>
              <p14:xfrm>
                <a:off x="7485117" y="5202525"/>
                <a:ext cx="33840" cy="149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C94B613-BC36-484D-92A4-BBE85BC7AA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0797" y="5198205"/>
                  <a:ext cx="4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53955C-4E9E-454B-8600-00B9AC31A34B}"/>
                    </a:ext>
                  </a:extLst>
                </p14:cNvPr>
                <p14:cNvContentPartPr/>
                <p14:nvPr/>
              </p14:nvContentPartPr>
              <p14:xfrm>
                <a:off x="7355877" y="5167605"/>
                <a:ext cx="229320" cy="81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53955C-4E9E-454B-8600-00B9AC31A3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51557" y="5163285"/>
                  <a:ext cx="237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8CDE4C-8624-497D-9AA1-9200C4BE7240}"/>
                    </a:ext>
                  </a:extLst>
                </p14:cNvPr>
                <p14:cNvContentPartPr/>
                <p14:nvPr/>
              </p14:nvContentPartPr>
              <p14:xfrm>
                <a:off x="7710837" y="5068245"/>
                <a:ext cx="38160" cy="254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8CDE4C-8624-497D-9AA1-9200C4BE72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06517" y="5063925"/>
                  <a:ext cx="4680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3FA77CD-774C-4AB7-8975-C0A5B9C6B192}"/>
                  </a:ext>
                </a:extLst>
              </p14:cNvPr>
              <p14:cNvContentPartPr/>
              <p14:nvPr/>
            </p14:nvContentPartPr>
            <p14:xfrm>
              <a:off x="4285077" y="2430885"/>
              <a:ext cx="3796920" cy="90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3FA77CD-774C-4AB7-8975-C0A5B9C6B1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80757" y="2426565"/>
                <a:ext cx="380556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01567B0-AB0D-4022-AB5D-923E07C03611}"/>
                  </a:ext>
                </a:extLst>
              </p14:cNvPr>
              <p14:cNvContentPartPr/>
              <p14:nvPr/>
            </p14:nvContentPartPr>
            <p14:xfrm>
              <a:off x="997197" y="2221725"/>
              <a:ext cx="7509600" cy="147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01567B0-AB0D-4022-AB5D-923E07C03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877" y="2217405"/>
                <a:ext cx="751824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C6A314C-B399-4262-B094-6EEA52E54061}"/>
              </a:ext>
            </a:extLst>
          </p:cNvPr>
          <p:cNvGrpSpPr/>
          <p:nvPr/>
        </p:nvGrpSpPr>
        <p:grpSpPr>
          <a:xfrm>
            <a:off x="8895957" y="1976925"/>
            <a:ext cx="363240" cy="540000"/>
            <a:chOff x="8895957" y="1976925"/>
            <a:chExt cx="3632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C87D8A1-4D76-4AAD-89DD-6AEB92FEEC47}"/>
                    </a:ext>
                  </a:extLst>
                </p14:cNvPr>
                <p14:cNvContentPartPr/>
                <p14:nvPr/>
              </p14:nvContentPartPr>
              <p14:xfrm>
                <a:off x="8907477" y="1976925"/>
                <a:ext cx="182880" cy="166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C87D8A1-4D76-4AAD-89DD-6AEB92FEEC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3157" y="1972605"/>
                  <a:ext cx="191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6660877-57D1-4645-A41F-477172E61766}"/>
                    </a:ext>
                  </a:extLst>
                </p14:cNvPr>
                <p14:cNvContentPartPr/>
                <p14:nvPr/>
              </p14:nvContentPartPr>
              <p14:xfrm>
                <a:off x="8895957" y="2053605"/>
                <a:ext cx="363240" cy="244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6660877-57D1-4645-A41F-477172E617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637" y="2049285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721C5E6-6BC9-484B-B3E0-1EAD39408012}"/>
                    </a:ext>
                  </a:extLst>
                </p14:cNvPr>
                <p14:cNvContentPartPr/>
                <p14:nvPr/>
              </p14:nvContentPartPr>
              <p14:xfrm>
                <a:off x="9016197" y="2246925"/>
                <a:ext cx="219600" cy="270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721C5E6-6BC9-484B-B3E0-1EAD394080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1877" y="2242605"/>
                  <a:ext cx="2282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60AB362-6290-4AF1-B442-8169EC8CEE4C}"/>
              </a:ext>
            </a:extLst>
          </p:cNvPr>
          <p:cNvGrpSpPr/>
          <p:nvPr/>
        </p:nvGrpSpPr>
        <p:grpSpPr>
          <a:xfrm>
            <a:off x="9471597" y="1880805"/>
            <a:ext cx="214560" cy="291960"/>
            <a:chOff x="9471597" y="1880805"/>
            <a:chExt cx="21456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8DF0AEA-A2E5-416C-BD09-1480DF02F91B}"/>
                    </a:ext>
                  </a:extLst>
                </p14:cNvPr>
                <p14:cNvContentPartPr/>
                <p14:nvPr/>
              </p14:nvContentPartPr>
              <p14:xfrm>
                <a:off x="9531717" y="1880805"/>
                <a:ext cx="56520" cy="202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8DF0AEA-A2E5-416C-BD09-1480DF02F9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27397" y="1876485"/>
                  <a:ext cx="65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461D72C-9E20-41C5-9BDC-3AFF9153BD89}"/>
                    </a:ext>
                  </a:extLst>
                </p14:cNvPr>
                <p14:cNvContentPartPr/>
                <p14:nvPr/>
              </p14:nvContentPartPr>
              <p14:xfrm>
                <a:off x="9481317" y="1916085"/>
                <a:ext cx="204840" cy="89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461D72C-9E20-41C5-9BDC-3AFF9153BD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76997" y="1911765"/>
                  <a:ext cx="213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F5E4ED9-D6A2-47C4-B9A0-180E6E606535}"/>
                    </a:ext>
                  </a:extLst>
                </p14:cNvPr>
                <p14:cNvContentPartPr/>
                <p14:nvPr/>
              </p14:nvContentPartPr>
              <p14:xfrm>
                <a:off x="9471597" y="2118045"/>
                <a:ext cx="198720" cy="54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F5E4ED9-D6A2-47C4-B9A0-180E6E6065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67277" y="2113725"/>
                  <a:ext cx="2073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7EF2EB8-BDD1-4CE6-834D-5479167F0588}"/>
              </a:ext>
            </a:extLst>
          </p:cNvPr>
          <p:cNvGrpSpPr/>
          <p:nvPr/>
        </p:nvGrpSpPr>
        <p:grpSpPr>
          <a:xfrm>
            <a:off x="9839877" y="1356285"/>
            <a:ext cx="1133280" cy="667080"/>
            <a:chOff x="9839877" y="1356285"/>
            <a:chExt cx="113328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1C063EE-35A4-470B-8679-A6A6620C7A95}"/>
                    </a:ext>
                  </a:extLst>
                </p14:cNvPr>
                <p14:cNvContentPartPr/>
                <p14:nvPr/>
              </p14:nvContentPartPr>
              <p14:xfrm>
                <a:off x="9839877" y="1779645"/>
                <a:ext cx="124560" cy="243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1C063EE-35A4-470B-8679-A6A6620C7A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35557" y="1775325"/>
                  <a:ext cx="133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80FB55-F21C-430F-A351-A4962ED80A65}"/>
                    </a:ext>
                  </a:extLst>
                </p14:cNvPr>
                <p14:cNvContentPartPr/>
                <p14:nvPr/>
              </p14:nvContentPartPr>
              <p14:xfrm>
                <a:off x="9895317" y="1752285"/>
                <a:ext cx="105480" cy="39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80FB55-F21C-430F-A351-A4962ED80A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0997" y="1747965"/>
                  <a:ext cx="11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9EB181-C65A-4C2D-8447-6CCD9185422F}"/>
                    </a:ext>
                  </a:extLst>
                </p14:cNvPr>
                <p14:cNvContentPartPr/>
                <p14:nvPr/>
              </p14:nvContentPartPr>
              <p14:xfrm>
                <a:off x="10096557" y="1754445"/>
                <a:ext cx="58680" cy="204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9EB181-C65A-4C2D-8447-6CCD918542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92237" y="1750125"/>
                  <a:ext cx="6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66D8AF-CFA0-4E68-8897-E8F61BF68AEC}"/>
                    </a:ext>
                  </a:extLst>
                </p14:cNvPr>
                <p14:cNvContentPartPr/>
                <p14:nvPr/>
              </p14:nvContentPartPr>
              <p14:xfrm>
                <a:off x="10012677" y="1652565"/>
                <a:ext cx="65880" cy="112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66D8AF-CFA0-4E68-8897-E8F61BF68A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08357" y="1648245"/>
                  <a:ext cx="74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FAB02F-C062-4696-BE9C-5097FDA7B6D5}"/>
                    </a:ext>
                  </a:extLst>
                </p14:cNvPr>
                <p14:cNvContentPartPr/>
                <p14:nvPr/>
              </p14:nvContentPartPr>
              <p14:xfrm>
                <a:off x="10151637" y="1828965"/>
                <a:ext cx="56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FAB02F-C062-4696-BE9C-5097FDA7B6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7317" y="1824645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C3A8305-BD7E-4CB9-8E68-11DCC279A075}"/>
                    </a:ext>
                  </a:extLst>
                </p14:cNvPr>
                <p14:cNvContentPartPr/>
                <p14:nvPr/>
              </p14:nvContentPartPr>
              <p14:xfrm>
                <a:off x="10293477" y="1708005"/>
                <a:ext cx="120240" cy="62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C3A8305-BD7E-4CB9-8E68-11DCC279A0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89157" y="1703685"/>
                  <a:ext cx="128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B1E06FE-FC39-47D4-9B7D-669FEE06B539}"/>
                    </a:ext>
                  </a:extLst>
                </p14:cNvPr>
                <p14:cNvContentPartPr/>
                <p14:nvPr/>
              </p14:nvContentPartPr>
              <p14:xfrm>
                <a:off x="10500117" y="1620885"/>
                <a:ext cx="32040" cy="12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B1E06FE-FC39-47D4-9B7D-669FEE06B5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95797" y="1616565"/>
                  <a:ext cx="4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AA07C4-93D8-42D2-9235-DE070DBDF072}"/>
                    </a:ext>
                  </a:extLst>
                </p14:cNvPr>
                <p14:cNvContentPartPr/>
                <p14:nvPr/>
              </p14:nvContentPartPr>
              <p14:xfrm>
                <a:off x="10432077" y="1563285"/>
                <a:ext cx="102600" cy="91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AA07C4-93D8-42D2-9235-DE070DBDF0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7757" y="1558965"/>
                  <a:ext cx="111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F9F85F-5428-4C8E-9A77-0B9C80ECA019}"/>
                    </a:ext>
                  </a:extLst>
                </p14:cNvPr>
                <p14:cNvContentPartPr/>
                <p14:nvPr/>
              </p14:nvContentPartPr>
              <p14:xfrm>
                <a:off x="10576437" y="1575525"/>
                <a:ext cx="190440" cy="115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F9F85F-5428-4C8E-9A77-0B9C80ECA0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72117" y="1571205"/>
                  <a:ext cx="199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F0646F-7315-4408-AE9D-6E63CA23E7F4}"/>
                    </a:ext>
                  </a:extLst>
                </p14:cNvPr>
                <p14:cNvContentPartPr/>
                <p14:nvPr/>
              </p14:nvContentPartPr>
              <p14:xfrm>
                <a:off x="10776957" y="1418925"/>
                <a:ext cx="60840" cy="17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F0646F-7315-4408-AE9D-6E63CA23E7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2637" y="1414605"/>
                  <a:ext cx="69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02F58A-B107-4B95-B724-B1588FFE1B69}"/>
                    </a:ext>
                  </a:extLst>
                </p14:cNvPr>
                <p14:cNvContentPartPr/>
                <p14:nvPr/>
              </p14:nvContentPartPr>
              <p14:xfrm>
                <a:off x="10848957" y="1486245"/>
                <a:ext cx="124200" cy="9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02F58A-B107-4B95-B724-B1588FFE1B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4637" y="1481925"/>
                  <a:ext cx="13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2E20F1-7ECB-4A03-9BED-A91C39D73A65}"/>
                    </a:ext>
                  </a:extLst>
                </p14:cNvPr>
                <p14:cNvContentPartPr/>
                <p14:nvPr/>
              </p14:nvContentPartPr>
              <p14:xfrm>
                <a:off x="10615317" y="1356285"/>
                <a:ext cx="50760" cy="17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2E20F1-7ECB-4A03-9BED-A91C39D73A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10997" y="1351965"/>
                  <a:ext cx="59400" cy="25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hlinkClick r:id="rId2"/>
              </a:rPr>
              <a:t>https://www.nobelprize.org/prizes/economic-sciences/2024/summary/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4F5BA6-DCC1-4C1E-AD93-518E2A4D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85" y="1602934"/>
            <a:ext cx="55721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Daron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Acemoglu</a:t>
            </a:r>
            <a:r>
              <a:rPr lang="de-DE" dirty="0">
                <a:solidFill>
                  <a:schemeClr val="tx1"/>
                </a:solidFill>
              </a:rPr>
              <a:t>, Suresh Naidu, Pascual </a:t>
            </a:r>
            <a:r>
              <a:rPr lang="de-DE" dirty="0" err="1">
                <a:solidFill>
                  <a:schemeClr val="tx1"/>
                </a:solidFill>
              </a:rPr>
              <a:t>Restrepo</a:t>
            </a:r>
            <a:r>
              <a:rPr lang="de-DE" dirty="0">
                <a:solidFill>
                  <a:schemeClr val="tx1"/>
                </a:solidFill>
              </a:rPr>
              <a:t>, James A. Robinson</a:t>
            </a:r>
            <a:r>
              <a:rPr lang="en-US" dirty="0"/>
              <a:t> ,</a:t>
            </a:r>
            <a:r>
              <a:rPr lang="en-US" dirty="0">
                <a:solidFill>
                  <a:schemeClr val="tx1"/>
                </a:solidFill>
              </a:rPr>
              <a:t>Journal of Political Economy, 2019, vol. 127, no 1, </a:t>
            </a:r>
            <a:r>
              <a:rPr lang="en-US" dirty="0" err="1"/>
              <a:t>conomy</a:t>
            </a:r>
            <a:r>
              <a:rPr lang="en-US" dirty="0"/>
              <a:t>, 2019, vol. 127, no. </a:t>
            </a:r>
            <a:r>
              <a:rPr lang="de-DE" b="1" dirty="0">
                <a:solidFill>
                  <a:schemeClr val="tx1"/>
                </a:solidFill>
              </a:rPr>
              <a:t>Democracy </a:t>
            </a:r>
            <a:r>
              <a:rPr lang="de-DE" b="1" dirty="0" err="1">
                <a:solidFill>
                  <a:schemeClr val="tx1"/>
                </a:solidFill>
              </a:rPr>
              <a:t>Does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Cause</a:t>
            </a:r>
            <a:r>
              <a:rPr lang="de-DE" b="1" dirty="0">
                <a:solidFill>
                  <a:schemeClr val="tx1"/>
                </a:solidFill>
              </a:rPr>
              <a:t> Growth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65B47-33F5-4E96-A9F9-3AF4E92C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5" y="2075614"/>
            <a:ext cx="8363018" cy="25331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169D97-3503-4D2D-8EAC-2AFF485BD949}"/>
              </a:ext>
            </a:extLst>
          </p:cNvPr>
          <p:cNvSpPr txBox="1"/>
          <p:nvPr/>
        </p:nvSpPr>
        <p:spPr>
          <a:xfrm>
            <a:off x="735228" y="4869486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http://www.bernhardkoester.de/vorlesungen/Macro_Jade_WiSe_2024/institutions-as-the-fundamental-cause-of-long-run-.pdf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2FB652-A943-4C5D-9C3A-DFD9A583E90B}"/>
              </a:ext>
            </a:extLst>
          </p:cNvPr>
          <p:cNvSpPr txBox="1"/>
          <p:nvPr/>
        </p:nvSpPr>
        <p:spPr>
          <a:xfrm>
            <a:off x="844922" y="5730363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http://www.bernhardkoester.de/vorlesungen/Macro_Jade_WiSe_2024/DemocracyDoesCauseGrowth.pdf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29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953580-2D5D-4724-8EB5-62874B7E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1" y="531257"/>
            <a:ext cx="4922869" cy="30812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B5536C-3CC4-4D65-87F6-575D4CCD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4" y="789248"/>
            <a:ext cx="5787342" cy="343768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38EA752-4125-46A5-B1FE-6621DBBDB8F1}"/>
              </a:ext>
            </a:extLst>
          </p:cNvPr>
          <p:cNvSpPr/>
          <p:nvPr/>
        </p:nvSpPr>
        <p:spPr>
          <a:xfrm>
            <a:off x="243029" y="326484"/>
            <a:ext cx="110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?? Klick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https://www.theigc.org/sites/default/files/2016/06/acemoglu-2007.pdf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EAAD65-4701-49B1-A5C1-171DEAD59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7" y="3280528"/>
            <a:ext cx="5999868" cy="3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2588F0-EED2-4B13-9649-07A263BD9D72}"/>
              </a:ext>
            </a:extLst>
          </p:cNvPr>
          <p:cNvGrpSpPr/>
          <p:nvPr/>
        </p:nvGrpSpPr>
        <p:grpSpPr>
          <a:xfrm>
            <a:off x="4498917" y="2706285"/>
            <a:ext cx="992520" cy="333000"/>
            <a:chOff x="4498917" y="2706285"/>
            <a:chExt cx="99252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14:cNvPr>
                <p14:cNvContentPartPr/>
                <p14:nvPr/>
              </p14:nvContentPartPr>
              <p14:xfrm>
                <a:off x="4498917" y="2766405"/>
                <a:ext cx="229320" cy="272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4597" y="2762085"/>
                  <a:ext cx="237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14:cNvPr>
                <p14:cNvContentPartPr/>
                <p14:nvPr/>
              </p14:nvContentPartPr>
              <p14:xfrm>
                <a:off x="4934517" y="2784045"/>
                <a:ext cx="15480" cy="185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0197" y="2779725"/>
                  <a:ext cx="2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14:cNvPr>
                <p14:cNvContentPartPr/>
                <p14:nvPr/>
              </p14:nvContentPartPr>
              <p14:xfrm>
                <a:off x="4826157" y="2733285"/>
                <a:ext cx="251280" cy="254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1837" y="2728965"/>
                  <a:ext cx="25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14:cNvPr>
                <p14:cNvContentPartPr/>
                <p14:nvPr/>
              </p14:nvContentPartPr>
              <p14:xfrm>
                <a:off x="5259597" y="2757405"/>
                <a:ext cx="56880" cy="232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5277" y="2753085"/>
                  <a:ext cx="6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14:cNvPr>
                <p14:cNvContentPartPr/>
                <p14:nvPr/>
              </p14:nvContentPartPr>
              <p14:xfrm>
                <a:off x="5180397" y="2706285"/>
                <a:ext cx="311040" cy="116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6077" y="2701965"/>
                  <a:ext cx="3196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14:cNvPr>
              <p14:cNvContentPartPr/>
              <p14:nvPr/>
            </p14:nvContentPartPr>
            <p14:xfrm>
              <a:off x="4339077" y="4189485"/>
              <a:ext cx="360" cy="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4757" y="418516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CEDD776-F7CE-4667-BEC4-5B513E0AE810}"/>
              </a:ext>
            </a:extLst>
          </p:cNvPr>
          <p:cNvGrpSpPr/>
          <p:nvPr/>
        </p:nvGrpSpPr>
        <p:grpSpPr>
          <a:xfrm>
            <a:off x="4226757" y="4282725"/>
            <a:ext cx="782280" cy="163800"/>
            <a:chOff x="4226757" y="4282725"/>
            <a:chExt cx="78228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14:cNvPr>
                <p14:cNvContentPartPr/>
                <p14:nvPr/>
              </p14:nvContentPartPr>
              <p14:xfrm>
                <a:off x="4226757" y="4282725"/>
                <a:ext cx="28440" cy="163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2437" y="4278405"/>
                  <a:ext cx="3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14:cNvPr>
                <p14:cNvContentPartPr/>
                <p14:nvPr/>
              </p14:nvContentPartPr>
              <p14:xfrm>
                <a:off x="4301997" y="4315845"/>
                <a:ext cx="100080" cy="94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7677" y="4311525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14:cNvPr>
                <p14:cNvContentPartPr/>
                <p14:nvPr/>
              </p14:nvContentPartPr>
              <p14:xfrm>
                <a:off x="4456797" y="4316205"/>
                <a:ext cx="120240" cy="92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2477" y="4311885"/>
                  <a:ext cx="12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14:cNvPr>
                <p14:cNvContentPartPr/>
                <p14:nvPr/>
              </p14:nvContentPartPr>
              <p14:xfrm>
                <a:off x="4583877" y="4333125"/>
                <a:ext cx="240480" cy="53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9557" y="4328805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14:cNvPr>
                <p14:cNvContentPartPr/>
                <p14:nvPr/>
              </p14:nvContentPartPr>
              <p14:xfrm>
                <a:off x="4905717" y="4315485"/>
                <a:ext cx="103320" cy="94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1397" y="4311165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14:cNvPr>
              <p14:cNvContentPartPr/>
              <p14:nvPr/>
            </p14:nvContentPartPr>
            <p14:xfrm>
              <a:off x="5847477" y="1110405"/>
              <a:ext cx="1986120" cy="1581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3157" y="1106085"/>
                <a:ext cx="1994760" cy="15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D2EE53EC-67C2-4BEC-8DE2-CE2FD16B8A5C}"/>
              </a:ext>
            </a:extLst>
          </p:cNvPr>
          <p:cNvGrpSpPr/>
          <p:nvPr/>
        </p:nvGrpSpPr>
        <p:grpSpPr>
          <a:xfrm>
            <a:off x="8412837" y="106725"/>
            <a:ext cx="3126240" cy="1421280"/>
            <a:chOff x="8412837" y="106725"/>
            <a:chExt cx="3126240" cy="14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14:cNvPr>
                <p14:cNvContentPartPr/>
                <p14:nvPr/>
              </p14:nvContentPartPr>
              <p14:xfrm>
                <a:off x="8708757" y="181605"/>
                <a:ext cx="158040" cy="110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4437" y="177285"/>
                  <a:ext cx="16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14:cNvPr>
                <p14:cNvContentPartPr/>
                <p14:nvPr/>
              </p14:nvContentPartPr>
              <p14:xfrm>
                <a:off x="8831157" y="184125"/>
                <a:ext cx="101880" cy="138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26837" y="179805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14:cNvPr>
                <p14:cNvContentPartPr/>
                <p14:nvPr/>
              </p14:nvContentPartPr>
              <p14:xfrm>
                <a:off x="8943477" y="165405"/>
                <a:ext cx="89280" cy="205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9157" y="161085"/>
                  <a:ext cx="9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14:cNvPr>
                <p14:cNvContentPartPr/>
                <p14:nvPr/>
              </p14:nvContentPartPr>
              <p14:xfrm>
                <a:off x="9066957" y="165765"/>
                <a:ext cx="198720" cy="8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62637" y="161445"/>
                  <a:ext cx="20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14:cNvPr>
                <p14:cNvContentPartPr/>
                <p14:nvPr/>
              </p14:nvContentPartPr>
              <p14:xfrm>
                <a:off x="9308517" y="134445"/>
                <a:ext cx="188640" cy="144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4197" y="130125"/>
                  <a:ext cx="19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14:cNvPr>
                <p14:cNvContentPartPr/>
                <p14:nvPr/>
              </p14:nvContentPartPr>
              <p14:xfrm>
                <a:off x="9518397" y="132645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4077" y="128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14:cNvPr>
                <p14:cNvContentPartPr/>
                <p14:nvPr/>
              </p14:nvContentPartPr>
              <p14:xfrm>
                <a:off x="9529917" y="106725"/>
                <a:ext cx="362520" cy="148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5597" y="102405"/>
                  <a:ext cx="37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14:cNvPr>
                <p14:cNvContentPartPr/>
                <p14:nvPr/>
              </p14:nvContentPartPr>
              <p14:xfrm>
                <a:off x="10091157" y="186285"/>
                <a:ext cx="113400" cy="69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86837" y="181965"/>
                  <a:ext cx="122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14:cNvPr>
                <p14:cNvContentPartPr/>
                <p14:nvPr/>
              </p14:nvContentPartPr>
              <p14:xfrm>
                <a:off x="10176117" y="206085"/>
                <a:ext cx="132480" cy="177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1797" y="201765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14:cNvPr>
                <p14:cNvContentPartPr/>
                <p14:nvPr/>
              </p14:nvContentPartPr>
              <p14:xfrm>
                <a:off x="10244157" y="193485"/>
                <a:ext cx="125280" cy="187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39837" y="189165"/>
                  <a:ext cx="133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14:cNvPr>
                <p14:cNvContentPartPr/>
                <p14:nvPr/>
              </p14:nvContentPartPr>
              <p14:xfrm>
                <a:off x="10380237" y="184125"/>
                <a:ext cx="57960" cy="73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75917" y="179805"/>
                  <a:ext cx="6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14:cNvPr>
                <p14:cNvContentPartPr/>
                <p14:nvPr/>
              </p14:nvContentPartPr>
              <p14:xfrm>
                <a:off x="10442877" y="204285"/>
                <a:ext cx="67320" cy="39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8557" y="199965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14:cNvPr>
                <p14:cNvContentPartPr/>
                <p14:nvPr/>
              </p14:nvContentPartPr>
              <p14:xfrm>
                <a:off x="10529277" y="195645"/>
                <a:ext cx="92880" cy="53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24957" y="191325"/>
                  <a:ext cx="10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14:cNvPr>
                <p14:cNvContentPartPr/>
                <p14:nvPr/>
              </p14:nvContentPartPr>
              <p14:xfrm>
                <a:off x="10656717" y="133725"/>
                <a:ext cx="158040" cy="13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52397" y="129405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14:cNvPr>
                <p14:cNvContentPartPr/>
                <p14:nvPr/>
              </p14:nvContentPartPr>
              <p14:xfrm>
                <a:off x="8470797" y="516765"/>
                <a:ext cx="97560" cy="255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6477" y="512445"/>
                  <a:ext cx="10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14:cNvPr>
                <p14:cNvContentPartPr/>
                <p14:nvPr/>
              </p14:nvContentPartPr>
              <p14:xfrm>
                <a:off x="8608677" y="530445"/>
                <a:ext cx="55800" cy="65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357" y="526125"/>
                  <a:ext cx="6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14:cNvPr>
                <p14:cNvContentPartPr/>
                <p14:nvPr/>
              </p14:nvContentPartPr>
              <p14:xfrm>
                <a:off x="8689317" y="524685"/>
                <a:ext cx="40320" cy="101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4997" y="520365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14:cNvPr>
                <p14:cNvContentPartPr/>
                <p14:nvPr/>
              </p14:nvContentPartPr>
              <p14:xfrm>
                <a:off x="8753037" y="520725"/>
                <a:ext cx="150120" cy="84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48717" y="516405"/>
                  <a:ext cx="15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14:cNvPr>
                <p14:cNvContentPartPr/>
                <p14:nvPr/>
              </p14:nvContentPartPr>
              <p14:xfrm>
                <a:off x="8886237" y="469245"/>
                <a:ext cx="303480" cy="114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81917" y="464925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14:cNvPr>
                <p14:cNvContentPartPr/>
                <p14:nvPr/>
              </p14:nvContentPartPr>
              <p14:xfrm>
                <a:off x="9336237" y="478245"/>
                <a:ext cx="85320" cy="99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1917" y="473925"/>
                  <a:ext cx="9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14:cNvPr>
                <p14:cNvContentPartPr/>
                <p14:nvPr/>
              </p14:nvContentPartPr>
              <p14:xfrm>
                <a:off x="9438477" y="498765"/>
                <a:ext cx="190800" cy="50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4157" y="494445"/>
                  <a:ext cx="199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14:cNvPr>
                <p14:cNvContentPartPr/>
                <p14:nvPr/>
              </p14:nvContentPartPr>
              <p14:xfrm>
                <a:off x="9689037" y="489045"/>
                <a:ext cx="54360" cy="77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717" y="484725"/>
                  <a:ext cx="6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14:cNvPr>
                <p14:cNvContentPartPr/>
                <p14:nvPr/>
              </p14:nvContentPartPr>
              <p14:xfrm>
                <a:off x="9774717" y="477165"/>
                <a:ext cx="272520" cy="63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0397" y="472845"/>
                  <a:ext cx="28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14:cNvPr>
                <p14:cNvContentPartPr/>
                <p14:nvPr/>
              </p14:nvContentPartPr>
              <p14:xfrm>
                <a:off x="10036437" y="481125"/>
                <a:ext cx="135360" cy="185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32117" y="47680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14:cNvPr>
                <p14:cNvContentPartPr/>
                <p14:nvPr/>
              </p14:nvContentPartPr>
              <p14:xfrm>
                <a:off x="10199877" y="403005"/>
                <a:ext cx="109080" cy="138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5557" y="398685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14:cNvPr>
                <p14:cNvContentPartPr/>
                <p14:nvPr/>
              </p14:nvContentPartPr>
              <p14:xfrm>
                <a:off x="10306077" y="398685"/>
                <a:ext cx="360" cy="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01757" y="394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14:cNvPr>
                <p14:cNvContentPartPr/>
                <p14:nvPr/>
              </p14:nvContentPartPr>
              <p14:xfrm>
                <a:off x="10321557" y="448725"/>
                <a:ext cx="147240" cy="65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7237" y="444405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14:cNvPr>
                <p14:cNvContentPartPr/>
                <p14:nvPr/>
              </p14:nvContentPartPr>
              <p14:xfrm>
                <a:off x="10691277" y="462765"/>
                <a:ext cx="113400" cy="36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86957" y="458445"/>
                  <a:ext cx="12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14:cNvPr>
                <p14:cNvContentPartPr/>
                <p14:nvPr/>
              </p14:nvContentPartPr>
              <p14:xfrm>
                <a:off x="10882437" y="376725"/>
                <a:ext cx="101520" cy="138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8117" y="37240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14:cNvPr>
                <p14:cNvContentPartPr/>
                <p14:nvPr/>
              </p14:nvContentPartPr>
              <p14:xfrm>
                <a:off x="10930677" y="356925"/>
                <a:ext cx="80280" cy="9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26357" y="352605"/>
                  <a:ext cx="88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14:cNvPr>
                <p14:cNvContentPartPr/>
                <p14:nvPr/>
              </p14:nvContentPartPr>
              <p14:xfrm>
                <a:off x="11054517" y="358725"/>
                <a:ext cx="106560" cy="123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0197" y="354405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14:cNvPr>
                <p14:cNvContentPartPr/>
                <p14:nvPr/>
              </p14:nvContentPartPr>
              <p14:xfrm>
                <a:off x="11232357" y="367005"/>
                <a:ext cx="83880" cy="113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8037" y="362685"/>
                  <a:ext cx="9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14:cNvPr>
                <p14:cNvContentPartPr/>
                <p14:nvPr/>
              </p14:nvContentPartPr>
              <p14:xfrm>
                <a:off x="11178357" y="292485"/>
                <a:ext cx="64800" cy="84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4037" y="288165"/>
                  <a:ext cx="7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14:cNvPr>
                <p14:cNvContentPartPr/>
                <p14:nvPr/>
              </p14:nvContentPartPr>
              <p14:xfrm>
                <a:off x="11292117" y="440445"/>
                <a:ext cx="69480" cy="58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87797" y="436125"/>
                  <a:ext cx="7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14:cNvPr>
                <p14:cNvContentPartPr/>
                <p14:nvPr/>
              </p14:nvContentPartPr>
              <p14:xfrm>
                <a:off x="8480517" y="827805"/>
                <a:ext cx="94680" cy="204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76197" y="823485"/>
                  <a:ext cx="10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14:cNvPr>
                <p14:cNvContentPartPr/>
                <p14:nvPr/>
              </p14:nvContentPartPr>
              <p14:xfrm>
                <a:off x="8618757" y="812685"/>
                <a:ext cx="62280" cy="69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14437" y="808365"/>
                  <a:ext cx="7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14:cNvPr>
                <p14:cNvContentPartPr/>
                <p14:nvPr/>
              </p14:nvContentPartPr>
              <p14:xfrm>
                <a:off x="8717397" y="807285"/>
                <a:ext cx="253440" cy="61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3077" y="802965"/>
                  <a:ext cx="26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14:cNvPr>
                <p14:cNvContentPartPr/>
                <p14:nvPr/>
              </p14:nvContentPartPr>
              <p14:xfrm>
                <a:off x="9028077" y="782085"/>
                <a:ext cx="116640" cy="58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23757" y="777765"/>
                  <a:ext cx="12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14:cNvPr>
                <p14:cNvContentPartPr/>
                <p14:nvPr/>
              </p14:nvContentPartPr>
              <p14:xfrm>
                <a:off x="9209157" y="726285"/>
                <a:ext cx="207000" cy="102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4837" y="721965"/>
                  <a:ext cx="21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14:cNvPr>
                <p14:cNvContentPartPr/>
                <p14:nvPr/>
              </p14:nvContentPartPr>
              <p14:xfrm>
                <a:off x="9558717" y="753645"/>
                <a:ext cx="80280" cy="61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4397" y="749325"/>
                  <a:ext cx="88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14:cNvPr>
                <p14:cNvContentPartPr/>
                <p14:nvPr/>
              </p14:nvContentPartPr>
              <p14:xfrm>
                <a:off x="9670677" y="775245"/>
                <a:ext cx="127080" cy="40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66357" y="770925"/>
                  <a:ext cx="13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14:cNvPr>
                <p14:cNvContentPartPr/>
                <p14:nvPr/>
              </p14:nvContentPartPr>
              <p14:xfrm>
                <a:off x="9806037" y="754725"/>
                <a:ext cx="66240" cy="70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01717" y="75040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14:cNvPr>
                <p14:cNvContentPartPr/>
                <p14:nvPr/>
              </p14:nvContentPartPr>
              <p14:xfrm>
                <a:off x="9878757" y="759045"/>
                <a:ext cx="174240" cy="45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4437" y="754725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14:cNvPr>
                <p14:cNvContentPartPr/>
                <p14:nvPr/>
              </p14:nvContentPartPr>
              <p14:xfrm>
                <a:off x="10042197" y="763005"/>
                <a:ext cx="145080" cy="154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7877" y="758685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14:cNvPr>
                <p14:cNvContentPartPr/>
                <p14:nvPr/>
              </p14:nvContentPartPr>
              <p14:xfrm>
                <a:off x="10200597" y="660765"/>
                <a:ext cx="110880" cy="1335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6277" y="656445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14:cNvPr>
                <p14:cNvContentPartPr/>
                <p14:nvPr/>
              </p14:nvContentPartPr>
              <p14:xfrm>
                <a:off x="10331277" y="674805"/>
                <a:ext cx="8280" cy="42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6957" y="670485"/>
                  <a:ext cx="16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14:cNvPr>
                <p14:cNvContentPartPr/>
                <p14:nvPr/>
              </p14:nvContentPartPr>
              <p14:xfrm>
                <a:off x="10344237" y="755445"/>
                <a:ext cx="137520" cy="35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39917" y="751125"/>
                  <a:ext cx="14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14:cNvPr>
                <p14:cNvContentPartPr/>
                <p14:nvPr/>
              </p14:nvContentPartPr>
              <p14:xfrm>
                <a:off x="10647717" y="739605"/>
                <a:ext cx="137880" cy="55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3397" y="735285"/>
                  <a:ext cx="14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14:cNvPr>
                <p14:cNvContentPartPr/>
                <p14:nvPr/>
              </p14:nvContentPartPr>
              <p14:xfrm>
                <a:off x="10888557" y="689925"/>
                <a:ext cx="94320" cy="102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4237" y="685605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14:cNvPr>
                <p14:cNvContentPartPr/>
                <p14:nvPr/>
              </p14:nvContentPartPr>
              <p14:xfrm>
                <a:off x="11008437" y="677685"/>
                <a:ext cx="112680" cy="107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04117" y="673365"/>
                  <a:ext cx="12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14:cNvPr>
                <p14:cNvContentPartPr/>
                <p14:nvPr/>
              </p14:nvContentPartPr>
              <p14:xfrm>
                <a:off x="11206437" y="691725"/>
                <a:ext cx="64800" cy="73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2117" y="687405"/>
                  <a:ext cx="7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14:cNvPr>
                <p14:cNvContentPartPr/>
                <p14:nvPr/>
              </p14:nvContentPartPr>
              <p14:xfrm>
                <a:off x="11137677" y="618285"/>
                <a:ext cx="66960" cy="68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3357" y="613965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14:cNvPr>
                <p14:cNvContentPartPr/>
                <p14:nvPr/>
              </p14:nvContentPartPr>
              <p14:xfrm>
                <a:off x="11240637" y="730245"/>
                <a:ext cx="65880" cy="66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6317" y="725925"/>
                  <a:ext cx="74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14:cNvPr>
                <p14:cNvContentPartPr/>
                <p14:nvPr/>
              </p14:nvContentPartPr>
              <p14:xfrm>
                <a:off x="8555757" y="1117965"/>
                <a:ext cx="177480" cy="81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1437" y="1113645"/>
                  <a:ext cx="18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14:cNvPr>
                <p14:cNvContentPartPr/>
                <p14:nvPr/>
              </p14:nvContentPartPr>
              <p14:xfrm>
                <a:off x="8805237" y="1083045"/>
                <a:ext cx="179280" cy="89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917" y="1078725"/>
                  <a:ext cx="18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14:cNvPr>
                <p14:cNvContentPartPr/>
                <p14:nvPr/>
              </p14:nvContentPartPr>
              <p14:xfrm>
                <a:off x="8981637" y="1080525"/>
                <a:ext cx="64080" cy="99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77317" y="1076205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14:cNvPr>
                <p14:cNvContentPartPr/>
                <p14:nvPr/>
              </p14:nvContentPartPr>
              <p14:xfrm>
                <a:off x="9050757" y="996285"/>
                <a:ext cx="65880" cy="132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6437" y="991965"/>
                  <a:ext cx="7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14:cNvPr>
                <p14:cNvContentPartPr/>
                <p14:nvPr/>
              </p14:nvContentPartPr>
              <p14:xfrm>
                <a:off x="9116277" y="1088445"/>
                <a:ext cx="212760" cy="43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11957" y="1084125"/>
                  <a:ext cx="22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14:cNvPr>
                <p14:cNvContentPartPr/>
                <p14:nvPr/>
              </p14:nvContentPartPr>
              <p14:xfrm>
                <a:off x="9364677" y="1002405"/>
                <a:ext cx="303840" cy="128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0357" y="998085"/>
                  <a:ext cx="312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14:cNvPr>
                <p14:cNvContentPartPr/>
                <p14:nvPr/>
              </p14:nvContentPartPr>
              <p14:xfrm>
                <a:off x="10583637" y="1035885"/>
                <a:ext cx="141120" cy="70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79317" y="1031565"/>
                  <a:ext cx="149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14:cNvPr>
                <p14:cNvContentPartPr/>
                <p14:nvPr/>
              </p14:nvContentPartPr>
              <p14:xfrm>
                <a:off x="10845717" y="977565"/>
                <a:ext cx="77400" cy="105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1397" y="973245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14:cNvPr>
                <p14:cNvContentPartPr/>
                <p14:nvPr/>
              </p14:nvContentPartPr>
              <p14:xfrm>
                <a:off x="10967397" y="966405"/>
                <a:ext cx="84960" cy="95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63077" y="96208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14:cNvPr>
                <p14:cNvContentPartPr/>
                <p14:nvPr/>
              </p14:nvContentPartPr>
              <p14:xfrm>
                <a:off x="11156037" y="966765"/>
                <a:ext cx="53280" cy="75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51717" y="962445"/>
                  <a:ext cx="6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14:cNvPr>
                <p14:cNvContentPartPr/>
                <p14:nvPr/>
              </p14:nvContentPartPr>
              <p14:xfrm>
                <a:off x="11098437" y="911325"/>
                <a:ext cx="90720" cy="52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94117" y="907005"/>
                  <a:ext cx="99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14:cNvPr>
                <p14:cNvContentPartPr/>
                <p14:nvPr/>
              </p14:nvContentPartPr>
              <p14:xfrm>
                <a:off x="11214717" y="1016085"/>
                <a:ext cx="81000" cy="54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0397" y="1011765"/>
                  <a:ext cx="89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14:cNvPr>
                <p14:cNvContentPartPr/>
                <p14:nvPr/>
              </p14:nvContentPartPr>
              <p14:xfrm>
                <a:off x="10801437" y="235605"/>
                <a:ext cx="510120" cy="378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97117" y="231285"/>
                  <a:ext cx="518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14:cNvPr>
                <p14:cNvContentPartPr/>
                <p14:nvPr/>
              </p14:nvContentPartPr>
              <p14:xfrm>
                <a:off x="11320197" y="292845"/>
                <a:ext cx="218880" cy="276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15877" y="288525"/>
                  <a:ext cx="227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14:cNvPr>
                <p14:cNvContentPartPr/>
                <p14:nvPr/>
              </p14:nvContentPartPr>
              <p14:xfrm>
                <a:off x="8444157" y="1372485"/>
                <a:ext cx="19080" cy="133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39837" y="1368165"/>
                  <a:ext cx="2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14:cNvPr>
                <p14:cNvContentPartPr/>
                <p14:nvPr/>
              </p14:nvContentPartPr>
              <p14:xfrm>
                <a:off x="8440917" y="1367805"/>
                <a:ext cx="96480" cy="21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6597" y="1363485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14:cNvPr>
                <p14:cNvContentPartPr/>
                <p14:nvPr/>
              </p14:nvContentPartPr>
              <p14:xfrm>
                <a:off x="8412837" y="1416765"/>
                <a:ext cx="145800" cy="106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08517" y="1412445"/>
                  <a:ext cx="15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14:cNvPr>
                <p14:cNvContentPartPr/>
                <p14:nvPr/>
              </p14:nvContentPartPr>
              <p14:xfrm>
                <a:off x="8546037" y="1398765"/>
                <a:ext cx="110520" cy="129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1717" y="139444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14:cNvPr>
                <p14:cNvContentPartPr/>
                <p14:nvPr/>
              </p14:nvContentPartPr>
              <p14:xfrm>
                <a:off x="8703357" y="1338645"/>
                <a:ext cx="254160" cy="163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99037" y="1334325"/>
                  <a:ext cx="262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14:cNvPr>
                <p14:cNvContentPartPr/>
                <p14:nvPr/>
              </p14:nvContentPartPr>
              <p14:xfrm>
                <a:off x="8984877" y="1359165"/>
                <a:ext cx="191520" cy="122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80557" y="1354845"/>
                  <a:ext cx="20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14:cNvPr>
                <p14:cNvContentPartPr/>
                <p14:nvPr/>
              </p14:nvContentPartPr>
              <p14:xfrm>
                <a:off x="9286197" y="1398765"/>
                <a:ext cx="92520" cy="77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1877" y="1394445"/>
                  <a:ext cx="10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14:cNvPr>
                <p14:cNvContentPartPr/>
                <p14:nvPr/>
              </p14:nvContentPartPr>
              <p14:xfrm>
                <a:off x="9389157" y="1324605"/>
                <a:ext cx="293400" cy="137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84837" y="1320285"/>
                  <a:ext cx="30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14:cNvPr>
                <p14:cNvContentPartPr/>
                <p14:nvPr/>
              </p14:nvContentPartPr>
              <p14:xfrm>
                <a:off x="9703077" y="1283565"/>
                <a:ext cx="360" cy="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757" y="12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14:cNvPr>
                <p14:cNvContentPartPr/>
                <p14:nvPr/>
              </p14:nvContentPartPr>
              <p14:xfrm>
                <a:off x="9707397" y="1292565"/>
                <a:ext cx="42840" cy="153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3077" y="1288245"/>
                  <a:ext cx="5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14:cNvPr>
                <p14:cNvContentPartPr/>
                <p14:nvPr/>
              </p14:nvContentPartPr>
              <p14:xfrm>
                <a:off x="9781917" y="1384005"/>
                <a:ext cx="71280" cy="60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77597" y="1379685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14:cNvPr>
                <p14:cNvContentPartPr/>
                <p14:nvPr/>
              </p14:nvContentPartPr>
              <p14:xfrm>
                <a:off x="9884517" y="1270965"/>
                <a:ext cx="77760" cy="163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0197" y="1266645"/>
                  <a:ext cx="86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14:cNvPr>
                <p14:cNvContentPartPr/>
                <p14:nvPr/>
              </p14:nvContentPartPr>
              <p14:xfrm>
                <a:off x="9965517" y="1298325"/>
                <a:ext cx="12960" cy="44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61197" y="1294005"/>
                  <a:ext cx="2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14:cNvPr>
                <p14:cNvContentPartPr/>
                <p14:nvPr/>
              </p14:nvContentPartPr>
              <p14:xfrm>
                <a:off x="9977397" y="1369245"/>
                <a:ext cx="113760" cy="30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73077" y="1364925"/>
                  <a:ext cx="12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14:cNvPr>
                <p14:cNvContentPartPr/>
                <p14:nvPr/>
              </p14:nvContentPartPr>
              <p14:xfrm>
                <a:off x="10179357" y="1291845"/>
                <a:ext cx="27000" cy="120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5037" y="1287525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14:cNvPr>
                <p14:cNvContentPartPr/>
                <p14:nvPr/>
              </p14:nvContentPartPr>
              <p14:xfrm>
                <a:off x="10213917" y="1266285"/>
                <a:ext cx="97560" cy="22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597" y="1261965"/>
                  <a:ext cx="10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14:cNvPr>
                <p14:cNvContentPartPr/>
                <p14:nvPr/>
              </p14:nvContentPartPr>
              <p14:xfrm>
                <a:off x="10170357" y="1331085"/>
                <a:ext cx="110880" cy="93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6037" y="1326765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14:cNvPr>
                <p14:cNvContentPartPr/>
                <p14:nvPr/>
              </p14:nvContentPartPr>
              <p14:xfrm>
                <a:off x="10264317" y="1326765"/>
                <a:ext cx="107280" cy="1220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59997" y="1322445"/>
                  <a:ext cx="115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14:cNvPr>
                <p14:cNvContentPartPr/>
                <p14:nvPr/>
              </p14:nvContentPartPr>
              <p14:xfrm>
                <a:off x="10405437" y="1362405"/>
                <a:ext cx="65880" cy="5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01117" y="1358085"/>
                  <a:ext cx="74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14:cNvPr>
                <p14:cNvContentPartPr/>
                <p14:nvPr/>
              </p14:nvContentPartPr>
              <p14:xfrm>
                <a:off x="10463757" y="1273845"/>
                <a:ext cx="110880" cy="135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59437" y="1269525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14:cNvPr>
                <p14:cNvContentPartPr/>
                <p14:nvPr/>
              </p14:nvContentPartPr>
              <p14:xfrm>
                <a:off x="10478517" y="1266285"/>
                <a:ext cx="102600" cy="13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4197" y="126196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14:cNvPr>
                <p14:cNvContentPartPr/>
                <p14:nvPr/>
              </p14:nvContentPartPr>
              <p14:xfrm>
                <a:off x="10580757" y="1270605"/>
                <a:ext cx="108360" cy="119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6437" y="1266285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14:cNvPr>
                <p14:cNvContentPartPr/>
                <p14:nvPr/>
              </p14:nvContentPartPr>
              <p14:xfrm>
                <a:off x="10749957" y="1291125"/>
                <a:ext cx="140040" cy="109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45637" y="1286805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14:cNvPr>
                <p14:cNvContentPartPr/>
                <p14:nvPr/>
              </p14:nvContentPartPr>
              <p14:xfrm>
                <a:off x="10966677" y="1239645"/>
                <a:ext cx="104400" cy="172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2357" y="1235325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14:cNvPr>
                <p14:cNvContentPartPr/>
                <p14:nvPr/>
              </p14:nvContentPartPr>
              <p14:xfrm>
                <a:off x="11001237" y="1235325"/>
                <a:ext cx="108000" cy="11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96917" y="123100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14:cNvPr>
                <p14:cNvContentPartPr/>
                <p14:nvPr/>
              </p14:nvContentPartPr>
              <p14:xfrm>
                <a:off x="11189157" y="1255485"/>
                <a:ext cx="78480" cy="104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4837" y="1251165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14:cNvPr>
                <p14:cNvContentPartPr/>
                <p14:nvPr/>
              </p14:nvContentPartPr>
              <p14:xfrm>
                <a:off x="11148117" y="1189965"/>
                <a:ext cx="55800" cy="56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3797" y="1185645"/>
                  <a:ext cx="6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14:cNvPr>
                <p14:cNvContentPartPr/>
                <p14:nvPr/>
              </p14:nvContentPartPr>
              <p14:xfrm>
                <a:off x="11223717" y="1315605"/>
                <a:ext cx="51480" cy="52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19397" y="1311285"/>
                  <a:ext cx="60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1E27BB14-8CBE-4617-B03B-E8DF14369F2C}"/>
              </a:ext>
            </a:extLst>
          </p:cNvPr>
          <p:cNvGrpSpPr/>
          <p:nvPr/>
        </p:nvGrpSpPr>
        <p:grpSpPr>
          <a:xfrm>
            <a:off x="8924397" y="1643565"/>
            <a:ext cx="662760" cy="273960"/>
            <a:chOff x="8924397" y="1643565"/>
            <a:chExt cx="66276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14:cNvPr>
                <p14:cNvContentPartPr/>
                <p14:nvPr/>
              </p14:nvContentPartPr>
              <p14:xfrm>
                <a:off x="8924397" y="1777845"/>
                <a:ext cx="120960" cy="139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20077" y="1773525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14:cNvPr>
                <p14:cNvContentPartPr/>
                <p14:nvPr/>
              </p14:nvContentPartPr>
              <p14:xfrm>
                <a:off x="9065517" y="1756965"/>
                <a:ext cx="115920" cy="111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61197" y="1752645"/>
                  <a:ext cx="12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14:cNvPr>
                <p14:cNvContentPartPr/>
                <p14:nvPr/>
              </p14:nvContentPartPr>
              <p14:xfrm>
                <a:off x="9214557" y="1643565"/>
                <a:ext cx="58680" cy="216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10237" y="1639245"/>
                  <a:ext cx="6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14:cNvPr>
                <p14:cNvContentPartPr/>
                <p14:nvPr/>
              </p14:nvContentPartPr>
              <p14:xfrm>
                <a:off x="9259557" y="1765605"/>
                <a:ext cx="93600" cy="84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5237" y="1761285"/>
                  <a:ext cx="102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14:cNvPr>
                <p14:cNvContentPartPr/>
                <p14:nvPr/>
              </p14:nvContentPartPr>
              <p14:xfrm>
                <a:off x="9370437" y="1663725"/>
                <a:ext cx="216720" cy="178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66117" y="1659405"/>
                  <a:ext cx="22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14:cNvPr>
                <p14:cNvContentPartPr/>
                <p14:nvPr/>
              </p14:nvContentPartPr>
              <p14:xfrm>
                <a:off x="9506517" y="1663005"/>
                <a:ext cx="60840" cy="13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02197" y="165868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14:cNvPr>
              <p14:cNvContentPartPr/>
              <p14:nvPr/>
            </p14:nvContentPartPr>
            <p14:xfrm>
              <a:off x="1213557" y="2347725"/>
              <a:ext cx="664200" cy="1735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209237" y="2343405"/>
                <a:ext cx="67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14:cNvPr>
              <p14:cNvContentPartPr/>
              <p14:nvPr/>
            </p14:nvContentPartPr>
            <p14:xfrm>
              <a:off x="4633557" y="4598445"/>
              <a:ext cx="276840" cy="2880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29237" y="4594125"/>
                <a:ext cx="2854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B04D0976-2A17-41F2-91E7-7D48BFAFC7B9}"/>
              </a:ext>
            </a:extLst>
          </p:cNvPr>
          <p:cNvGrpSpPr/>
          <p:nvPr/>
        </p:nvGrpSpPr>
        <p:grpSpPr>
          <a:xfrm>
            <a:off x="5258517" y="4183725"/>
            <a:ext cx="760320" cy="740160"/>
            <a:chOff x="5258517" y="4183725"/>
            <a:chExt cx="760320" cy="74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14:cNvPr>
                <p14:cNvContentPartPr/>
                <p14:nvPr/>
              </p14:nvContentPartPr>
              <p14:xfrm>
                <a:off x="5258517" y="4297125"/>
                <a:ext cx="104400" cy="92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54197" y="4292805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14:cNvPr>
                <p14:cNvContentPartPr/>
                <p14:nvPr/>
              </p14:nvContentPartPr>
              <p14:xfrm>
                <a:off x="5340957" y="4280925"/>
                <a:ext cx="120960" cy="205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36637" y="4276605"/>
                  <a:ext cx="12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14:cNvPr>
                <p14:cNvContentPartPr/>
                <p14:nvPr/>
              </p14:nvContentPartPr>
              <p14:xfrm>
                <a:off x="5416197" y="4289925"/>
                <a:ext cx="127800" cy="192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11877" y="4285605"/>
                  <a:ext cx="13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14:cNvPr>
                <p14:cNvContentPartPr/>
                <p14:nvPr/>
              </p14:nvContentPartPr>
              <p14:xfrm>
                <a:off x="5559837" y="4285245"/>
                <a:ext cx="42840" cy="72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5517" y="4280925"/>
                  <a:ext cx="51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14:cNvPr>
                <p14:cNvContentPartPr/>
                <p14:nvPr/>
              </p14:nvContentPartPr>
              <p14:xfrm>
                <a:off x="5623917" y="4295325"/>
                <a:ext cx="84600" cy="47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9597" y="4291005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14:cNvPr>
                <p14:cNvContentPartPr/>
                <p14:nvPr/>
              </p14:nvContentPartPr>
              <p14:xfrm>
                <a:off x="5724717" y="4287765"/>
                <a:ext cx="78840" cy="64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20397" y="4283445"/>
                  <a:ext cx="87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14:cNvPr>
                <p14:cNvContentPartPr/>
                <p14:nvPr/>
              </p14:nvContentPartPr>
              <p14:xfrm>
                <a:off x="5835957" y="4183725"/>
                <a:ext cx="182880" cy="170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31637" y="4179405"/>
                  <a:ext cx="191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14:cNvPr>
                <p14:cNvContentPartPr/>
                <p14:nvPr/>
              </p14:nvContentPartPr>
              <p14:xfrm>
                <a:off x="5289837" y="4558125"/>
                <a:ext cx="210600" cy="365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85517" y="4553805"/>
                  <a:ext cx="2192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8E3AEDB-84DF-4DCA-BB1D-6A94043C4615}"/>
              </a:ext>
            </a:extLst>
          </p:cNvPr>
          <p:cNvGrpSpPr/>
          <p:nvPr/>
        </p:nvGrpSpPr>
        <p:grpSpPr>
          <a:xfrm>
            <a:off x="4166637" y="5010285"/>
            <a:ext cx="1054440" cy="181080"/>
            <a:chOff x="4166637" y="5010285"/>
            <a:chExt cx="10544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14:cNvPr>
                <p14:cNvContentPartPr/>
                <p14:nvPr/>
              </p14:nvContentPartPr>
              <p14:xfrm>
                <a:off x="4166637" y="5010285"/>
                <a:ext cx="92160" cy="181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62317" y="5005965"/>
                  <a:ext cx="100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14:cNvPr>
                <p14:cNvContentPartPr/>
                <p14:nvPr/>
              </p14:nvContentPartPr>
              <p14:xfrm>
                <a:off x="4291197" y="5111445"/>
                <a:ext cx="72720" cy="61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86877" y="5107125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14:cNvPr>
                <p14:cNvContentPartPr/>
                <p14:nvPr/>
              </p14:nvContentPartPr>
              <p14:xfrm>
                <a:off x="4393437" y="5036925"/>
                <a:ext cx="65520" cy="146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9117" y="5032605"/>
                  <a:ext cx="74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14:cNvPr>
                <p14:cNvContentPartPr/>
                <p14:nvPr/>
              </p14:nvContentPartPr>
              <p14:xfrm>
                <a:off x="4487037" y="5083725"/>
                <a:ext cx="181800" cy="77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82717" y="5079405"/>
                  <a:ext cx="190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14:cNvPr>
                <p14:cNvContentPartPr/>
                <p14:nvPr/>
              </p14:nvContentPartPr>
              <p14:xfrm>
                <a:off x="4713117" y="5114325"/>
                <a:ext cx="145440" cy="33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08797" y="5110005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14:cNvPr>
                <p14:cNvContentPartPr/>
                <p14:nvPr/>
              </p14:nvContentPartPr>
              <p14:xfrm>
                <a:off x="4854597" y="5051325"/>
                <a:ext cx="360" cy="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0277" y="5047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14:cNvPr>
                <p14:cNvContentPartPr/>
                <p14:nvPr/>
              </p14:nvContentPartPr>
              <p14:xfrm>
                <a:off x="4873317" y="5087325"/>
                <a:ext cx="67680" cy="687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8997" y="508300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14:cNvPr>
                <p14:cNvContentPartPr/>
                <p14:nvPr/>
              </p14:nvContentPartPr>
              <p14:xfrm>
                <a:off x="4975557" y="5087685"/>
                <a:ext cx="245520" cy="52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71237" y="5083365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D1C6B65B-7A35-430F-9DA6-B6CE194975FD}"/>
              </a:ext>
            </a:extLst>
          </p:cNvPr>
          <p:cNvGrpSpPr/>
          <p:nvPr/>
        </p:nvGrpSpPr>
        <p:grpSpPr>
          <a:xfrm>
            <a:off x="5541837" y="4912725"/>
            <a:ext cx="1463040" cy="312840"/>
            <a:chOff x="5541837" y="4912725"/>
            <a:chExt cx="14630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14:cNvPr>
                <p14:cNvContentPartPr/>
                <p14:nvPr/>
              </p14:nvContentPartPr>
              <p14:xfrm>
                <a:off x="5541837" y="5034765"/>
                <a:ext cx="96120" cy="72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7517" y="5030445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14:cNvPr>
                <p14:cNvContentPartPr/>
                <p14:nvPr/>
              </p14:nvContentPartPr>
              <p14:xfrm>
                <a:off x="5649477" y="5051685"/>
                <a:ext cx="68760" cy="41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5157" y="5047365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14:cNvPr>
                <p14:cNvContentPartPr/>
                <p14:nvPr/>
              </p14:nvContentPartPr>
              <p14:xfrm>
                <a:off x="5698077" y="5037645"/>
                <a:ext cx="126720" cy="187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3757" y="5033325"/>
                  <a:ext cx="135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14:cNvPr>
                <p14:cNvContentPartPr/>
                <p14:nvPr/>
              </p14:nvContentPartPr>
              <p14:xfrm>
                <a:off x="5858637" y="5020725"/>
                <a:ext cx="32400" cy="54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54317" y="5016405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14:cNvPr>
                <p14:cNvContentPartPr/>
                <p14:nvPr/>
              </p14:nvContentPartPr>
              <p14:xfrm>
                <a:off x="5921277" y="4927845"/>
                <a:ext cx="153720" cy="139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6957" y="4923525"/>
                  <a:ext cx="162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14:cNvPr>
                <p14:cNvContentPartPr/>
                <p14:nvPr/>
              </p14:nvContentPartPr>
              <p14:xfrm>
                <a:off x="6088317" y="4912725"/>
                <a:ext cx="118800" cy="1328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83997" y="4908405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14:cNvPr>
                <p14:cNvContentPartPr/>
                <p14:nvPr/>
              </p14:nvContentPartPr>
              <p14:xfrm>
                <a:off x="6235197" y="4968525"/>
                <a:ext cx="160200" cy="561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30877" y="4964205"/>
                  <a:ext cx="16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14:cNvPr>
                <p14:cNvContentPartPr/>
                <p14:nvPr/>
              </p14:nvContentPartPr>
              <p14:xfrm>
                <a:off x="6378117" y="4921725"/>
                <a:ext cx="360" cy="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3797" y="49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14:cNvPr>
                <p14:cNvContentPartPr/>
                <p14:nvPr/>
              </p14:nvContentPartPr>
              <p14:xfrm>
                <a:off x="6490797" y="4982205"/>
                <a:ext cx="75600" cy="586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86477" y="4977885"/>
                  <a:ext cx="84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14:cNvPr>
                <p14:cNvContentPartPr/>
                <p14:nvPr/>
              </p14:nvContentPartPr>
              <p14:xfrm>
                <a:off x="6590157" y="4973925"/>
                <a:ext cx="414720" cy="44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85837" y="4969605"/>
                  <a:ext cx="423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1CFC4FEE-63C2-40D1-932C-A59F4637B7A4}"/>
              </a:ext>
            </a:extLst>
          </p:cNvPr>
          <p:cNvGrpSpPr/>
          <p:nvPr/>
        </p:nvGrpSpPr>
        <p:grpSpPr>
          <a:xfrm>
            <a:off x="3946317" y="5469645"/>
            <a:ext cx="317520" cy="163800"/>
            <a:chOff x="3946317" y="5469645"/>
            <a:chExt cx="31752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14:cNvPr>
                <p14:cNvContentPartPr/>
                <p14:nvPr/>
              </p14:nvContentPartPr>
              <p14:xfrm>
                <a:off x="3946317" y="5520405"/>
                <a:ext cx="213480" cy="162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41997" y="5516085"/>
                  <a:ext cx="22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14:cNvPr>
                <p14:cNvContentPartPr/>
                <p14:nvPr/>
              </p14:nvContentPartPr>
              <p14:xfrm>
                <a:off x="3961797" y="5553885"/>
                <a:ext cx="208080" cy="30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7477" y="5549565"/>
                  <a:ext cx="21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14:cNvPr>
                <p14:cNvContentPartPr/>
                <p14:nvPr/>
              </p14:nvContentPartPr>
              <p14:xfrm>
                <a:off x="4177797" y="5469645"/>
                <a:ext cx="86040" cy="1638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3477" y="5465325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59D6B697-991C-4816-990E-7359D0028D52}"/>
              </a:ext>
            </a:extLst>
          </p:cNvPr>
          <p:cNvGrpSpPr/>
          <p:nvPr/>
        </p:nvGrpSpPr>
        <p:grpSpPr>
          <a:xfrm>
            <a:off x="4699437" y="5333205"/>
            <a:ext cx="1509480" cy="213120"/>
            <a:chOff x="4699437" y="5333205"/>
            <a:chExt cx="150948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14:cNvPr>
                <p14:cNvContentPartPr/>
                <p14:nvPr/>
              </p14:nvContentPartPr>
              <p14:xfrm>
                <a:off x="4699437" y="5407725"/>
                <a:ext cx="87480" cy="138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5117" y="5403405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14:cNvPr>
                <p14:cNvContentPartPr/>
                <p14:nvPr/>
              </p14:nvContentPartPr>
              <p14:xfrm>
                <a:off x="4798797" y="5478285"/>
                <a:ext cx="73080" cy="511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94477" y="5473965"/>
                  <a:ext cx="81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14:cNvPr>
                <p14:cNvContentPartPr/>
                <p14:nvPr/>
              </p14:nvContentPartPr>
              <p14:xfrm>
                <a:off x="4955757" y="5400165"/>
                <a:ext cx="83880" cy="135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51437" y="5395845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14:cNvPr>
                <p14:cNvContentPartPr/>
                <p14:nvPr/>
              </p14:nvContentPartPr>
              <p14:xfrm>
                <a:off x="4862157" y="5477565"/>
                <a:ext cx="6840" cy="52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57837" y="5473245"/>
                  <a:ext cx="1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14:cNvPr>
                <p14:cNvContentPartPr/>
                <p14:nvPr/>
              </p14:nvContentPartPr>
              <p14:xfrm>
                <a:off x="5089677" y="5443365"/>
                <a:ext cx="181440" cy="77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5357" y="5439045"/>
                  <a:ext cx="190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14:cNvPr>
                <p14:cNvContentPartPr/>
                <p14:nvPr/>
              </p14:nvContentPartPr>
              <p14:xfrm>
                <a:off x="5393877" y="5438325"/>
                <a:ext cx="43200" cy="2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9557" y="5434005"/>
                  <a:ext cx="51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14:cNvPr>
                <p14:cNvContentPartPr/>
                <p14:nvPr/>
              </p14:nvContentPartPr>
              <p14:xfrm>
                <a:off x="5304237" y="5471085"/>
                <a:ext cx="81000" cy="27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99917" y="5466765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14:cNvPr>
                <p14:cNvContentPartPr/>
                <p14:nvPr/>
              </p14:nvContentPartPr>
              <p14:xfrm>
                <a:off x="5443557" y="5407005"/>
                <a:ext cx="59760" cy="98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39237" y="5402685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14:cNvPr>
                <p14:cNvContentPartPr/>
                <p14:nvPr/>
              </p14:nvContentPartPr>
              <p14:xfrm>
                <a:off x="5517357" y="5333205"/>
                <a:ext cx="107640" cy="1407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13037" y="5328885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14:cNvPr>
                <p14:cNvContentPartPr/>
                <p14:nvPr/>
              </p14:nvContentPartPr>
              <p14:xfrm>
                <a:off x="5641197" y="5392605"/>
                <a:ext cx="241920" cy="64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877" y="5388285"/>
                  <a:ext cx="25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14:cNvPr>
                <p14:cNvContentPartPr/>
                <p14:nvPr/>
              </p14:nvContentPartPr>
              <p14:xfrm>
                <a:off x="6037197" y="5368485"/>
                <a:ext cx="171720" cy="64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32877" y="536416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594ADA8C-C6F2-451C-940F-9B99528EFD04}"/>
              </a:ext>
            </a:extLst>
          </p:cNvPr>
          <p:cNvGrpSpPr/>
          <p:nvPr/>
        </p:nvGrpSpPr>
        <p:grpSpPr>
          <a:xfrm>
            <a:off x="6382437" y="5228805"/>
            <a:ext cx="203040" cy="336960"/>
            <a:chOff x="6382437" y="5228805"/>
            <a:chExt cx="2030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14:cNvPr>
                <p14:cNvContentPartPr/>
                <p14:nvPr/>
              </p14:nvContentPartPr>
              <p14:xfrm>
                <a:off x="6391077" y="5302245"/>
                <a:ext cx="360" cy="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6757" y="5297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14:cNvPr>
                <p14:cNvContentPartPr/>
                <p14:nvPr/>
              </p14:nvContentPartPr>
              <p14:xfrm>
                <a:off x="6389997" y="5228805"/>
                <a:ext cx="125640" cy="99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5677" y="5224485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14:cNvPr>
                <p14:cNvContentPartPr/>
                <p14:nvPr/>
              </p14:nvContentPartPr>
              <p14:xfrm>
                <a:off x="6382437" y="5343285"/>
                <a:ext cx="203040" cy="64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78117" y="5338965"/>
                  <a:ext cx="211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14:cNvPr>
                <p14:cNvContentPartPr/>
                <p14:nvPr/>
              </p14:nvContentPartPr>
              <p14:xfrm>
                <a:off x="6438597" y="5434725"/>
                <a:ext cx="100800" cy="131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34277" y="5430405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0F61B3C5-13E2-4D6F-AE34-0CC93487578D}"/>
              </a:ext>
            </a:extLst>
          </p:cNvPr>
          <p:cNvGrpSpPr/>
          <p:nvPr/>
        </p:nvGrpSpPr>
        <p:grpSpPr>
          <a:xfrm>
            <a:off x="6850437" y="5151045"/>
            <a:ext cx="675000" cy="358200"/>
            <a:chOff x="6850437" y="5151045"/>
            <a:chExt cx="67500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14:cNvPr>
                <p14:cNvContentPartPr/>
                <p14:nvPr/>
              </p14:nvContentPartPr>
              <p14:xfrm>
                <a:off x="6850437" y="5232045"/>
                <a:ext cx="102240" cy="180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46117" y="5227725"/>
                  <a:ext cx="11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14:cNvPr>
                <p14:cNvContentPartPr/>
                <p14:nvPr/>
              </p14:nvContentPartPr>
              <p14:xfrm>
                <a:off x="6991557" y="5225925"/>
                <a:ext cx="106200" cy="141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87237" y="5221605"/>
                  <a:ext cx="11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14:cNvPr>
                <p14:cNvContentPartPr/>
                <p14:nvPr/>
              </p14:nvContentPartPr>
              <p14:xfrm>
                <a:off x="7010997" y="5288565"/>
                <a:ext cx="156960" cy="32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06677" y="5284245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14:cNvPr>
                <p14:cNvContentPartPr/>
                <p14:nvPr/>
              </p14:nvContentPartPr>
              <p14:xfrm>
                <a:off x="7136277" y="5235285"/>
                <a:ext cx="240120" cy="116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31957" y="5230965"/>
                  <a:ext cx="24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14:cNvPr>
                <p14:cNvContentPartPr/>
                <p14:nvPr/>
              </p14:nvContentPartPr>
              <p14:xfrm>
                <a:off x="7238157" y="5182365"/>
                <a:ext cx="93240" cy="58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3837" y="517804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14:cNvPr>
                <p14:cNvContentPartPr/>
                <p14:nvPr/>
              </p14:nvContentPartPr>
              <p14:xfrm>
                <a:off x="7322397" y="5292885"/>
                <a:ext cx="75240" cy="810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8077" y="5288565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14:cNvPr>
                <p14:cNvContentPartPr/>
                <p14:nvPr/>
              </p14:nvContentPartPr>
              <p14:xfrm>
                <a:off x="7373157" y="5151045"/>
                <a:ext cx="152280" cy="358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8837" y="5146725"/>
                  <a:ext cx="1609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D044C19A-315D-45A4-B51B-79220453DAA9}"/>
              </a:ext>
            </a:extLst>
          </p:cNvPr>
          <p:cNvGrpSpPr/>
          <p:nvPr/>
        </p:nvGrpSpPr>
        <p:grpSpPr>
          <a:xfrm>
            <a:off x="5875557" y="5659005"/>
            <a:ext cx="1685160" cy="304920"/>
            <a:chOff x="5875557" y="5659005"/>
            <a:chExt cx="16851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14:cNvPr>
                <p14:cNvContentPartPr/>
                <p14:nvPr/>
              </p14:nvContentPartPr>
              <p14:xfrm>
                <a:off x="5875557" y="5894085"/>
                <a:ext cx="213120" cy="16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71237" y="5889765"/>
                  <a:ext cx="22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14:cNvPr>
                <p14:cNvContentPartPr/>
                <p14:nvPr/>
              </p14:nvContentPartPr>
              <p14:xfrm>
                <a:off x="6045117" y="5831805"/>
                <a:ext cx="153000" cy="132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0797" y="5827485"/>
                  <a:ext cx="161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14:cNvPr>
                <p14:cNvContentPartPr/>
                <p14:nvPr/>
              </p14:nvContentPartPr>
              <p14:xfrm>
                <a:off x="6358677" y="5834685"/>
                <a:ext cx="101520" cy="788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54357" y="5830365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14:cNvPr>
                <p14:cNvContentPartPr/>
                <p14:nvPr/>
              </p14:nvContentPartPr>
              <p14:xfrm>
                <a:off x="6463077" y="5831805"/>
                <a:ext cx="82800" cy="579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8757" y="5827485"/>
                  <a:ext cx="9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14:cNvPr>
                <p14:cNvContentPartPr/>
                <p14:nvPr/>
              </p14:nvContentPartPr>
              <p14:xfrm>
                <a:off x="6439317" y="5787165"/>
                <a:ext cx="141120" cy="108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34997" y="5782845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14:cNvPr>
                <p14:cNvContentPartPr/>
                <p14:nvPr/>
              </p14:nvContentPartPr>
              <p14:xfrm>
                <a:off x="6589797" y="5690685"/>
                <a:ext cx="84960" cy="178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85477" y="5686365"/>
                  <a:ext cx="9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14:cNvPr>
                <p14:cNvContentPartPr/>
                <p14:nvPr/>
              </p14:nvContentPartPr>
              <p14:xfrm>
                <a:off x="6581157" y="5698245"/>
                <a:ext cx="111600" cy="1695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6837" y="5693925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14:cNvPr>
                <p14:cNvContentPartPr/>
                <p14:nvPr/>
              </p14:nvContentPartPr>
              <p14:xfrm>
                <a:off x="6710037" y="5689605"/>
                <a:ext cx="495360" cy="1620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05717" y="5685285"/>
                  <a:ext cx="50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14:cNvPr>
                <p14:cNvContentPartPr/>
                <p14:nvPr/>
              </p14:nvContentPartPr>
              <p14:xfrm>
                <a:off x="7109997" y="5665125"/>
                <a:ext cx="21240" cy="4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05677" y="566080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14:cNvPr>
                <p14:cNvContentPartPr/>
                <p14:nvPr/>
              </p14:nvContentPartPr>
              <p14:xfrm>
                <a:off x="7350477" y="5659005"/>
                <a:ext cx="28080" cy="187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46157" y="5654685"/>
                  <a:ext cx="3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14:cNvPr>
                <p14:cNvContentPartPr/>
                <p14:nvPr/>
              </p14:nvContentPartPr>
              <p14:xfrm>
                <a:off x="7339677" y="5744325"/>
                <a:ext cx="221040" cy="48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5357" y="5740005"/>
                  <a:ext cx="229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C6B7066A-30CC-4FE8-BAD4-023CDD0216D8}"/>
              </a:ext>
            </a:extLst>
          </p:cNvPr>
          <p:cNvGrpSpPr/>
          <p:nvPr/>
        </p:nvGrpSpPr>
        <p:grpSpPr>
          <a:xfrm>
            <a:off x="6381717" y="6033765"/>
            <a:ext cx="1643040" cy="617040"/>
            <a:chOff x="6381717" y="6033765"/>
            <a:chExt cx="1643040" cy="6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14:cNvPr>
                <p14:cNvContentPartPr/>
                <p14:nvPr/>
              </p14:nvContentPartPr>
              <p14:xfrm>
                <a:off x="6381717" y="6133485"/>
                <a:ext cx="24120" cy="1580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7397" y="6129165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14:cNvPr>
                <p14:cNvContentPartPr/>
                <p14:nvPr/>
              </p14:nvContentPartPr>
              <p14:xfrm>
                <a:off x="6394677" y="6100725"/>
                <a:ext cx="119520" cy="146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90357" y="609640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14:cNvPr>
                <p14:cNvContentPartPr/>
                <p14:nvPr/>
              </p14:nvContentPartPr>
              <p14:xfrm>
                <a:off x="6576837" y="6154725"/>
                <a:ext cx="110520" cy="856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72517" y="615040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14:cNvPr>
                <p14:cNvContentPartPr/>
                <p14:nvPr/>
              </p14:nvContentPartPr>
              <p14:xfrm>
                <a:off x="6710037" y="6094245"/>
                <a:ext cx="121320" cy="132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05717" y="6089925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14:cNvPr>
                <p14:cNvContentPartPr/>
                <p14:nvPr/>
              </p14:nvContentPartPr>
              <p14:xfrm>
                <a:off x="6831357" y="6061485"/>
                <a:ext cx="11520" cy="34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27037" y="6057165"/>
                  <a:ext cx="2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14:cNvPr>
                <p14:cNvContentPartPr/>
                <p14:nvPr/>
              </p14:nvContentPartPr>
              <p14:xfrm>
                <a:off x="6863037" y="6142845"/>
                <a:ext cx="147960" cy="45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58717" y="6138525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14:cNvPr>
                <p14:cNvContentPartPr/>
                <p14:nvPr/>
              </p14:nvContentPartPr>
              <p14:xfrm>
                <a:off x="7034037" y="6053565"/>
                <a:ext cx="180360" cy="1281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9717" y="6049245"/>
                  <a:ext cx="189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14:cNvPr>
                <p14:cNvContentPartPr/>
                <p14:nvPr/>
              </p14:nvContentPartPr>
              <p14:xfrm>
                <a:off x="7367037" y="6084885"/>
                <a:ext cx="179640" cy="59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62717" y="6080565"/>
                  <a:ext cx="18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14:cNvPr>
                <p14:cNvContentPartPr/>
                <p14:nvPr/>
              </p14:nvContentPartPr>
              <p14:xfrm>
                <a:off x="7547397" y="6042405"/>
                <a:ext cx="26280" cy="24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3077" y="6038085"/>
                  <a:ext cx="34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14:cNvPr>
                <p14:cNvContentPartPr/>
                <p14:nvPr/>
              </p14:nvContentPartPr>
              <p14:xfrm>
                <a:off x="7565757" y="6074445"/>
                <a:ext cx="122760" cy="55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1437" y="6070125"/>
                  <a:ext cx="13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14:cNvPr>
                <p14:cNvContentPartPr/>
                <p14:nvPr/>
              </p14:nvContentPartPr>
              <p14:xfrm>
                <a:off x="7673397" y="6033765"/>
                <a:ext cx="351360" cy="87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69077" y="6029445"/>
                  <a:ext cx="36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14:cNvPr>
                <p14:cNvContentPartPr/>
                <p14:nvPr/>
              </p14:nvContentPartPr>
              <p14:xfrm>
                <a:off x="7053477" y="6407445"/>
                <a:ext cx="360" cy="11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49157" y="6403125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14:cNvPr>
                <p14:cNvContentPartPr/>
                <p14:nvPr/>
              </p14:nvContentPartPr>
              <p14:xfrm>
                <a:off x="7040157" y="6403845"/>
                <a:ext cx="21240" cy="1458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35837" y="6399525"/>
                  <a:ext cx="2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14:cNvPr>
                <p14:cNvContentPartPr/>
                <p14:nvPr/>
              </p14:nvContentPartPr>
              <p14:xfrm>
                <a:off x="7045197" y="6379005"/>
                <a:ext cx="144000" cy="159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40877" y="6374685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14:cNvPr>
                <p14:cNvContentPartPr/>
                <p14:nvPr/>
              </p14:nvContentPartPr>
              <p14:xfrm>
                <a:off x="7315917" y="6373965"/>
                <a:ext cx="10440" cy="142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1597" y="6369645"/>
                  <a:ext cx="1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14:cNvPr>
                <p14:cNvContentPartPr/>
                <p14:nvPr/>
              </p14:nvContentPartPr>
              <p14:xfrm>
                <a:off x="6909117" y="6484485"/>
                <a:ext cx="712080" cy="159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04797" y="6480165"/>
                  <a:ext cx="720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14:cNvPr>
                <p14:cNvContentPartPr/>
                <p14:nvPr/>
              </p14:nvContentPartPr>
              <p14:xfrm>
                <a:off x="6840717" y="6242205"/>
                <a:ext cx="667440" cy="408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397" y="6237885"/>
                  <a:ext cx="6760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9B326EC7-1818-4EBD-877A-0D3031CC9F5E}"/>
              </a:ext>
            </a:extLst>
          </p:cNvPr>
          <p:cNvGrpSpPr/>
          <p:nvPr/>
        </p:nvGrpSpPr>
        <p:grpSpPr>
          <a:xfrm>
            <a:off x="9825477" y="1528365"/>
            <a:ext cx="997920" cy="541440"/>
            <a:chOff x="9825477" y="1528365"/>
            <a:chExt cx="99792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14:cNvPr>
                <p14:cNvContentPartPr/>
                <p14:nvPr/>
              </p14:nvContentPartPr>
              <p14:xfrm>
                <a:off x="9852117" y="1782165"/>
                <a:ext cx="360" cy="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7797" y="177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14:cNvPr>
                <p14:cNvContentPartPr/>
                <p14:nvPr/>
              </p14:nvContentPartPr>
              <p14:xfrm>
                <a:off x="9825477" y="1657965"/>
                <a:ext cx="180720" cy="151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21157" y="1653645"/>
                  <a:ext cx="18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14:cNvPr>
                <p14:cNvContentPartPr/>
                <p14:nvPr/>
              </p14:nvContentPartPr>
              <p14:xfrm>
                <a:off x="10254597" y="1658685"/>
                <a:ext cx="143640" cy="172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0277" y="1654365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14:cNvPr>
                <p14:cNvContentPartPr/>
                <p14:nvPr/>
              </p14:nvContentPartPr>
              <p14:xfrm>
                <a:off x="10485717" y="1676685"/>
                <a:ext cx="18360" cy="110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81397" y="1672365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14:cNvPr>
                <p14:cNvContentPartPr/>
                <p14:nvPr/>
              </p14:nvContentPartPr>
              <p14:xfrm>
                <a:off x="10386357" y="1675965"/>
                <a:ext cx="155160" cy="143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82037" y="1671645"/>
                  <a:ext cx="163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14:cNvPr>
                <p14:cNvContentPartPr/>
                <p14:nvPr/>
              </p14:nvContentPartPr>
              <p14:xfrm>
                <a:off x="10631517" y="1667325"/>
                <a:ext cx="24840" cy="1270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27197" y="1663005"/>
                  <a:ext cx="33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14:cNvPr>
                <p14:cNvContentPartPr/>
                <p14:nvPr/>
              </p14:nvContentPartPr>
              <p14:xfrm>
                <a:off x="10520997" y="1634925"/>
                <a:ext cx="205200" cy="878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16677" y="1630605"/>
                  <a:ext cx="21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14:cNvPr>
                <p14:cNvContentPartPr/>
                <p14:nvPr/>
              </p14:nvContentPartPr>
              <p14:xfrm>
                <a:off x="10177197" y="1765605"/>
                <a:ext cx="589680" cy="234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72877" y="1761285"/>
                  <a:ext cx="598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14:cNvPr>
                <p14:cNvContentPartPr/>
                <p14:nvPr/>
              </p14:nvContentPartPr>
              <p14:xfrm>
                <a:off x="10119237" y="1528365"/>
                <a:ext cx="704160" cy="541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14917" y="1524045"/>
                  <a:ext cx="71280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B3458C1A-70A3-4340-8DD2-86090104CFE0}"/>
              </a:ext>
            </a:extLst>
          </p:cNvPr>
          <p:cNvGrpSpPr/>
          <p:nvPr/>
        </p:nvGrpSpPr>
        <p:grpSpPr>
          <a:xfrm>
            <a:off x="242637" y="121125"/>
            <a:ext cx="3881160" cy="2529720"/>
            <a:chOff x="242637" y="121125"/>
            <a:chExt cx="3881160" cy="25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14:cNvPr>
                <p14:cNvContentPartPr/>
                <p14:nvPr/>
              </p14:nvContentPartPr>
              <p14:xfrm>
                <a:off x="884517" y="255045"/>
                <a:ext cx="14400" cy="185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0197" y="250725"/>
                  <a:ext cx="23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14:cNvPr>
                <p14:cNvContentPartPr/>
                <p14:nvPr/>
              </p14:nvContentPartPr>
              <p14:xfrm>
                <a:off x="839517" y="214365"/>
                <a:ext cx="147600" cy="105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5197" y="210045"/>
                  <a:ext cx="15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14:cNvPr>
                <p14:cNvContentPartPr/>
                <p14:nvPr/>
              </p14:nvContentPartPr>
              <p14:xfrm>
                <a:off x="1014117" y="237405"/>
                <a:ext cx="85320" cy="66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9797" y="233085"/>
                  <a:ext cx="93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14:cNvPr>
                <p14:cNvContentPartPr/>
                <p14:nvPr/>
              </p14:nvContentPartPr>
              <p14:xfrm>
                <a:off x="1093317" y="227685"/>
                <a:ext cx="87480" cy="64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8997" y="223365"/>
                  <a:ext cx="9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14:cNvPr>
                <p14:cNvContentPartPr/>
                <p14:nvPr/>
              </p14:nvContentPartPr>
              <p14:xfrm>
                <a:off x="1246677" y="154965"/>
                <a:ext cx="245520" cy="13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42357" y="150645"/>
                  <a:ext cx="25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14:cNvPr>
                <p14:cNvContentPartPr/>
                <p14:nvPr/>
              </p14:nvContentPartPr>
              <p14:xfrm>
                <a:off x="1517397" y="203565"/>
                <a:ext cx="57240" cy="48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13077" y="199245"/>
                  <a:ext cx="6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14:cNvPr>
                <p14:cNvContentPartPr/>
                <p14:nvPr/>
              </p14:nvContentPartPr>
              <p14:xfrm>
                <a:off x="1622517" y="134805"/>
                <a:ext cx="147960" cy="139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18197" y="130485"/>
                  <a:ext cx="15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14:cNvPr>
                <p14:cNvContentPartPr/>
                <p14:nvPr/>
              </p14:nvContentPartPr>
              <p14:xfrm>
                <a:off x="1770117" y="143805"/>
                <a:ext cx="10440" cy="20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65797" y="139485"/>
                  <a:ext cx="1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14:cNvPr>
                <p14:cNvContentPartPr/>
                <p14:nvPr/>
              </p14:nvContentPartPr>
              <p14:xfrm>
                <a:off x="1781277" y="194205"/>
                <a:ext cx="124560" cy="56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76957" y="189885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14:cNvPr>
                <p14:cNvContentPartPr/>
                <p14:nvPr/>
              </p14:nvContentPartPr>
              <p14:xfrm>
                <a:off x="2086917" y="184485"/>
                <a:ext cx="99720" cy="90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082597" y="180165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14:cNvPr>
                <p14:cNvContentPartPr/>
                <p14:nvPr/>
              </p14:nvContentPartPr>
              <p14:xfrm>
                <a:off x="2220837" y="196365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6517" y="19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14:cNvPr>
                <p14:cNvContentPartPr/>
                <p14:nvPr/>
              </p14:nvContentPartPr>
              <p14:xfrm>
                <a:off x="2188437" y="175845"/>
                <a:ext cx="88920" cy="20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84117" y="171525"/>
                  <a:ext cx="9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14:cNvPr>
                <p14:cNvContentPartPr/>
                <p14:nvPr/>
              </p14:nvContentPartPr>
              <p14:xfrm>
                <a:off x="2260077" y="166845"/>
                <a:ext cx="90720" cy="220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55757" y="162525"/>
                  <a:ext cx="9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14:cNvPr>
                <p14:cNvContentPartPr/>
                <p14:nvPr/>
              </p14:nvContentPartPr>
              <p14:xfrm>
                <a:off x="2373477" y="183765"/>
                <a:ext cx="51480" cy="56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69157" y="179445"/>
                  <a:ext cx="6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14:cNvPr>
                <p14:cNvContentPartPr/>
                <p14:nvPr/>
              </p14:nvContentPartPr>
              <p14:xfrm>
                <a:off x="2420277" y="187365"/>
                <a:ext cx="55080" cy="53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15957" y="183045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14:cNvPr>
                <p14:cNvContentPartPr/>
                <p14:nvPr/>
              </p14:nvContentPartPr>
              <p14:xfrm>
                <a:off x="2503797" y="179445"/>
                <a:ext cx="67680" cy="65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99477" y="175125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14:cNvPr>
                <p14:cNvContentPartPr/>
                <p14:nvPr/>
              </p14:nvContentPartPr>
              <p14:xfrm>
                <a:off x="2608917" y="121125"/>
                <a:ext cx="142560" cy="126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04597" y="116805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14:cNvPr>
                <p14:cNvContentPartPr/>
                <p14:nvPr/>
              </p14:nvContentPartPr>
              <p14:xfrm>
                <a:off x="309237" y="551685"/>
                <a:ext cx="120240" cy="173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4917" y="547365"/>
                  <a:ext cx="12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14:cNvPr>
                <p14:cNvContentPartPr/>
                <p14:nvPr/>
              </p14:nvContentPartPr>
              <p14:xfrm>
                <a:off x="454677" y="537645"/>
                <a:ext cx="212040" cy="81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57" y="533325"/>
                  <a:ext cx="220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14:cNvPr>
                <p14:cNvContentPartPr/>
                <p14:nvPr/>
              </p14:nvContentPartPr>
              <p14:xfrm>
                <a:off x="646917" y="511005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597" y="50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14:cNvPr>
                <p14:cNvContentPartPr/>
                <p14:nvPr/>
              </p14:nvContentPartPr>
              <p14:xfrm>
                <a:off x="708477" y="508485"/>
                <a:ext cx="254520" cy="113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4157" y="504165"/>
                  <a:ext cx="26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14:cNvPr>
                <p14:cNvContentPartPr/>
                <p14:nvPr/>
              </p14:nvContentPartPr>
              <p14:xfrm>
                <a:off x="1009077" y="460965"/>
                <a:ext cx="122760" cy="196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4757" y="456645"/>
                  <a:ext cx="13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14:cNvPr>
                <p14:cNvContentPartPr/>
                <p14:nvPr/>
              </p14:nvContentPartPr>
              <p14:xfrm>
                <a:off x="1171437" y="511725"/>
                <a:ext cx="99720" cy="18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67117" y="507405"/>
                  <a:ext cx="10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14:cNvPr>
                <p14:cNvContentPartPr/>
                <p14:nvPr/>
              </p14:nvContentPartPr>
              <p14:xfrm>
                <a:off x="1284477" y="522885"/>
                <a:ext cx="125280" cy="69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80157" y="518565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14:cNvPr>
                <p14:cNvContentPartPr/>
                <p14:nvPr/>
              </p14:nvContentPartPr>
              <p14:xfrm>
                <a:off x="1402197" y="456645"/>
                <a:ext cx="84240" cy="149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7877" y="452325"/>
                  <a:ext cx="9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14:cNvPr>
                <p14:cNvContentPartPr/>
                <p14:nvPr/>
              </p14:nvContentPartPr>
              <p14:xfrm>
                <a:off x="1487157" y="452325"/>
                <a:ext cx="59040" cy="117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482837" y="448005"/>
                  <a:ext cx="67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14:cNvPr>
                <p14:cNvContentPartPr/>
                <p14:nvPr/>
              </p14:nvContentPartPr>
              <p14:xfrm>
                <a:off x="1553757" y="480765"/>
                <a:ext cx="47520" cy="107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549437" y="476445"/>
                  <a:ext cx="5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14:cNvPr>
                <p14:cNvContentPartPr/>
                <p14:nvPr/>
              </p14:nvContentPartPr>
              <p14:xfrm>
                <a:off x="1601637" y="524685"/>
                <a:ext cx="71280" cy="66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97317" y="520365"/>
                  <a:ext cx="79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14:cNvPr>
                <p14:cNvContentPartPr/>
                <p14:nvPr/>
              </p14:nvContentPartPr>
              <p14:xfrm>
                <a:off x="1752117" y="517845"/>
                <a:ext cx="91800" cy="125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47797" y="5135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14:cNvPr>
                <p14:cNvContentPartPr/>
                <p14:nvPr/>
              </p14:nvContentPartPr>
              <p14:xfrm>
                <a:off x="1852197" y="504525"/>
                <a:ext cx="325440" cy="120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47877" y="500205"/>
                  <a:ext cx="334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14:cNvPr>
                <p14:cNvContentPartPr/>
                <p14:nvPr/>
              </p14:nvContentPartPr>
              <p14:xfrm>
                <a:off x="2182317" y="467805"/>
                <a:ext cx="34560" cy="27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77997" y="463485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14:cNvPr>
                <p14:cNvContentPartPr/>
                <p14:nvPr/>
              </p14:nvContentPartPr>
              <p14:xfrm>
                <a:off x="2216517" y="508485"/>
                <a:ext cx="152280" cy="73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12197" y="504165"/>
                  <a:ext cx="16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14:cNvPr>
                <p14:cNvContentPartPr/>
                <p14:nvPr/>
              </p14:nvContentPartPr>
              <p14:xfrm>
                <a:off x="2494437" y="502725"/>
                <a:ext cx="157680" cy="58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90117" y="498405"/>
                  <a:ext cx="16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14:cNvPr>
                <p14:cNvContentPartPr/>
                <p14:nvPr/>
              </p14:nvContentPartPr>
              <p14:xfrm>
                <a:off x="2705757" y="449085"/>
                <a:ext cx="102240" cy="138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01437" y="444765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14:cNvPr>
                <p14:cNvContentPartPr/>
                <p14:nvPr/>
              </p14:nvContentPartPr>
              <p14:xfrm>
                <a:off x="2742837" y="441165"/>
                <a:ext cx="131400" cy="17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8517" y="436845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14:cNvPr>
                <p14:cNvContentPartPr/>
                <p14:nvPr/>
              </p14:nvContentPartPr>
              <p14:xfrm>
                <a:off x="2831397" y="437205"/>
                <a:ext cx="154800" cy="147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27077" y="432885"/>
                  <a:ext cx="163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14:cNvPr>
                <p14:cNvContentPartPr/>
                <p14:nvPr/>
              </p14:nvContentPartPr>
              <p14:xfrm>
                <a:off x="3089877" y="452685"/>
                <a:ext cx="66960" cy="95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85557" y="448365"/>
                  <a:ext cx="75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14:cNvPr>
                <p14:cNvContentPartPr/>
                <p14:nvPr/>
              </p14:nvContentPartPr>
              <p14:xfrm>
                <a:off x="3020037" y="403005"/>
                <a:ext cx="69840" cy="57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15717" y="398685"/>
                  <a:ext cx="78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14:cNvPr>
                <p14:cNvContentPartPr/>
                <p14:nvPr/>
              </p14:nvContentPartPr>
              <p14:xfrm>
                <a:off x="3131637" y="509205"/>
                <a:ext cx="47520" cy="69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27317" y="504885"/>
                  <a:ext cx="56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14:cNvPr>
                <p14:cNvContentPartPr/>
                <p14:nvPr/>
              </p14:nvContentPartPr>
              <p14:xfrm>
                <a:off x="2419917" y="804405"/>
                <a:ext cx="170280" cy="79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15597" y="800085"/>
                  <a:ext cx="178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14:cNvPr>
                <p14:cNvContentPartPr/>
                <p14:nvPr/>
              </p14:nvContentPartPr>
              <p14:xfrm>
                <a:off x="2659677" y="753285"/>
                <a:ext cx="80280" cy="102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55357" y="748965"/>
                  <a:ext cx="8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14:cNvPr>
                <p14:cNvContentPartPr/>
                <p14:nvPr/>
              </p14:nvContentPartPr>
              <p14:xfrm>
                <a:off x="2774157" y="751125"/>
                <a:ext cx="85320" cy="117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69837" y="746805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14:cNvPr>
                <p14:cNvContentPartPr/>
                <p14:nvPr/>
              </p14:nvContentPartPr>
              <p14:xfrm>
                <a:off x="2801877" y="742845"/>
                <a:ext cx="332640" cy="110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97557" y="738525"/>
                  <a:ext cx="34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14:cNvPr>
                <p14:cNvContentPartPr/>
                <p14:nvPr/>
              </p14:nvContentPartPr>
              <p14:xfrm>
                <a:off x="2954517" y="711885"/>
                <a:ext cx="116280" cy="48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50197" y="707565"/>
                  <a:ext cx="12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14:cNvPr>
                <p14:cNvContentPartPr/>
                <p14:nvPr/>
              </p14:nvContentPartPr>
              <p14:xfrm>
                <a:off x="3108957" y="811965"/>
                <a:ext cx="64440" cy="46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4637" y="807645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14:cNvPr>
                <p14:cNvContentPartPr/>
                <p14:nvPr/>
              </p14:nvContentPartPr>
              <p14:xfrm>
                <a:off x="2746797" y="1004925"/>
                <a:ext cx="81720" cy="124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42477" y="1000605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14:cNvPr>
                <p14:cNvContentPartPr/>
                <p14:nvPr/>
              </p14:nvContentPartPr>
              <p14:xfrm>
                <a:off x="2790357" y="995205"/>
                <a:ext cx="27720" cy="4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86037" y="990885"/>
                  <a:ext cx="36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14:cNvPr>
                <p14:cNvContentPartPr/>
                <p14:nvPr/>
              </p14:nvContentPartPr>
              <p14:xfrm>
                <a:off x="2793597" y="989445"/>
                <a:ext cx="56160" cy="4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789277" y="985125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14:cNvPr>
                <p14:cNvContentPartPr/>
                <p14:nvPr/>
              </p14:nvContentPartPr>
              <p14:xfrm>
                <a:off x="2440077" y="1030845"/>
                <a:ext cx="164520" cy="112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35757" y="1026525"/>
                  <a:ext cx="17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14:cNvPr>
                <p14:cNvContentPartPr/>
                <p14:nvPr/>
              </p14:nvContentPartPr>
              <p14:xfrm>
                <a:off x="2976837" y="1035885"/>
                <a:ext cx="93960" cy="112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72517" y="1031565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14:cNvPr>
                <p14:cNvContentPartPr/>
                <p14:nvPr/>
              </p14:nvContentPartPr>
              <p14:xfrm>
                <a:off x="2911317" y="989445"/>
                <a:ext cx="97560" cy="67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06997" y="985125"/>
                  <a:ext cx="106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14:cNvPr>
                <p14:cNvContentPartPr/>
                <p14:nvPr/>
              </p14:nvContentPartPr>
              <p14:xfrm>
                <a:off x="3074757" y="1106445"/>
                <a:ext cx="71280" cy="54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070437" y="1102125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14:cNvPr>
                <p14:cNvContentPartPr/>
                <p14:nvPr/>
              </p14:nvContentPartPr>
              <p14:xfrm>
                <a:off x="2391117" y="1318485"/>
                <a:ext cx="189360" cy="80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86797" y="1314165"/>
                  <a:ext cx="19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14:cNvPr>
                <p14:cNvContentPartPr/>
                <p14:nvPr/>
              </p14:nvContentPartPr>
              <p14:xfrm>
                <a:off x="2677677" y="1298325"/>
                <a:ext cx="38880" cy="117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73357" y="1294005"/>
                  <a:ext cx="4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14:cNvPr>
                <p14:cNvContentPartPr/>
                <p14:nvPr/>
              </p14:nvContentPartPr>
              <p14:xfrm>
                <a:off x="2792877" y="1300485"/>
                <a:ext cx="93240" cy="120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88557" y="1296165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14:cNvPr>
                <p14:cNvContentPartPr/>
                <p14:nvPr/>
              </p14:nvContentPartPr>
              <p14:xfrm>
                <a:off x="2818797" y="1276005"/>
                <a:ext cx="79560" cy="5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14477" y="1271685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14:cNvPr>
                <p14:cNvContentPartPr/>
                <p14:nvPr/>
              </p14:nvContentPartPr>
              <p14:xfrm>
                <a:off x="3048837" y="1297965"/>
                <a:ext cx="79560" cy="74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44517" y="1293645"/>
                  <a:ext cx="88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14:cNvPr>
                <p14:cNvContentPartPr/>
                <p14:nvPr/>
              </p14:nvContentPartPr>
              <p14:xfrm>
                <a:off x="2980797" y="1230285"/>
                <a:ext cx="109080" cy="66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76477" y="1225965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14:cNvPr>
                <p14:cNvContentPartPr/>
                <p14:nvPr/>
              </p14:nvContentPartPr>
              <p14:xfrm>
                <a:off x="3161157" y="1340085"/>
                <a:ext cx="53280" cy="55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6837" y="1335765"/>
                  <a:ext cx="61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14:cNvPr>
                <p14:cNvContentPartPr/>
                <p14:nvPr/>
              </p14:nvContentPartPr>
              <p14:xfrm>
                <a:off x="289797" y="854085"/>
                <a:ext cx="146160" cy="89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85477" y="849765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14:cNvPr>
                <p14:cNvContentPartPr/>
                <p14:nvPr/>
              </p14:nvContentPartPr>
              <p14:xfrm>
                <a:off x="470157" y="870645"/>
                <a:ext cx="212400" cy="72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5837" y="866325"/>
                  <a:ext cx="22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14:cNvPr>
                <p14:cNvContentPartPr/>
                <p14:nvPr/>
              </p14:nvContentPartPr>
              <p14:xfrm>
                <a:off x="736557" y="857685"/>
                <a:ext cx="101880" cy="47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2237" y="853365"/>
                  <a:ext cx="11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14:cNvPr>
                <p14:cNvContentPartPr/>
                <p14:nvPr/>
              </p14:nvContentPartPr>
              <p14:xfrm>
                <a:off x="868317" y="768045"/>
                <a:ext cx="74520" cy="198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63997" y="763725"/>
                  <a:ext cx="8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14:cNvPr>
                <p14:cNvContentPartPr/>
                <p14:nvPr/>
              </p14:nvContentPartPr>
              <p14:xfrm>
                <a:off x="950397" y="833205"/>
                <a:ext cx="77400" cy="55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46077" y="828885"/>
                  <a:ext cx="8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14:cNvPr>
                <p14:cNvContentPartPr/>
                <p14:nvPr/>
              </p14:nvContentPartPr>
              <p14:xfrm>
                <a:off x="1019517" y="820245"/>
                <a:ext cx="77400" cy="68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197" y="81592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14:cNvPr>
                <p14:cNvContentPartPr/>
                <p14:nvPr/>
              </p14:nvContentPartPr>
              <p14:xfrm>
                <a:off x="1094397" y="756885"/>
                <a:ext cx="126360" cy="135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0077" y="752565"/>
                  <a:ext cx="135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14:cNvPr>
                <p14:cNvContentPartPr/>
                <p14:nvPr/>
              </p14:nvContentPartPr>
              <p14:xfrm>
                <a:off x="1244877" y="786765"/>
                <a:ext cx="14760" cy="25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40557" y="782445"/>
                  <a:ext cx="23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14:cNvPr>
                <p14:cNvContentPartPr/>
                <p14:nvPr/>
              </p14:nvContentPartPr>
              <p14:xfrm>
                <a:off x="1302117" y="818445"/>
                <a:ext cx="212400" cy="187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97797" y="814125"/>
                  <a:ext cx="221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14:cNvPr>
                <p14:cNvContentPartPr/>
                <p14:nvPr/>
              </p14:nvContentPartPr>
              <p14:xfrm>
                <a:off x="337317" y="1131285"/>
                <a:ext cx="115200" cy="100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2997" y="1126965"/>
                  <a:ext cx="12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14:cNvPr>
                <p14:cNvContentPartPr/>
                <p14:nvPr/>
              </p14:nvContentPartPr>
              <p14:xfrm>
                <a:off x="461517" y="1142805"/>
                <a:ext cx="173880" cy="57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57197" y="1138485"/>
                  <a:ext cx="18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14:cNvPr>
                <p14:cNvContentPartPr/>
                <p14:nvPr/>
              </p14:nvContentPartPr>
              <p14:xfrm>
                <a:off x="650157" y="1141365"/>
                <a:ext cx="68040" cy="87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5837" y="1137045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14:cNvPr>
                <p14:cNvContentPartPr/>
                <p14:nvPr/>
              </p14:nvContentPartPr>
              <p14:xfrm>
                <a:off x="732597" y="1072245"/>
                <a:ext cx="244080" cy="113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8277" y="1067925"/>
                  <a:ext cx="25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14:cNvPr>
                <p14:cNvContentPartPr/>
                <p14:nvPr/>
              </p14:nvContentPartPr>
              <p14:xfrm>
                <a:off x="999717" y="1135605"/>
                <a:ext cx="52200" cy="49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5397" y="1131285"/>
                  <a:ext cx="6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14:cNvPr>
                <p14:cNvContentPartPr/>
                <p14:nvPr/>
              </p14:nvContentPartPr>
              <p14:xfrm>
                <a:off x="1066677" y="1021485"/>
                <a:ext cx="137880" cy="151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62357" y="1017165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14:cNvPr>
                <p14:cNvContentPartPr/>
                <p14:nvPr/>
              </p14:nvContentPartPr>
              <p14:xfrm>
                <a:off x="1223997" y="1060005"/>
                <a:ext cx="21600" cy="23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19677" y="1055685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14:cNvPr>
                <p14:cNvContentPartPr/>
                <p14:nvPr/>
              </p14:nvContentPartPr>
              <p14:xfrm>
                <a:off x="1283397" y="1123005"/>
                <a:ext cx="133200" cy="30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79077" y="1118685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14:cNvPr>
                <p14:cNvContentPartPr/>
                <p14:nvPr/>
              </p14:nvContentPartPr>
              <p14:xfrm>
                <a:off x="242637" y="1414245"/>
                <a:ext cx="188640" cy="93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8317" y="1409925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14:cNvPr>
                <p14:cNvContentPartPr/>
                <p14:nvPr/>
              </p14:nvContentPartPr>
              <p14:xfrm>
                <a:off x="465837" y="1337205"/>
                <a:ext cx="88200" cy="134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61517" y="1332885"/>
                  <a:ext cx="9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14:cNvPr>
                <p14:cNvContentPartPr/>
                <p14:nvPr/>
              </p14:nvContentPartPr>
              <p14:xfrm>
                <a:off x="593637" y="1390845"/>
                <a:ext cx="57600" cy="69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9317" y="1386525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14:cNvPr>
                <p14:cNvContentPartPr/>
                <p14:nvPr/>
              </p14:nvContentPartPr>
              <p14:xfrm>
                <a:off x="674637" y="1299765"/>
                <a:ext cx="54000" cy="168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70317" y="1295445"/>
                  <a:ext cx="6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14:cNvPr>
                <p14:cNvContentPartPr/>
                <p14:nvPr/>
              </p14:nvContentPartPr>
              <p14:xfrm>
                <a:off x="743037" y="1377525"/>
                <a:ext cx="73800" cy="72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8717" y="1373205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14:cNvPr>
                <p14:cNvContentPartPr/>
                <p14:nvPr/>
              </p14:nvContentPartPr>
              <p14:xfrm>
                <a:off x="908277" y="1366725"/>
                <a:ext cx="110160" cy="87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3957" y="1362405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14:cNvPr>
                <p14:cNvContentPartPr/>
                <p14:nvPr/>
              </p14:nvContentPartPr>
              <p14:xfrm>
                <a:off x="1011237" y="1357005"/>
                <a:ext cx="113040" cy="6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6917" y="1352685"/>
                  <a:ext cx="121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14:cNvPr>
                <p14:cNvContentPartPr/>
                <p14:nvPr/>
              </p14:nvContentPartPr>
              <p14:xfrm>
                <a:off x="1149837" y="1285005"/>
                <a:ext cx="43920" cy="141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45517" y="1280685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14:cNvPr>
                <p14:cNvContentPartPr/>
                <p14:nvPr/>
              </p14:nvContentPartPr>
              <p14:xfrm>
                <a:off x="1221117" y="1331445"/>
                <a:ext cx="81360" cy="77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16797" y="1327125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14:cNvPr>
                <p14:cNvContentPartPr/>
                <p14:nvPr/>
              </p14:nvContentPartPr>
              <p14:xfrm>
                <a:off x="1435677" y="1238565"/>
                <a:ext cx="172440" cy="184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31357" y="1234245"/>
                  <a:ext cx="18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14:cNvPr>
                <p14:cNvContentPartPr/>
                <p14:nvPr/>
              </p14:nvContentPartPr>
              <p14:xfrm>
                <a:off x="1363677" y="1266285"/>
                <a:ext cx="141840" cy="30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359357" y="1261965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14:cNvPr>
                <p14:cNvContentPartPr/>
                <p14:nvPr/>
              </p14:nvContentPartPr>
              <p14:xfrm>
                <a:off x="1607037" y="1325685"/>
                <a:ext cx="115560" cy="64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02717" y="1321365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14:cNvPr>
                <p14:cNvContentPartPr/>
                <p14:nvPr/>
              </p14:nvContentPartPr>
              <p14:xfrm>
                <a:off x="1745637" y="1248285"/>
                <a:ext cx="146520" cy="119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41317" y="1243965"/>
                  <a:ext cx="15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14:cNvPr>
                <p14:cNvContentPartPr/>
                <p14:nvPr/>
              </p14:nvContentPartPr>
              <p14:xfrm>
                <a:off x="1928877" y="1278165"/>
                <a:ext cx="85680" cy="99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924557" y="1273845"/>
                  <a:ext cx="9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14:cNvPr>
                <p14:cNvContentPartPr/>
                <p14:nvPr/>
              </p14:nvContentPartPr>
              <p14:xfrm>
                <a:off x="532797" y="1677405"/>
                <a:ext cx="236520" cy="115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8477" y="1673085"/>
                  <a:ext cx="24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14:cNvPr>
                <p14:cNvContentPartPr/>
                <p14:nvPr/>
              </p14:nvContentPartPr>
              <p14:xfrm>
                <a:off x="793797" y="1582365"/>
                <a:ext cx="41040" cy="178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9477" y="1578045"/>
                  <a:ext cx="49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14:cNvPr>
                <p14:cNvContentPartPr/>
                <p14:nvPr/>
              </p14:nvContentPartPr>
              <p14:xfrm>
                <a:off x="849597" y="1669125"/>
                <a:ext cx="88920" cy="70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45277" y="166480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14:cNvPr>
                <p14:cNvContentPartPr/>
                <p14:nvPr/>
              </p14:nvContentPartPr>
              <p14:xfrm>
                <a:off x="969117" y="1558605"/>
                <a:ext cx="310320" cy="176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4797" y="1554285"/>
                  <a:ext cx="31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14:cNvPr>
                <p14:cNvContentPartPr/>
                <p14:nvPr/>
              </p14:nvContentPartPr>
              <p14:xfrm>
                <a:off x="1190157" y="1565805"/>
                <a:ext cx="14400" cy="1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85837" y="1561485"/>
                  <a:ext cx="23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14:cNvPr>
                <p14:cNvContentPartPr/>
                <p14:nvPr/>
              </p14:nvContentPartPr>
              <p14:xfrm>
                <a:off x="1429917" y="1541325"/>
                <a:ext cx="187560" cy="155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25597" y="1537005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14:cNvPr>
                <p14:cNvContentPartPr/>
                <p14:nvPr/>
              </p14:nvContentPartPr>
              <p14:xfrm>
                <a:off x="976677" y="1878285"/>
                <a:ext cx="182160" cy="201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72357" y="1873965"/>
                  <a:ext cx="190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14:cNvPr>
                <p14:cNvContentPartPr/>
                <p14:nvPr/>
              </p14:nvContentPartPr>
              <p14:xfrm>
                <a:off x="1177917" y="1881525"/>
                <a:ext cx="64440" cy="68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73597" y="1877205"/>
                  <a:ext cx="73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14:cNvPr>
                <p14:cNvContentPartPr/>
                <p14:nvPr/>
              </p14:nvContentPartPr>
              <p14:xfrm>
                <a:off x="1266837" y="1871445"/>
                <a:ext cx="49680" cy="51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62517" y="1867125"/>
                  <a:ext cx="5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14:cNvPr>
                <p14:cNvContentPartPr/>
                <p14:nvPr/>
              </p14:nvContentPartPr>
              <p14:xfrm>
                <a:off x="1347837" y="1865325"/>
                <a:ext cx="42480" cy="17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343517" y="1861005"/>
                  <a:ext cx="5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14:cNvPr>
                <p14:cNvContentPartPr/>
                <p14:nvPr/>
              </p14:nvContentPartPr>
              <p14:xfrm>
                <a:off x="1243077" y="1867845"/>
                <a:ext cx="77760" cy="108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238757" y="1863525"/>
                  <a:ext cx="8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14:cNvPr>
                <p14:cNvContentPartPr/>
                <p14:nvPr/>
              </p14:nvContentPartPr>
              <p14:xfrm>
                <a:off x="1329477" y="1857045"/>
                <a:ext cx="73080" cy="86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25157" y="1852725"/>
                  <a:ext cx="8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14:cNvPr>
                <p14:cNvContentPartPr/>
                <p14:nvPr/>
              </p14:nvContentPartPr>
              <p14:xfrm>
                <a:off x="1517757" y="1828605"/>
                <a:ext cx="106560" cy="123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13437" y="1824285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14:cNvPr>
                <p14:cNvContentPartPr/>
                <p14:nvPr/>
              </p14:nvContentPartPr>
              <p14:xfrm>
                <a:off x="1621797" y="1847325"/>
                <a:ext cx="102600" cy="64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17477" y="1843005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14:cNvPr>
                <p14:cNvContentPartPr/>
                <p14:nvPr/>
              </p14:nvContentPartPr>
              <p14:xfrm>
                <a:off x="1758237" y="1746165"/>
                <a:ext cx="149040" cy="163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53917" y="1741845"/>
                  <a:ext cx="15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14:cNvPr>
                <p14:cNvContentPartPr/>
                <p14:nvPr/>
              </p14:nvContentPartPr>
              <p14:xfrm>
                <a:off x="1917357" y="1815285"/>
                <a:ext cx="102240" cy="75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913037" y="1810965"/>
                  <a:ext cx="110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14:cNvPr>
                <p14:cNvContentPartPr/>
                <p14:nvPr/>
              </p14:nvContentPartPr>
              <p14:xfrm>
                <a:off x="2110317" y="1830765"/>
                <a:ext cx="102600" cy="80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105997" y="1826445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14:cNvPr>
                <p14:cNvContentPartPr/>
                <p14:nvPr/>
              </p14:nvContentPartPr>
              <p14:xfrm>
                <a:off x="2225877" y="1750485"/>
                <a:ext cx="116280" cy="142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221557" y="1746165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14:cNvPr>
                <p14:cNvContentPartPr/>
                <p14:nvPr/>
              </p14:nvContentPartPr>
              <p14:xfrm>
                <a:off x="2355477" y="1728525"/>
                <a:ext cx="106920" cy="156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351157" y="1724205"/>
                  <a:ext cx="11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14:cNvPr>
                <p14:cNvContentPartPr/>
                <p14:nvPr/>
              </p14:nvContentPartPr>
              <p14:xfrm>
                <a:off x="2455557" y="1789365"/>
                <a:ext cx="90720" cy="95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451237" y="1785045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14:cNvPr>
                <p14:cNvContentPartPr/>
                <p14:nvPr/>
              </p14:nvContentPartPr>
              <p14:xfrm>
                <a:off x="2546637" y="1721325"/>
                <a:ext cx="149400" cy="129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42317" y="1717005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14:cNvPr>
                <p14:cNvContentPartPr/>
                <p14:nvPr/>
              </p14:nvContentPartPr>
              <p14:xfrm>
                <a:off x="935637" y="1948125"/>
                <a:ext cx="1594080" cy="211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1317" y="1943805"/>
                  <a:ext cx="160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14:cNvPr>
                <p14:cNvContentPartPr/>
                <p14:nvPr/>
              </p14:nvContentPartPr>
              <p14:xfrm>
                <a:off x="1275117" y="2192205"/>
                <a:ext cx="171360" cy="164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70797" y="2187885"/>
                  <a:ext cx="18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14:cNvPr>
                <p14:cNvContentPartPr/>
                <p14:nvPr/>
              </p14:nvContentPartPr>
              <p14:xfrm>
                <a:off x="1517397" y="2185365"/>
                <a:ext cx="130680" cy="122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13077" y="218104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14:cNvPr>
                <p14:cNvContentPartPr/>
                <p14:nvPr/>
              </p14:nvContentPartPr>
              <p14:xfrm>
                <a:off x="1694157" y="2170245"/>
                <a:ext cx="56520" cy="134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689837" y="2165925"/>
                  <a:ext cx="65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14:cNvPr>
                <p14:cNvContentPartPr/>
                <p14:nvPr/>
              </p14:nvContentPartPr>
              <p14:xfrm>
                <a:off x="1704957" y="2120565"/>
                <a:ext cx="129240" cy="157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700637" y="2116245"/>
                  <a:ext cx="13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14:cNvPr>
                <p14:cNvContentPartPr/>
                <p14:nvPr/>
              </p14:nvContentPartPr>
              <p14:xfrm>
                <a:off x="3327117" y="1675605"/>
                <a:ext cx="796680" cy="693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322797" y="1671285"/>
                  <a:ext cx="8053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14:cNvPr>
                <p14:cNvContentPartPr/>
                <p14:nvPr/>
              </p14:nvContentPartPr>
              <p14:xfrm>
                <a:off x="1094757" y="2002485"/>
                <a:ext cx="831240" cy="648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437" y="1998165"/>
                  <a:ext cx="839880" cy="65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33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14:cNvPr>
              <p14:cNvContentPartPr/>
              <p14:nvPr/>
            </p14:nvContentPartPr>
            <p14:xfrm>
              <a:off x="45717" y="1144245"/>
              <a:ext cx="3423240" cy="1179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7" y="1139925"/>
                <a:ext cx="3431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14:cNvPr>
              <p14:cNvContentPartPr/>
              <p14:nvPr/>
            </p14:nvContentPartPr>
            <p14:xfrm>
              <a:off x="72357" y="4865565"/>
              <a:ext cx="2977200" cy="9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7" y="4861245"/>
                <a:ext cx="298584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14:cNvPr>
              <p14:cNvContentPartPr/>
              <p14:nvPr/>
            </p14:nvContentPartPr>
            <p14:xfrm>
              <a:off x="4728957" y="5065365"/>
              <a:ext cx="3717360" cy="741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637" y="5061045"/>
                <a:ext cx="37260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14:cNvPr>
              <p14:cNvContentPartPr/>
              <p14:nvPr/>
            </p14:nvContentPartPr>
            <p14:xfrm>
              <a:off x="5170677" y="1074405"/>
              <a:ext cx="2900520" cy="83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6357" y="1070085"/>
                <a:ext cx="2909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14:cNvPr>
              <p14:cNvContentPartPr/>
              <p14:nvPr/>
            </p14:nvContentPartPr>
            <p14:xfrm>
              <a:off x="2184837" y="156765"/>
              <a:ext cx="2674800" cy="728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517" y="152445"/>
                <a:ext cx="268344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14:cNvPr>
              <p14:cNvContentPartPr/>
              <p14:nvPr/>
            </p14:nvContentPartPr>
            <p14:xfrm>
              <a:off x="2213997" y="185205"/>
              <a:ext cx="2574000" cy="74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677" y="180885"/>
                <a:ext cx="258264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14:cNvPr>
              <p14:cNvContentPartPr/>
              <p14:nvPr/>
            </p14:nvContentPartPr>
            <p14:xfrm>
              <a:off x="84957" y="1240005"/>
              <a:ext cx="3262320" cy="1107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37" y="1235685"/>
                <a:ext cx="327096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14:cNvPr>
              <p14:cNvContentPartPr/>
              <p14:nvPr/>
            </p14:nvContentPartPr>
            <p14:xfrm>
              <a:off x="-49323" y="4941885"/>
              <a:ext cx="2926440" cy="912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53643" y="4937565"/>
                <a:ext cx="293508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14:cNvPr>
              <p14:cNvContentPartPr/>
              <p14:nvPr/>
            </p14:nvContentPartPr>
            <p14:xfrm>
              <a:off x="9029241" y="187365"/>
              <a:ext cx="2844720" cy="2500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4921" y="183045"/>
                <a:ext cx="2853360" cy="250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6332A47-1628-4BB7-B009-F85762BEA76B}"/>
              </a:ext>
            </a:extLst>
          </p:cNvPr>
          <p:cNvGrpSpPr/>
          <p:nvPr/>
        </p:nvGrpSpPr>
        <p:grpSpPr>
          <a:xfrm>
            <a:off x="9497961" y="554565"/>
            <a:ext cx="2044080" cy="1850400"/>
            <a:chOff x="9497961" y="554565"/>
            <a:chExt cx="2044080" cy="18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14:cNvPr>
                <p14:cNvContentPartPr/>
                <p14:nvPr/>
              </p14:nvContentPartPr>
              <p14:xfrm>
                <a:off x="9840681" y="700005"/>
                <a:ext cx="1554840" cy="1292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6361" y="695685"/>
                  <a:ext cx="1563480" cy="13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14:cNvPr>
                <p14:cNvContentPartPr/>
                <p14:nvPr/>
              </p14:nvContentPartPr>
              <p14:xfrm>
                <a:off x="11344401" y="1858125"/>
                <a:ext cx="197640" cy="291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40081" y="1853805"/>
                  <a:ext cx="20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14:cNvPr>
                <p14:cNvContentPartPr/>
                <p14:nvPr/>
              </p14:nvContentPartPr>
              <p14:xfrm>
                <a:off x="9932481" y="554565"/>
                <a:ext cx="209880" cy="220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8161" y="550245"/>
                  <a:ext cx="21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14:cNvPr>
                <p14:cNvContentPartPr/>
                <p14:nvPr/>
              </p14:nvContentPartPr>
              <p14:xfrm>
                <a:off x="9686241" y="564285"/>
                <a:ext cx="129960" cy="284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81921" y="559965"/>
                  <a:ext cx="13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14:cNvPr>
                <p14:cNvContentPartPr/>
                <p14:nvPr/>
              </p14:nvContentPartPr>
              <p14:xfrm>
                <a:off x="11257281" y="2212725"/>
                <a:ext cx="86760" cy="192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961" y="2208405"/>
                  <a:ext cx="95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14:cNvPr>
                <p14:cNvContentPartPr/>
                <p14:nvPr/>
              </p14:nvContentPartPr>
              <p14:xfrm>
                <a:off x="11250081" y="2200845"/>
                <a:ext cx="162720" cy="109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5761" y="2196525"/>
                  <a:ext cx="17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14:cNvPr>
                <p14:cNvContentPartPr/>
                <p14:nvPr/>
              </p14:nvContentPartPr>
              <p14:xfrm>
                <a:off x="10186281" y="799725"/>
                <a:ext cx="1083600" cy="81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1961" y="795405"/>
                  <a:ext cx="109224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14:cNvPr>
                <p14:cNvContentPartPr/>
                <p14:nvPr/>
              </p14:nvContentPartPr>
              <p14:xfrm>
                <a:off x="10474281" y="720525"/>
                <a:ext cx="606960" cy="978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9961" y="716205"/>
                  <a:ext cx="61560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14:cNvPr>
                <p14:cNvContentPartPr/>
                <p14:nvPr/>
              </p14:nvContentPartPr>
              <p14:xfrm>
                <a:off x="11335041" y="665445"/>
                <a:ext cx="127440" cy="214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30721" y="661125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14:cNvPr>
                <p14:cNvContentPartPr/>
                <p14:nvPr/>
              </p14:nvContentPartPr>
              <p14:xfrm>
                <a:off x="11217321" y="1607925"/>
                <a:ext cx="27360" cy="183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3001" y="1603605"/>
                  <a:ext cx="3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14:cNvPr>
                <p14:cNvContentPartPr/>
                <p14:nvPr/>
              </p14:nvContentPartPr>
              <p14:xfrm>
                <a:off x="11174841" y="1618365"/>
                <a:ext cx="173520" cy="157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0521" y="1614045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14:cNvPr>
                <p14:cNvContentPartPr/>
                <p14:nvPr/>
              </p14:nvContentPartPr>
              <p14:xfrm>
                <a:off x="10066041" y="1124085"/>
                <a:ext cx="221760" cy="18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1721" y="1119765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14:cNvPr>
                <p14:cNvContentPartPr/>
                <p14:nvPr/>
              </p14:nvContentPartPr>
              <p14:xfrm>
                <a:off x="10491201" y="1168725"/>
                <a:ext cx="186120" cy="36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86881" y="1164405"/>
                  <a:ext cx="19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14:cNvPr>
                <p14:cNvContentPartPr/>
                <p14:nvPr/>
              </p14:nvContentPartPr>
              <p14:xfrm>
                <a:off x="10656801" y="1295805"/>
                <a:ext cx="70560" cy="330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2481" y="1291485"/>
                  <a:ext cx="79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14:cNvPr>
                <p14:cNvContentPartPr/>
                <p14:nvPr/>
              </p14:nvContentPartPr>
              <p14:xfrm>
                <a:off x="10593441" y="1794045"/>
                <a:ext cx="30960" cy="201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89121" y="1789725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14:cNvPr>
                <p14:cNvContentPartPr/>
                <p14:nvPr/>
              </p14:nvContentPartPr>
              <p14:xfrm>
                <a:off x="10543041" y="2178525"/>
                <a:ext cx="78840" cy="7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38721" y="2174205"/>
                  <a:ext cx="8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14:cNvPr>
                <p14:cNvContentPartPr/>
                <p14:nvPr/>
              </p14:nvContentPartPr>
              <p14:xfrm>
                <a:off x="10468881" y="2122005"/>
                <a:ext cx="134280" cy="164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4561" y="2117685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14:cNvPr>
                <p14:cNvContentPartPr/>
                <p14:nvPr/>
              </p14:nvContentPartPr>
              <p14:xfrm>
                <a:off x="10661481" y="2020845"/>
                <a:ext cx="90720" cy="152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57161" y="2016525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14:cNvPr>
                <p14:cNvContentPartPr/>
                <p14:nvPr/>
              </p14:nvContentPartPr>
              <p14:xfrm>
                <a:off x="9642321" y="1092045"/>
                <a:ext cx="112320" cy="233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38001" y="1087725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14:cNvPr>
                <p14:cNvContentPartPr/>
                <p14:nvPr/>
              </p14:nvContentPartPr>
              <p14:xfrm>
                <a:off x="9776241" y="963525"/>
                <a:ext cx="160560" cy="111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1921" y="959205"/>
                  <a:ext cx="169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14:cNvPr>
                <p14:cNvContentPartPr/>
                <p14:nvPr/>
              </p14:nvContentPartPr>
              <p14:xfrm>
                <a:off x="9497961" y="809805"/>
                <a:ext cx="448560" cy="716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93641" y="805485"/>
                  <a:ext cx="457200" cy="72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14:cNvPr>
              <p14:cNvContentPartPr/>
              <p14:nvPr/>
            </p14:nvContentPartPr>
            <p14:xfrm>
              <a:off x="4733001" y="5083365"/>
              <a:ext cx="3671280" cy="772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8681" y="5079045"/>
                <a:ext cx="36799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888050-4979-42CF-90B3-73FD9F14B441}"/>
              </a:ext>
            </a:extLst>
          </p:cNvPr>
          <p:cNvGrpSpPr/>
          <p:nvPr/>
        </p:nvGrpSpPr>
        <p:grpSpPr>
          <a:xfrm>
            <a:off x="163881" y="1154685"/>
            <a:ext cx="3150276" cy="1109160"/>
            <a:chOff x="163881" y="1154685"/>
            <a:chExt cx="3150276" cy="11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14:cNvPr>
                <p14:cNvContentPartPr/>
                <p14:nvPr/>
              </p14:nvContentPartPr>
              <p14:xfrm>
                <a:off x="186477" y="1154685"/>
                <a:ext cx="3127680" cy="1109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2157" y="1150365"/>
                  <a:ext cx="313632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14:cNvPr>
                <p14:cNvContentPartPr/>
                <p14:nvPr/>
              </p14:nvContentPartPr>
              <p14:xfrm>
                <a:off x="224997" y="1609725"/>
                <a:ext cx="2288160" cy="635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677" y="1605405"/>
                  <a:ext cx="2296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14:cNvPr>
                <p14:cNvContentPartPr/>
                <p14:nvPr/>
              </p14:nvContentPartPr>
              <p14:xfrm>
                <a:off x="1302201" y="1693245"/>
                <a:ext cx="163800" cy="14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881" y="1688925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14:cNvPr>
                <p14:cNvContentPartPr/>
                <p14:nvPr/>
              </p14:nvContentPartPr>
              <p14:xfrm>
                <a:off x="163881" y="1698285"/>
                <a:ext cx="2401200" cy="560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9561" y="1693965"/>
                  <a:ext cx="240984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14:cNvPr>
              <p14:cNvContentPartPr/>
              <p14:nvPr/>
            </p14:nvContentPartPr>
            <p14:xfrm>
              <a:off x="4744161" y="4990125"/>
              <a:ext cx="3663360" cy="775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9841" y="4985805"/>
                <a:ext cx="36720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14:cNvPr>
              <p14:cNvContentPartPr/>
              <p14:nvPr/>
            </p14:nvContentPartPr>
            <p14:xfrm>
              <a:off x="5168601" y="1228125"/>
              <a:ext cx="2711160" cy="691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64281" y="1223805"/>
                <a:ext cx="271980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9FDED-8E55-4320-9D47-552BBF40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56" y="3704872"/>
            <a:ext cx="6047756" cy="2792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14:cNvPr>
              <p14:cNvContentPartPr/>
              <p14:nvPr/>
            </p14:nvContentPartPr>
            <p14:xfrm>
              <a:off x="1952192" y="526485"/>
              <a:ext cx="5647320" cy="73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7872" y="522165"/>
                <a:ext cx="5655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14:cNvPr>
              <p14:cNvContentPartPr/>
              <p14:nvPr/>
            </p14:nvContentPartPr>
            <p14:xfrm>
              <a:off x="2114192" y="469605"/>
              <a:ext cx="5546880" cy="127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872" y="465285"/>
                <a:ext cx="555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14:cNvPr>
              <p14:cNvContentPartPr/>
              <p14:nvPr/>
            </p14:nvContentPartPr>
            <p14:xfrm>
              <a:off x="9629552" y="490125"/>
              <a:ext cx="72720" cy="770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5232" y="485805"/>
                <a:ext cx="81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14:cNvPr>
              <p14:cNvContentPartPr/>
              <p14:nvPr/>
            </p14:nvContentPartPr>
            <p14:xfrm>
              <a:off x="2059832" y="1804485"/>
              <a:ext cx="2434320" cy="497160"/>
            </p14:xfrm>
          </p:contentPart>
        </mc:Choice>
        <mc:Fallback>
          <p:pic>
            <p:nvPicPr>
              <p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5512" y="1800165"/>
                <a:ext cx="24429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14:cNvPr>
              <p14:cNvContentPartPr/>
              <p14:nvPr/>
            </p14:nvContentPartPr>
            <p14:xfrm>
              <a:off x="7772312" y="2077365"/>
              <a:ext cx="3104280" cy="494640"/>
            </p14:xfrm>
          </p:contentPart>
        </mc:Choice>
        <mc:Fallback>
          <p:pic>
            <p:nvPicPr>
              <p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7992" y="2073045"/>
                <a:ext cx="311292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02" name="Gruppieren 478301">
            <a:extLst>
              <a:ext uri="{FF2B5EF4-FFF2-40B4-BE49-F238E27FC236}">
                <a16:creationId xmlns:a16="http://schemas.microsoft.com/office/drawing/2014/main" id="{7BAD633B-DE81-4313-9F54-E2C62246D0F6}"/>
              </a:ext>
            </a:extLst>
          </p:cNvPr>
          <p:cNvGrpSpPr/>
          <p:nvPr/>
        </p:nvGrpSpPr>
        <p:grpSpPr>
          <a:xfrm>
            <a:off x="2550152" y="5312325"/>
            <a:ext cx="914760" cy="291240"/>
            <a:chOff x="2550152" y="5312325"/>
            <a:chExt cx="9147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14:cNvPr>
                <p14:cNvContentPartPr/>
                <p14:nvPr/>
              </p14:nvContentPartPr>
              <p14:xfrm>
                <a:off x="2550152" y="5345805"/>
                <a:ext cx="70200" cy="240120"/>
              </p14:xfrm>
            </p:contentPart>
          </mc:Choice>
          <mc:Fallback>
            <p:pic>
              <p:nvPicPr>
                <p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5832" y="5341485"/>
                  <a:ext cx="7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14:cNvPr>
                <p14:cNvContentPartPr/>
                <p14:nvPr/>
              </p14:nvContentPartPr>
              <p14:xfrm>
                <a:off x="3404072" y="5312325"/>
                <a:ext cx="60840" cy="291240"/>
              </p14:xfrm>
            </p:contentPart>
          </mc:Choice>
          <mc:Fallback>
            <p:pic>
              <p:nvPicPr>
                <p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9752" y="5308005"/>
                  <a:ext cx="6948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14:cNvPr>
              <p14:cNvContentPartPr/>
              <p14:nvPr/>
            </p14:nvContentPartPr>
            <p14:xfrm>
              <a:off x="5830832" y="5677005"/>
              <a:ext cx="920880" cy="206640"/>
            </p14:xfrm>
          </p:contentPart>
        </mc:Choice>
        <mc:Fallback>
          <p:pic>
            <p:nvPicPr>
              <p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6512" y="5672685"/>
                <a:ext cx="929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14:cNvPr>
              <p14:cNvContentPartPr/>
              <p14:nvPr/>
            </p14:nvContentPartPr>
            <p14:xfrm>
              <a:off x="6690512" y="5541645"/>
              <a:ext cx="147240" cy="233640"/>
            </p14:xfrm>
          </p:contentPart>
        </mc:Choice>
        <mc:Fallback>
          <p:pic>
            <p:nvPicPr>
              <p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86192" y="5537325"/>
                <a:ext cx="15588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3" name="Gruppieren 478332">
            <a:extLst>
              <a:ext uri="{FF2B5EF4-FFF2-40B4-BE49-F238E27FC236}">
                <a16:creationId xmlns:a16="http://schemas.microsoft.com/office/drawing/2014/main" id="{49F9D17F-4679-4B01-8C08-70EA338A0AAA}"/>
              </a:ext>
            </a:extLst>
          </p:cNvPr>
          <p:cNvGrpSpPr/>
          <p:nvPr/>
        </p:nvGrpSpPr>
        <p:grpSpPr>
          <a:xfrm>
            <a:off x="5817872" y="5579445"/>
            <a:ext cx="942480" cy="364320"/>
            <a:chOff x="5817872" y="5579445"/>
            <a:chExt cx="9424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14:cNvPr>
                <p14:cNvContentPartPr/>
                <p14:nvPr/>
              </p14:nvContentPartPr>
              <p14:xfrm>
                <a:off x="5817872" y="5734245"/>
                <a:ext cx="925560" cy="75960"/>
              </p14:xfrm>
            </p:contentPart>
          </mc:Choice>
          <mc:Fallback>
            <p:pic>
              <p:nvPicPr>
                <p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3552" y="5729925"/>
                  <a:ext cx="9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14:cNvPr>
                <p14:cNvContentPartPr/>
                <p14:nvPr/>
              </p14:nvContentPartPr>
              <p14:xfrm>
                <a:off x="6702752" y="5579445"/>
                <a:ext cx="44280" cy="364320"/>
              </p14:xfrm>
            </p:contentPart>
          </mc:Choice>
          <mc:Fallback>
            <p:pic>
              <p:nvPicPr>
                <p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98432" y="5575125"/>
                  <a:ext cx="52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14:cNvPr>
                <p14:cNvContentPartPr/>
                <p14:nvPr/>
              </p14:nvContentPartPr>
              <p14:xfrm>
                <a:off x="5850272" y="5593125"/>
                <a:ext cx="89280" cy="299880"/>
              </p14:xfrm>
            </p:contentPart>
          </mc:Choice>
          <mc:Fallback>
            <p:pic>
              <p:nvPicPr>
                <p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5952" y="5588805"/>
                  <a:ext cx="97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14:cNvPr>
                <p14:cNvContentPartPr/>
                <p14:nvPr/>
              </p14:nvContentPartPr>
              <p14:xfrm>
                <a:off x="6692312" y="5679525"/>
                <a:ext cx="68040" cy="109080"/>
              </p14:xfrm>
            </p:contentPart>
          </mc:Choice>
          <mc:Fallback>
            <p:pic>
              <p:nvPicPr>
                <p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7992" y="5675205"/>
                  <a:ext cx="76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14:cNvPr>
              <p14:cNvContentPartPr/>
              <p14:nvPr/>
            </p14:nvContentPartPr>
            <p14:xfrm>
              <a:off x="6769712" y="5554605"/>
              <a:ext cx="587520" cy="40680"/>
            </p14:xfrm>
          </p:contentPart>
        </mc:Choice>
        <mc:Fallback>
          <p:pic>
            <p:nvPicPr>
              <p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5392" y="5550285"/>
                <a:ext cx="5961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7" name="Gruppieren 478336">
            <a:extLst>
              <a:ext uri="{FF2B5EF4-FFF2-40B4-BE49-F238E27FC236}">
                <a16:creationId xmlns:a16="http://schemas.microsoft.com/office/drawing/2014/main" id="{D3C79E4C-7DF5-4106-8993-9B57A0BD74D6}"/>
              </a:ext>
            </a:extLst>
          </p:cNvPr>
          <p:cNvGrpSpPr/>
          <p:nvPr/>
        </p:nvGrpSpPr>
        <p:grpSpPr>
          <a:xfrm>
            <a:off x="6454712" y="4086885"/>
            <a:ext cx="1712160" cy="1276920"/>
            <a:chOff x="6454712" y="4086885"/>
            <a:chExt cx="1712160" cy="12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14:cNvPr>
                <p14:cNvContentPartPr/>
                <p14:nvPr/>
              </p14:nvContentPartPr>
              <p14:xfrm>
                <a:off x="6853592" y="4792845"/>
                <a:ext cx="37080" cy="277200"/>
              </p14:xfrm>
            </p:contentPart>
          </mc:Choice>
          <mc:Fallback>
            <p:pic>
              <p:nvPicPr>
                <p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9272" y="4788525"/>
                  <a:ext cx="45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14:cNvPr>
                <p14:cNvContentPartPr/>
                <p14:nvPr/>
              </p14:nvContentPartPr>
              <p14:xfrm>
                <a:off x="6795992" y="4932885"/>
                <a:ext cx="133200" cy="194040"/>
              </p14:xfrm>
            </p:contentPart>
          </mc:Choice>
          <mc:Fallback>
            <p:pic>
              <p:nvPicPr>
                <p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1672" y="492856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14:cNvPr>
                <p14:cNvContentPartPr/>
                <p14:nvPr/>
              </p14:nvContentPartPr>
              <p14:xfrm>
                <a:off x="6609872" y="4587645"/>
                <a:ext cx="89640" cy="179640"/>
              </p14:xfrm>
            </p:contentPart>
          </mc:Choice>
          <mc:Fallback>
            <p:pic>
              <p:nvPicPr>
                <p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5552" y="4583325"/>
                  <a:ext cx="98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14:cNvPr>
                <p14:cNvContentPartPr/>
                <p14:nvPr/>
              </p14:nvContentPartPr>
              <p14:xfrm>
                <a:off x="6699152" y="4606725"/>
                <a:ext cx="78120" cy="154080"/>
              </p14:xfrm>
            </p:contentPart>
          </mc:Choice>
          <mc:Fallback>
            <p:pic>
              <p:nvPicPr>
                <p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4832" y="4602405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14:cNvPr>
                <p14:cNvContentPartPr/>
                <p14:nvPr/>
              </p14:nvContentPartPr>
              <p14:xfrm>
                <a:off x="6770792" y="4521765"/>
                <a:ext cx="103680" cy="119520"/>
              </p14:xfrm>
            </p:contentPart>
          </mc:Choice>
          <mc:Fallback>
            <p:pic>
              <p:nvPicPr>
                <p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6472" y="4517445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14:cNvPr>
                <p14:cNvContentPartPr/>
                <p14:nvPr/>
              </p14:nvContentPartPr>
              <p14:xfrm>
                <a:off x="6839552" y="4446885"/>
                <a:ext cx="50400" cy="38160"/>
              </p14:xfrm>
            </p:contentPart>
          </mc:Choice>
          <mc:Fallback>
            <p:pic>
              <p:nvPicPr>
                <p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232" y="4442565"/>
                  <a:ext cx="5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14:cNvPr>
                <p14:cNvContentPartPr/>
                <p14:nvPr/>
              </p14:nvContentPartPr>
              <p14:xfrm>
                <a:off x="6903992" y="4458405"/>
                <a:ext cx="92880" cy="71640"/>
              </p14:xfrm>
            </p:contentPart>
          </mc:Choice>
          <mc:Fallback>
            <p:pic>
              <p:nvPicPr>
                <p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9672" y="4454085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14:cNvPr>
                <p14:cNvContentPartPr/>
                <p14:nvPr/>
              </p14:nvContentPartPr>
              <p14:xfrm>
                <a:off x="7348232" y="4866645"/>
                <a:ext cx="47880" cy="200160"/>
              </p14:xfrm>
            </p:contentPart>
          </mc:Choice>
          <mc:Fallback>
            <p:pic>
              <p:nvPicPr>
                <p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3912" y="4862325"/>
                  <a:ext cx="5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14:cNvPr>
                <p14:cNvContentPartPr/>
                <p14:nvPr/>
              </p14:nvContentPartPr>
              <p14:xfrm>
                <a:off x="7307912" y="4949085"/>
                <a:ext cx="108000" cy="198000"/>
              </p14:xfrm>
            </p:contentPart>
          </mc:Choice>
          <mc:Fallback>
            <p:pic>
              <p:nvPicPr>
                <p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3592" y="4944765"/>
                  <a:ext cx="11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14:cNvPr>
                <p14:cNvContentPartPr/>
                <p14:nvPr/>
              </p14:nvContentPartPr>
              <p14:xfrm>
                <a:off x="7285592" y="4555965"/>
                <a:ext cx="129600" cy="180360"/>
              </p14:xfrm>
            </p:contentPart>
          </mc:Choice>
          <mc:Fallback>
            <p:pic>
              <p:nvPicPr>
                <p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1272" y="455164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14:cNvPr>
                <p14:cNvContentPartPr/>
                <p14:nvPr/>
              </p14:nvContentPartPr>
              <p14:xfrm>
                <a:off x="7396832" y="4487565"/>
                <a:ext cx="96480" cy="175680"/>
              </p14:xfrm>
            </p:contentPart>
          </mc:Choice>
          <mc:Fallback>
            <p:pic>
              <p:nvPicPr>
                <p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2512" y="4483245"/>
                  <a:ext cx="10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14:cNvPr>
                <p14:cNvContentPartPr/>
                <p14:nvPr/>
              </p14:nvContentPartPr>
              <p14:xfrm>
                <a:off x="7453352" y="4538325"/>
                <a:ext cx="147600" cy="110880"/>
              </p14:xfrm>
            </p:contentPart>
          </mc:Choice>
          <mc:Fallback>
            <p:pic>
              <p:nvPicPr>
                <p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9032" y="4534005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14:cNvPr>
                <p14:cNvContentPartPr/>
                <p14:nvPr/>
              </p14:nvContentPartPr>
              <p14:xfrm>
                <a:off x="7589072" y="4479645"/>
                <a:ext cx="125280" cy="96480"/>
              </p14:xfrm>
            </p:contentPart>
          </mc:Choice>
          <mc:Fallback>
            <p:pic>
              <p:nvPicPr>
                <p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4752" y="4475325"/>
                  <a:ext cx="133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14:cNvPr>
                <p14:cNvContentPartPr/>
                <p14:nvPr/>
              </p14:nvContentPartPr>
              <p14:xfrm>
                <a:off x="7716152" y="4447965"/>
                <a:ext cx="73800" cy="65880"/>
              </p14:xfrm>
            </p:contentPart>
          </mc:Choice>
          <mc:Fallback>
            <p:pic>
              <p:nvPicPr>
                <p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1832" y="4443645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14:cNvPr>
                <p14:cNvContentPartPr/>
                <p14:nvPr/>
              </p14:nvContentPartPr>
              <p14:xfrm>
                <a:off x="7800752" y="4342125"/>
                <a:ext cx="117720" cy="96480"/>
              </p14:xfrm>
            </p:contentPart>
          </mc:Choice>
          <mc:Fallback>
            <p:pic>
              <p:nvPicPr>
                <p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6432" y="4337805"/>
                  <a:ext cx="126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14:cNvPr>
                <p14:cNvContentPartPr/>
                <p14:nvPr/>
              </p14:nvContentPartPr>
              <p14:xfrm>
                <a:off x="6798152" y="5038005"/>
                <a:ext cx="298800" cy="325800"/>
              </p14:xfrm>
            </p:contentPart>
          </mc:Choice>
          <mc:Fallback>
            <p:pic>
              <p:nvPicPr>
                <p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3832" y="5033685"/>
                  <a:ext cx="307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14:cNvPr>
                <p14:cNvContentPartPr/>
                <p14:nvPr/>
              </p14:nvContentPartPr>
              <p14:xfrm>
                <a:off x="7123592" y="5061045"/>
                <a:ext cx="420480" cy="292680"/>
              </p14:xfrm>
            </p:contentPart>
          </mc:Choice>
          <mc:Fallback>
            <p:pic>
              <p:nvPicPr>
                <p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272" y="5056725"/>
                  <a:ext cx="42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14:cNvPr>
                <p14:cNvContentPartPr/>
                <p14:nvPr/>
              </p14:nvContentPartPr>
              <p14:xfrm>
                <a:off x="6454712" y="4317645"/>
                <a:ext cx="582480" cy="596160"/>
              </p14:xfrm>
            </p:contentPart>
          </mc:Choice>
          <mc:Fallback>
            <p:pic>
              <p:nvPicPr>
                <p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50392" y="4313325"/>
                  <a:ext cx="591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14:cNvPr>
                <p14:cNvContentPartPr/>
                <p14:nvPr/>
              </p14:nvContentPartPr>
              <p14:xfrm>
                <a:off x="7075352" y="4086885"/>
                <a:ext cx="1091520" cy="749160"/>
              </p14:xfrm>
            </p:contentPart>
          </mc:Choice>
          <mc:Fallback>
            <p:pic>
              <p:nvPicPr>
                <p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1032" y="4082565"/>
                  <a:ext cx="1100160" cy="75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14:cNvPr>
              <p14:cNvContentPartPr/>
              <p14:nvPr/>
            </p14:nvContentPartPr>
            <p14:xfrm>
              <a:off x="1312832" y="3018045"/>
              <a:ext cx="2129040" cy="120600"/>
            </p14:xfrm>
          </p:contentPart>
        </mc:Choice>
        <mc:Fallback>
          <p:pic>
            <p:nvPicPr>
              <p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08512" y="3013725"/>
                <a:ext cx="21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14:cNvPr>
              <p14:cNvContentPartPr/>
              <p14:nvPr/>
            </p14:nvContentPartPr>
            <p14:xfrm>
              <a:off x="6777632" y="2674245"/>
              <a:ext cx="1220400" cy="557640"/>
            </p14:xfrm>
          </p:contentPart>
        </mc:Choice>
        <mc:Fallback>
          <p:pic>
            <p:nvPicPr>
              <p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3312" y="2669925"/>
                <a:ext cx="122904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58" name="Gruppieren 478357">
            <a:extLst>
              <a:ext uri="{FF2B5EF4-FFF2-40B4-BE49-F238E27FC236}">
                <a16:creationId xmlns:a16="http://schemas.microsoft.com/office/drawing/2014/main" id="{610DBDFF-E4BB-4007-A350-C7538D65CE1E}"/>
              </a:ext>
            </a:extLst>
          </p:cNvPr>
          <p:cNvGrpSpPr/>
          <p:nvPr/>
        </p:nvGrpSpPr>
        <p:grpSpPr>
          <a:xfrm>
            <a:off x="8422832" y="2997165"/>
            <a:ext cx="2089080" cy="1081440"/>
            <a:chOff x="8422832" y="2997165"/>
            <a:chExt cx="208908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14:cNvPr>
                <p14:cNvContentPartPr/>
                <p14:nvPr/>
              </p14:nvContentPartPr>
              <p14:xfrm>
                <a:off x="8755832" y="3109485"/>
                <a:ext cx="138240" cy="815400"/>
              </p14:xfrm>
            </p:contentPart>
          </mc:Choice>
          <mc:Fallback>
            <p:pic>
              <p:nvPicPr>
                <p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51512" y="3105165"/>
                  <a:ext cx="1468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14:cNvPr>
                <p14:cNvContentPartPr/>
                <p14:nvPr/>
              </p14:nvContentPartPr>
              <p14:xfrm>
                <a:off x="8585912" y="3766485"/>
                <a:ext cx="1840320" cy="129240"/>
              </p14:xfrm>
            </p:contentPart>
          </mc:Choice>
          <mc:Fallback>
            <p:pic>
              <p:nvPicPr>
                <p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81592" y="3762165"/>
                  <a:ext cx="184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14:cNvPr>
                <p14:cNvContentPartPr/>
                <p14:nvPr/>
              </p14:nvContentPartPr>
              <p14:xfrm>
                <a:off x="10399952" y="3709965"/>
                <a:ext cx="111960" cy="207360"/>
              </p14:xfrm>
            </p:contentPart>
          </mc:Choice>
          <mc:Fallback>
            <p:pic>
              <p:nvPicPr>
                <p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5632" y="3705645"/>
                  <a:ext cx="12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14:cNvPr>
                <p14:cNvContentPartPr/>
                <p14:nvPr/>
              </p14:nvContentPartPr>
              <p14:xfrm>
                <a:off x="8737832" y="2997165"/>
                <a:ext cx="187560" cy="168120"/>
              </p14:xfrm>
            </p:contentPart>
          </mc:Choice>
          <mc:Fallback>
            <p:pic>
              <p:nvPicPr>
                <p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3512" y="2992845"/>
                  <a:ext cx="19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14:cNvPr>
                <p14:cNvContentPartPr/>
                <p14:nvPr/>
              </p14:nvContentPartPr>
              <p14:xfrm>
                <a:off x="8422832" y="3112725"/>
                <a:ext cx="87840" cy="144720"/>
              </p14:xfrm>
            </p:contentPart>
          </mc:Choice>
          <mc:Fallback>
            <p:pic>
              <p:nvPicPr>
                <p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8512" y="3108405"/>
                  <a:ext cx="96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14:cNvPr>
                <p14:cNvContentPartPr/>
                <p14:nvPr/>
              </p14:nvContentPartPr>
              <p14:xfrm>
                <a:off x="8551352" y="3121005"/>
                <a:ext cx="52560" cy="12960"/>
              </p14:xfrm>
            </p:contentPart>
          </mc:Choice>
          <mc:Fallback>
            <p:pic>
              <p:nvPicPr>
                <p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7032" y="3116685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14:cNvPr>
                <p14:cNvContentPartPr/>
                <p14:nvPr/>
              </p14:nvContentPartPr>
              <p14:xfrm>
                <a:off x="8556032" y="3137925"/>
                <a:ext cx="68400" cy="23040"/>
              </p14:xfrm>
            </p:contentPart>
          </mc:Choice>
          <mc:Fallback>
            <p:pic>
              <p:nvPicPr>
                <p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1712" y="3133605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14:cNvPr>
                <p14:cNvContentPartPr/>
                <p14:nvPr/>
              </p14:nvContentPartPr>
              <p14:xfrm>
                <a:off x="8617952" y="3043605"/>
                <a:ext cx="66960" cy="144000"/>
              </p14:xfrm>
            </p:contentPart>
          </mc:Choice>
          <mc:Fallback>
            <p:pic>
              <p:nvPicPr>
                <p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13632" y="3039285"/>
                  <a:ext cx="7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14:cNvPr>
                <p14:cNvContentPartPr/>
                <p14:nvPr/>
              </p14:nvContentPartPr>
              <p14:xfrm>
                <a:off x="8697152" y="3031365"/>
                <a:ext cx="71640" cy="125280"/>
              </p14:xfrm>
            </p:contentPart>
          </mc:Choice>
          <mc:Fallback>
            <p:pic>
              <p:nvPicPr>
                <p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2832" y="3027045"/>
                  <a:ext cx="8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14:cNvPr>
                <p14:cNvContentPartPr/>
                <p14:nvPr/>
              </p14:nvContentPartPr>
              <p14:xfrm>
                <a:off x="8721992" y="3061965"/>
                <a:ext cx="79200" cy="81000"/>
              </p14:xfrm>
            </p:contentPart>
          </mc:Choice>
          <mc:Fallback>
            <p:pic>
              <p:nvPicPr>
                <p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17672" y="305764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14:cNvPr>
                <p14:cNvContentPartPr/>
                <p14:nvPr/>
              </p14:nvContentPartPr>
              <p14:xfrm>
                <a:off x="8793272" y="3018405"/>
                <a:ext cx="29520" cy="144000"/>
              </p14:xfrm>
            </p:contentPart>
          </mc:Choice>
          <mc:Fallback>
            <p:pic>
              <p:nvPicPr>
                <p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8952" y="3014085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14:cNvPr>
                <p14:cNvContentPartPr/>
                <p14:nvPr/>
              </p14:nvContentPartPr>
              <p14:xfrm>
                <a:off x="10352432" y="3901125"/>
                <a:ext cx="148320" cy="177480"/>
              </p14:xfrm>
            </p:contentPart>
          </mc:Choice>
          <mc:Fallback>
            <p:pic>
              <p:nvPicPr>
                <p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48112" y="3896805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14:cNvPr>
                <p14:cNvContentPartPr/>
                <p14:nvPr/>
              </p14:nvContentPartPr>
              <p14:xfrm>
                <a:off x="8760872" y="3191925"/>
                <a:ext cx="1239120" cy="704160"/>
              </p14:xfrm>
            </p:contentPart>
          </mc:Choice>
          <mc:Fallback>
            <p:pic>
              <p:nvPicPr>
                <p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6552" y="3187605"/>
                  <a:ext cx="12477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14:cNvPr>
                <p14:cNvContentPartPr/>
                <p14:nvPr/>
              </p14:nvContentPartPr>
              <p14:xfrm>
                <a:off x="9615512" y="3299565"/>
                <a:ext cx="62280" cy="503280"/>
              </p14:xfrm>
            </p:contentPart>
          </mc:Choice>
          <mc:Fallback>
            <p:pic>
              <p:nvPicPr>
                <p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11192" y="3295245"/>
                  <a:ext cx="709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14:cNvPr>
                <p14:cNvContentPartPr/>
                <p14:nvPr/>
              </p14:nvContentPartPr>
              <p14:xfrm>
                <a:off x="9604352" y="3282645"/>
                <a:ext cx="97920" cy="480240"/>
              </p14:xfrm>
            </p:contentPart>
          </mc:Choice>
          <mc:Fallback>
            <p:pic>
              <p:nvPicPr>
                <p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00032" y="3278325"/>
                  <a:ext cx="10656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14:cNvPr>
              <p14:cNvContentPartPr/>
              <p14:nvPr/>
            </p14:nvContentPartPr>
            <p14:xfrm>
              <a:off x="1292312" y="2435565"/>
              <a:ext cx="2162520" cy="964080"/>
            </p14:xfrm>
          </p:contentPart>
        </mc:Choice>
        <mc:Fallback>
          <p:pic>
            <p:nvPicPr>
              <p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87992" y="2431245"/>
                <a:ext cx="2171160" cy="9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61" name="Gruppieren 478360">
            <a:extLst>
              <a:ext uri="{FF2B5EF4-FFF2-40B4-BE49-F238E27FC236}">
                <a16:creationId xmlns:a16="http://schemas.microsoft.com/office/drawing/2014/main" id="{2377FF30-51E7-4C0A-A953-B5A8B1939B94}"/>
              </a:ext>
            </a:extLst>
          </p:cNvPr>
          <p:cNvGrpSpPr/>
          <p:nvPr/>
        </p:nvGrpSpPr>
        <p:grpSpPr>
          <a:xfrm>
            <a:off x="1913312" y="96285"/>
            <a:ext cx="10173600" cy="2288520"/>
            <a:chOff x="1913312" y="96285"/>
            <a:chExt cx="10173600" cy="22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14:cNvPr>
                <p14:cNvContentPartPr/>
                <p14:nvPr/>
              </p14:nvContentPartPr>
              <p14:xfrm>
                <a:off x="1913312" y="979005"/>
                <a:ext cx="1485360" cy="360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8992" y="974685"/>
                  <a:ext cx="149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14:cNvPr>
                <p14:cNvContentPartPr/>
                <p14:nvPr/>
              </p14:nvContentPartPr>
              <p14:xfrm>
                <a:off x="2084672" y="771645"/>
                <a:ext cx="571680" cy="664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80352" y="767325"/>
                  <a:ext cx="5803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14:cNvPr>
                <p14:cNvContentPartPr/>
                <p14:nvPr/>
              </p14:nvContentPartPr>
              <p14:xfrm>
                <a:off x="5941352" y="740685"/>
                <a:ext cx="191520" cy="183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7032" y="736365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14:cNvPr>
                <p14:cNvContentPartPr/>
                <p14:nvPr/>
              </p14:nvContentPartPr>
              <p14:xfrm>
                <a:off x="6253472" y="751125"/>
                <a:ext cx="5400" cy="116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9152" y="746805"/>
                  <a:ext cx="1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14:cNvPr>
                <p14:cNvContentPartPr/>
                <p14:nvPr/>
              </p14:nvContentPartPr>
              <p14:xfrm>
                <a:off x="6154472" y="732045"/>
                <a:ext cx="158040" cy="142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0152" y="727725"/>
                  <a:ext cx="16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14:cNvPr>
                <p14:cNvContentPartPr/>
                <p14:nvPr/>
              </p14:nvContentPartPr>
              <p14:xfrm>
                <a:off x="6403952" y="731685"/>
                <a:ext cx="12600" cy="159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9632" y="727365"/>
                  <a:ext cx="2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14:cNvPr>
                <p14:cNvContentPartPr/>
                <p14:nvPr/>
              </p14:nvContentPartPr>
              <p14:xfrm>
                <a:off x="6345632" y="711885"/>
                <a:ext cx="118440" cy="87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1312" y="707565"/>
                  <a:ext cx="127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14:cNvPr>
                <p14:cNvContentPartPr/>
                <p14:nvPr/>
              </p14:nvContentPartPr>
              <p14:xfrm>
                <a:off x="6660992" y="757965"/>
                <a:ext cx="173520" cy="20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6672" y="753645"/>
                  <a:ext cx="18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14:cNvPr>
                <p14:cNvContentPartPr/>
                <p14:nvPr/>
              </p14:nvContentPartPr>
              <p14:xfrm>
                <a:off x="6687272" y="811605"/>
                <a:ext cx="143280" cy="1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2952" y="807285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14:cNvPr>
                <p14:cNvContentPartPr/>
                <p14:nvPr/>
              </p14:nvContentPartPr>
              <p14:xfrm>
                <a:off x="7037912" y="700005"/>
                <a:ext cx="114120" cy="19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33592" y="695685"/>
                  <a:ext cx="12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14:cNvPr>
                <p14:cNvContentPartPr/>
                <p14:nvPr/>
              </p14:nvContentPartPr>
              <p14:xfrm>
                <a:off x="7166792" y="759045"/>
                <a:ext cx="65160" cy="72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2472" y="754725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14:cNvPr>
                <p14:cNvContentPartPr/>
                <p14:nvPr/>
              </p14:nvContentPartPr>
              <p14:xfrm>
                <a:off x="7317632" y="670125"/>
                <a:ext cx="83880" cy="133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12" y="665805"/>
                  <a:ext cx="92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14:cNvPr>
                <p14:cNvContentPartPr/>
                <p14:nvPr/>
              </p14:nvContentPartPr>
              <p14:xfrm>
                <a:off x="7315112" y="697125"/>
                <a:ext cx="89280" cy="75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792" y="692805"/>
                  <a:ext cx="9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14:cNvPr>
                <p14:cNvContentPartPr/>
                <p14:nvPr/>
              </p14:nvContentPartPr>
              <p14:xfrm>
                <a:off x="7419872" y="766245"/>
                <a:ext cx="53640" cy="78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15552" y="761925"/>
                  <a:ext cx="6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14:cNvPr>
                <p14:cNvContentPartPr/>
                <p14:nvPr/>
              </p14:nvContentPartPr>
              <p14:xfrm>
                <a:off x="7630112" y="663645"/>
                <a:ext cx="19080" cy="123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5792" y="659325"/>
                  <a:ext cx="2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14:cNvPr>
                <p14:cNvContentPartPr/>
                <p14:nvPr/>
              </p14:nvContentPartPr>
              <p14:xfrm>
                <a:off x="7591952" y="701085"/>
                <a:ext cx="123120" cy="27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7632" y="696765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14:cNvPr>
                <p14:cNvContentPartPr/>
                <p14:nvPr/>
              </p14:nvContentPartPr>
              <p14:xfrm>
                <a:off x="7765832" y="621885"/>
                <a:ext cx="94320" cy="205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1512" y="617565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14:cNvPr>
                <p14:cNvContentPartPr/>
                <p14:nvPr/>
              </p14:nvContentPartPr>
              <p14:xfrm>
                <a:off x="7889672" y="688485"/>
                <a:ext cx="52560" cy="84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85352" y="684165"/>
                  <a:ext cx="61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14:cNvPr>
                <p14:cNvContentPartPr/>
                <p14:nvPr/>
              </p14:nvContentPartPr>
              <p14:xfrm>
                <a:off x="8007392" y="615405"/>
                <a:ext cx="73800" cy="115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3072" y="611085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14:cNvPr>
                <p14:cNvContentPartPr/>
                <p14:nvPr/>
              </p14:nvContentPartPr>
              <p14:xfrm>
                <a:off x="8003072" y="653925"/>
                <a:ext cx="78480" cy="27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8752" y="649605"/>
                  <a:ext cx="8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14:cNvPr>
                <p14:cNvContentPartPr/>
                <p14:nvPr/>
              </p14:nvContentPartPr>
              <p14:xfrm>
                <a:off x="8111432" y="662925"/>
                <a:ext cx="72720" cy="97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07112" y="658605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14:cNvPr>
                <p14:cNvContentPartPr/>
                <p14:nvPr/>
              </p14:nvContentPartPr>
              <p14:xfrm>
                <a:off x="8292872" y="608205"/>
                <a:ext cx="9360" cy="10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8552" y="603885"/>
                  <a:ext cx="1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14:cNvPr>
                <p14:cNvContentPartPr/>
                <p14:nvPr/>
              </p14:nvContentPartPr>
              <p14:xfrm>
                <a:off x="8255072" y="636285"/>
                <a:ext cx="136800" cy="25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0752" y="631965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14:cNvPr>
                <p14:cNvContentPartPr/>
                <p14:nvPr/>
              </p14:nvContentPartPr>
              <p14:xfrm>
                <a:off x="8505632" y="646365"/>
                <a:ext cx="222480" cy="28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01312" y="642045"/>
                  <a:ext cx="23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14:cNvPr>
                <p14:cNvContentPartPr/>
                <p14:nvPr/>
              </p14:nvContentPartPr>
              <p14:xfrm>
                <a:off x="8849432" y="630885"/>
                <a:ext cx="57960" cy="1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5112" y="626565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14:cNvPr>
                <p14:cNvContentPartPr/>
                <p14:nvPr/>
              </p14:nvContentPartPr>
              <p14:xfrm>
                <a:off x="9051032" y="503805"/>
                <a:ext cx="14400" cy="101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6712" y="499485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14:cNvPr>
                <p14:cNvContentPartPr/>
                <p14:nvPr/>
              </p14:nvContentPartPr>
              <p14:xfrm>
                <a:off x="8994872" y="545205"/>
                <a:ext cx="138240" cy="33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90552" y="54088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14:cNvPr>
                <p14:cNvContentPartPr/>
                <p14:nvPr/>
              </p14:nvContentPartPr>
              <p14:xfrm>
                <a:off x="9243272" y="495885"/>
                <a:ext cx="86040" cy="20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38952" y="491565"/>
                  <a:ext cx="9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14:cNvPr>
                <p14:cNvContentPartPr/>
                <p14:nvPr/>
              </p14:nvContentPartPr>
              <p14:xfrm>
                <a:off x="9360272" y="568245"/>
                <a:ext cx="74160" cy="65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5952" y="563925"/>
                  <a:ext cx="8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14:cNvPr>
                <p14:cNvContentPartPr/>
                <p14:nvPr/>
              </p14:nvContentPartPr>
              <p14:xfrm>
                <a:off x="9475472" y="446925"/>
                <a:ext cx="99360" cy="112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1152" y="442605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14:cNvPr>
                <p14:cNvContentPartPr/>
                <p14:nvPr/>
              </p14:nvContentPartPr>
              <p14:xfrm>
                <a:off x="9468992" y="475725"/>
                <a:ext cx="118080" cy="56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4672" y="471405"/>
                  <a:ext cx="12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14:cNvPr>
                <p14:cNvContentPartPr/>
                <p14:nvPr/>
              </p14:nvContentPartPr>
              <p14:xfrm>
                <a:off x="6763592" y="333525"/>
                <a:ext cx="3083400" cy="727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9272" y="329205"/>
                  <a:ext cx="30920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14:cNvPr>
                <p14:cNvContentPartPr/>
                <p14:nvPr/>
              </p14:nvContentPartPr>
              <p14:xfrm>
                <a:off x="9702632" y="845085"/>
                <a:ext cx="156960" cy="32040"/>
              </p14:xfrm>
            </p:contentPart>
          </mc:Choice>
          <mc:Fallback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8312" y="84076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14:cNvPr>
                <p14:cNvContentPartPr/>
                <p14:nvPr/>
              </p14:nvContentPartPr>
              <p14:xfrm>
                <a:off x="9793352" y="787845"/>
                <a:ext cx="142920" cy="107640"/>
              </p14:xfrm>
            </p:contentPart>
          </mc:Choice>
          <mc:Fallback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89032" y="783525"/>
                  <a:ext cx="151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14:cNvPr>
                <p14:cNvContentPartPr/>
                <p14:nvPr/>
              </p14:nvContentPartPr>
              <p14:xfrm>
                <a:off x="10043192" y="227325"/>
                <a:ext cx="85320" cy="105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8872" y="223005"/>
                  <a:ext cx="93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14:cNvPr>
                <p14:cNvContentPartPr/>
                <p14:nvPr/>
              </p14:nvContentPartPr>
              <p14:xfrm>
                <a:off x="10143632" y="240645"/>
                <a:ext cx="135000" cy="55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39312" y="236325"/>
                  <a:ext cx="14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14:cNvPr>
                <p14:cNvContentPartPr/>
                <p14:nvPr/>
              </p14:nvContentPartPr>
              <p14:xfrm>
                <a:off x="10445312" y="215445"/>
                <a:ext cx="150840" cy="65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0992" y="211125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14:cNvPr>
                <p14:cNvContentPartPr/>
                <p14:nvPr/>
              </p14:nvContentPartPr>
              <p14:xfrm>
                <a:off x="10607672" y="144525"/>
                <a:ext cx="8640" cy="23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03352" y="140205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14:cNvPr>
                <p14:cNvContentPartPr/>
                <p14:nvPr/>
              </p14:nvContentPartPr>
              <p14:xfrm>
                <a:off x="10655912" y="180885"/>
                <a:ext cx="64440" cy="69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1592" y="176565"/>
                  <a:ext cx="7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14:cNvPr>
                <p14:cNvContentPartPr/>
                <p14:nvPr/>
              </p14:nvContentPartPr>
              <p14:xfrm>
                <a:off x="10743392" y="154965"/>
                <a:ext cx="135000" cy="73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9072" y="150645"/>
                  <a:ext cx="143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14:cNvPr>
                <p14:cNvContentPartPr/>
                <p14:nvPr/>
              </p14:nvContentPartPr>
              <p14:xfrm>
                <a:off x="10874792" y="144165"/>
                <a:ext cx="131760" cy="74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70472" y="139845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14:cNvPr>
                <p14:cNvContentPartPr/>
                <p14:nvPr/>
              </p14:nvContentPartPr>
              <p14:xfrm>
                <a:off x="11043992" y="138045"/>
                <a:ext cx="108720" cy="63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9672" y="133725"/>
                  <a:ext cx="11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14:cNvPr>
                <p14:cNvContentPartPr/>
                <p14:nvPr/>
              </p14:nvContentPartPr>
              <p14:xfrm>
                <a:off x="11273672" y="96285"/>
                <a:ext cx="75960" cy="142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69352" y="91965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14:cNvPr>
                <p14:cNvContentPartPr/>
                <p14:nvPr/>
              </p14:nvContentPartPr>
              <p14:xfrm>
                <a:off x="11405072" y="137325"/>
                <a:ext cx="71280" cy="80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00752" y="133005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14:cNvPr>
                <p14:cNvContentPartPr/>
                <p14:nvPr/>
              </p14:nvContentPartPr>
              <p14:xfrm>
                <a:off x="11493992" y="150285"/>
                <a:ext cx="76680" cy="71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89672" y="145965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14:cNvPr>
                <p14:cNvContentPartPr/>
                <p14:nvPr/>
              </p14:nvContentPartPr>
              <p14:xfrm>
                <a:off x="11585432" y="156405"/>
                <a:ext cx="137160" cy="56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81112" y="152085"/>
                  <a:ext cx="145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14:cNvPr>
                <p14:cNvContentPartPr/>
                <p14:nvPr/>
              </p14:nvContentPartPr>
              <p14:xfrm>
                <a:off x="11776952" y="146325"/>
                <a:ext cx="57960" cy="74160"/>
              </p14:xfrm>
            </p:contentPart>
          </mc:Choice>
          <mc:Fallback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72632" y="142005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14:cNvPr>
                <p14:cNvContentPartPr/>
                <p14:nvPr/>
              </p14:nvContentPartPr>
              <p14:xfrm>
                <a:off x="11866592" y="138045"/>
                <a:ext cx="91080" cy="73800"/>
              </p14:xfrm>
            </p:contentPart>
          </mc:Choice>
          <mc:Fallback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62272" y="133725"/>
                  <a:ext cx="9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14:cNvPr>
                <p14:cNvContentPartPr/>
                <p14:nvPr/>
              </p14:nvContentPartPr>
              <p14:xfrm>
                <a:off x="10307072" y="483645"/>
                <a:ext cx="81360" cy="191160"/>
              </p14:xfrm>
            </p:contentPart>
          </mc:Choice>
          <mc:Fallback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2752" y="479325"/>
                  <a:ext cx="9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14:cNvPr>
                <p14:cNvContentPartPr/>
                <p14:nvPr/>
              </p14:nvContentPartPr>
              <p14:xfrm>
                <a:off x="10423712" y="511005"/>
                <a:ext cx="58320" cy="107280"/>
              </p14:xfrm>
            </p:contentPart>
          </mc:Choice>
          <mc:Fallback>
            <p:pic>
              <p:nvPicPr>
                <p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9392" y="506685"/>
                  <a:ext cx="6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14:cNvPr>
                <p14:cNvContentPartPr/>
                <p14:nvPr/>
              </p14:nvContentPartPr>
              <p14:xfrm>
                <a:off x="10475912" y="463845"/>
                <a:ext cx="360" cy="360"/>
              </p14:xfrm>
            </p:contentPart>
          </mc:Choice>
          <mc:Fallback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1592" y="45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14:cNvPr>
                <p14:cNvContentPartPr/>
                <p14:nvPr/>
              </p14:nvContentPartPr>
              <p14:xfrm>
                <a:off x="10657352" y="447285"/>
                <a:ext cx="45360" cy="142200"/>
              </p14:xfrm>
            </p:contentPart>
          </mc:Choice>
          <mc:Fallback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3032" y="442965"/>
                  <a:ext cx="5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14:cNvPr>
                <p14:cNvContentPartPr/>
                <p14:nvPr/>
              </p14:nvContentPartPr>
              <p14:xfrm>
                <a:off x="10586792" y="348285"/>
                <a:ext cx="178560" cy="119520"/>
              </p14:xfrm>
            </p:contentPart>
          </mc:Choice>
          <mc:Fallback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2472" y="343965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14:cNvPr>
                <p14:cNvContentPartPr/>
                <p14:nvPr/>
              </p14:nvContentPartPr>
              <p14:xfrm>
                <a:off x="10020152" y="756525"/>
                <a:ext cx="74880" cy="151560"/>
              </p14:xfrm>
            </p:contentPart>
          </mc:Choice>
          <mc:Fallback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5832" y="752205"/>
                  <a:ext cx="83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14:cNvPr>
                <p14:cNvContentPartPr/>
                <p14:nvPr/>
              </p14:nvContentPartPr>
              <p14:xfrm>
                <a:off x="10117712" y="767325"/>
                <a:ext cx="225000" cy="42120"/>
              </p14:xfrm>
            </p:contentPart>
          </mc:Choice>
          <mc:Fallback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3392" y="763005"/>
                  <a:ext cx="23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14:cNvPr>
                <p14:cNvContentPartPr/>
                <p14:nvPr/>
              </p14:nvContentPartPr>
              <p14:xfrm>
                <a:off x="10318232" y="721605"/>
                <a:ext cx="360" cy="360"/>
              </p14:xfrm>
            </p:contentPart>
          </mc:Choice>
          <mc:Fallback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13912" y="71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14:cNvPr>
                <p14:cNvContentPartPr/>
                <p14:nvPr/>
              </p14:nvContentPartPr>
              <p14:xfrm>
                <a:off x="10364672" y="736005"/>
                <a:ext cx="61920" cy="169560"/>
              </p14:xfrm>
            </p:contentPart>
          </mc:Choice>
          <mc:Fallback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352" y="731685"/>
                  <a:ext cx="7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14:cNvPr>
                <p14:cNvContentPartPr/>
                <p14:nvPr/>
              </p14:nvContentPartPr>
              <p14:xfrm>
                <a:off x="10549712" y="666885"/>
                <a:ext cx="166680" cy="109800"/>
              </p14:xfrm>
            </p:contentPart>
          </mc:Choice>
          <mc:Fallback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45392" y="662565"/>
                  <a:ext cx="17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14:cNvPr>
                <p14:cNvContentPartPr/>
                <p14:nvPr/>
              </p14:nvContentPartPr>
              <p14:xfrm>
                <a:off x="10867592" y="627645"/>
                <a:ext cx="120240" cy="92520"/>
              </p14:xfrm>
            </p:contentPart>
          </mc:Choice>
          <mc:Fallback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63272" y="623325"/>
                  <a:ext cx="128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14:cNvPr>
                <p14:cNvContentPartPr/>
                <p14:nvPr/>
              </p14:nvContentPartPr>
              <p14:xfrm>
                <a:off x="11016272" y="519285"/>
                <a:ext cx="190800" cy="165600"/>
              </p14:xfrm>
            </p:contentPart>
          </mc:Choice>
          <mc:Fallback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11952" y="514965"/>
                  <a:ext cx="19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14:cNvPr>
                <p14:cNvContentPartPr/>
                <p14:nvPr/>
              </p14:nvContentPartPr>
              <p14:xfrm>
                <a:off x="11311832" y="503805"/>
                <a:ext cx="145440" cy="130320"/>
              </p14:xfrm>
            </p:contentPart>
          </mc:Choice>
          <mc:Fallback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07512" y="499485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14:cNvPr>
                <p14:cNvContentPartPr/>
                <p14:nvPr/>
              </p14:nvContentPartPr>
              <p14:xfrm>
                <a:off x="11527832" y="493005"/>
                <a:ext cx="26640" cy="133200"/>
              </p14:xfrm>
            </p:contentPart>
          </mc:Choice>
          <mc:Fallback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23512" y="488685"/>
                  <a:ext cx="3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14:cNvPr>
                <p14:cNvContentPartPr/>
                <p14:nvPr/>
              </p14:nvContentPartPr>
              <p14:xfrm>
                <a:off x="11461592" y="492645"/>
                <a:ext cx="121320" cy="131760"/>
              </p14:xfrm>
            </p:contentPart>
          </mc:Choice>
          <mc:Fallback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57272" y="488325"/>
                  <a:ext cx="12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14:cNvPr>
                <p14:cNvContentPartPr/>
                <p14:nvPr/>
              </p14:nvContentPartPr>
              <p14:xfrm>
                <a:off x="11656352" y="476085"/>
                <a:ext cx="16200" cy="124200"/>
              </p14:xfrm>
            </p:contentPart>
          </mc:Choice>
          <mc:Fallback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52032" y="471765"/>
                  <a:ext cx="2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14:cNvPr>
                <p14:cNvContentPartPr/>
                <p14:nvPr/>
              </p14:nvContentPartPr>
              <p14:xfrm>
                <a:off x="11583632" y="442605"/>
                <a:ext cx="137160" cy="82080"/>
              </p14:xfrm>
            </p:contentPart>
          </mc:Choice>
          <mc:Fallback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79312" y="438285"/>
                  <a:ext cx="145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14:cNvPr>
                <p14:cNvContentPartPr/>
                <p14:nvPr/>
              </p14:nvContentPartPr>
              <p14:xfrm>
                <a:off x="9327872" y="1030845"/>
                <a:ext cx="270000" cy="101160"/>
              </p14:xfrm>
            </p:contentPart>
          </mc:Choice>
          <mc:Fallback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23552" y="1026525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14:cNvPr>
                <p14:cNvContentPartPr/>
                <p14:nvPr/>
              </p14:nvContentPartPr>
              <p14:xfrm>
                <a:off x="9671672" y="1015725"/>
                <a:ext cx="157320" cy="96480"/>
              </p14:xfrm>
            </p:contentPart>
          </mc:Choice>
          <mc:Fallback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67352" y="1011405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14:cNvPr>
                <p14:cNvContentPartPr/>
                <p14:nvPr/>
              </p14:nvContentPartPr>
              <p14:xfrm>
                <a:off x="9864632" y="1028325"/>
                <a:ext cx="145080" cy="58320"/>
              </p14:xfrm>
            </p:contentPart>
          </mc:Choice>
          <mc:Fallback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60312" y="1024005"/>
                  <a:ext cx="15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14:cNvPr>
                <p14:cNvContentPartPr/>
                <p14:nvPr/>
              </p14:nvContentPartPr>
              <p14:xfrm>
                <a:off x="10023752" y="972525"/>
                <a:ext cx="93240" cy="99000"/>
              </p14:xfrm>
            </p:contentPart>
          </mc:Choice>
          <mc:Fallback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19432" y="96820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14:cNvPr>
                <p14:cNvContentPartPr/>
                <p14:nvPr/>
              </p14:nvContentPartPr>
              <p14:xfrm>
                <a:off x="10227152" y="949485"/>
                <a:ext cx="95760" cy="126720"/>
              </p14:xfrm>
            </p:contentPart>
          </mc:Choice>
          <mc:Fallback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22832" y="945165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14:cNvPr>
                <p14:cNvContentPartPr/>
                <p14:nvPr/>
              </p14:nvContentPartPr>
              <p14:xfrm>
                <a:off x="10327232" y="1001685"/>
                <a:ext cx="72720" cy="48600"/>
              </p14:xfrm>
            </p:contentPart>
          </mc:Choice>
          <mc:Fallback>
            <p:pic>
              <p:nvPicPr>
                <p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22912" y="997365"/>
                  <a:ext cx="8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14:cNvPr>
                <p14:cNvContentPartPr/>
                <p14:nvPr/>
              </p14:nvContentPartPr>
              <p14:xfrm>
                <a:off x="10550432" y="856965"/>
                <a:ext cx="216720" cy="276840"/>
              </p14:xfrm>
            </p:contentPart>
          </mc:Choice>
          <mc:Fallback>
            <p:pic>
              <p:nvPicPr>
                <p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6112" y="852645"/>
                  <a:ext cx="2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14:cNvPr>
                <p14:cNvContentPartPr/>
                <p14:nvPr/>
              </p14:nvContentPartPr>
              <p14:xfrm>
                <a:off x="10906472" y="890805"/>
                <a:ext cx="44640" cy="91440"/>
              </p14:xfrm>
            </p:contentPart>
          </mc:Choice>
          <mc:Fallback>
            <p:pic>
              <p:nvPicPr>
                <p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02152" y="886485"/>
                  <a:ext cx="5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14:cNvPr>
                <p14:cNvContentPartPr/>
                <p14:nvPr/>
              </p14:nvContentPartPr>
              <p14:xfrm>
                <a:off x="10969832" y="884685"/>
                <a:ext cx="7200" cy="20520"/>
              </p14:xfrm>
            </p:contentPart>
          </mc:Choice>
          <mc:Fallback>
            <p:pic>
              <p:nvPicPr>
                <p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65512" y="880365"/>
                  <a:ext cx="1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14:cNvPr>
                <p14:cNvContentPartPr/>
                <p14:nvPr/>
              </p14:nvContentPartPr>
              <p14:xfrm>
                <a:off x="10921952" y="945885"/>
                <a:ext cx="6480" cy="720"/>
              </p14:xfrm>
            </p:contentPart>
          </mc:Choice>
          <mc:Fallback>
            <p:pic>
              <p:nvPicPr>
                <p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17632" y="941565"/>
                  <a:ext cx="15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14:cNvPr>
                <p14:cNvContentPartPr/>
                <p14:nvPr/>
              </p14:nvContentPartPr>
              <p14:xfrm>
                <a:off x="10910432" y="945885"/>
                <a:ext cx="18360" cy="720"/>
              </p14:xfrm>
            </p:contentPart>
          </mc:Choice>
          <mc:Fallback>
            <p:pic>
              <p:nvPicPr>
                <p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06112" y="941565"/>
                  <a:ext cx="27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14:cNvPr>
                <p14:cNvContentPartPr/>
                <p14:nvPr/>
              </p14:nvContentPartPr>
              <p14:xfrm>
                <a:off x="10914752" y="895845"/>
                <a:ext cx="68760" cy="64800"/>
              </p14:xfrm>
            </p:contentPart>
          </mc:Choice>
          <mc:Fallback>
            <p:pic>
              <p:nvPicPr>
                <p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10432" y="891525"/>
                  <a:ext cx="7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14:cNvPr>
                <p14:cNvContentPartPr/>
                <p14:nvPr/>
              </p14:nvContentPartPr>
              <p14:xfrm>
                <a:off x="10961552" y="804405"/>
                <a:ext cx="113760" cy="101520"/>
              </p14:xfrm>
            </p:contentPart>
          </mc:Choice>
          <mc:Fallback>
            <p:pic>
              <p:nvPicPr>
                <p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57232" y="800085"/>
                  <a:ext cx="12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14:cNvPr>
                <p14:cNvContentPartPr/>
                <p14:nvPr/>
              </p14:nvContentPartPr>
              <p14:xfrm>
                <a:off x="11095112" y="787125"/>
                <a:ext cx="138600" cy="224640"/>
              </p14:xfrm>
            </p:contentPart>
          </mc:Choice>
          <mc:Fallback>
            <p:pic>
              <p:nvPicPr>
                <p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90792" y="782805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14:cNvPr>
                <p14:cNvContentPartPr/>
                <p14:nvPr/>
              </p14:nvContentPartPr>
              <p14:xfrm>
                <a:off x="11349632" y="738885"/>
                <a:ext cx="211320" cy="149040"/>
              </p14:xfrm>
            </p:contentPart>
          </mc:Choice>
          <mc:Fallback>
            <p:pic>
              <p:nvPicPr>
                <p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45312" y="734565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14:cNvPr>
                <p14:cNvContentPartPr/>
                <p14:nvPr/>
              </p14:nvContentPartPr>
              <p14:xfrm>
                <a:off x="9292232" y="1209045"/>
                <a:ext cx="74160" cy="140040"/>
              </p14:xfrm>
            </p:contentPart>
          </mc:Choice>
          <mc:Fallback>
            <p:pic>
              <p:nvPicPr>
                <p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87912" y="120472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14:cNvPr>
                <p14:cNvContentPartPr/>
                <p14:nvPr/>
              </p14:nvContentPartPr>
              <p14:xfrm>
                <a:off x="9385472" y="1205445"/>
                <a:ext cx="103680" cy="74520"/>
              </p14:xfrm>
            </p:contentPart>
          </mc:Choice>
          <mc:Fallback>
            <p:pic>
              <p:nvPicPr>
                <p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152" y="1201125"/>
                  <a:ext cx="11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14:cNvPr>
                <p14:cNvContentPartPr/>
                <p14:nvPr/>
              </p14:nvContentPartPr>
              <p14:xfrm>
                <a:off x="9489512" y="1171605"/>
                <a:ext cx="24120" cy="6840"/>
              </p14:xfrm>
            </p:contentPart>
          </mc:Choice>
          <mc:Fallback>
            <p:pic>
              <p:nvPicPr>
                <p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85192" y="1167285"/>
                  <a:ext cx="32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14:cNvPr>
                <p14:cNvContentPartPr/>
                <p14:nvPr/>
              </p14:nvContentPartPr>
              <p14:xfrm>
                <a:off x="9525872" y="1206885"/>
                <a:ext cx="88200" cy="52200"/>
              </p14:xfrm>
            </p:contentPart>
          </mc:Choice>
          <mc:Fallback>
            <p:pic>
              <p:nvPicPr>
                <p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21552" y="1202565"/>
                  <a:ext cx="9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14:cNvPr>
                <p14:cNvContentPartPr/>
                <p14:nvPr/>
              </p14:nvContentPartPr>
              <p14:xfrm>
                <a:off x="9641792" y="1177365"/>
                <a:ext cx="61560" cy="73800"/>
              </p14:xfrm>
            </p:contentPart>
          </mc:Choice>
          <mc:Fallback>
            <p:pic>
              <p:nvPicPr>
                <p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37472" y="1173045"/>
                  <a:ext cx="7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14:cNvPr>
                <p14:cNvContentPartPr/>
                <p14:nvPr/>
              </p14:nvContentPartPr>
              <p14:xfrm>
                <a:off x="9796592" y="1177005"/>
                <a:ext cx="77760" cy="60480"/>
              </p14:xfrm>
            </p:contentPart>
          </mc:Choice>
          <mc:Fallback>
            <p:pic>
              <p:nvPicPr>
                <p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92272" y="1172685"/>
                  <a:ext cx="86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14:cNvPr>
                <p14:cNvContentPartPr/>
                <p14:nvPr/>
              </p14:nvContentPartPr>
              <p14:xfrm>
                <a:off x="9880472" y="1148925"/>
                <a:ext cx="244800" cy="122040"/>
              </p14:xfrm>
            </p:contentPart>
          </mc:Choice>
          <mc:Fallback>
            <p:pic>
              <p:nvPicPr>
                <p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76152" y="1144605"/>
                  <a:ext cx="25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14:cNvPr>
                <p14:cNvContentPartPr/>
                <p14:nvPr/>
              </p14:nvContentPartPr>
              <p14:xfrm>
                <a:off x="10163072" y="1148565"/>
                <a:ext cx="87120" cy="79200"/>
              </p14:xfrm>
            </p:contentPart>
          </mc:Choice>
          <mc:Fallback>
            <p:pic>
              <p:nvPicPr>
                <p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58752" y="1144245"/>
                  <a:ext cx="9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14:cNvPr>
                <p14:cNvContentPartPr/>
                <p14:nvPr/>
              </p14:nvContentPartPr>
              <p14:xfrm>
                <a:off x="10369712" y="1068645"/>
                <a:ext cx="390240" cy="182520"/>
              </p14:xfrm>
            </p:contentPart>
          </mc:Choice>
          <mc:Fallback>
            <p:pic>
              <p:nvPicPr>
                <p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65392" y="1064325"/>
                  <a:ext cx="398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14:cNvPr>
                <p14:cNvContentPartPr/>
                <p14:nvPr/>
              </p14:nvContentPartPr>
              <p14:xfrm>
                <a:off x="10852832" y="1005285"/>
                <a:ext cx="77040" cy="108720"/>
              </p14:xfrm>
            </p:contentPart>
          </mc:Choice>
          <mc:Fallback>
            <p:pic>
              <p:nvPicPr>
                <p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48512" y="1000965"/>
                  <a:ext cx="8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14:cNvPr>
                <p14:cNvContentPartPr/>
                <p14:nvPr/>
              </p14:nvContentPartPr>
              <p14:xfrm>
                <a:off x="10951112" y="979005"/>
                <a:ext cx="263160" cy="171720"/>
              </p14:xfrm>
            </p:contentPart>
          </mc:Choice>
          <mc:Fallback>
            <p:pic>
              <p:nvPicPr>
                <p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46792" y="974685"/>
                  <a:ext cx="27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14:cNvPr>
                <p14:cNvContentPartPr/>
                <p14:nvPr/>
              </p14:nvContentPartPr>
              <p14:xfrm>
                <a:off x="11247392" y="960645"/>
                <a:ext cx="64080" cy="56880"/>
              </p14:xfrm>
            </p:contentPart>
          </mc:Choice>
          <mc:Fallback>
            <p:pic>
              <p:nvPicPr>
                <p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43072" y="956325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14:cNvPr>
                <p14:cNvContentPartPr/>
                <p14:nvPr/>
              </p14:nvContentPartPr>
              <p14:xfrm>
                <a:off x="11432432" y="922485"/>
                <a:ext cx="183600" cy="68040"/>
              </p14:xfrm>
            </p:contentPart>
          </mc:Choice>
          <mc:Fallback>
            <p:pic>
              <p:nvPicPr>
                <p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28112" y="918165"/>
                  <a:ext cx="19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14:cNvPr>
                <p14:cNvContentPartPr/>
                <p14:nvPr/>
              </p14:nvContentPartPr>
              <p14:xfrm>
                <a:off x="11619992" y="865605"/>
                <a:ext cx="360" cy="360"/>
              </p14:xfrm>
            </p:contentPart>
          </mc:Choice>
          <mc:Fallback>
            <p:pic>
              <p:nvPicPr>
                <p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15672" y="86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14:cNvPr>
                <p14:cNvContentPartPr/>
                <p14:nvPr/>
              </p14:nvContentPartPr>
              <p14:xfrm>
                <a:off x="10868312" y="1196085"/>
                <a:ext cx="54000" cy="163440"/>
              </p14:xfrm>
            </p:contentPart>
          </mc:Choice>
          <mc:Fallback>
            <p:pic>
              <p:nvPicPr>
                <p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3992" y="1191765"/>
                  <a:ext cx="6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14:cNvPr>
                <p14:cNvContentPartPr/>
                <p14:nvPr/>
              </p14:nvContentPartPr>
              <p14:xfrm>
                <a:off x="10940672" y="1186365"/>
                <a:ext cx="93240" cy="99720"/>
              </p14:xfrm>
            </p:contentPart>
          </mc:Choice>
          <mc:Fallback>
            <p:pic>
              <p:nvPicPr>
                <p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36352" y="1182045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14:cNvPr>
                <p14:cNvContentPartPr/>
                <p14:nvPr/>
              </p14:nvContentPartPr>
              <p14:xfrm>
                <a:off x="11029952" y="1197165"/>
                <a:ext cx="122760" cy="63000"/>
              </p14:xfrm>
            </p:contentPart>
          </mc:Choice>
          <mc:Fallback>
            <p:pic>
              <p:nvPicPr>
                <p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25632" y="1192845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14:cNvPr>
                <p14:cNvContentPartPr/>
                <p14:nvPr/>
              </p14:nvContentPartPr>
              <p14:xfrm>
                <a:off x="11161712" y="1116165"/>
                <a:ext cx="92520" cy="125280"/>
              </p14:xfrm>
            </p:contentPart>
          </mc:Choice>
          <mc:Fallback>
            <p:pic>
              <p:nvPicPr>
                <p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57392" y="1111845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14:cNvPr>
                <p14:cNvContentPartPr/>
                <p14:nvPr/>
              </p14:nvContentPartPr>
              <p14:xfrm>
                <a:off x="11254592" y="1106805"/>
                <a:ext cx="123840" cy="185400"/>
              </p14:xfrm>
            </p:contentPart>
          </mc:Choice>
          <mc:Fallback>
            <p:pic>
              <p:nvPicPr>
                <p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50272" y="1102485"/>
                  <a:ext cx="13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14:cNvPr>
                <p14:cNvContentPartPr/>
                <p14:nvPr/>
              </p14:nvContentPartPr>
              <p14:xfrm>
                <a:off x="11457272" y="1108965"/>
                <a:ext cx="130680" cy="54360"/>
              </p14:xfrm>
            </p:contentPart>
          </mc:Choice>
          <mc:Fallback>
            <p:pic>
              <p:nvPicPr>
                <p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52952" y="1104645"/>
                  <a:ext cx="13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14:cNvPr>
                <p14:cNvContentPartPr/>
                <p14:nvPr/>
              </p14:nvContentPartPr>
              <p14:xfrm>
                <a:off x="11602352" y="1089885"/>
                <a:ext cx="60840" cy="60480"/>
              </p14:xfrm>
            </p:contentPart>
          </mc:Choice>
          <mc:Fallback>
            <p:pic>
              <p:nvPicPr>
                <p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98032" y="1085565"/>
                  <a:ext cx="69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14:cNvPr>
                <p14:cNvContentPartPr/>
                <p14:nvPr/>
              </p14:nvContentPartPr>
              <p14:xfrm>
                <a:off x="11685512" y="973965"/>
                <a:ext cx="108360" cy="152280"/>
              </p14:xfrm>
            </p:contentPart>
          </mc:Choice>
          <mc:Fallback>
            <p:pic>
              <p:nvPicPr>
                <p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1192" y="969645"/>
                  <a:ext cx="117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14:cNvPr>
                <p14:cNvContentPartPr/>
                <p14:nvPr/>
              </p14:nvContentPartPr>
              <p14:xfrm>
                <a:off x="11834192" y="1019685"/>
                <a:ext cx="96480" cy="69480"/>
              </p14:xfrm>
            </p:contentPart>
          </mc:Choice>
          <mc:Fallback>
            <p:pic>
              <p:nvPicPr>
                <p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29872" y="1015365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14:cNvPr>
                <p14:cNvContentPartPr/>
                <p14:nvPr/>
              </p14:nvContentPartPr>
              <p14:xfrm>
                <a:off x="11249192" y="1102845"/>
                <a:ext cx="718920" cy="681840"/>
              </p14:xfrm>
            </p:contentPart>
          </mc:Choice>
          <mc:Fallback>
            <p:pic>
              <p:nvPicPr>
                <p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44872" y="1098525"/>
                  <a:ext cx="727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14:cNvPr>
                <p14:cNvContentPartPr/>
                <p14:nvPr/>
              </p14:nvContentPartPr>
              <p14:xfrm>
                <a:off x="11362232" y="1708725"/>
                <a:ext cx="59400" cy="118800"/>
              </p14:xfrm>
            </p:contentPart>
          </mc:Choice>
          <mc:Fallback>
            <p:pic>
              <p:nvPicPr>
                <p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57912" y="1704405"/>
                  <a:ext cx="6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14:cNvPr>
                <p14:cNvContentPartPr/>
                <p14:nvPr/>
              </p14:nvContentPartPr>
              <p14:xfrm>
                <a:off x="11471672" y="1621965"/>
                <a:ext cx="81000" cy="268200"/>
              </p14:xfrm>
            </p:contentPart>
          </mc:Choice>
          <mc:Fallback>
            <p:pic>
              <p:nvPicPr>
                <p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67352" y="1617645"/>
                  <a:ext cx="8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14:cNvPr>
                <p14:cNvContentPartPr/>
                <p14:nvPr/>
              </p14:nvContentPartPr>
              <p14:xfrm>
                <a:off x="11562392" y="1672005"/>
                <a:ext cx="153720" cy="100440"/>
              </p14:xfrm>
            </p:contentPart>
          </mc:Choice>
          <mc:Fallback>
            <p:pic>
              <p:nvPicPr>
                <p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58072" y="1667685"/>
                  <a:ext cx="16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14:cNvPr>
                <p14:cNvContentPartPr/>
                <p14:nvPr/>
              </p14:nvContentPartPr>
              <p14:xfrm>
                <a:off x="10671392" y="1951365"/>
                <a:ext cx="95040" cy="69840"/>
              </p14:xfrm>
            </p:contentPart>
          </mc:Choice>
          <mc:Fallback>
            <p:pic>
              <p:nvPicPr>
                <p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67072" y="1947045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14:cNvPr>
                <p14:cNvContentPartPr/>
                <p14:nvPr/>
              </p14:nvContentPartPr>
              <p14:xfrm>
                <a:off x="10851032" y="1942725"/>
                <a:ext cx="57960" cy="84240"/>
              </p14:xfrm>
            </p:contentPart>
          </mc:Choice>
          <mc:Fallback>
            <p:pic>
              <p:nvPicPr>
                <p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46712" y="1938405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14:cNvPr>
                <p14:cNvContentPartPr/>
                <p14:nvPr/>
              </p14:nvContentPartPr>
              <p14:xfrm>
                <a:off x="10929152" y="1877205"/>
                <a:ext cx="114120" cy="113760"/>
              </p14:xfrm>
            </p:contentPart>
          </mc:Choice>
          <mc:Fallback>
            <p:pic>
              <p:nvPicPr>
                <p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24832" y="1872885"/>
                  <a:ext cx="12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14:cNvPr>
                <p14:cNvContentPartPr/>
                <p14:nvPr/>
              </p14:nvContentPartPr>
              <p14:xfrm>
                <a:off x="11065952" y="1931205"/>
                <a:ext cx="191520" cy="188640"/>
              </p14:xfrm>
            </p:contentPart>
          </mc:Choice>
          <mc:Fallback>
            <p:pic>
              <p:nvPicPr>
                <p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1632" y="1926885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14:cNvPr>
                <p14:cNvContentPartPr/>
                <p14:nvPr/>
              </p14:nvContentPartPr>
              <p14:xfrm>
                <a:off x="11384192" y="1927245"/>
                <a:ext cx="178560" cy="58680"/>
              </p14:xfrm>
            </p:contentPart>
          </mc:Choice>
          <mc:Fallback>
            <p:pic>
              <p:nvPicPr>
                <p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79872" y="1922925"/>
                  <a:ext cx="18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14:cNvPr>
                <p14:cNvContentPartPr/>
                <p14:nvPr/>
              </p14:nvContentPartPr>
              <p14:xfrm>
                <a:off x="11510912" y="1869645"/>
                <a:ext cx="360" cy="360"/>
              </p14:xfrm>
            </p:contentPart>
          </mc:Choice>
          <mc:Fallback>
            <p:pic>
              <p:nvPicPr>
                <p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06592" y="186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14:cNvPr>
                <p14:cNvContentPartPr/>
                <p14:nvPr/>
              </p14:nvContentPartPr>
              <p14:xfrm>
                <a:off x="11032112" y="2166645"/>
                <a:ext cx="52920" cy="146880"/>
              </p14:xfrm>
            </p:contentPart>
          </mc:Choice>
          <mc:Fallback>
            <p:pic>
              <p:nvPicPr>
                <p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27792" y="2162325"/>
                  <a:ext cx="6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14:cNvPr>
                <p14:cNvContentPartPr/>
                <p14:nvPr/>
              </p14:nvContentPartPr>
              <p14:xfrm>
                <a:off x="11077832" y="2233965"/>
                <a:ext cx="14400" cy="78120"/>
              </p14:xfrm>
            </p:contentPart>
          </mc:Choice>
          <mc:Fallback>
            <p:pic>
              <p:nvPicPr>
                <p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73512" y="2229645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14:cNvPr>
                <p14:cNvContentPartPr/>
                <p14:nvPr/>
              </p14:nvContentPartPr>
              <p14:xfrm>
                <a:off x="11146952" y="2205165"/>
                <a:ext cx="239760" cy="179640"/>
              </p14:xfrm>
            </p:contentPart>
          </mc:Choice>
          <mc:Fallback>
            <p:pic>
              <p:nvPicPr>
                <p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42632" y="2200845"/>
                  <a:ext cx="2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14:cNvPr>
                <p14:cNvContentPartPr/>
                <p14:nvPr/>
              </p14:nvContentPartPr>
              <p14:xfrm>
                <a:off x="11356832" y="2135685"/>
                <a:ext cx="360" cy="360"/>
              </p14:xfrm>
            </p:contentPart>
          </mc:Choice>
          <mc:Fallback>
            <p:pic>
              <p:nvPicPr>
                <p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52512" y="2131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14:cNvPr>
                <p14:cNvContentPartPr/>
                <p14:nvPr/>
              </p14:nvContentPartPr>
              <p14:xfrm>
                <a:off x="11475272" y="2149725"/>
                <a:ext cx="99000" cy="122040"/>
              </p14:xfrm>
            </p:contentPart>
          </mc:Choice>
          <mc:Fallback>
            <p:pic>
              <p:nvPicPr>
                <p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70952" y="214540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14:cNvPr>
                <p14:cNvContentPartPr/>
                <p14:nvPr/>
              </p14:nvContentPartPr>
              <p14:xfrm>
                <a:off x="11566712" y="2069805"/>
                <a:ext cx="165960" cy="150120"/>
              </p14:xfrm>
            </p:contentPart>
          </mc:Choice>
          <mc:Fallback>
            <p:pic>
              <p:nvPicPr>
                <p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62392" y="2065485"/>
                  <a:ext cx="17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14:cNvPr>
                <p14:cNvContentPartPr/>
                <p14:nvPr/>
              </p14:nvContentPartPr>
              <p14:xfrm>
                <a:off x="11774432" y="2061885"/>
                <a:ext cx="80640" cy="122040"/>
              </p14:xfrm>
            </p:contentPart>
          </mc:Choice>
          <mc:Fallback>
            <p:pic>
              <p:nvPicPr>
                <p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0112" y="2057565"/>
                  <a:ext cx="89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14:cNvPr>
                <p14:cNvContentPartPr/>
                <p14:nvPr/>
              </p14:nvContentPartPr>
              <p14:xfrm>
                <a:off x="11847512" y="2120565"/>
                <a:ext cx="110880" cy="48960"/>
              </p14:xfrm>
            </p:contentPart>
          </mc:Choice>
          <mc:Fallback>
            <p:pic>
              <p:nvPicPr>
                <p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43192" y="2116245"/>
                  <a:ext cx="11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14:cNvPr>
                <p14:cNvContentPartPr/>
                <p14:nvPr/>
              </p14:nvContentPartPr>
              <p14:xfrm>
                <a:off x="11973512" y="2004285"/>
                <a:ext cx="113400" cy="139320"/>
              </p14:xfrm>
            </p:contentPart>
          </mc:Choice>
          <mc:Fallback>
            <p:pic>
              <p:nvPicPr>
                <p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969192" y="1999965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14:cNvPr>
                <p14:cNvContentPartPr/>
                <p14:nvPr/>
              </p14:nvContentPartPr>
              <p14:xfrm>
                <a:off x="3603872" y="104925"/>
                <a:ext cx="1785240" cy="520560"/>
              </p14:xfrm>
            </p:contentPart>
          </mc:Choice>
          <mc:Fallback>
            <p:pic>
              <p:nvPicPr>
                <p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99552" y="100605"/>
                  <a:ext cx="17938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379" name="Gruppieren 478378">
            <a:extLst>
              <a:ext uri="{FF2B5EF4-FFF2-40B4-BE49-F238E27FC236}">
                <a16:creationId xmlns:a16="http://schemas.microsoft.com/office/drawing/2014/main" id="{AC8A90B2-01B1-499E-9D56-CC7569C9C191}"/>
              </a:ext>
            </a:extLst>
          </p:cNvPr>
          <p:cNvGrpSpPr/>
          <p:nvPr/>
        </p:nvGrpSpPr>
        <p:grpSpPr>
          <a:xfrm>
            <a:off x="6240152" y="1640685"/>
            <a:ext cx="1876680" cy="1662840"/>
            <a:chOff x="6240152" y="1640685"/>
            <a:chExt cx="1876680" cy="16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14:cNvPr>
                <p14:cNvContentPartPr/>
                <p14:nvPr/>
              </p14:nvContentPartPr>
              <p14:xfrm>
                <a:off x="6797432" y="2671365"/>
                <a:ext cx="1200600" cy="632160"/>
              </p14:xfrm>
            </p:contentPart>
          </mc:Choice>
          <mc:Fallback>
            <p:pic>
              <p:nvPicPr>
                <p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93112" y="2667045"/>
                  <a:ext cx="12092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14:cNvPr>
                <p14:cNvContentPartPr/>
                <p14:nvPr/>
              </p14:nvContentPartPr>
              <p14:xfrm>
                <a:off x="7069952" y="2075205"/>
                <a:ext cx="144000" cy="594000"/>
              </p14:xfrm>
            </p:contentPart>
          </mc:Choice>
          <mc:Fallback>
            <p:pic>
              <p:nvPicPr>
                <p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65632" y="2070885"/>
                  <a:ext cx="1526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14:cNvPr>
                <p14:cNvContentPartPr/>
                <p14:nvPr/>
              </p14:nvContentPartPr>
              <p14:xfrm>
                <a:off x="7060592" y="2445645"/>
                <a:ext cx="207360" cy="293400"/>
              </p14:xfrm>
            </p:contentPart>
          </mc:Choice>
          <mc:Fallback>
            <p:pic>
              <p:nvPicPr>
                <p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6272" y="2441325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14:cNvPr>
                <p14:cNvContentPartPr/>
                <p14:nvPr/>
              </p14:nvContentPartPr>
              <p14:xfrm>
                <a:off x="6240152" y="1743285"/>
                <a:ext cx="85680" cy="192960"/>
              </p14:xfrm>
            </p:contentPart>
          </mc:Choice>
          <mc:Fallback>
            <p:pic>
              <p:nvPicPr>
                <p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5832" y="173896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14:cNvPr>
                <p14:cNvContentPartPr/>
                <p14:nvPr/>
              </p14:nvContentPartPr>
              <p14:xfrm>
                <a:off x="6330512" y="1805925"/>
                <a:ext cx="116280" cy="103680"/>
              </p14:xfrm>
            </p:contentPart>
          </mc:Choice>
          <mc:Fallback>
            <p:pic>
              <p:nvPicPr>
                <p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26192" y="1801605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14:cNvPr>
                <p14:cNvContentPartPr/>
                <p14:nvPr/>
              </p14:nvContentPartPr>
              <p14:xfrm>
                <a:off x="6483512" y="1809525"/>
                <a:ext cx="105480" cy="96120"/>
              </p14:xfrm>
            </p:contentPart>
          </mc:Choice>
          <mc:Fallback>
            <p:pic>
              <p:nvPicPr>
                <p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9192" y="1805205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14:cNvPr>
                <p14:cNvContentPartPr/>
                <p14:nvPr/>
              </p14:nvContentPartPr>
              <p14:xfrm>
                <a:off x="6605192" y="1799805"/>
                <a:ext cx="85680" cy="235080"/>
              </p14:xfrm>
            </p:contentPart>
          </mc:Choice>
          <mc:Fallback>
            <p:pic>
              <p:nvPicPr>
                <p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00872" y="1795485"/>
                  <a:ext cx="9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14:cNvPr>
                <p14:cNvContentPartPr/>
                <p14:nvPr/>
              </p14:nvContentPartPr>
              <p14:xfrm>
                <a:off x="6744152" y="1818885"/>
                <a:ext cx="107280" cy="22680"/>
              </p14:xfrm>
            </p:contentPart>
          </mc:Choice>
          <mc:Fallback>
            <p:pic>
              <p:nvPicPr>
                <p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39832" y="1814565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14:cNvPr>
                <p14:cNvContentPartPr/>
                <p14:nvPr/>
              </p14:nvContentPartPr>
              <p14:xfrm>
                <a:off x="6894272" y="1710165"/>
                <a:ext cx="385200" cy="182880"/>
              </p14:xfrm>
            </p:contentPart>
          </mc:Choice>
          <mc:Fallback>
            <p:pic>
              <p:nvPicPr>
                <p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89952" y="1705845"/>
                  <a:ext cx="39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14:cNvPr>
                <p14:cNvContentPartPr/>
                <p14:nvPr/>
              </p14:nvContentPartPr>
              <p14:xfrm>
                <a:off x="7418432" y="1721325"/>
                <a:ext cx="150840" cy="200880"/>
              </p14:xfrm>
            </p:contentPart>
          </mc:Choice>
          <mc:Fallback>
            <p:pic>
              <p:nvPicPr>
                <p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14112" y="1717005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14:cNvPr>
                <p14:cNvContentPartPr/>
                <p14:nvPr/>
              </p14:nvContentPartPr>
              <p14:xfrm>
                <a:off x="7641992" y="1747605"/>
                <a:ext cx="22680" cy="9360"/>
              </p14:xfrm>
            </p:contentPart>
          </mc:Choice>
          <mc:Fallback>
            <p:pic>
              <p:nvPicPr>
                <p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37672" y="1743285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14:cNvPr>
                <p14:cNvContentPartPr/>
                <p14:nvPr/>
              </p14:nvContentPartPr>
              <p14:xfrm>
                <a:off x="7651352" y="1742565"/>
                <a:ext cx="360" cy="360"/>
              </p14:xfrm>
            </p:contentPart>
          </mc:Choice>
          <mc:Fallback>
            <p:pic>
              <p:nvPicPr>
                <p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7032" y="173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14:cNvPr>
                <p14:cNvContentPartPr/>
                <p14:nvPr/>
              </p14:nvContentPartPr>
              <p14:xfrm>
                <a:off x="7618232" y="1735365"/>
                <a:ext cx="304200" cy="83880"/>
              </p14:xfrm>
            </p:contentPart>
          </mc:Choice>
          <mc:Fallback>
            <p:pic>
              <p:nvPicPr>
                <p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13912" y="1731045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14:cNvPr>
                <p14:cNvContentPartPr/>
                <p14:nvPr/>
              </p14:nvContentPartPr>
              <p14:xfrm>
                <a:off x="7954112" y="1640685"/>
                <a:ext cx="162720" cy="150480"/>
              </p14:xfrm>
            </p:contentPart>
          </mc:Choice>
          <mc:Fallback>
            <p:pic>
              <p:nvPicPr>
                <p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49792" y="1636365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404" name="Gruppieren 478403">
            <a:extLst>
              <a:ext uri="{FF2B5EF4-FFF2-40B4-BE49-F238E27FC236}">
                <a16:creationId xmlns:a16="http://schemas.microsoft.com/office/drawing/2014/main" id="{F34026DE-7795-4CE9-88AD-7B7F84701313}"/>
              </a:ext>
            </a:extLst>
          </p:cNvPr>
          <p:cNvGrpSpPr/>
          <p:nvPr/>
        </p:nvGrpSpPr>
        <p:grpSpPr>
          <a:xfrm>
            <a:off x="8251832" y="1556805"/>
            <a:ext cx="2093760" cy="413640"/>
            <a:chOff x="8251832" y="1556805"/>
            <a:chExt cx="209376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14:cNvPr>
                <p14:cNvContentPartPr/>
                <p14:nvPr/>
              </p14:nvContentPartPr>
              <p14:xfrm>
                <a:off x="8251832" y="1685325"/>
                <a:ext cx="124560" cy="87840"/>
              </p14:xfrm>
            </p:contentPart>
          </mc:Choice>
          <mc:Fallback>
            <p:pic>
              <p:nvPicPr>
                <p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47512" y="1681005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14:cNvPr>
                <p14:cNvContentPartPr/>
                <p14:nvPr/>
              </p14:nvContentPartPr>
              <p14:xfrm>
                <a:off x="8409152" y="1689285"/>
                <a:ext cx="11520" cy="77400"/>
              </p14:xfrm>
            </p:contentPart>
          </mc:Choice>
          <mc:Fallback>
            <p:pic>
              <p:nvPicPr>
                <p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04832" y="1684965"/>
                  <a:ext cx="2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14:cNvPr>
                <p14:cNvContentPartPr/>
                <p14:nvPr/>
              </p14:nvContentPartPr>
              <p14:xfrm>
                <a:off x="8446592" y="1618725"/>
                <a:ext cx="101160" cy="139320"/>
              </p14:xfrm>
            </p:contentPart>
          </mc:Choice>
          <mc:Fallback>
            <p:pic>
              <p:nvPicPr>
                <p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42272" y="1614405"/>
                  <a:ext cx="10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14:cNvPr>
                <p14:cNvContentPartPr/>
                <p14:nvPr/>
              </p14:nvContentPartPr>
              <p14:xfrm>
                <a:off x="8354792" y="1556805"/>
                <a:ext cx="360" cy="360"/>
              </p14:xfrm>
            </p:contentPart>
          </mc:Choice>
          <mc:Fallback>
            <p:pic>
              <p:nvPicPr>
                <p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50472" y="155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14:cNvPr>
                <p14:cNvContentPartPr/>
                <p14:nvPr/>
              </p14:nvContentPartPr>
              <p14:xfrm>
                <a:off x="8653952" y="1674165"/>
                <a:ext cx="142200" cy="70560"/>
              </p14:xfrm>
            </p:contentPart>
          </mc:Choice>
          <mc:Fallback>
            <p:pic>
              <p:nvPicPr>
                <p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9632" y="1669845"/>
                  <a:ext cx="150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14:cNvPr>
                <p14:cNvContentPartPr/>
                <p14:nvPr/>
              </p14:nvContentPartPr>
              <p14:xfrm>
                <a:off x="8794352" y="1675245"/>
                <a:ext cx="72360" cy="64440"/>
              </p14:xfrm>
            </p:contentPart>
          </mc:Choice>
          <mc:Fallback>
            <p:pic>
              <p:nvPicPr>
                <p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90032" y="1670925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14:cNvPr>
                <p14:cNvContentPartPr/>
                <p14:nvPr/>
              </p14:nvContentPartPr>
              <p14:xfrm>
                <a:off x="8990552" y="1606125"/>
                <a:ext cx="17640" cy="125280"/>
              </p14:xfrm>
            </p:contentPart>
          </mc:Choice>
          <mc:Fallback>
            <p:pic>
              <p:nvPicPr>
                <p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86232" y="160180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14:cNvPr>
                <p14:cNvContentPartPr/>
                <p14:nvPr/>
              </p14:nvContentPartPr>
              <p14:xfrm>
                <a:off x="9045632" y="1669125"/>
                <a:ext cx="142560" cy="69840"/>
              </p14:xfrm>
            </p:contentPart>
          </mc:Choice>
          <mc:Fallback>
            <p:pic>
              <p:nvPicPr>
                <p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41312" y="1664805"/>
                  <a:ext cx="15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14:cNvPr>
                <p14:cNvContentPartPr/>
                <p14:nvPr/>
              </p14:nvContentPartPr>
              <p14:xfrm>
                <a:off x="9204752" y="1652205"/>
                <a:ext cx="109800" cy="187560"/>
              </p14:xfrm>
            </p:contentPart>
          </mc:Choice>
          <mc:Fallback>
            <p:pic>
              <p:nvPicPr>
                <p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00432" y="1647885"/>
                  <a:ext cx="11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14:cNvPr>
                <p14:cNvContentPartPr/>
                <p14:nvPr/>
              </p14:nvContentPartPr>
              <p14:xfrm>
                <a:off x="9429752" y="1587765"/>
                <a:ext cx="81360" cy="173880"/>
              </p14:xfrm>
            </p:contentPart>
          </mc:Choice>
          <mc:Fallback>
            <p:pic>
              <p:nvPicPr>
                <p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5432" y="1583445"/>
                  <a:ext cx="90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14:cNvPr>
                <p14:cNvContentPartPr/>
                <p14:nvPr/>
              </p14:nvContentPartPr>
              <p14:xfrm>
                <a:off x="9491672" y="1593165"/>
                <a:ext cx="142560" cy="144720"/>
              </p14:xfrm>
            </p:contentPart>
          </mc:Choice>
          <mc:Fallback>
            <p:pic>
              <p:nvPicPr>
                <p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87352" y="1588845"/>
                  <a:ext cx="15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14:cNvPr>
                <p14:cNvContentPartPr/>
                <p14:nvPr/>
              </p14:nvContentPartPr>
              <p14:xfrm>
                <a:off x="9647552" y="1609005"/>
                <a:ext cx="168840" cy="132480"/>
              </p14:xfrm>
            </p:contentPart>
          </mc:Choice>
          <mc:Fallback>
            <p:pic>
              <p:nvPicPr>
                <p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232" y="1604685"/>
                  <a:ext cx="17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14:cNvPr>
                <p14:cNvContentPartPr/>
                <p14:nvPr/>
              </p14:nvContentPartPr>
              <p14:xfrm>
                <a:off x="9809192" y="1680285"/>
                <a:ext cx="32040" cy="70920"/>
              </p14:xfrm>
            </p:contentPart>
          </mc:Choice>
          <mc:Fallback>
            <p:pic>
              <p:nvPicPr>
                <p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04872" y="1675965"/>
                  <a:ext cx="4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14:cNvPr>
                <p14:cNvContentPartPr/>
                <p14:nvPr/>
              </p14:nvContentPartPr>
              <p14:xfrm>
                <a:off x="9796592" y="1694325"/>
                <a:ext cx="89640" cy="54000"/>
              </p14:xfrm>
            </p:contentPart>
          </mc:Choice>
          <mc:Fallback>
            <p:pic>
              <p:nvPicPr>
                <p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92272" y="169000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14:cNvPr>
                <p14:cNvContentPartPr/>
                <p14:nvPr/>
              </p14:nvContentPartPr>
              <p14:xfrm>
                <a:off x="9947072" y="1607925"/>
                <a:ext cx="254520" cy="144720"/>
              </p14:xfrm>
            </p:contentPart>
          </mc:Choice>
          <mc:Fallback>
            <p:pic>
              <p:nvPicPr>
                <p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42752" y="1603605"/>
                  <a:ext cx="26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14:cNvPr>
                <p14:cNvContentPartPr/>
                <p14:nvPr/>
              </p14:nvContentPartPr>
              <p14:xfrm>
                <a:off x="10197632" y="1633125"/>
                <a:ext cx="11880" cy="42840"/>
              </p14:xfrm>
            </p:contentPart>
          </mc:Choice>
          <mc:Fallback>
            <p:pic>
              <p:nvPicPr>
                <p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3312" y="162880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14:cNvPr>
                <p14:cNvContentPartPr/>
                <p14:nvPr/>
              </p14:nvContentPartPr>
              <p14:xfrm>
                <a:off x="10244072" y="1685685"/>
                <a:ext cx="101520" cy="46440"/>
              </p14:xfrm>
            </p:contentPart>
          </mc:Choice>
          <mc:Fallback>
            <p:pic>
              <p:nvPicPr>
                <p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39752" y="1681365"/>
                  <a:ext cx="110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14:cNvPr>
                <p14:cNvContentPartPr/>
                <p14:nvPr/>
              </p14:nvContentPartPr>
              <p14:xfrm>
                <a:off x="8890832" y="1886205"/>
                <a:ext cx="220680" cy="66240"/>
              </p14:xfrm>
            </p:contentPart>
          </mc:Choice>
          <mc:Fallback>
            <p:pic>
              <p:nvPicPr>
                <p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86512" y="1881885"/>
                  <a:ext cx="22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14:cNvPr>
                <p14:cNvContentPartPr/>
                <p14:nvPr/>
              </p14:nvContentPartPr>
              <p14:xfrm>
                <a:off x="9106472" y="1902045"/>
                <a:ext cx="221400" cy="55080"/>
              </p14:xfrm>
            </p:contentPart>
          </mc:Choice>
          <mc:Fallback>
            <p:pic>
              <p:nvPicPr>
                <p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02152" y="1897725"/>
                  <a:ext cx="23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14:cNvPr>
                <p14:cNvContentPartPr/>
                <p14:nvPr/>
              </p14:nvContentPartPr>
              <p14:xfrm>
                <a:off x="9349472" y="1859565"/>
                <a:ext cx="83160" cy="86760"/>
              </p14:xfrm>
            </p:contentPart>
          </mc:Choice>
          <mc:Fallback>
            <p:pic>
              <p:nvPicPr>
                <p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45152" y="1855245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14:cNvPr>
                <p14:cNvContentPartPr/>
                <p14:nvPr/>
              </p14:nvContentPartPr>
              <p14:xfrm>
                <a:off x="9625952" y="1913925"/>
                <a:ext cx="360" cy="360"/>
              </p14:xfrm>
            </p:contentPart>
          </mc:Choice>
          <mc:Fallback>
            <p:pic>
              <p:nvPicPr>
                <p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1632" y="19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14:cNvPr>
                <p14:cNvContentPartPr/>
                <p14:nvPr/>
              </p14:nvContentPartPr>
              <p14:xfrm>
                <a:off x="9562592" y="1805205"/>
                <a:ext cx="144360" cy="160560"/>
              </p14:xfrm>
            </p:contentPart>
          </mc:Choice>
          <mc:Fallback>
            <p:pic>
              <p:nvPicPr>
                <p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2" y="1800885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14:cNvPr>
                <p14:cNvContentPartPr/>
                <p14:nvPr/>
              </p14:nvContentPartPr>
              <p14:xfrm>
                <a:off x="9759152" y="1791885"/>
                <a:ext cx="27360" cy="123840"/>
              </p14:xfrm>
            </p:contentPart>
          </mc:Choice>
          <mc:Fallback>
            <p:pic>
              <p:nvPicPr>
                <p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54832" y="1787565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14:cNvPr>
                <p14:cNvContentPartPr/>
                <p14:nvPr/>
              </p14:nvContentPartPr>
              <p14:xfrm>
                <a:off x="9745112" y="1956045"/>
                <a:ext cx="2160" cy="14400"/>
              </p14:xfrm>
            </p:contentPart>
          </mc:Choice>
          <mc:Fallback>
            <p:pic>
              <p:nvPicPr>
                <p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40792" y="1951725"/>
                  <a:ext cx="1080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14:cNvPr>
              <p14:cNvContentPartPr/>
              <p14:nvPr/>
            </p14:nvContentPartPr>
            <p14:xfrm>
              <a:off x="3276357" y="1548525"/>
              <a:ext cx="2055600" cy="139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037" y="1544205"/>
                <a:ext cx="20642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874450D-99EC-4069-AFD7-208F252AB5BE}"/>
              </a:ext>
            </a:extLst>
          </p:cNvPr>
          <p:cNvGrpSpPr/>
          <p:nvPr/>
        </p:nvGrpSpPr>
        <p:grpSpPr>
          <a:xfrm>
            <a:off x="4035957" y="706485"/>
            <a:ext cx="2117160" cy="574560"/>
            <a:chOff x="4035957" y="706485"/>
            <a:chExt cx="211716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14:cNvPr>
                <p14:cNvContentPartPr/>
                <p14:nvPr/>
              </p14:nvContentPartPr>
              <p14:xfrm>
                <a:off x="4035957" y="903405"/>
                <a:ext cx="184680" cy="377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1637" y="899085"/>
                  <a:ext cx="193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14:cNvPr>
                <p14:cNvContentPartPr/>
                <p14:nvPr/>
              </p14:nvContentPartPr>
              <p14:xfrm>
                <a:off x="4342677" y="778845"/>
                <a:ext cx="80280" cy="199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8357" y="774525"/>
                  <a:ext cx="8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14:cNvPr>
                <p14:cNvContentPartPr/>
                <p14:nvPr/>
              </p14:nvContentPartPr>
              <p14:xfrm>
                <a:off x="4436637" y="729885"/>
                <a:ext cx="403920" cy="221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2317" y="725565"/>
                  <a:ext cx="412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14:cNvPr>
                <p14:cNvContentPartPr/>
                <p14:nvPr/>
              </p14:nvContentPartPr>
              <p14:xfrm>
                <a:off x="4968357" y="820965"/>
                <a:ext cx="132840" cy="81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4037" y="816645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14:cNvPr>
                <p14:cNvContentPartPr/>
                <p14:nvPr/>
              </p14:nvContentPartPr>
              <p14:xfrm>
                <a:off x="5127837" y="808725"/>
                <a:ext cx="109080" cy="64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3517" y="804405"/>
                  <a:ext cx="11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14:cNvPr>
                <p14:cNvContentPartPr/>
                <p14:nvPr/>
              </p14:nvContentPartPr>
              <p14:xfrm>
                <a:off x="5266797" y="729885"/>
                <a:ext cx="70200" cy="119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2477" y="725565"/>
                  <a:ext cx="78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14:cNvPr>
                <p14:cNvContentPartPr/>
                <p14:nvPr/>
              </p14:nvContentPartPr>
              <p14:xfrm>
                <a:off x="5300637" y="815205"/>
                <a:ext cx="56160" cy="39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6317" y="810885"/>
                  <a:ext cx="6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14:cNvPr>
                <p14:cNvContentPartPr/>
                <p14:nvPr/>
              </p14:nvContentPartPr>
              <p14:xfrm>
                <a:off x="5385957" y="706485"/>
                <a:ext cx="157680" cy="146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1637" y="702165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14:cNvPr>
                <p14:cNvContentPartPr/>
                <p14:nvPr/>
              </p14:nvContentPartPr>
              <p14:xfrm>
                <a:off x="5682597" y="768045"/>
                <a:ext cx="101880" cy="119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8277" y="763725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14:cNvPr>
                <p14:cNvContentPartPr/>
                <p14:nvPr/>
              </p14:nvContentPartPr>
              <p14:xfrm>
                <a:off x="5804997" y="797565"/>
                <a:ext cx="118440" cy="69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0677" y="793245"/>
                  <a:ext cx="12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14:cNvPr>
                <p14:cNvContentPartPr/>
                <p14:nvPr/>
              </p14:nvContentPartPr>
              <p14:xfrm>
                <a:off x="5915877" y="813765"/>
                <a:ext cx="29880" cy="6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11557" y="809445"/>
                  <a:ext cx="3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14:cNvPr>
                <p14:cNvContentPartPr/>
                <p14:nvPr/>
              </p14:nvContentPartPr>
              <p14:xfrm>
                <a:off x="5974917" y="730245"/>
                <a:ext cx="23400" cy="143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0597" y="725925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14:cNvPr>
                <p14:cNvContentPartPr/>
                <p14:nvPr/>
              </p14:nvContentPartPr>
              <p14:xfrm>
                <a:off x="5907597" y="790365"/>
                <a:ext cx="93240" cy="89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3277" y="786045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14:cNvPr>
                <p14:cNvContentPartPr/>
                <p14:nvPr/>
              </p14:nvContentPartPr>
              <p14:xfrm>
                <a:off x="6029997" y="719085"/>
                <a:ext cx="20160" cy="161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5677" y="7147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14:cNvPr>
                <p14:cNvContentPartPr/>
                <p14:nvPr/>
              </p14:nvContentPartPr>
              <p14:xfrm>
                <a:off x="6081837" y="786765"/>
                <a:ext cx="71280" cy="76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7517" y="782445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14:cNvPr>
              <p14:cNvContentPartPr/>
              <p14:nvPr/>
            </p14:nvContentPartPr>
            <p14:xfrm>
              <a:off x="4173117" y="5027565"/>
              <a:ext cx="3525480" cy="644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8797" y="5023245"/>
                <a:ext cx="3534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14:cNvPr>
              <p14:cNvContentPartPr/>
              <p14:nvPr/>
            </p14:nvContentPartPr>
            <p14:xfrm>
              <a:off x="5769357" y="4546605"/>
              <a:ext cx="2177640" cy="585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65037" y="4542285"/>
                <a:ext cx="218628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B469F5F-F531-4A8D-8C7D-9C7E1CD05723}"/>
              </a:ext>
            </a:extLst>
          </p:cNvPr>
          <p:cNvGrpSpPr/>
          <p:nvPr/>
        </p:nvGrpSpPr>
        <p:grpSpPr>
          <a:xfrm>
            <a:off x="3471117" y="1947405"/>
            <a:ext cx="1944000" cy="1064520"/>
            <a:chOff x="3471117" y="1947405"/>
            <a:chExt cx="1944000" cy="10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14:cNvPr>
                <p14:cNvContentPartPr/>
                <p14:nvPr/>
              </p14:nvContentPartPr>
              <p14:xfrm>
                <a:off x="4193637" y="2221365"/>
                <a:ext cx="31680" cy="146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89317" y="2217045"/>
                  <a:ext cx="4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14:cNvPr>
                <p14:cNvContentPartPr/>
                <p14:nvPr/>
              </p14:nvContentPartPr>
              <p14:xfrm>
                <a:off x="4170957" y="2200845"/>
                <a:ext cx="142920" cy="101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6637" y="2196525"/>
                  <a:ext cx="15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14:cNvPr>
                <p14:cNvContentPartPr/>
                <p14:nvPr/>
              </p14:nvContentPartPr>
              <p14:xfrm>
                <a:off x="4467957" y="2230365"/>
                <a:ext cx="57600" cy="43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3637" y="2226045"/>
                  <a:ext cx="6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14:cNvPr>
                <p14:cNvContentPartPr/>
                <p14:nvPr/>
              </p14:nvContentPartPr>
              <p14:xfrm>
                <a:off x="4590357" y="2181405"/>
                <a:ext cx="118800" cy="155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86037" y="2177085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14:cNvPr>
                <p14:cNvContentPartPr/>
                <p14:nvPr/>
              </p14:nvContentPartPr>
              <p14:xfrm>
                <a:off x="4588197" y="2199405"/>
                <a:ext cx="141120" cy="101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83877" y="2195085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14:cNvPr>
                <p14:cNvContentPartPr/>
                <p14:nvPr/>
              </p14:nvContentPartPr>
              <p14:xfrm>
                <a:off x="3613677" y="2442405"/>
                <a:ext cx="379800" cy="268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9357" y="2438085"/>
                  <a:ext cx="388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14:cNvPr>
                <p14:cNvContentPartPr/>
                <p14:nvPr/>
              </p14:nvContentPartPr>
              <p14:xfrm>
                <a:off x="3471117" y="2544645"/>
                <a:ext cx="288360" cy="257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797" y="2540325"/>
                  <a:ext cx="29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14:cNvPr>
                <p14:cNvContentPartPr/>
                <p14:nvPr/>
              </p14:nvContentPartPr>
              <p14:xfrm>
                <a:off x="4286517" y="2205525"/>
                <a:ext cx="24120" cy="5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82197" y="2201205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14:cNvPr>
                <p14:cNvContentPartPr/>
                <p14:nvPr/>
              </p14:nvContentPartPr>
              <p14:xfrm>
                <a:off x="4267797" y="2191485"/>
                <a:ext cx="360" cy="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63477" y="218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14:cNvPr>
                <p14:cNvContentPartPr/>
                <p14:nvPr/>
              </p14:nvContentPartPr>
              <p14:xfrm>
                <a:off x="3985557" y="2101485"/>
                <a:ext cx="362160" cy="417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1237" y="2097165"/>
                  <a:ext cx="37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14:cNvPr>
                <p14:cNvContentPartPr/>
                <p14:nvPr/>
              </p14:nvContentPartPr>
              <p14:xfrm>
                <a:off x="4525197" y="2365725"/>
                <a:ext cx="347040" cy="110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20877" y="2361405"/>
                  <a:ext cx="35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14:cNvPr>
                <p14:cNvContentPartPr/>
                <p14:nvPr/>
              </p14:nvContentPartPr>
              <p14:xfrm>
                <a:off x="4858197" y="2617005"/>
                <a:ext cx="506520" cy="340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53877" y="2612685"/>
                  <a:ext cx="515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14:cNvPr>
                <p14:cNvContentPartPr/>
                <p14:nvPr/>
              </p14:nvContentPartPr>
              <p14:xfrm>
                <a:off x="5133597" y="2817165"/>
                <a:ext cx="281520" cy="194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29277" y="2812845"/>
                  <a:ext cx="29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14:cNvPr>
                <p14:cNvContentPartPr/>
                <p14:nvPr/>
              </p14:nvContentPartPr>
              <p14:xfrm>
                <a:off x="3988077" y="1947405"/>
                <a:ext cx="445320" cy="559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83757" y="1943085"/>
                  <a:ext cx="453960" cy="56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14:cNvPr>
              <p14:cNvContentPartPr/>
              <p14:nvPr/>
            </p14:nvContentPartPr>
            <p14:xfrm>
              <a:off x="5475957" y="4621845"/>
              <a:ext cx="2540520" cy="4806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1637" y="4617525"/>
                <a:ext cx="25491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14:cNvPr>
              <p14:cNvContentPartPr/>
              <p14:nvPr/>
            </p14:nvContentPartPr>
            <p14:xfrm>
              <a:off x="5630757" y="4528605"/>
              <a:ext cx="2357280" cy="557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26437" y="4524285"/>
                <a:ext cx="236592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14:cNvPr>
              <p14:cNvContentPartPr/>
              <p14:nvPr/>
            </p14:nvContentPartPr>
            <p14:xfrm>
              <a:off x="3493077" y="3249165"/>
              <a:ext cx="2607840" cy="651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757" y="3244845"/>
                <a:ext cx="26164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14:cNvPr>
              <p14:cNvContentPartPr/>
              <p14:nvPr/>
            </p14:nvContentPartPr>
            <p14:xfrm>
              <a:off x="4231437" y="3711405"/>
              <a:ext cx="402480" cy="50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7117" y="3707085"/>
                <a:ext cx="411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14:cNvPr>
              <p14:cNvContentPartPr/>
              <p14:nvPr/>
            </p14:nvContentPartPr>
            <p14:xfrm>
              <a:off x="3632037" y="3933165"/>
              <a:ext cx="2371320" cy="406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7717" y="3928845"/>
                <a:ext cx="2379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14:cNvPr>
              <p14:cNvContentPartPr/>
              <p14:nvPr/>
            </p14:nvContentPartPr>
            <p14:xfrm>
              <a:off x="5676477" y="5434005"/>
              <a:ext cx="424440" cy="579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2157" y="5429685"/>
                <a:ext cx="4330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77F2BD-DEF5-45B5-9EA8-006BF5E335AC}"/>
              </a:ext>
            </a:extLst>
          </p:cNvPr>
          <p:cNvGrpSpPr/>
          <p:nvPr/>
        </p:nvGrpSpPr>
        <p:grpSpPr>
          <a:xfrm>
            <a:off x="4143957" y="5150325"/>
            <a:ext cx="790200" cy="342720"/>
            <a:chOff x="4143957" y="5150325"/>
            <a:chExt cx="7902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14:cNvPr>
                <p14:cNvContentPartPr/>
                <p14:nvPr/>
              </p14:nvContentPartPr>
              <p14:xfrm>
                <a:off x="4493517" y="5413125"/>
                <a:ext cx="440640" cy="79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9197" y="5408805"/>
                  <a:ext cx="44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14:cNvPr>
                <p14:cNvContentPartPr/>
                <p14:nvPr/>
              </p14:nvContentPartPr>
              <p14:xfrm>
                <a:off x="4272117" y="5194965"/>
                <a:ext cx="360" cy="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7797" y="5190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14:cNvPr>
                <p14:cNvContentPartPr/>
                <p14:nvPr/>
              </p14:nvContentPartPr>
              <p14:xfrm>
                <a:off x="4143957" y="5150325"/>
                <a:ext cx="176760" cy="211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9637" y="5146005"/>
                  <a:ext cx="185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14:cNvPr>
              <p14:cNvContentPartPr/>
              <p14:nvPr/>
            </p14:nvContentPartPr>
            <p14:xfrm>
              <a:off x="2180517" y="3585045"/>
              <a:ext cx="1201680" cy="5860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6197" y="3580725"/>
                <a:ext cx="12103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14:cNvPr>
              <p14:cNvContentPartPr/>
              <p14:nvPr/>
            </p14:nvContentPartPr>
            <p14:xfrm>
              <a:off x="456477" y="2650485"/>
              <a:ext cx="1618560" cy="3333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157" y="2646165"/>
                <a:ext cx="16272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E07826C-9404-491D-8255-3AD561EC269C}"/>
              </a:ext>
            </a:extLst>
          </p:cNvPr>
          <p:cNvGrpSpPr/>
          <p:nvPr/>
        </p:nvGrpSpPr>
        <p:grpSpPr>
          <a:xfrm>
            <a:off x="270357" y="71805"/>
            <a:ext cx="11503440" cy="4872240"/>
            <a:chOff x="270357" y="71805"/>
            <a:chExt cx="11503440" cy="48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14:cNvPr>
                <p14:cNvContentPartPr/>
                <p14:nvPr/>
              </p14:nvContentPartPr>
              <p14:xfrm>
                <a:off x="9509397" y="2005365"/>
                <a:ext cx="123480" cy="222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05077" y="2001045"/>
                  <a:ext cx="132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14:cNvPr>
                <p14:cNvContentPartPr/>
                <p14:nvPr/>
              </p14:nvContentPartPr>
              <p14:xfrm>
                <a:off x="9498597" y="2093205"/>
                <a:ext cx="127800" cy="16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4277" y="2088885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14:cNvPr>
                <p14:cNvContentPartPr/>
                <p14:nvPr/>
              </p14:nvContentPartPr>
              <p14:xfrm>
                <a:off x="9718197" y="2058645"/>
                <a:ext cx="98280" cy="122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3877" y="2054325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14:cNvPr>
                <p14:cNvContentPartPr/>
                <p14:nvPr/>
              </p14:nvContentPartPr>
              <p14:xfrm>
                <a:off x="9841677" y="2025885"/>
                <a:ext cx="146160" cy="132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7357" y="2021565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14:cNvPr>
                <p14:cNvContentPartPr/>
                <p14:nvPr/>
              </p14:nvContentPartPr>
              <p14:xfrm>
                <a:off x="10140117" y="2069805"/>
                <a:ext cx="16200" cy="45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5797" y="2065485"/>
                  <a:ext cx="2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14:cNvPr>
                <p14:cNvContentPartPr/>
                <p14:nvPr/>
              </p14:nvContentPartPr>
              <p14:xfrm>
                <a:off x="10149477" y="2063685"/>
                <a:ext cx="225720" cy="84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5157" y="2059365"/>
                  <a:ext cx="23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14:cNvPr>
                <p14:cNvContentPartPr/>
                <p14:nvPr/>
              </p14:nvContentPartPr>
              <p14:xfrm>
                <a:off x="10225797" y="2104365"/>
                <a:ext cx="179640" cy="30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1477" y="2100045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14:cNvPr>
                <p14:cNvContentPartPr/>
                <p14:nvPr/>
              </p14:nvContentPartPr>
              <p14:xfrm>
                <a:off x="10564197" y="1955685"/>
                <a:ext cx="30240" cy="214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59877" y="1951365"/>
                  <a:ext cx="3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14:cNvPr>
                <p14:cNvContentPartPr/>
                <p14:nvPr/>
              </p14:nvContentPartPr>
              <p14:xfrm>
                <a:off x="10527477" y="2074845"/>
                <a:ext cx="70200" cy="4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23157" y="2070525"/>
                  <a:ext cx="78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14:cNvPr>
                <p14:cNvContentPartPr/>
                <p14:nvPr/>
              </p14:nvContentPartPr>
              <p14:xfrm>
                <a:off x="10638357" y="2043165"/>
                <a:ext cx="86400" cy="92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4037" y="2038845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14:cNvPr>
                <p14:cNvContentPartPr/>
                <p14:nvPr/>
              </p14:nvContentPartPr>
              <p14:xfrm>
                <a:off x="10771557" y="1960725"/>
                <a:ext cx="129240" cy="132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67237" y="1956405"/>
                  <a:ext cx="13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14:cNvPr>
                <p14:cNvContentPartPr/>
                <p14:nvPr/>
              </p14:nvContentPartPr>
              <p14:xfrm>
                <a:off x="10918797" y="2006085"/>
                <a:ext cx="305280" cy="252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14477" y="2001765"/>
                  <a:ext cx="31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14:cNvPr>
                <p14:cNvContentPartPr/>
                <p14:nvPr/>
              </p14:nvContentPartPr>
              <p14:xfrm>
                <a:off x="9782277" y="2424765"/>
                <a:ext cx="103320" cy="219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957" y="2420445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14:cNvPr>
                <p14:cNvContentPartPr/>
                <p14:nvPr/>
              </p14:nvContentPartPr>
              <p14:xfrm>
                <a:off x="9766437" y="2440245"/>
                <a:ext cx="371160" cy="81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62117" y="2435925"/>
                  <a:ext cx="379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14:cNvPr>
                <p14:cNvContentPartPr/>
                <p14:nvPr/>
              </p14:nvContentPartPr>
              <p14:xfrm>
                <a:off x="10123557" y="2545005"/>
                <a:ext cx="18720" cy="1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9237" y="2540685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14:cNvPr>
                <p14:cNvContentPartPr/>
                <p14:nvPr/>
              </p14:nvContentPartPr>
              <p14:xfrm>
                <a:off x="10268277" y="2451765"/>
                <a:ext cx="167760" cy="69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957" y="2447445"/>
                  <a:ext cx="17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14:cNvPr>
                <p14:cNvContentPartPr/>
                <p14:nvPr/>
              </p14:nvContentPartPr>
              <p14:xfrm>
                <a:off x="10562037" y="2375805"/>
                <a:ext cx="119160" cy="257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717" y="2371485"/>
                  <a:ext cx="12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14:cNvPr>
                <p14:cNvContentPartPr/>
                <p14:nvPr/>
              </p14:nvContentPartPr>
              <p14:xfrm>
                <a:off x="10697037" y="2380125"/>
                <a:ext cx="81720" cy="119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2717" y="2375805"/>
                  <a:ext cx="90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14:cNvPr>
                <p14:cNvContentPartPr/>
                <p14:nvPr/>
              </p14:nvContentPartPr>
              <p14:xfrm>
                <a:off x="10766877" y="2378685"/>
                <a:ext cx="86400" cy="120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62557" y="2374365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14:cNvPr>
                <p14:cNvContentPartPr/>
                <p14:nvPr/>
              </p14:nvContentPartPr>
              <p14:xfrm>
                <a:off x="10862997" y="2303445"/>
                <a:ext cx="206640" cy="154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58677" y="2299125"/>
                  <a:ext cx="21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14:cNvPr>
                <p14:cNvContentPartPr/>
                <p14:nvPr/>
              </p14:nvContentPartPr>
              <p14:xfrm>
                <a:off x="11042637" y="2294085"/>
                <a:ext cx="97200" cy="117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38317" y="2289765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14:cNvPr>
                <p14:cNvContentPartPr/>
                <p14:nvPr/>
              </p14:nvContentPartPr>
              <p14:xfrm>
                <a:off x="11154597" y="2337285"/>
                <a:ext cx="266400" cy="222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50277" y="2332965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14:cNvPr>
                <p14:cNvContentPartPr/>
                <p14:nvPr/>
              </p14:nvContentPartPr>
              <p14:xfrm>
                <a:off x="4170597" y="4867725"/>
                <a:ext cx="698400" cy="67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6277" y="4863405"/>
                  <a:ext cx="70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14:cNvPr>
                <p14:cNvContentPartPr/>
                <p14:nvPr/>
              </p14:nvContentPartPr>
              <p14:xfrm>
                <a:off x="5675397" y="4864125"/>
                <a:ext cx="602280" cy="79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1077" y="4859805"/>
                  <a:ext cx="610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14:cNvPr>
                <p14:cNvContentPartPr/>
                <p14:nvPr/>
              </p14:nvContentPartPr>
              <p14:xfrm>
                <a:off x="5026677" y="4847565"/>
                <a:ext cx="391320" cy="44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2357" y="4843245"/>
                  <a:ext cx="39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14:cNvPr>
                <p14:cNvContentPartPr/>
                <p14:nvPr/>
              </p14:nvContentPartPr>
              <p14:xfrm>
                <a:off x="5239797" y="4589085"/>
                <a:ext cx="182520" cy="240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35477" y="4584765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14:cNvPr>
                <p14:cNvContentPartPr/>
                <p14:nvPr/>
              </p14:nvContentPartPr>
              <p14:xfrm>
                <a:off x="3898797" y="4604565"/>
                <a:ext cx="237960" cy="254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4477" y="4600245"/>
                  <a:ext cx="24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14:cNvPr>
                <p14:cNvContentPartPr/>
                <p14:nvPr/>
              </p14:nvContentPartPr>
              <p14:xfrm>
                <a:off x="4279317" y="3043605"/>
                <a:ext cx="484560" cy="414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4997" y="3039285"/>
                  <a:ext cx="49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14:cNvPr>
                <p14:cNvContentPartPr/>
                <p14:nvPr/>
              </p14:nvContentPartPr>
              <p14:xfrm>
                <a:off x="4215597" y="3229725"/>
                <a:ext cx="231120" cy="269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1277" y="3225405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14:cNvPr>
                <p14:cNvContentPartPr/>
                <p14:nvPr/>
              </p14:nvContentPartPr>
              <p14:xfrm>
                <a:off x="4831197" y="2934165"/>
                <a:ext cx="158400" cy="13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6877" y="2929845"/>
                  <a:ext cx="167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14:cNvPr>
                <p14:cNvContentPartPr/>
                <p14:nvPr/>
              </p14:nvContentPartPr>
              <p14:xfrm>
                <a:off x="4916157" y="2989965"/>
                <a:ext cx="199080" cy="71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837" y="2985645"/>
                  <a:ext cx="20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14:cNvPr>
                <p14:cNvContentPartPr/>
                <p14:nvPr/>
              </p14:nvContentPartPr>
              <p14:xfrm>
                <a:off x="5136117" y="2966205"/>
                <a:ext cx="249840" cy="119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31797" y="2961885"/>
                  <a:ext cx="25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14:cNvPr>
                <p14:cNvContentPartPr/>
                <p14:nvPr/>
              </p14:nvContentPartPr>
              <p14:xfrm>
                <a:off x="5405037" y="2930925"/>
                <a:ext cx="92880" cy="137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00717" y="2926605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14:cNvPr>
                <p14:cNvContentPartPr/>
                <p14:nvPr/>
              </p14:nvContentPartPr>
              <p14:xfrm>
                <a:off x="5511957" y="2975925"/>
                <a:ext cx="99720" cy="86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7637" y="2971605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14:cNvPr>
                <p14:cNvContentPartPr/>
                <p14:nvPr/>
              </p14:nvContentPartPr>
              <p14:xfrm>
                <a:off x="5622837" y="2973045"/>
                <a:ext cx="79200" cy="98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18517" y="2968725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14:cNvPr>
                <p14:cNvContentPartPr/>
                <p14:nvPr/>
              </p14:nvContentPartPr>
              <p14:xfrm>
                <a:off x="5835237" y="2920125"/>
                <a:ext cx="152640" cy="139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30917" y="2915805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14:cNvPr>
                <p14:cNvContentPartPr/>
                <p14:nvPr/>
              </p14:nvContentPartPr>
              <p14:xfrm>
                <a:off x="5963037" y="2989605"/>
                <a:ext cx="63360" cy="65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58717" y="29852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14:cNvPr>
                <p14:cNvContentPartPr/>
                <p14:nvPr/>
              </p14:nvContentPartPr>
              <p14:xfrm>
                <a:off x="6073917" y="2952525"/>
                <a:ext cx="100080" cy="88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9597" y="2948205"/>
                  <a:ext cx="10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14:cNvPr>
                <p14:cNvContentPartPr/>
                <p14:nvPr/>
              </p14:nvContentPartPr>
              <p14:xfrm>
                <a:off x="6189477" y="3000765"/>
                <a:ext cx="153720" cy="18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5157" y="2996445"/>
                  <a:ext cx="162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14:cNvPr>
                <p14:cNvContentPartPr/>
                <p14:nvPr/>
              </p14:nvContentPartPr>
              <p14:xfrm>
                <a:off x="6574677" y="2989245"/>
                <a:ext cx="112320" cy="108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70357" y="298492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14:cNvPr>
                <p14:cNvContentPartPr/>
                <p14:nvPr/>
              </p14:nvContentPartPr>
              <p14:xfrm>
                <a:off x="6580437" y="3018405"/>
                <a:ext cx="153000" cy="54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76117" y="3014085"/>
                  <a:ext cx="16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14:cNvPr>
                <p14:cNvContentPartPr/>
                <p14:nvPr/>
              </p14:nvContentPartPr>
              <p14:xfrm>
                <a:off x="5721477" y="3436005"/>
                <a:ext cx="262800" cy="351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7157" y="3431685"/>
                  <a:ext cx="271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14:cNvPr>
                <p14:cNvContentPartPr/>
                <p14:nvPr/>
              </p14:nvContentPartPr>
              <p14:xfrm>
                <a:off x="4170957" y="3459765"/>
                <a:ext cx="449280" cy="358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66637" y="3455445"/>
                  <a:ext cx="457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14:cNvPr>
                <p14:cNvContentPartPr/>
                <p14:nvPr/>
              </p14:nvContentPartPr>
              <p14:xfrm>
                <a:off x="4698357" y="3239805"/>
                <a:ext cx="1009800" cy="224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94037" y="3235485"/>
                  <a:ext cx="101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14:cNvPr>
                <p14:cNvContentPartPr/>
                <p14:nvPr/>
              </p14:nvContentPartPr>
              <p14:xfrm>
                <a:off x="5550117" y="3412245"/>
                <a:ext cx="200880" cy="86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5797" y="3407925"/>
                  <a:ext cx="20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14:cNvPr>
                <p14:cNvContentPartPr/>
                <p14:nvPr/>
              </p14:nvContentPartPr>
              <p14:xfrm>
                <a:off x="6882837" y="2960805"/>
                <a:ext cx="144360" cy="210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8517" y="2956485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14:cNvPr>
                <p14:cNvContentPartPr/>
                <p14:nvPr/>
              </p14:nvContentPartPr>
              <p14:xfrm>
                <a:off x="7045197" y="2943165"/>
                <a:ext cx="138960" cy="97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40877" y="2938845"/>
                  <a:ext cx="14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14:cNvPr>
                <p14:cNvContentPartPr/>
                <p14:nvPr/>
              </p14:nvContentPartPr>
              <p14:xfrm>
                <a:off x="7181997" y="2892765"/>
                <a:ext cx="34200" cy="39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7677" y="2888445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14:cNvPr>
                <p14:cNvContentPartPr/>
                <p14:nvPr/>
              </p14:nvContentPartPr>
              <p14:xfrm>
                <a:off x="7212597" y="2941005"/>
                <a:ext cx="86040" cy="81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8277" y="2936685"/>
                  <a:ext cx="9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14:cNvPr>
                <p14:cNvContentPartPr/>
                <p14:nvPr/>
              </p14:nvContentPartPr>
              <p14:xfrm>
                <a:off x="7322397" y="2934885"/>
                <a:ext cx="105840" cy="7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18077" y="2930565"/>
                  <a:ext cx="11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14:cNvPr>
                <p14:cNvContentPartPr/>
                <p14:nvPr/>
              </p14:nvContentPartPr>
              <p14:xfrm>
                <a:off x="7468197" y="2931645"/>
                <a:ext cx="95760" cy="85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63877" y="2927325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14:cNvPr>
                <p14:cNvContentPartPr/>
                <p14:nvPr/>
              </p14:nvContentPartPr>
              <p14:xfrm>
                <a:off x="7680237" y="2836245"/>
                <a:ext cx="230760" cy="294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75917" y="2831925"/>
                  <a:ext cx="239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14:cNvPr>
                <p14:cNvContentPartPr/>
                <p14:nvPr/>
              </p14:nvContentPartPr>
              <p14:xfrm>
                <a:off x="8062917" y="2894925"/>
                <a:ext cx="85320" cy="24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597" y="2890605"/>
                  <a:ext cx="9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14:cNvPr>
                <p14:cNvContentPartPr/>
                <p14:nvPr/>
              </p14:nvContentPartPr>
              <p14:xfrm>
                <a:off x="8179197" y="2879445"/>
                <a:ext cx="67680" cy="91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4877" y="2875125"/>
                  <a:ext cx="7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14:cNvPr>
                <p14:cNvContentPartPr/>
                <p14:nvPr/>
              </p14:nvContentPartPr>
              <p14:xfrm>
                <a:off x="8259837" y="2874405"/>
                <a:ext cx="69840" cy="97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55517" y="2870085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14:cNvPr>
                <p14:cNvContentPartPr/>
                <p14:nvPr/>
              </p14:nvContentPartPr>
              <p14:xfrm>
                <a:off x="8347677" y="2770725"/>
                <a:ext cx="198720" cy="179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43357" y="2766405"/>
                  <a:ext cx="20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14:cNvPr>
                <p14:cNvContentPartPr/>
                <p14:nvPr/>
              </p14:nvContentPartPr>
              <p14:xfrm>
                <a:off x="8588157" y="2757405"/>
                <a:ext cx="133920" cy="157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3837" y="2753085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14:cNvPr>
                <p14:cNvContentPartPr/>
                <p14:nvPr/>
              </p14:nvContentPartPr>
              <p14:xfrm>
                <a:off x="8735397" y="2812845"/>
                <a:ext cx="277920" cy="262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1077" y="2808525"/>
                  <a:ext cx="28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14:cNvPr>
                <p14:cNvContentPartPr/>
                <p14:nvPr/>
              </p14:nvContentPartPr>
              <p14:xfrm>
                <a:off x="4410357" y="4267245"/>
                <a:ext cx="1308600" cy="153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6037" y="4262925"/>
                  <a:ext cx="1317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14:cNvPr>
                <p14:cNvContentPartPr/>
                <p14:nvPr/>
              </p14:nvContentPartPr>
              <p14:xfrm>
                <a:off x="4389837" y="4290645"/>
                <a:ext cx="1315440" cy="163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5517" y="4286325"/>
                  <a:ext cx="1324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14:cNvPr>
                <p14:cNvContentPartPr/>
                <p14:nvPr/>
              </p14:nvContentPartPr>
              <p14:xfrm>
                <a:off x="5991117" y="4138725"/>
                <a:ext cx="318240" cy="29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6797" y="4134405"/>
                  <a:ext cx="32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14:cNvPr>
                <p14:cNvContentPartPr/>
                <p14:nvPr/>
              </p14:nvContentPartPr>
              <p14:xfrm>
                <a:off x="5900037" y="4084725"/>
                <a:ext cx="284400" cy="141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95717" y="4080405"/>
                  <a:ext cx="29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14:cNvPr>
                <p14:cNvContentPartPr/>
                <p14:nvPr/>
              </p14:nvContentPartPr>
              <p14:xfrm>
                <a:off x="6441117" y="4080405"/>
                <a:ext cx="128520" cy="110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36797" y="4076085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14:cNvPr>
                <p14:cNvContentPartPr/>
                <p14:nvPr/>
              </p14:nvContentPartPr>
              <p14:xfrm>
                <a:off x="6585837" y="4100925"/>
                <a:ext cx="356760" cy="64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81517" y="4096605"/>
                  <a:ext cx="36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14:cNvPr>
                <p14:cNvContentPartPr/>
                <p14:nvPr/>
              </p14:nvContentPartPr>
              <p14:xfrm>
                <a:off x="6991197" y="4092645"/>
                <a:ext cx="95400" cy="55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6877" y="4088325"/>
                  <a:ext cx="10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14:cNvPr>
                <p14:cNvContentPartPr/>
                <p14:nvPr/>
              </p14:nvContentPartPr>
              <p14:xfrm>
                <a:off x="7081557" y="4014525"/>
                <a:ext cx="206640" cy="123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77237" y="4010205"/>
                  <a:ext cx="21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14:cNvPr>
                <p14:cNvContentPartPr/>
                <p14:nvPr/>
              </p14:nvContentPartPr>
              <p14:xfrm>
                <a:off x="7399797" y="4001565"/>
                <a:ext cx="197280" cy="136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5477" y="3997245"/>
                  <a:ext cx="20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14:cNvPr>
                <p14:cNvContentPartPr/>
                <p14:nvPr/>
              </p14:nvContentPartPr>
              <p14:xfrm>
                <a:off x="7647837" y="4005525"/>
                <a:ext cx="10440" cy="106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43517" y="4001205"/>
                  <a:ext cx="1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14:cNvPr>
                <p14:cNvContentPartPr/>
                <p14:nvPr/>
              </p14:nvContentPartPr>
              <p14:xfrm>
                <a:off x="7561797" y="3974565"/>
                <a:ext cx="131040" cy="14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57477" y="3970245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14:cNvPr>
                <p14:cNvContentPartPr/>
                <p14:nvPr/>
              </p14:nvContentPartPr>
              <p14:xfrm>
                <a:off x="7735317" y="3993285"/>
                <a:ext cx="38880" cy="128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30997" y="3988965"/>
                  <a:ext cx="4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14:cNvPr>
                <p14:cNvContentPartPr/>
                <p14:nvPr/>
              </p14:nvContentPartPr>
              <p14:xfrm>
                <a:off x="7710837" y="3951525"/>
                <a:ext cx="165600" cy="81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06517" y="3947205"/>
                  <a:ext cx="174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14:cNvPr>
                <p14:cNvContentPartPr/>
                <p14:nvPr/>
              </p14:nvContentPartPr>
              <p14:xfrm>
                <a:off x="7959237" y="3916245"/>
                <a:ext cx="214200" cy="332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54917" y="3911925"/>
                  <a:ext cx="222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14:cNvPr>
                <p14:cNvContentPartPr/>
                <p14:nvPr/>
              </p14:nvContentPartPr>
              <p14:xfrm>
                <a:off x="8291517" y="3934965"/>
                <a:ext cx="110160" cy="269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87197" y="3930645"/>
                  <a:ext cx="11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14:cNvPr>
                <p14:cNvContentPartPr/>
                <p14:nvPr/>
              </p14:nvContentPartPr>
              <p14:xfrm>
                <a:off x="8432637" y="3934965"/>
                <a:ext cx="52920" cy="38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8317" y="3930645"/>
                  <a:ext cx="6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14:cNvPr>
                <p14:cNvContentPartPr/>
                <p14:nvPr/>
              </p14:nvContentPartPr>
              <p14:xfrm>
                <a:off x="8425797" y="3890325"/>
                <a:ext cx="84960" cy="96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1477" y="388600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14:cNvPr>
                <p14:cNvContentPartPr/>
                <p14:nvPr/>
              </p14:nvContentPartPr>
              <p14:xfrm>
                <a:off x="8518317" y="3880245"/>
                <a:ext cx="89640" cy="110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13997" y="3875925"/>
                  <a:ext cx="9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14:cNvPr>
                <p14:cNvContentPartPr/>
                <p14:nvPr/>
              </p14:nvContentPartPr>
              <p14:xfrm>
                <a:off x="8621997" y="3757125"/>
                <a:ext cx="190800" cy="180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17677" y="3752805"/>
                  <a:ext cx="19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14:cNvPr>
                <p14:cNvContentPartPr/>
                <p14:nvPr/>
              </p14:nvContentPartPr>
              <p14:xfrm>
                <a:off x="8849517" y="3701325"/>
                <a:ext cx="148320" cy="177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45197" y="3697005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14:cNvPr>
                <p14:cNvContentPartPr/>
                <p14:nvPr/>
              </p14:nvContentPartPr>
              <p14:xfrm>
                <a:off x="8993877" y="3752805"/>
                <a:ext cx="85320" cy="246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89557" y="3748485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14:cNvPr>
                <p14:cNvContentPartPr/>
                <p14:nvPr/>
              </p14:nvContentPartPr>
              <p14:xfrm>
                <a:off x="8994597" y="3745605"/>
                <a:ext cx="100800" cy="111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90277" y="3741285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14:cNvPr>
                <p14:cNvContentPartPr/>
                <p14:nvPr/>
              </p14:nvContentPartPr>
              <p14:xfrm>
                <a:off x="9084237" y="3738405"/>
                <a:ext cx="96120" cy="302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79917" y="3734085"/>
                  <a:ext cx="104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14:cNvPr>
                <p14:cNvContentPartPr/>
                <p14:nvPr/>
              </p14:nvContentPartPr>
              <p14:xfrm>
                <a:off x="2848317" y="3233325"/>
                <a:ext cx="53640" cy="196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997" y="3229005"/>
                  <a:ext cx="6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14:cNvPr>
                <p14:cNvContentPartPr/>
                <p14:nvPr/>
              </p14:nvContentPartPr>
              <p14:xfrm>
                <a:off x="2790717" y="3329445"/>
                <a:ext cx="218160" cy="147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6397" y="3325125"/>
                  <a:ext cx="22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14:cNvPr>
                <p14:cNvContentPartPr/>
                <p14:nvPr/>
              </p14:nvContentPartPr>
              <p14:xfrm>
                <a:off x="2521437" y="3032085"/>
                <a:ext cx="68040" cy="18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17117" y="3027765"/>
                  <a:ext cx="76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14:cNvPr>
                <p14:cNvContentPartPr/>
                <p14:nvPr/>
              </p14:nvContentPartPr>
              <p14:xfrm>
                <a:off x="2470677" y="3121005"/>
                <a:ext cx="174240" cy="85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66357" y="3116685"/>
                  <a:ext cx="182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14:cNvPr>
                <p14:cNvContentPartPr/>
                <p14:nvPr/>
              </p14:nvContentPartPr>
              <p14:xfrm>
                <a:off x="2467797" y="2985285"/>
                <a:ext cx="184320" cy="60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63477" y="2980965"/>
                  <a:ext cx="192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14:cNvPr>
                <p14:cNvContentPartPr/>
                <p14:nvPr/>
              </p14:nvContentPartPr>
              <p14:xfrm>
                <a:off x="2657877" y="3069165"/>
                <a:ext cx="135360" cy="61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3557" y="3064845"/>
                  <a:ext cx="144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14:cNvPr>
                <p14:cNvContentPartPr/>
                <p14:nvPr/>
              </p14:nvContentPartPr>
              <p14:xfrm>
                <a:off x="2798997" y="3014085"/>
                <a:ext cx="250200" cy="100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94677" y="3009765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14:cNvPr>
                <p14:cNvContentPartPr/>
                <p14:nvPr/>
              </p14:nvContentPartPr>
              <p14:xfrm>
                <a:off x="3036237" y="3010125"/>
                <a:ext cx="104760" cy="122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31917" y="3005805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14:cNvPr>
                <p14:cNvContentPartPr/>
                <p14:nvPr/>
              </p14:nvContentPartPr>
              <p14:xfrm>
                <a:off x="3259437" y="2956125"/>
                <a:ext cx="216360" cy="309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5117" y="2951805"/>
                  <a:ext cx="225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14:cNvPr>
                <p14:cNvContentPartPr/>
                <p14:nvPr/>
              </p14:nvContentPartPr>
              <p14:xfrm>
                <a:off x="3552837" y="3002205"/>
                <a:ext cx="97920" cy="214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8517" y="2997885"/>
                  <a:ext cx="10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14:cNvPr>
                <p14:cNvContentPartPr/>
                <p14:nvPr/>
              </p14:nvContentPartPr>
              <p14:xfrm>
                <a:off x="3707997" y="2995365"/>
                <a:ext cx="70200" cy="84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03677" y="2991045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14:cNvPr>
                <p14:cNvContentPartPr/>
                <p14:nvPr/>
              </p14:nvContentPartPr>
              <p14:xfrm>
                <a:off x="3770637" y="2982045"/>
                <a:ext cx="66600" cy="129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6317" y="2977725"/>
                  <a:ext cx="7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14:cNvPr>
                <p14:cNvContentPartPr/>
                <p14:nvPr/>
              </p14:nvContentPartPr>
              <p14:xfrm>
                <a:off x="3853797" y="2923725"/>
                <a:ext cx="182160" cy="166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49477" y="2919405"/>
                  <a:ext cx="190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14:cNvPr>
                <p14:cNvContentPartPr/>
                <p14:nvPr/>
              </p14:nvContentPartPr>
              <p14:xfrm>
                <a:off x="4036677" y="2933085"/>
                <a:ext cx="105120" cy="115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32357" y="2928765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14:cNvPr>
                <p14:cNvContentPartPr/>
                <p14:nvPr/>
              </p14:nvContentPartPr>
              <p14:xfrm>
                <a:off x="4154037" y="2976645"/>
                <a:ext cx="85680" cy="192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49717" y="297232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14:cNvPr>
                <p14:cNvContentPartPr/>
                <p14:nvPr/>
              </p14:nvContentPartPr>
              <p14:xfrm>
                <a:off x="4143237" y="2971245"/>
                <a:ext cx="178920" cy="25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38917" y="2966925"/>
                  <a:ext cx="187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14:cNvPr>
                <p14:cNvContentPartPr/>
                <p14:nvPr/>
              </p14:nvContentPartPr>
              <p14:xfrm>
                <a:off x="2113917" y="3349965"/>
                <a:ext cx="4328280" cy="1299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09597" y="3345645"/>
                  <a:ext cx="4336920" cy="13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14:cNvPr>
                <p14:cNvContentPartPr/>
                <p14:nvPr/>
              </p14:nvContentPartPr>
              <p14:xfrm>
                <a:off x="1571397" y="4118565"/>
                <a:ext cx="1031400" cy="401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7077" y="4114245"/>
                  <a:ext cx="1040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14:cNvPr>
                <p14:cNvContentPartPr/>
                <p14:nvPr/>
              </p14:nvContentPartPr>
              <p14:xfrm>
                <a:off x="1431357" y="4101645"/>
                <a:ext cx="302040" cy="182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27037" y="4097325"/>
                  <a:ext cx="31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14:cNvPr>
                <p14:cNvContentPartPr/>
                <p14:nvPr/>
              </p14:nvContentPartPr>
              <p14:xfrm>
                <a:off x="527757" y="3350685"/>
                <a:ext cx="52560" cy="206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3437" y="3346365"/>
                  <a:ext cx="6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14:cNvPr>
                <p14:cNvContentPartPr/>
                <p14:nvPr/>
              </p14:nvContentPartPr>
              <p14:xfrm>
                <a:off x="469077" y="3466965"/>
                <a:ext cx="163080" cy="51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4757" y="3462645"/>
                  <a:ext cx="171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14:cNvPr>
                <p14:cNvContentPartPr/>
                <p14:nvPr/>
              </p14:nvContentPartPr>
              <p14:xfrm>
                <a:off x="500397" y="3353205"/>
                <a:ext cx="228960" cy="123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077" y="3348885"/>
                  <a:ext cx="23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14:cNvPr>
                <p14:cNvContentPartPr/>
                <p14:nvPr/>
              </p14:nvContentPartPr>
              <p14:xfrm>
                <a:off x="767157" y="3334845"/>
                <a:ext cx="229680" cy="109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2837" y="3330525"/>
                  <a:ext cx="23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14:cNvPr>
                <p14:cNvContentPartPr/>
                <p14:nvPr/>
              </p14:nvContentPartPr>
              <p14:xfrm>
                <a:off x="997197" y="3345285"/>
                <a:ext cx="87120" cy="112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877" y="3340965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14:cNvPr>
                <p14:cNvContentPartPr/>
                <p14:nvPr/>
              </p14:nvContentPartPr>
              <p14:xfrm>
                <a:off x="982797" y="3396765"/>
                <a:ext cx="95760" cy="15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477" y="3392445"/>
                  <a:ext cx="10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14:cNvPr>
                <p14:cNvContentPartPr/>
                <p14:nvPr/>
              </p14:nvContentPartPr>
              <p14:xfrm>
                <a:off x="1208157" y="3278325"/>
                <a:ext cx="205920" cy="169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03837" y="3274005"/>
                  <a:ext cx="21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14:cNvPr>
                <p14:cNvContentPartPr/>
                <p14:nvPr/>
              </p14:nvContentPartPr>
              <p14:xfrm>
                <a:off x="1405797" y="3274365"/>
                <a:ext cx="139680" cy="116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01477" y="3270045"/>
                  <a:ext cx="14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14:cNvPr>
                <p14:cNvContentPartPr/>
                <p14:nvPr/>
              </p14:nvContentPartPr>
              <p14:xfrm>
                <a:off x="1559517" y="3315405"/>
                <a:ext cx="254880" cy="215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5197" y="3311085"/>
                  <a:ext cx="26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14:cNvPr>
                <p14:cNvContentPartPr/>
                <p14:nvPr/>
              </p14:nvContentPartPr>
              <p14:xfrm>
                <a:off x="270357" y="3475605"/>
                <a:ext cx="3171600" cy="897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6037" y="3471285"/>
                  <a:ext cx="3180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14:cNvPr>
                <p14:cNvContentPartPr/>
                <p14:nvPr/>
              </p14:nvContentPartPr>
              <p14:xfrm>
                <a:off x="1295997" y="4519245"/>
                <a:ext cx="177480" cy="177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91677" y="4514925"/>
                  <a:ext cx="18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14:cNvPr>
                <p14:cNvContentPartPr/>
                <p14:nvPr/>
              </p14:nvContentPartPr>
              <p14:xfrm>
                <a:off x="1472037" y="4525725"/>
                <a:ext cx="141840" cy="163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67717" y="4521405"/>
                  <a:ext cx="15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14:cNvPr>
                <p14:cNvContentPartPr/>
                <p14:nvPr/>
              </p14:nvContentPartPr>
              <p14:xfrm>
                <a:off x="1643397" y="4604205"/>
                <a:ext cx="269280" cy="64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39077" y="4599885"/>
                  <a:ext cx="27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14:cNvPr>
                <p14:cNvContentPartPr/>
                <p14:nvPr/>
              </p14:nvContentPartPr>
              <p14:xfrm>
                <a:off x="1887117" y="4545165"/>
                <a:ext cx="25200" cy="10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82797" y="4540845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14:cNvPr>
                <p14:cNvContentPartPr/>
                <p14:nvPr/>
              </p14:nvContentPartPr>
              <p14:xfrm>
                <a:off x="1996197" y="4484325"/>
                <a:ext cx="518400" cy="193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91877" y="4480005"/>
                  <a:ext cx="52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14:cNvPr>
                <p14:cNvContentPartPr/>
                <p14:nvPr/>
              </p14:nvContentPartPr>
              <p14:xfrm>
                <a:off x="2540517" y="4513125"/>
                <a:ext cx="100440" cy="75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36197" y="4508805"/>
                  <a:ext cx="109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14:cNvPr>
                <p14:cNvContentPartPr/>
                <p14:nvPr/>
              </p14:nvContentPartPr>
              <p14:xfrm>
                <a:off x="2641317" y="4493685"/>
                <a:ext cx="136440" cy="83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6997" y="4489365"/>
                  <a:ext cx="14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14:cNvPr>
                <p14:cNvContentPartPr/>
                <p14:nvPr/>
              </p14:nvContentPartPr>
              <p14:xfrm>
                <a:off x="2753637" y="4468845"/>
                <a:ext cx="106200" cy="10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49317" y="4464525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14:cNvPr>
                <p14:cNvContentPartPr/>
                <p14:nvPr/>
              </p14:nvContentPartPr>
              <p14:xfrm>
                <a:off x="2953437" y="4335645"/>
                <a:ext cx="24480" cy="222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49117" y="4331325"/>
                  <a:ext cx="33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14:cNvPr>
                <p14:cNvContentPartPr/>
                <p14:nvPr/>
              </p14:nvContentPartPr>
              <p14:xfrm>
                <a:off x="570237" y="2584245"/>
                <a:ext cx="1659960" cy="382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917" y="2579925"/>
                  <a:ext cx="1668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14:cNvPr>
                <p14:cNvContentPartPr/>
                <p14:nvPr/>
              </p14:nvContentPartPr>
              <p14:xfrm>
                <a:off x="1903677" y="881805"/>
                <a:ext cx="6200280" cy="1769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99357" y="877485"/>
                  <a:ext cx="620892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14:cNvPr>
                <p14:cNvContentPartPr/>
                <p14:nvPr/>
              </p14:nvContentPartPr>
              <p14:xfrm>
                <a:off x="8107557" y="384645"/>
                <a:ext cx="118440" cy="227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03237" y="380325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14:cNvPr>
                <p14:cNvContentPartPr/>
                <p14:nvPr/>
              </p14:nvContentPartPr>
              <p14:xfrm>
                <a:off x="8318877" y="338205"/>
                <a:ext cx="386280" cy="160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14557" y="333885"/>
                  <a:ext cx="39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14:cNvPr>
                <p14:cNvContentPartPr/>
                <p14:nvPr/>
              </p14:nvContentPartPr>
              <p14:xfrm>
                <a:off x="8770677" y="192045"/>
                <a:ext cx="200880" cy="228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66357" y="187725"/>
                  <a:ext cx="20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14:cNvPr>
                <p14:cNvContentPartPr/>
                <p14:nvPr/>
              </p14:nvContentPartPr>
              <p14:xfrm>
                <a:off x="9132837" y="287085"/>
                <a:ext cx="97560" cy="159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28517" y="282765"/>
                  <a:ext cx="10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14:cNvPr>
                <p14:cNvContentPartPr/>
                <p14:nvPr/>
              </p14:nvContentPartPr>
              <p14:xfrm>
                <a:off x="9278997" y="185205"/>
                <a:ext cx="376920" cy="194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74677" y="180885"/>
                  <a:ext cx="38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14:cNvPr>
                <p14:cNvContentPartPr/>
                <p14:nvPr/>
              </p14:nvContentPartPr>
              <p14:xfrm>
                <a:off x="8477997" y="616845"/>
                <a:ext cx="167760" cy="180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3677" y="612525"/>
                  <a:ext cx="176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14:cNvPr>
                <p14:cNvContentPartPr/>
                <p14:nvPr/>
              </p14:nvContentPartPr>
              <p14:xfrm>
                <a:off x="8644317" y="670125"/>
                <a:ext cx="65520" cy="105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9997" y="665805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14:cNvPr>
                <p14:cNvContentPartPr/>
                <p14:nvPr/>
              </p14:nvContentPartPr>
              <p14:xfrm>
                <a:off x="8751597" y="657165"/>
                <a:ext cx="70200" cy="90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47277" y="652845"/>
                  <a:ext cx="7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14:cNvPr>
                <p14:cNvContentPartPr/>
                <p14:nvPr/>
              </p14:nvContentPartPr>
              <p14:xfrm>
                <a:off x="8881557" y="624045"/>
                <a:ext cx="84240" cy="99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77237" y="619725"/>
                  <a:ext cx="9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14:cNvPr>
                <p14:cNvContentPartPr/>
                <p14:nvPr/>
              </p14:nvContentPartPr>
              <p14:xfrm>
                <a:off x="9172077" y="610365"/>
                <a:ext cx="120960" cy="103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67757" y="606045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14:cNvPr>
                <p14:cNvContentPartPr/>
                <p14:nvPr/>
              </p14:nvContentPartPr>
              <p14:xfrm>
                <a:off x="9315717" y="502005"/>
                <a:ext cx="209880" cy="176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11397" y="497685"/>
                  <a:ext cx="21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14:cNvPr>
                <p14:cNvContentPartPr/>
                <p14:nvPr/>
              </p14:nvContentPartPr>
              <p14:xfrm>
                <a:off x="9730077" y="458445"/>
                <a:ext cx="126360" cy="165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25757" y="454125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14:cNvPr>
                <p14:cNvContentPartPr/>
                <p14:nvPr/>
              </p14:nvContentPartPr>
              <p14:xfrm>
                <a:off x="9892797" y="500925"/>
                <a:ext cx="107640" cy="100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77" y="496605"/>
                  <a:ext cx="11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14:cNvPr>
                <p14:cNvContentPartPr/>
                <p14:nvPr/>
              </p14:nvContentPartPr>
              <p14:xfrm>
                <a:off x="9960837" y="501285"/>
                <a:ext cx="124200" cy="213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56517" y="496965"/>
                  <a:ext cx="132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14:cNvPr>
                <p14:cNvContentPartPr/>
                <p14:nvPr/>
              </p14:nvContentPartPr>
              <p14:xfrm>
                <a:off x="10128957" y="511365"/>
                <a:ext cx="148320" cy="58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24637" y="507045"/>
                  <a:ext cx="156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14:cNvPr>
                <p14:cNvContentPartPr/>
                <p14:nvPr/>
              </p14:nvContentPartPr>
              <p14:xfrm>
                <a:off x="10425957" y="418845"/>
                <a:ext cx="138600" cy="159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21637" y="414525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14:cNvPr>
                <p14:cNvContentPartPr/>
                <p14:nvPr/>
              </p14:nvContentPartPr>
              <p14:xfrm>
                <a:off x="8642157" y="886845"/>
                <a:ext cx="239760" cy="300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37837" y="882525"/>
                  <a:ext cx="248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14:cNvPr>
                <p14:cNvContentPartPr/>
                <p14:nvPr/>
              </p14:nvContentPartPr>
              <p14:xfrm>
                <a:off x="9093237" y="813765"/>
                <a:ext cx="218520" cy="174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88917" y="809445"/>
                  <a:ext cx="22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14:cNvPr>
                <p14:cNvContentPartPr/>
                <p14:nvPr/>
              </p14:nvContentPartPr>
              <p14:xfrm>
                <a:off x="9518037" y="773805"/>
                <a:ext cx="111240" cy="193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13717" y="769485"/>
                  <a:ext cx="11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14:cNvPr>
                <p14:cNvContentPartPr/>
                <p14:nvPr/>
              </p14:nvContentPartPr>
              <p14:xfrm>
                <a:off x="9665277" y="869205"/>
                <a:ext cx="103680" cy="77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60957" y="864885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14:cNvPr>
                <p14:cNvContentPartPr/>
                <p14:nvPr/>
              </p14:nvContentPartPr>
              <p14:xfrm>
                <a:off x="9791637" y="834285"/>
                <a:ext cx="83520" cy="114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87317" y="829965"/>
                  <a:ext cx="9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14:cNvPr>
                <p14:cNvContentPartPr/>
                <p14:nvPr/>
              </p14:nvContentPartPr>
              <p14:xfrm>
                <a:off x="9942837" y="821685"/>
                <a:ext cx="127080" cy="125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38517" y="817365"/>
                  <a:ext cx="13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14:cNvPr>
                <p14:cNvContentPartPr/>
                <p14:nvPr/>
              </p14:nvContentPartPr>
              <p14:xfrm>
                <a:off x="10306437" y="777405"/>
                <a:ext cx="109440" cy="271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02117" y="773085"/>
                  <a:ext cx="11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14:cNvPr>
                <p14:cNvContentPartPr/>
                <p14:nvPr/>
              </p14:nvContentPartPr>
              <p14:xfrm>
                <a:off x="10481397" y="768765"/>
                <a:ext cx="73080" cy="109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77077" y="764445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14:cNvPr>
                <p14:cNvContentPartPr/>
                <p14:nvPr/>
              </p14:nvContentPartPr>
              <p14:xfrm>
                <a:off x="10567077" y="765525"/>
                <a:ext cx="162000" cy="87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62757" y="761205"/>
                  <a:ext cx="170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14:cNvPr>
                <p14:cNvContentPartPr/>
                <p14:nvPr/>
              </p14:nvContentPartPr>
              <p14:xfrm>
                <a:off x="10765437" y="818445"/>
                <a:ext cx="10440" cy="82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1117" y="814125"/>
                  <a:ext cx="19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14:cNvPr>
                <p14:cNvContentPartPr/>
                <p14:nvPr/>
              </p14:nvContentPartPr>
              <p14:xfrm>
                <a:off x="10880997" y="728445"/>
                <a:ext cx="229320" cy="88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76677" y="724125"/>
                  <a:ext cx="23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14:cNvPr>
                <p14:cNvContentPartPr/>
                <p14:nvPr/>
              </p14:nvContentPartPr>
              <p14:xfrm>
                <a:off x="11118597" y="602805"/>
                <a:ext cx="74880" cy="169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14277" y="598485"/>
                  <a:ext cx="8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14:cNvPr>
                <p14:cNvContentPartPr/>
                <p14:nvPr/>
              </p14:nvContentPartPr>
              <p14:xfrm>
                <a:off x="11224797" y="657525"/>
                <a:ext cx="212400" cy="99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20477" y="653205"/>
                  <a:ext cx="221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14:cNvPr>
                <p14:cNvContentPartPr/>
                <p14:nvPr/>
              </p14:nvContentPartPr>
              <p14:xfrm>
                <a:off x="11410557" y="636285"/>
                <a:ext cx="139320" cy="109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06237" y="631965"/>
                  <a:ext cx="14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14:cNvPr>
                <p14:cNvContentPartPr/>
                <p14:nvPr/>
              </p14:nvContentPartPr>
              <p14:xfrm>
                <a:off x="10727637" y="505605"/>
                <a:ext cx="66960" cy="167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23317" y="501285"/>
                  <a:ext cx="7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14:cNvPr>
                <p14:cNvContentPartPr/>
                <p14:nvPr/>
              </p14:nvContentPartPr>
              <p14:xfrm>
                <a:off x="10665717" y="564285"/>
                <a:ext cx="153000" cy="21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61397" y="559965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14:cNvPr>
                <p14:cNvContentPartPr/>
                <p14:nvPr/>
              </p14:nvContentPartPr>
              <p14:xfrm>
                <a:off x="9014397" y="1218765"/>
                <a:ext cx="26640" cy="176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0077" y="1214445"/>
                  <a:ext cx="3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14:cNvPr>
                <p14:cNvContentPartPr/>
                <p14:nvPr/>
              </p14:nvContentPartPr>
              <p14:xfrm>
                <a:off x="8913957" y="1315605"/>
                <a:ext cx="200880" cy="90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09637" y="1311285"/>
                  <a:ext cx="20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14:cNvPr>
                <p14:cNvContentPartPr/>
                <p14:nvPr/>
              </p14:nvContentPartPr>
              <p14:xfrm>
                <a:off x="8910357" y="1174845"/>
                <a:ext cx="195480" cy="58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6037" y="1170525"/>
                  <a:ext cx="20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14:cNvPr>
                <p14:cNvContentPartPr/>
                <p14:nvPr/>
              </p14:nvContentPartPr>
              <p14:xfrm>
                <a:off x="9114477" y="1261605"/>
                <a:ext cx="156240" cy="59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10157" y="1257285"/>
                  <a:ext cx="164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14:cNvPr>
                <p14:cNvContentPartPr/>
                <p14:nvPr/>
              </p14:nvContentPartPr>
              <p14:xfrm>
                <a:off x="9288357" y="1155045"/>
                <a:ext cx="111600" cy="141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84037" y="115072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14:cNvPr>
                <p14:cNvContentPartPr/>
                <p14:nvPr/>
              </p14:nvContentPartPr>
              <p14:xfrm>
                <a:off x="9431277" y="1183845"/>
                <a:ext cx="98640" cy="74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26957" y="1179525"/>
                  <a:ext cx="107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14:cNvPr>
                <p14:cNvContentPartPr/>
                <p14:nvPr/>
              </p14:nvContentPartPr>
              <p14:xfrm>
                <a:off x="9521997" y="1165845"/>
                <a:ext cx="109080" cy="108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7677" y="1161525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14:cNvPr>
                <p14:cNvContentPartPr/>
                <p14:nvPr/>
              </p14:nvContentPartPr>
              <p14:xfrm>
                <a:off x="9673557" y="1113645"/>
                <a:ext cx="101880" cy="118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69237" y="1109325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14:cNvPr>
                <p14:cNvContentPartPr/>
                <p14:nvPr/>
              </p14:nvContentPartPr>
              <p14:xfrm>
                <a:off x="9762477" y="1107165"/>
                <a:ext cx="108000" cy="115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58157" y="1102845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14:cNvPr>
                <p14:cNvContentPartPr/>
                <p14:nvPr/>
              </p14:nvContentPartPr>
              <p14:xfrm>
                <a:off x="9863637" y="1079805"/>
                <a:ext cx="65520" cy="176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59317" y="1075485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14:cNvPr>
                <p14:cNvContentPartPr/>
                <p14:nvPr/>
              </p14:nvContentPartPr>
              <p14:xfrm>
                <a:off x="10062357" y="1114365"/>
                <a:ext cx="142920" cy="11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58037" y="1110045"/>
                  <a:ext cx="15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14:cNvPr>
                <p14:cNvContentPartPr/>
                <p14:nvPr/>
              </p14:nvContentPartPr>
              <p14:xfrm>
                <a:off x="10045077" y="1139565"/>
                <a:ext cx="186120" cy="45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0757" y="1135245"/>
                  <a:ext cx="194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14:cNvPr>
                <p14:cNvContentPartPr/>
                <p14:nvPr/>
              </p14:nvContentPartPr>
              <p14:xfrm>
                <a:off x="10361517" y="1028325"/>
                <a:ext cx="158040" cy="136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57197" y="1024005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14:cNvPr>
                <p14:cNvContentPartPr/>
                <p14:nvPr/>
              </p14:nvContentPartPr>
              <p14:xfrm>
                <a:off x="10512357" y="1030485"/>
                <a:ext cx="95760" cy="123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08037" y="1026165"/>
                  <a:ext cx="10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14:cNvPr>
                <p14:cNvContentPartPr/>
                <p14:nvPr/>
              </p14:nvContentPartPr>
              <p14:xfrm>
                <a:off x="10628997" y="998085"/>
                <a:ext cx="111960" cy="111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24677" y="993765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14:cNvPr>
                <p14:cNvContentPartPr/>
                <p14:nvPr/>
              </p14:nvContentPartPr>
              <p14:xfrm>
                <a:off x="10816557" y="997005"/>
                <a:ext cx="30240" cy="8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12237" y="992685"/>
                  <a:ext cx="3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14:cNvPr>
                <p14:cNvContentPartPr/>
                <p14:nvPr/>
              </p14:nvContentPartPr>
              <p14:xfrm>
                <a:off x="8753037" y="1150005"/>
                <a:ext cx="2199600" cy="343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48717" y="1145685"/>
                  <a:ext cx="2208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14:cNvPr>
                <p14:cNvContentPartPr/>
                <p14:nvPr/>
              </p14:nvContentPartPr>
              <p14:xfrm>
                <a:off x="7741077" y="71805"/>
                <a:ext cx="4032720" cy="1605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36757" y="67485"/>
                  <a:ext cx="4041360" cy="161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chain</a:t>
            </a:r>
            <a:r>
              <a:rPr lang="de-DE" altLang="de-DE" sz="2000" dirty="0">
                <a:solidFill>
                  <a:srgbClr val="000000"/>
                </a:solidFill>
              </a:rPr>
              <a:t>-index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real GDP: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 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GDP-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The relative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pure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realative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nominal GDP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(in </a:t>
            </a:r>
            <a:r>
              <a:rPr lang="de-DE" altLang="de-DE" sz="2000" dirty="0" err="1">
                <a:solidFill>
                  <a:srgbClr val="000000"/>
                </a:solidFill>
              </a:rPr>
              <a:t>opposite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if</a:t>
            </a:r>
            <a:r>
              <a:rPr lang="de-DE" altLang="de-DE" sz="2000" dirty="0">
                <a:solidFill>
                  <a:srgbClr val="000000"/>
                </a:solidFill>
              </a:rPr>
              <a:t> real GDP </a:t>
            </a:r>
            <a:r>
              <a:rPr lang="de-DE" altLang="de-DE" sz="2000" dirty="0" err="1">
                <a:solidFill>
                  <a:srgbClr val="000000"/>
                </a:solidFill>
              </a:rPr>
              <a:t>would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calculated</a:t>
            </a:r>
            <a:r>
              <a:rPr lang="de-DE" altLang="de-DE" sz="2000" dirty="0">
                <a:solidFill>
                  <a:srgbClr val="000000"/>
                </a:solidFill>
              </a:rPr>
              <a:t> via a </a:t>
            </a:r>
            <a:r>
              <a:rPr lang="de-DE" altLang="de-DE" sz="2000" dirty="0" err="1">
                <a:solidFill>
                  <a:srgbClr val="000000"/>
                </a:solidFill>
              </a:rPr>
              <a:t>fixed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then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itself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be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careful</a:t>
            </a:r>
            <a:r>
              <a:rPr lang="de-DE" altLang="de-DE" sz="2000" b="1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if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you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read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other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text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books</a:t>
            </a:r>
            <a:r>
              <a:rPr lang="de-DE" altLang="de-DE" sz="2000" b="1" dirty="0">
                <a:solidFill>
                  <a:srgbClr val="000000"/>
                </a:solidFill>
              </a:rPr>
              <a:t>!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A66DD52-3DEC-44C4-BE34-0ADE2E1895A4}"/>
              </a:ext>
            </a:extLst>
          </p:cNvPr>
          <p:cNvGrpSpPr/>
          <p:nvPr/>
        </p:nvGrpSpPr>
        <p:grpSpPr>
          <a:xfrm>
            <a:off x="4857117" y="1337565"/>
            <a:ext cx="612360" cy="258480"/>
            <a:chOff x="4857117" y="1337565"/>
            <a:chExt cx="61236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14:cNvPr>
                <p14:cNvContentPartPr/>
                <p14:nvPr/>
              </p14:nvContentPartPr>
              <p14:xfrm>
                <a:off x="4916877" y="1394445"/>
                <a:ext cx="14040" cy="167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2557" y="1390125"/>
                  <a:ext cx="2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14:cNvPr>
                <p14:cNvContentPartPr/>
                <p14:nvPr/>
              </p14:nvContentPartPr>
              <p14:xfrm>
                <a:off x="4857117" y="1414965"/>
                <a:ext cx="194400" cy="64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2797" y="1410645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14:cNvPr>
                <p14:cNvContentPartPr/>
                <p14:nvPr/>
              </p14:nvContentPartPr>
              <p14:xfrm>
                <a:off x="5026317" y="1417125"/>
                <a:ext cx="97200" cy="86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1997" y="1412805"/>
                  <a:ext cx="10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14:cNvPr>
                <p14:cNvContentPartPr/>
                <p14:nvPr/>
              </p14:nvContentPartPr>
              <p14:xfrm>
                <a:off x="5161317" y="1337565"/>
                <a:ext cx="155520" cy="122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6997" y="1333245"/>
                  <a:ext cx="16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14:cNvPr>
                <p14:cNvContentPartPr/>
                <p14:nvPr/>
              </p14:nvContentPartPr>
              <p14:xfrm>
                <a:off x="5310717" y="1362045"/>
                <a:ext cx="158760" cy="234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6397" y="1357725"/>
                  <a:ext cx="167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81F444-DB45-4C8F-A81E-B73477636F1D}"/>
              </a:ext>
            </a:extLst>
          </p:cNvPr>
          <p:cNvGrpSpPr/>
          <p:nvPr/>
        </p:nvGrpSpPr>
        <p:grpSpPr>
          <a:xfrm>
            <a:off x="7032597" y="1273845"/>
            <a:ext cx="1020600" cy="345960"/>
            <a:chOff x="7032597" y="1273845"/>
            <a:chExt cx="102060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14:cNvPr>
                <p14:cNvContentPartPr/>
                <p14:nvPr/>
              </p14:nvContentPartPr>
              <p14:xfrm>
                <a:off x="7032597" y="1427565"/>
                <a:ext cx="124200" cy="192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8277" y="1423245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14:cNvPr>
                <p14:cNvContentPartPr/>
                <p14:nvPr/>
              </p14:nvContentPartPr>
              <p14:xfrm>
                <a:off x="7224117" y="1428645"/>
                <a:ext cx="82440" cy="119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9797" y="1424325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14:cNvPr>
                <p14:cNvContentPartPr/>
                <p14:nvPr/>
              </p14:nvContentPartPr>
              <p14:xfrm>
                <a:off x="7323477" y="1427565"/>
                <a:ext cx="74520" cy="115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9157" y="1423245"/>
                  <a:ext cx="83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14:cNvPr>
                <p14:cNvContentPartPr/>
                <p14:nvPr/>
              </p14:nvContentPartPr>
              <p14:xfrm>
                <a:off x="7417437" y="1308405"/>
                <a:ext cx="256680" cy="216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3117" y="1304085"/>
                  <a:ext cx="26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14:cNvPr>
                <p14:cNvContentPartPr/>
                <p14:nvPr/>
              </p14:nvContentPartPr>
              <p14:xfrm>
                <a:off x="7667277" y="1273845"/>
                <a:ext cx="167400" cy="198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62957" y="1269525"/>
                  <a:ext cx="17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14:cNvPr>
                <p14:cNvContentPartPr/>
                <p14:nvPr/>
              </p14:nvContentPartPr>
              <p14:xfrm>
                <a:off x="7809117" y="1359525"/>
                <a:ext cx="244080" cy="223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4797" y="1355205"/>
                  <a:ext cx="2527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645D92E-5A85-48DD-AE85-BE8246E0526C}"/>
              </a:ext>
            </a:extLst>
          </p:cNvPr>
          <p:cNvGrpSpPr/>
          <p:nvPr/>
        </p:nvGrpSpPr>
        <p:grpSpPr>
          <a:xfrm>
            <a:off x="6738117" y="2556885"/>
            <a:ext cx="1014120" cy="499320"/>
            <a:chOff x="6738117" y="2556885"/>
            <a:chExt cx="10141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14:cNvPr>
                <p14:cNvContentPartPr/>
                <p14:nvPr/>
              </p14:nvContentPartPr>
              <p14:xfrm>
                <a:off x="6738117" y="2835165"/>
                <a:ext cx="96120" cy="221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3797" y="2830845"/>
                  <a:ext cx="10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14:cNvPr>
                <p14:cNvContentPartPr/>
                <p14:nvPr/>
              </p14:nvContentPartPr>
              <p14:xfrm>
                <a:off x="6895797" y="2784765"/>
                <a:ext cx="90360" cy="129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1477" y="2780445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14:cNvPr>
                <p14:cNvContentPartPr/>
                <p14:nvPr/>
              </p14:nvContentPartPr>
              <p14:xfrm>
                <a:off x="6991557" y="2779725"/>
                <a:ext cx="80280" cy="111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7237" y="2775405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14:cNvPr>
                <p14:cNvContentPartPr/>
                <p14:nvPr/>
              </p14:nvContentPartPr>
              <p14:xfrm>
                <a:off x="7091277" y="2669565"/>
                <a:ext cx="192600" cy="203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6957" y="2665245"/>
                  <a:ext cx="20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14:cNvPr>
                <p14:cNvContentPartPr/>
                <p14:nvPr/>
              </p14:nvContentPartPr>
              <p14:xfrm>
                <a:off x="7346157" y="2556885"/>
                <a:ext cx="124200" cy="220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41837" y="2552565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14:cNvPr>
                <p14:cNvContentPartPr/>
                <p14:nvPr/>
              </p14:nvContentPartPr>
              <p14:xfrm>
                <a:off x="7493037" y="2619165"/>
                <a:ext cx="259200" cy="223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8717" y="2614845"/>
                  <a:ext cx="2678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14:cNvPr>
              <p14:cNvContentPartPr/>
              <p14:nvPr/>
            </p14:nvContentPartPr>
            <p14:xfrm>
              <a:off x="237597" y="3929205"/>
              <a:ext cx="1548720" cy="680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277" y="3924885"/>
                <a:ext cx="1557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2E177CE-6C89-48BA-A80C-900D1B546D87}"/>
              </a:ext>
            </a:extLst>
          </p:cNvPr>
          <p:cNvGrpSpPr/>
          <p:nvPr/>
        </p:nvGrpSpPr>
        <p:grpSpPr>
          <a:xfrm>
            <a:off x="244437" y="2531325"/>
            <a:ext cx="3574440" cy="999000"/>
            <a:chOff x="244437" y="2531325"/>
            <a:chExt cx="3574440" cy="9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14:cNvPr>
                <p14:cNvContentPartPr/>
                <p14:nvPr/>
              </p14:nvContentPartPr>
              <p14:xfrm>
                <a:off x="244437" y="3271485"/>
                <a:ext cx="163440" cy="258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117" y="326716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14:cNvPr>
                <p14:cNvContentPartPr/>
                <p14:nvPr/>
              </p14:nvContentPartPr>
              <p14:xfrm>
                <a:off x="484917" y="3291285"/>
                <a:ext cx="7560" cy="161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597" y="3286965"/>
                  <a:ext cx="1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14:cNvPr>
                <p14:cNvContentPartPr/>
                <p14:nvPr/>
              </p14:nvContentPartPr>
              <p14:xfrm>
                <a:off x="367557" y="3285885"/>
                <a:ext cx="162360" cy="186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237" y="3281565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14:cNvPr>
                <p14:cNvContentPartPr/>
                <p14:nvPr/>
              </p14:nvContentPartPr>
              <p14:xfrm>
                <a:off x="583197" y="3261045"/>
                <a:ext cx="4320" cy="182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8877" y="3256725"/>
                  <a:ext cx="12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14:cNvPr>
                <p14:cNvContentPartPr/>
                <p14:nvPr/>
              </p14:nvContentPartPr>
              <p14:xfrm>
                <a:off x="460797" y="3225045"/>
                <a:ext cx="230040" cy="131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477" y="3220725"/>
                  <a:ext cx="23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14:cNvPr>
                <p14:cNvContentPartPr/>
                <p14:nvPr/>
              </p14:nvContentPartPr>
              <p14:xfrm>
                <a:off x="321477" y="2960805"/>
                <a:ext cx="1353600" cy="408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7157" y="2956485"/>
                  <a:ext cx="1362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14:cNvPr>
                <p14:cNvContentPartPr/>
                <p14:nvPr/>
              </p14:nvContentPartPr>
              <p14:xfrm>
                <a:off x="1000437" y="2763525"/>
                <a:ext cx="95040" cy="108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6117" y="2759205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14:cNvPr>
                <p14:cNvContentPartPr/>
                <p14:nvPr/>
              </p14:nvContentPartPr>
              <p14:xfrm>
                <a:off x="1146597" y="2717805"/>
                <a:ext cx="312480" cy="133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277" y="2713485"/>
                  <a:ext cx="32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14:cNvPr>
                <p14:cNvContentPartPr/>
                <p14:nvPr/>
              </p14:nvContentPartPr>
              <p14:xfrm>
                <a:off x="1451877" y="2706285"/>
                <a:ext cx="118440" cy="6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7557" y="2701965"/>
                  <a:ext cx="12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14:cNvPr>
                <p14:cNvContentPartPr/>
                <p14:nvPr/>
              </p14:nvContentPartPr>
              <p14:xfrm>
                <a:off x="1595157" y="2613765"/>
                <a:ext cx="92160" cy="147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90837" y="2609445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14:cNvPr>
                <p14:cNvContentPartPr/>
                <p14:nvPr/>
              </p14:nvContentPartPr>
              <p14:xfrm>
                <a:off x="1771917" y="2712405"/>
                <a:ext cx="100440" cy="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67597" y="2708085"/>
                  <a:ext cx="109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14:cNvPr>
                <p14:cNvContentPartPr/>
                <p14:nvPr/>
              </p14:nvContentPartPr>
              <p14:xfrm>
                <a:off x="1974237" y="2624925"/>
                <a:ext cx="107280" cy="235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69917" y="2620605"/>
                  <a:ext cx="11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14:cNvPr>
                <p14:cNvContentPartPr/>
                <p14:nvPr/>
              </p14:nvContentPartPr>
              <p14:xfrm>
                <a:off x="2078997" y="2608725"/>
                <a:ext cx="155520" cy="117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4677" y="2604405"/>
                  <a:ext cx="16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14:cNvPr>
                <p14:cNvContentPartPr/>
                <p14:nvPr/>
              </p14:nvContentPartPr>
              <p14:xfrm>
                <a:off x="2235237" y="2554005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0917" y="2549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14:cNvPr>
                <p14:cNvContentPartPr/>
                <p14:nvPr/>
              </p14:nvContentPartPr>
              <p14:xfrm>
                <a:off x="2275557" y="2609445"/>
                <a:ext cx="69120" cy="93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71237" y="2605125"/>
                  <a:ext cx="77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14:cNvPr>
                <p14:cNvContentPartPr/>
                <p14:nvPr/>
              </p14:nvContentPartPr>
              <p14:xfrm>
                <a:off x="2371317" y="2598285"/>
                <a:ext cx="93960" cy="91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6997" y="2593965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14:cNvPr>
                <p14:cNvContentPartPr/>
                <p14:nvPr/>
              </p14:nvContentPartPr>
              <p14:xfrm>
                <a:off x="2496237" y="2664525"/>
                <a:ext cx="155160" cy="14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1917" y="2660205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14:cNvPr>
                <p14:cNvContentPartPr/>
                <p14:nvPr/>
              </p14:nvContentPartPr>
              <p14:xfrm>
                <a:off x="2753997" y="2596485"/>
                <a:ext cx="15840" cy="105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9677" y="2592165"/>
                  <a:ext cx="24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14:cNvPr>
                <p14:cNvContentPartPr/>
                <p14:nvPr/>
              </p14:nvContentPartPr>
              <p14:xfrm>
                <a:off x="2796477" y="2605845"/>
                <a:ext cx="140400" cy="72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92157" y="2601525"/>
                  <a:ext cx="14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14:cNvPr>
                <p14:cNvContentPartPr/>
                <p14:nvPr/>
              </p14:nvContentPartPr>
              <p14:xfrm>
                <a:off x="2953797" y="2531325"/>
                <a:ext cx="162720" cy="138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49477" y="2527005"/>
                  <a:ext cx="17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14:cNvPr>
                <p14:cNvContentPartPr/>
                <p14:nvPr/>
              </p14:nvContentPartPr>
              <p14:xfrm>
                <a:off x="3144957" y="2578485"/>
                <a:ext cx="56160" cy="102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0637" y="2574165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14:cNvPr>
                <p14:cNvContentPartPr/>
                <p14:nvPr/>
              </p14:nvContentPartPr>
              <p14:xfrm>
                <a:off x="3137037" y="2614125"/>
                <a:ext cx="100800" cy="4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32717" y="2609805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14:cNvPr>
                <p14:cNvContentPartPr/>
                <p14:nvPr/>
              </p14:nvContentPartPr>
              <p14:xfrm>
                <a:off x="2170437" y="2819685"/>
                <a:ext cx="190800" cy="264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66117" y="2815365"/>
                  <a:ext cx="19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14:cNvPr>
                <p14:cNvContentPartPr/>
                <p14:nvPr/>
              </p14:nvContentPartPr>
              <p14:xfrm>
                <a:off x="2561397" y="2827965"/>
                <a:ext cx="232560" cy="128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7077" y="2823645"/>
                  <a:ext cx="24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14:cNvPr>
                <p14:cNvContentPartPr/>
                <p14:nvPr/>
              </p14:nvContentPartPr>
              <p14:xfrm>
                <a:off x="2931117" y="2844885"/>
                <a:ext cx="90000" cy="104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6797" y="2840565"/>
                  <a:ext cx="98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14:cNvPr>
                <p14:cNvContentPartPr/>
                <p14:nvPr/>
              </p14:nvContentPartPr>
              <p14:xfrm>
                <a:off x="3017877" y="2854605"/>
                <a:ext cx="72720" cy="7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3557" y="2850285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14:cNvPr>
                <p14:cNvContentPartPr/>
                <p14:nvPr/>
              </p14:nvContentPartPr>
              <p14:xfrm>
                <a:off x="2902317" y="2840925"/>
                <a:ext cx="127080" cy="101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7997" y="2836605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14:cNvPr>
                <p14:cNvContentPartPr/>
                <p14:nvPr/>
              </p14:nvContentPartPr>
              <p14:xfrm>
                <a:off x="3045237" y="2834805"/>
                <a:ext cx="83880" cy="86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0917" y="2830485"/>
                  <a:ext cx="9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14:cNvPr>
                <p14:cNvContentPartPr/>
                <p14:nvPr/>
              </p14:nvContentPartPr>
              <p14:xfrm>
                <a:off x="3143157" y="2848125"/>
                <a:ext cx="250200" cy="57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38837" y="2843805"/>
                  <a:ext cx="25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14:cNvPr>
                <p14:cNvContentPartPr/>
                <p14:nvPr/>
              </p14:nvContentPartPr>
              <p14:xfrm>
                <a:off x="3448077" y="2802045"/>
                <a:ext cx="370800" cy="175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43757" y="2797725"/>
                  <a:ext cx="3794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A41039-688D-4C2A-B128-2875F5631026}"/>
              </a:ext>
            </a:extLst>
          </p:cNvPr>
          <p:cNvGrpSpPr/>
          <p:nvPr/>
        </p:nvGrpSpPr>
        <p:grpSpPr>
          <a:xfrm>
            <a:off x="3856677" y="2520165"/>
            <a:ext cx="1634400" cy="428040"/>
            <a:chOff x="3856677" y="2520165"/>
            <a:chExt cx="163440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14:cNvPr>
                <p14:cNvContentPartPr/>
                <p14:nvPr/>
              </p14:nvContentPartPr>
              <p14:xfrm>
                <a:off x="3856677" y="2639325"/>
                <a:ext cx="166320" cy="41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2357" y="2635005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14:cNvPr>
                <p14:cNvContentPartPr/>
                <p14:nvPr/>
              </p14:nvContentPartPr>
              <p14:xfrm>
                <a:off x="3881157" y="2702325"/>
                <a:ext cx="156960" cy="28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6837" y="2698005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14:cNvPr>
                <p14:cNvContentPartPr/>
                <p14:nvPr/>
              </p14:nvContentPartPr>
              <p14:xfrm>
                <a:off x="3902037" y="2520165"/>
                <a:ext cx="103320" cy="322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7717" y="2515845"/>
                  <a:ext cx="111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14:cNvPr>
                <p14:cNvContentPartPr/>
                <p14:nvPr/>
              </p14:nvContentPartPr>
              <p14:xfrm>
                <a:off x="4124157" y="2628525"/>
                <a:ext cx="97560" cy="105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19837" y="2624205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14:cNvPr>
                <p14:cNvContentPartPr/>
                <p14:nvPr/>
              </p14:nvContentPartPr>
              <p14:xfrm>
                <a:off x="4236837" y="2658765"/>
                <a:ext cx="119880" cy="63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32517" y="265444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14:cNvPr>
                <p14:cNvContentPartPr/>
                <p14:nvPr/>
              </p14:nvContentPartPr>
              <p14:xfrm>
                <a:off x="4348437" y="2642565"/>
                <a:ext cx="83520" cy="75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4117" y="2638245"/>
                  <a:ext cx="92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14:cNvPr>
                <p14:cNvContentPartPr/>
                <p14:nvPr/>
              </p14:nvContentPartPr>
              <p14:xfrm>
                <a:off x="4448157" y="2617365"/>
                <a:ext cx="73800" cy="98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3837" y="2613045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14:cNvPr>
                <p14:cNvContentPartPr/>
                <p14:nvPr/>
              </p14:nvContentPartPr>
              <p14:xfrm>
                <a:off x="4541037" y="2628525"/>
                <a:ext cx="315720" cy="61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36717" y="2624205"/>
                  <a:ext cx="324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14:cNvPr>
                <p14:cNvContentPartPr/>
                <p14:nvPr/>
              </p14:nvContentPartPr>
              <p14:xfrm>
                <a:off x="4487037" y="2779725"/>
                <a:ext cx="76320" cy="168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2717" y="2775405"/>
                  <a:ext cx="8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14:cNvPr>
                <p14:cNvContentPartPr/>
                <p14:nvPr/>
              </p14:nvContentPartPr>
              <p14:xfrm>
                <a:off x="4582077" y="2781525"/>
                <a:ext cx="116640" cy="77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77757" y="2777205"/>
                  <a:ext cx="12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14:cNvPr>
                <p14:cNvContentPartPr/>
                <p14:nvPr/>
              </p14:nvContentPartPr>
              <p14:xfrm>
                <a:off x="4696557" y="2760285"/>
                <a:ext cx="87480" cy="87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2237" y="275596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14:cNvPr>
                <p14:cNvContentPartPr/>
                <p14:nvPr/>
              </p14:nvContentPartPr>
              <p14:xfrm>
                <a:off x="4798797" y="2776485"/>
                <a:ext cx="77040" cy="62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4477" y="2772165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14:cNvPr>
                <p14:cNvContentPartPr/>
                <p14:nvPr/>
              </p14:nvContentPartPr>
              <p14:xfrm>
                <a:off x="4994277" y="2757765"/>
                <a:ext cx="17640" cy="101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89957" y="275344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14:cNvPr>
                <p14:cNvContentPartPr/>
                <p14:nvPr/>
              </p14:nvContentPartPr>
              <p14:xfrm>
                <a:off x="4939557" y="2792325"/>
                <a:ext cx="117360" cy="65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5237" y="2788005"/>
                  <a:ext cx="126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14:cNvPr>
                <p14:cNvContentPartPr/>
                <p14:nvPr/>
              </p14:nvContentPartPr>
              <p14:xfrm>
                <a:off x="4949277" y="2737605"/>
                <a:ext cx="205560" cy="74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4957" y="2733285"/>
                  <a:ext cx="21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14:cNvPr>
                <p14:cNvContentPartPr/>
                <p14:nvPr/>
              </p14:nvContentPartPr>
              <p14:xfrm>
                <a:off x="5167797" y="2730765"/>
                <a:ext cx="88920" cy="78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3477" y="2726445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14:cNvPr>
                <p14:cNvContentPartPr/>
                <p14:nvPr/>
              </p14:nvContentPartPr>
              <p14:xfrm>
                <a:off x="5276517" y="2747325"/>
                <a:ext cx="75600" cy="49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2197" y="2743005"/>
                  <a:ext cx="8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14:cNvPr>
                <p14:cNvContentPartPr/>
                <p14:nvPr/>
              </p14:nvContentPartPr>
              <p14:xfrm>
                <a:off x="5364357" y="2718885"/>
                <a:ext cx="126720" cy="94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0037" y="2714565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14:cNvPr>
              <p14:cNvContentPartPr/>
              <p14:nvPr/>
            </p14:nvContentPartPr>
            <p14:xfrm>
              <a:off x="284757" y="5990565"/>
              <a:ext cx="3315240" cy="96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0437" y="5986245"/>
                <a:ext cx="3323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14:cNvPr>
              <p14:cNvContentPartPr/>
              <p14:nvPr/>
            </p14:nvContentPartPr>
            <p14:xfrm>
              <a:off x="6084717" y="5637405"/>
              <a:ext cx="1351440" cy="4716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80397" y="5633085"/>
                <a:ext cx="13600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14:cNvPr>
              <p14:cNvContentPartPr/>
              <p14:nvPr/>
            </p14:nvContentPartPr>
            <p14:xfrm>
              <a:off x="5953677" y="6295485"/>
              <a:ext cx="2129400" cy="687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949357" y="6291165"/>
                <a:ext cx="213804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959"/>
              </p:ext>
            </p:extLst>
          </p:nvPr>
        </p:nvGraphicFramePr>
        <p:xfrm>
          <a:off x="477838" y="849313"/>
          <a:ext cx="102330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6839026" imgH="1914525" progId="Excel.Sheet.12">
                  <p:embed/>
                </p:oleObj>
              </mc:Choice>
              <mc:Fallback>
                <p:oleObj name="Worksheet" r:id="rId4" imgW="6839026" imgH="19145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38" y="849313"/>
                        <a:ext cx="10233025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14:cNvPr>
              <p14:cNvContentPartPr/>
              <p14:nvPr/>
            </p14:nvContentPartPr>
            <p14:xfrm>
              <a:off x="663341" y="4431078"/>
              <a:ext cx="360" cy="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021" y="44267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14:cNvPr>
              <p14:cNvContentPartPr/>
              <p14:nvPr/>
            </p14:nvContentPartPr>
            <p14:xfrm>
              <a:off x="5466957" y="2005005"/>
              <a:ext cx="302760" cy="128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2637" y="2000685"/>
                <a:ext cx="311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0E1FEF8-9ED6-498B-832D-C1E7E551304E}"/>
              </a:ext>
            </a:extLst>
          </p:cNvPr>
          <p:cNvGrpSpPr/>
          <p:nvPr/>
        </p:nvGrpSpPr>
        <p:grpSpPr>
          <a:xfrm>
            <a:off x="6014517" y="2185365"/>
            <a:ext cx="195120" cy="187200"/>
            <a:chOff x="6014517" y="2185365"/>
            <a:chExt cx="1951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14:cNvPr>
                <p14:cNvContentPartPr/>
                <p14:nvPr/>
              </p14:nvContentPartPr>
              <p14:xfrm>
                <a:off x="6081117" y="2223165"/>
                <a:ext cx="54000" cy="75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6797" y="2218845"/>
                  <a:ext cx="62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14:cNvPr>
                <p14:cNvContentPartPr/>
                <p14:nvPr/>
              </p14:nvContentPartPr>
              <p14:xfrm>
                <a:off x="6113157" y="2246565"/>
                <a:ext cx="19080" cy="66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8837" y="2242245"/>
                  <a:ext cx="2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14:cNvPr>
                <p14:cNvContentPartPr/>
                <p14:nvPr/>
              </p14:nvContentPartPr>
              <p14:xfrm>
                <a:off x="6014517" y="2185365"/>
                <a:ext cx="195120" cy="187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0197" y="2181045"/>
                  <a:ext cx="2037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DFE086B-F871-42E8-A20B-CBF22A7A35A8}"/>
              </a:ext>
            </a:extLst>
          </p:cNvPr>
          <p:cNvGrpSpPr/>
          <p:nvPr/>
        </p:nvGrpSpPr>
        <p:grpSpPr>
          <a:xfrm>
            <a:off x="2061717" y="2087805"/>
            <a:ext cx="538920" cy="353520"/>
            <a:chOff x="2061717" y="2087805"/>
            <a:chExt cx="53892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14:cNvPr>
                <p14:cNvContentPartPr/>
                <p14:nvPr/>
              </p14:nvContentPartPr>
              <p14:xfrm>
                <a:off x="2212917" y="2193645"/>
                <a:ext cx="387720" cy="247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8597" y="2189325"/>
                  <a:ext cx="39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14:cNvPr>
                <p14:cNvContentPartPr/>
                <p14:nvPr/>
              </p14:nvContentPartPr>
              <p14:xfrm>
                <a:off x="2147397" y="2156925"/>
                <a:ext cx="114120" cy="118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077" y="2152605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14:cNvPr>
                <p14:cNvContentPartPr/>
                <p14:nvPr/>
              </p14:nvContentPartPr>
              <p14:xfrm>
                <a:off x="2061717" y="2087805"/>
                <a:ext cx="205560" cy="140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7397" y="2083485"/>
                  <a:ext cx="214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23FD84C-14D0-4CDC-844B-3629EC5992EC}"/>
              </a:ext>
            </a:extLst>
          </p:cNvPr>
          <p:cNvGrpSpPr/>
          <p:nvPr/>
        </p:nvGrpSpPr>
        <p:grpSpPr>
          <a:xfrm>
            <a:off x="2899437" y="1907445"/>
            <a:ext cx="709200" cy="525240"/>
            <a:chOff x="2899437" y="1907445"/>
            <a:chExt cx="70920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14:cNvPr>
                <p14:cNvContentPartPr/>
                <p14:nvPr/>
              </p14:nvContentPartPr>
              <p14:xfrm>
                <a:off x="3489837" y="1962165"/>
                <a:ext cx="63000" cy="90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5517" y="1957845"/>
                  <a:ext cx="7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14:cNvPr>
                <p14:cNvContentPartPr/>
                <p14:nvPr/>
              </p14:nvContentPartPr>
              <p14:xfrm>
                <a:off x="3480117" y="1992045"/>
                <a:ext cx="40680" cy="23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5797" y="1987725"/>
                  <a:ext cx="4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14:cNvPr>
                <p14:cNvContentPartPr/>
                <p14:nvPr/>
              </p14:nvContentPartPr>
              <p14:xfrm>
                <a:off x="3505677" y="1984485"/>
                <a:ext cx="27360" cy="1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1357" y="1980165"/>
                  <a:ext cx="3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14:cNvPr>
                <p14:cNvContentPartPr/>
                <p14:nvPr/>
              </p14:nvContentPartPr>
              <p14:xfrm>
                <a:off x="3429357" y="1907445"/>
                <a:ext cx="179280" cy="208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5037" y="1903125"/>
                  <a:ext cx="187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14:cNvPr>
                <p14:cNvContentPartPr/>
                <p14:nvPr/>
              </p14:nvContentPartPr>
              <p14:xfrm>
                <a:off x="3028317" y="2210565"/>
                <a:ext cx="394560" cy="222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3997" y="2206245"/>
                  <a:ext cx="403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14:cNvPr>
                <p14:cNvContentPartPr/>
                <p14:nvPr/>
              </p14:nvContentPartPr>
              <p14:xfrm>
                <a:off x="2978637" y="2168805"/>
                <a:ext cx="86040" cy="118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4317" y="2164485"/>
                  <a:ext cx="9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14:cNvPr>
                <p14:cNvContentPartPr/>
                <p14:nvPr/>
              </p14:nvContentPartPr>
              <p14:xfrm>
                <a:off x="2899437" y="2119125"/>
                <a:ext cx="110160" cy="111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5117" y="2114805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14:cNvPr>
              <p14:cNvContentPartPr/>
              <p14:nvPr/>
            </p14:nvContentPartPr>
            <p14:xfrm>
              <a:off x="7433277" y="4572269"/>
              <a:ext cx="41400" cy="9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8957" y="4567949"/>
                <a:ext cx="5004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893FC54-E3F1-401E-A37B-7296E3ABFB16}"/>
              </a:ext>
            </a:extLst>
          </p:cNvPr>
          <p:cNvGrpSpPr/>
          <p:nvPr/>
        </p:nvGrpSpPr>
        <p:grpSpPr>
          <a:xfrm>
            <a:off x="4285437" y="2039205"/>
            <a:ext cx="1086840" cy="440280"/>
            <a:chOff x="4285437" y="2039205"/>
            <a:chExt cx="108684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14:cNvPr>
                <p14:cNvContentPartPr/>
                <p14:nvPr/>
              </p14:nvContentPartPr>
              <p14:xfrm>
                <a:off x="4362837" y="2267445"/>
                <a:ext cx="72360" cy="105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8517" y="2263125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14:cNvPr>
                <p14:cNvContentPartPr/>
                <p14:nvPr/>
              </p14:nvContentPartPr>
              <p14:xfrm>
                <a:off x="4351677" y="2278965"/>
                <a:ext cx="101520" cy="9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7357" y="227464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14:cNvPr>
                <p14:cNvContentPartPr/>
                <p14:nvPr/>
              </p14:nvContentPartPr>
              <p14:xfrm>
                <a:off x="4323957" y="2240085"/>
                <a:ext cx="92160" cy="131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9637" y="2235765"/>
                  <a:ext cx="100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14:cNvPr>
                <p14:cNvContentPartPr/>
                <p14:nvPr/>
              </p14:nvContentPartPr>
              <p14:xfrm>
                <a:off x="4391277" y="2232525"/>
                <a:ext cx="25560" cy="31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957" y="2228205"/>
                  <a:ext cx="3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14:cNvPr>
                <p14:cNvContentPartPr/>
                <p14:nvPr/>
              </p14:nvContentPartPr>
              <p14:xfrm>
                <a:off x="4285437" y="2215965"/>
                <a:ext cx="164160" cy="183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1117" y="2211645"/>
                  <a:ext cx="172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14:cNvPr>
                <p14:cNvContentPartPr/>
                <p14:nvPr/>
              </p14:nvContentPartPr>
              <p14:xfrm>
                <a:off x="4313877" y="2218485"/>
                <a:ext cx="129240" cy="163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9557" y="2214165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14:cNvPr>
                <p14:cNvContentPartPr/>
                <p14:nvPr/>
              </p14:nvContentPartPr>
              <p14:xfrm>
                <a:off x="4300197" y="2210565"/>
                <a:ext cx="135000" cy="222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5877" y="2206245"/>
                  <a:ext cx="14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14:cNvPr>
                <p14:cNvContentPartPr/>
                <p14:nvPr/>
              </p14:nvContentPartPr>
              <p14:xfrm>
                <a:off x="4312437" y="2213085"/>
                <a:ext cx="120600" cy="201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8117" y="2208765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14:cNvPr>
                <p14:cNvContentPartPr/>
                <p14:nvPr/>
              </p14:nvContentPartPr>
              <p14:xfrm>
                <a:off x="5099757" y="2039205"/>
                <a:ext cx="23400" cy="186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5437" y="2034885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14:cNvPr>
                <p14:cNvContentPartPr/>
                <p14:nvPr/>
              </p14:nvContentPartPr>
              <p14:xfrm>
                <a:off x="5073837" y="2219565"/>
                <a:ext cx="79200" cy="134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9517" y="2215245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14:cNvPr>
                <p14:cNvContentPartPr/>
                <p14:nvPr/>
              </p14:nvContentPartPr>
              <p14:xfrm>
                <a:off x="5253837" y="2240445"/>
                <a:ext cx="61560" cy="103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9517" y="2236125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14:cNvPr>
                <p14:cNvContentPartPr/>
                <p14:nvPr/>
              </p14:nvContentPartPr>
              <p14:xfrm>
                <a:off x="5187237" y="2211645"/>
                <a:ext cx="185040" cy="151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2917" y="2207325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14:cNvPr>
                <p14:cNvContentPartPr/>
                <p14:nvPr/>
              </p14:nvContentPartPr>
              <p14:xfrm>
                <a:off x="4426557" y="2448525"/>
                <a:ext cx="592560" cy="30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2237" y="2444205"/>
                  <a:ext cx="601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14:cNvPr>
              <p14:cNvContentPartPr/>
              <p14:nvPr/>
            </p14:nvContentPartPr>
            <p14:xfrm>
              <a:off x="6980037" y="2438085"/>
              <a:ext cx="580320" cy="255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5717" y="2433765"/>
                <a:ext cx="588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14:cNvPr>
              <p14:cNvContentPartPr/>
              <p14:nvPr/>
            </p14:nvContentPartPr>
            <p14:xfrm>
              <a:off x="9567717" y="2209845"/>
              <a:ext cx="110520" cy="1324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3397" y="2205525"/>
                <a:ext cx="119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14:cNvPr>
              <p14:cNvContentPartPr/>
              <p14:nvPr/>
            </p14:nvContentPartPr>
            <p14:xfrm>
              <a:off x="9489237" y="2174925"/>
              <a:ext cx="228600" cy="2163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84917" y="2170605"/>
                <a:ext cx="23724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2AF76164-853E-4897-AF8C-7D48775613B8}"/>
              </a:ext>
            </a:extLst>
          </p:cNvPr>
          <p:cNvGrpSpPr/>
          <p:nvPr/>
        </p:nvGrpSpPr>
        <p:grpSpPr>
          <a:xfrm>
            <a:off x="7729557" y="2036685"/>
            <a:ext cx="984960" cy="1110240"/>
            <a:chOff x="7729557" y="2036685"/>
            <a:chExt cx="984960" cy="11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14:cNvPr>
                <p14:cNvContentPartPr/>
                <p14:nvPr/>
              </p14:nvContentPartPr>
              <p14:xfrm>
                <a:off x="7787157" y="2188605"/>
                <a:ext cx="70200" cy="99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82837" y="2184285"/>
                  <a:ext cx="78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14:cNvPr>
                <p14:cNvContentPartPr/>
                <p14:nvPr/>
              </p14:nvContentPartPr>
              <p14:xfrm>
                <a:off x="7729557" y="2152245"/>
                <a:ext cx="189000" cy="181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5237" y="2147925"/>
                  <a:ext cx="19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14:cNvPr>
                <p14:cNvContentPartPr/>
                <p14:nvPr/>
              </p14:nvContentPartPr>
              <p14:xfrm>
                <a:off x="8533797" y="2228925"/>
                <a:ext cx="70920" cy="95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9477" y="2224605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14:cNvPr>
                <p14:cNvContentPartPr/>
                <p14:nvPr/>
              </p14:nvContentPartPr>
              <p14:xfrm>
                <a:off x="8555397" y="2279685"/>
                <a:ext cx="48600" cy="24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1077" y="2275365"/>
                  <a:ext cx="5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14:cNvPr>
                <p14:cNvContentPartPr/>
                <p14:nvPr/>
              </p14:nvContentPartPr>
              <p14:xfrm>
                <a:off x="8457477" y="2188965"/>
                <a:ext cx="257040" cy="176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3157" y="2184645"/>
                  <a:ext cx="26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14:cNvPr>
                <p14:cNvContentPartPr/>
                <p14:nvPr/>
              </p14:nvContentPartPr>
              <p14:xfrm>
                <a:off x="7764117" y="2036685"/>
                <a:ext cx="707040" cy="1110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9797" y="2032365"/>
                  <a:ext cx="715680" cy="11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28B2CA65-9152-4C97-8C9F-AA58311193AA}"/>
              </a:ext>
            </a:extLst>
          </p:cNvPr>
          <p:cNvGrpSpPr/>
          <p:nvPr/>
        </p:nvGrpSpPr>
        <p:grpSpPr>
          <a:xfrm>
            <a:off x="6798237" y="2166285"/>
            <a:ext cx="727200" cy="213480"/>
            <a:chOff x="6798237" y="2166285"/>
            <a:chExt cx="7272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14:cNvPr>
                <p14:cNvContentPartPr/>
                <p14:nvPr/>
              </p14:nvContentPartPr>
              <p14:xfrm>
                <a:off x="6848637" y="2241525"/>
                <a:ext cx="64800" cy="104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44317" y="2237205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14:cNvPr>
                <p14:cNvContentPartPr/>
                <p14:nvPr/>
              </p14:nvContentPartPr>
              <p14:xfrm>
                <a:off x="6861237" y="2213085"/>
                <a:ext cx="75960" cy="28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56917" y="2208765"/>
                  <a:ext cx="8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14:cNvPr>
                <p14:cNvContentPartPr/>
                <p14:nvPr/>
              </p14:nvContentPartPr>
              <p14:xfrm>
                <a:off x="6798237" y="2185005"/>
                <a:ext cx="181440" cy="194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93917" y="2180685"/>
                  <a:ext cx="19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14:cNvPr>
                <p14:cNvContentPartPr/>
                <p14:nvPr/>
              </p14:nvContentPartPr>
              <p14:xfrm>
                <a:off x="6972837" y="2166285"/>
                <a:ext cx="552600" cy="381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68517" y="2161965"/>
                  <a:ext cx="561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14:cNvPr>
              <p14:cNvContentPartPr/>
              <p14:nvPr/>
            </p14:nvContentPartPr>
            <p14:xfrm>
              <a:off x="6908757" y="3001125"/>
              <a:ext cx="650880" cy="7200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04437" y="2996805"/>
                <a:ext cx="659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14:cNvPr>
              <p14:cNvContentPartPr/>
              <p14:nvPr/>
            </p14:nvContentPartPr>
            <p14:xfrm>
              <a:off x="7367397" y="6442365"/>
              <a:ext cx="258840" cy="10656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077" y="6438045"/>
                <a:ext cx="2674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96C4DFAA-3F1B-440A-AD47-DEEA9CBFCDE5}"/>
              </a:ext>
            </a:extLst>
          </p:cNvPr>
          <p:cNvGrpSpPr/>
          <p:nvPr/>
        </p:nvGrpSpPr>
        <p:grpSpPr>
          <a:xfrm>
            <a:off x="176397" y="3526005"/>
            <a:ext cx="8498160" cy="3017160"/>
            <a:chOff x="176397" y="3526005"/>
            <a:chExt cx="8498160" cy="30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14:cNvPr>
                <p14:cNvContentPartPr/>
                <p14:nvPr/>
              </p14:nvContentPartPr>
              <p14:xfrm>
                <a:off x="3916797" y="3794565"/>
                <a:ext cx="87840" cy="109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2477" y="3790245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14:cNvPr>
                <p14:cNvContentPartPr/>
                <p14:nvPr/>
              </p14:nvContentPartPr>
              <p14:xfrm>
                <a:off x="3966477" y="3864405"/>
                <a:ext cx="42840" cy="58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157" y="3860085"/>
                  <a:ext cx="51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14:cNvPr>
                <p14:cNvContentPartPr/>
                <p14:nvPr/>
              </p14:nvContentPartPr>
              <p14:xfrm>
                <a:off x="3797277" y="3734445"/>
                <a:ext cx="299880" cy="284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2957" y="3730125"/>
                  <a:ext cx="30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14:cNvPr>
                <p14:cNvContentPartPr/>
                <p14:nvPr/>
              </p14:nvContentPartPr>
              <p14:xfrm>
                <a:off x="4269957" y="3764325"/>
                <a:ext cx="114840" cy="120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5637" y="376000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14:cNvPr>
                <p14:cNvContentPartPr/>
                <p14:nvPr/>
              </p14:nvContentPartPr>
              <p14:xfrm>
                <a:off x="4385517" y="3893925"/>
                <a:ext cx="19080" cy="55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1197" y="3889605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14:cNvPr>
                <p14:cNvContentPartPr/>
                <p14:nvPr/>
              </p14:nvContentPartPr>
              <p14:xfrm>
                <a:off x="4459677" y="3758565"/>
                <a:ext cx="92880" cy="154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5357" y="3754245"/>
                  <a:ext cx="10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14:cNvPr>
                <p14:cNvContentPartPr/>
                <p14:nvPr/>
              </p14:nvContentPartPr>
              <p14:xfrm>
                <a:off x="4626357" y="3829845"/>
                <a:ext cx="360" cy="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037" y="3825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14:cNvPr>
                <p14:cNvContentPartPr/>
                <p14:nvPr/>
              </p14:nvContentPartPr>
              <p14:xfrm>
                <a:off x="4692237" y="3781245"/>
                <a:ext cx="122400" cy="99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87917" y="3776925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14:cNvPr>
                <p14:cNvContentPartPr/>
                <p14:nvPr/>
              </p14:nvContentPartPr>
              <p14:xfrm>
                <a:off x="4832997" y="3795285"/>
                <a:ext cx="78840" cy="76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28677" y="3790965"/>
                  <a:ext cx="8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14:cNvPr>
                <p14:cNvContentPartPr/>
                <p14:nvPr/>
              </p14:nvContentPartPr>
              <p14:xfrm>
                <a:off x="4947837" y="3793485"/>
                <a:ext cx="100080" cy="68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43517" y="378916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14:cNvPr>
                <p14:cNvContentPartPr/>
                <p14:nvPr/>
              </p14:nvContentPartPr>
              <p14:xfrm>
                <a:off x="5180037" y="3780165"/>
                <a:ext cx="26640" cy="103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75717" y="3775845"/>
                  <a:ext cx="3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14:cNvPr>
                <p14:cNvContentPartPr/>
                <p14:nvPr/>
              </p14:nvContentPartPr>
              <p14:xfrm>
                <a:off x="5159877" y="3818325"/>
                <a:ext cx="99720" cy="14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5557" y="3814005"/>
                  <a:ext cx="10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14:cNvPr>
                <p14:cNvContentPartPr/>
                <p14:nvPr/>
              </p14:nvContentPartPr>
              <p14:xfrm>
                <a:off x="5436357" y="3721845"/>
                <a:ext cx="97920" cy="113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32037" y="3717525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14:cNvPr>
                <p14:cNvContentPartPr/>
                <p14:nvPr/>
              </p14:nvContentPartPr>
              <p14:xfrm>
                <a:off x="5657397" y="3782685"/>
                <a:ext cx="360" cy="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3077" y="3778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14:cNvPr>
                <p14:cNvContentPartPr/>
                <p14:nvPr/>
              </p14:nvContentPartPr>
              <p14:xfrm>
                <a:off x="5717517" y="3707805"/>
                <a:ext cx="99720" cy="119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13197" y="370348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14:cNvPr>
                <p14:cNvContentPartPr/>
                <p14:nvPr/>
              </p14:nvContentPartPr>
              <p14:xfrm>
                <a:off x="5875917" y="3703125"/>
                <a:ext cx="99000" cy="99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1597" y="3698805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14:cNvPr>
                <p14:cNvContentPartPr/>
                <p14:nvPr/>
              </p14:nvContentPartPr>
              <p14:xfrm>
                <a:off x="6003717" y="3726525"/>
                <a:ext cx="101160" cy="79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397" y="37222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14:cNvPr>
                <p14:cNvContentPartPr/>
                <p14:nvPr/>
              </p14:nvContentPartPr>
              <p14:xfrm>
                <a:off x="6233757" y="3712845"/>
                <a:ext cx="167760" cy="15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29437" y="3708525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14:cNvPr>
                <p14:cNvContentPartPr/>
                <p14:nvPr/>
              </p14:nvContentPartPr>
              <p14:xfrm>
                <a:off x="6245277" y="3769005"/>
                <a:ext cx="161280" cy="3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0957" y="3764685"/>
                  <a:ext cx="169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14:cNvPr>
                <p14:cNvContentPartPr/>
                <p14:nvPr/>
              </p14:nvContentPartPr>
              <p14:xfrm>
                <a:off x="6537957" y="3665325"/>
                <a:ext cx="59040" cy="93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3637" y="3661005"/>
                  <a:ext cx="6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14:cNvPr>
                <p14:cNvContentPartPr/>
                <p14:nvPr/>
              </p14:nvContentPartPr>
              <p14:xfrm>
                <a:off x="6562077" y="3698805"/>
                <a:ext cx="28440" cy="10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7757" y="3694485"/>
                  <a:ext cx="3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14:cNvPr>
                <p14:cNvContentPartPr/>
                <p14:nvPr/>
              </p14:nvContentPartPr>
              <p14:xfrm>
                <a:off x="6490077" y="3669645"/>
                <a:ext cx="117720" cy="147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5757" y="3665325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14:cNvPr>
                <p14:cNvContentPartPr/>
                <p14:nvPr/>
              </p14:nvContentPartPr>
              <p14:xfrm>
                <a:off x="6537957" y="3657765"/>
                <a:ext cx="122760" cy="16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3637" y="3653445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14:cNvPr>
                <p14:cNvContentPartPr/>
                <p14:nvPr/>
              </p14:nvContentPartPr>
              <p14:xfrm>
                <a:off x="6661797" y="3676125"/>
                <a:ext cx="137160" cy="84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7477" y="3671805"/>
                  <a:ext cx="14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14:cNvPr>
                <p14:cNvContentPartPr/>
                <p14:nvPr/>
              </p14:nvContentPartPr>
              <p14:xfrm>
                <a:off x="6829197" y="3654165"/>
                <a:ext cx="91440" cy="113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877" y="3649845"/>
                  <a:ext cx="10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14:cNvPr>
                <p14:cNvContentPartPr/>
                <p14:nvPr/>
              </p14:nvContentPartPr>
              <p14:xfrm>
                <a:off x="356757" y="3816885"/>
                <a:ext cx="101520" cy="9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2437" y="381256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14:cNvPr>
                <p14:cNvContentPartPr/>
                <p14:nvPr/>
              </p14:nvContentPartPr>
              <p14:xfrm>
                <a:off x="280077" y="3752445"/>
                <a:ext cx="225720" cy="213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5757" y="3748125"/>
                  <a:ext cx="23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14:cNvPr>
                <p14:cNvContentPartPr/>
                <p14:nvPr/>
              </p14:nvContentPartPr>
              <p14:xfrm>
                <a:off x="637197" y="3745605"/>
                <a:ext cx="85320" cy="123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877" y="3741285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14:cNvPr>
                <p14:cNvContentPartPr/>
                <p14:nvPr/>
              </p14:nvContentPartPr>
              <p14:xfrm>
                <a:off x="653757" y="3736605"/>
                <a:ext cx="113400" cy="5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9437" y="3732285"/>
                  <a:ext cx="12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14:cNvPr>
                <p14:cNvContentPartPr/>
                <p14:nvPr/>
              </p14:nvContentPartPr>
              <p14:xfrm>
                <a:off x="809637" y="3729765"/>
                <a:ext cx="66960" cy="104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5317" y="3725445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14:cNvPr>
                <p14:cNvContentPartPr/>
                <p14:nvPr/>
              </p14:nvContentPartPr>
              <p14:xfrm>
                <a:off x="875877" y="3743445"/>
                <a:ext cx="88920" cy="64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1557" y="3739125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14:cNvPr>
                <p14:cNvContentPartPr/>
                <p14:nvPr/>
              </p14:nvContentPartPr>
              <p14:xfrm>
                <a:off x="607317" y="3908685"/>
                <a:ext cx="336960" cy="10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2997" y="3904365"/>
                  <a:ext cx="34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14:cNvPr>
                <p14:cNvContentPartPr/>
                <p14:nvPr/>
              </p14:nvContentPartPr>
              <p14:xfrm>
                <a:off x="603717" y="3973125"/>
                <a:ext cx="103680" cy="142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397" y="3968805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14:cNvPr>
                <p14:cNvContentPartPr/>
                <p14:nvPr/>
              </p14:nvContentPartPr>
              <p14:xfrm>
                <a:off x="709197" y="3975645"/>
                <a:ext cx="75240" cy="142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4877" y="3971325"/>
                  <a:ext cx="8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14:cNvPr>
                <p14:cNvContentPartPr/>
                <p14:nvPr/>
              </p14:nvContentPartPr>
              <p14:xfrm>
                <a:off x="819717" y="4004445"/>
                <a:ext cx="80640" cy="78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397" y="4000125"/>
                  <a:ext cx="8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14:cNvPr>
                <p14:cNvContentPartPr/>
                <p14:nvPr/>
              </p14:nvContentPartPr>
              <p14:xfrm>
                <a:off x="1158477" y="3897525"/>
                <a:ext cx="167760" cy="9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4157" y="3893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14:cNvPr>
                <p14:cNvContentPartPr/>
                <p14:nvPr/>
              </p14:nvContentPartPr>
              <p14:xfrm>
                <a:off x="1176837" y="3946125"/>
                <a:ext cx="150120" cy="18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2517" y="3941805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14:cNvPr>
                <p14:cNvContentPartPr/>
                <p14:nvPr/>
              </p14:nvContentPartPr>
              <p14:xfrm>
                <a:off x="1504437" y="3747405"/>
                <a:ext cx="86760" cy="70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00117" y="3743085"/>
                  <a:ext cx="9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14:cNvPr>
                <p14:cNvContentPartPr/>
                <p14:nvPr/>
              </p14:nvContentPartPr>
              <p14:xfrm>
                <a:off x="1492917" y="3753525"/>
                <a:ext cx="147600" cy="62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88597" y="3749205"/>
                  <a:ext cx="15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14:cNvPr>
                <p14:cNvContentPartPr/>
                <p14:nvPr/>
              </p14:nvContentPartPr>
              <p14:xfrm>
                <a:off x="1463037" y="3857925"/>
                <a:ext cx="204120" cy="41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58717" y="3853605"/>
                  <a:ext cx="212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14:cNvPr>
                <p14:cNvContentPartPr/>
                <p14:nvPr/>
              </p14:nvContentPartPr>
              <p14:xfrm>
                <a:off x="1320117" y="3980685"/>
                <a:ext cx="151920" cy="133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5797" y="3976365"/>
                  <a:ext cx="16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14:cNvPr>
                <p14:cNvContentPartPr/>
                <p14:nvPr/>
              </p14:nvContentPartPr>
              <p14:xfrm>
                <a:off x="1482477" y="3978525"/>
                <a:ext cx="96480" cy="125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8157" y="3974205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14:cNvPr>
                <p14:cNvContentPartPr/>
                <p14:nvPr/>
              </p14:nvContentPartPr>
              <p14:xfrm>
                <a:off x="1605237" y="3981405"/>
                <a:ext cx="94320" cy="96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0917" y="3977085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14:cNvPr>
                <p14:cNvContentPartPr/>
                <p14:nvPr/>
              </p14:nvContentPartPr>
              <p14:xfrm>
                <a:off x="368997" y="3616005"/>
                <a:ext cx="96480" cy="80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677" y="3611685"/>
                  <a:ext cx="10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14:cNvPr>
                <p14:cNvContentPartPr/>
                <p14:nvPr/>
              </p14:nvContentPartPr>
              <p14:xfrm>
                <a:off x="378717" y="3599445"/>
                <a:ext cx="87120" cy="52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4397" y="3595125"/>
                  <a:ext cx="95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14:cNvPr>
                <p14:cNvContentPartPr/>
                <p14:nvPr/>
              </p14:nvContentPartPr>
              <p14:xfrm>
                <a:off x="592197" y="3569205"/>
                <a:ext cx="85680" cy="63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877" y="3564885"/>
                  <a:ext cx="9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14:cNvPr>
                <p14:cNvContentPartPr/>
                <p14:nvPr/>
              </p14:nvContentPartPr>
              <p14:xfrm>
                <a:off x="683637" y="3616365"/>
                <a:ext cx="38880" cy="69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9317" y="3612045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14:cNvPr>
                <p14:cNvContentPartPr/>
                <p14:nvPr/>
              </p14:nvContentPartPr>
              <p14:xfrm>
                <a:off x="750237" y="3583245"/>
                <a:ext cx="73800" cy="82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5917" y="3578925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14:cNvPr>
                <p14:cNvContentPartPr/>
                <p14:nvPr/>
              </p14:nvContentPartPr>
              <p14:xfrm>
                <a:off x="910077" y="3622125"/>
                <a:ext cx="5760" cy="5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5757" y="3617805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14:cNvPr>
                <p14:cNvContentPartPr/>
                <p14:nvPr/>
              </p14:nvContentPartPr>
              <p14:xfrm>
                <a:off x="958677" y="3574245"/>
                <a:ext cx="84960" cy="71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4357" y="3569925"/>
                  <a:ext cx="9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14:cNvPr>
                <p14:cNvContentPartPr/>
                <p14:nvPr/>
              </p14:nvContentPartPr>
              <p14:xfrm>
                <a:off x="1051557" y="3573525"/>
                <a:ext cx="80280" cy="77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237" y="3569205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14:cNvPr>
                <p14:cNvContentPartPr/>
                <p14:nvPr/>
              </p14:nvContentPartPr>
              <p14:xfrm>
                <a:off x="1190517" y="3571005"/>
                <a:ext cx="360" cy="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197" y="356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14:cNvPr>
                <p14:cNvContentPartPr/>
                <p14:nvPr/>
              </p14:nvContentPartPr>
              <p14:xfrm>
                <a:off x="1158117" y="3580005"/>
                <a:ext cx="63720" cy="59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3797" y="3575685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14:cNvPr>
                <p14:cNvContentPartPr/>
                <p14:nvPr/>
              </p14:nvContentPartPr>
              <p14:xfrm>
                <a:off x="1294917" y="3558045"/>
                <a:ext cx="76320" cy="75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90597" y="3553725"/>
                  <a:ext cx="8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14:cNvPr>
                <p14:cNvContentPartPr/>
                <p14:nvPr/>
              </p14:nvContentPartPr>
              <p14:xfrm>
                <a:off x="1452957" y="3526005"/>
                <a:ext cx="100080" cy="122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48637" y="35216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14:cNvPr>
                <p14:cNvContentPartPr/>
                <p14:nvPr/>
              </p14:nvContentPartPr>
              <p14:xfrm>
                <a:off x="1578957" y="3610605"/>
                <a:ext cx="6480" cy="2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74637" y="3606285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14:cNvPr>
                <p14:cNvContentPartPr/>
                <p14:nvPr/>
              </p14:nvContentPartPr>
              <p14:xfrm>
                <a:off x="1675797" y="3553005"/>
                <a:ext cx="86400" cy="79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71477" y="3548685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14:cNvPr>
                <p14:cNvContentPartPr/>
                <p14:nvPr/>
              </p14:nvContentPartPr>
              <p14:xfrm>
                <a:off x="1762917" y="3559485"/>
                <a:ext cx="94320" cy="60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8597" y="3555165"/>
                  <a:ext cx="102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14:cNvPr>
                <p14:cNvContentPartPr/>
                <p14:nvPr/>
              </p14:nvContentPartPr>
              <p14:xfrm>
                <a:off x="1883877" y="3547245"/>
                <a:ext cx="97920" cy="65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79557" y="3542925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14:cNvPr>
                <p14:cNvContentPartPr/>
                <p14:nvPr/>
              </p14:nvContentPartPr>
              <p14:xfrm>
                <a:off x="2043717" y="3766845"/>
                <a:ext cx="92880" cy="118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39397" y="3762525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14:cNvPr>
                <p14:cNvContentPartPr/>
                <p14:nvPr/>
              </p14:nvContentPartPr>
              <p14:xfrm>
                <a:off x="1933917" y="3689805"/>
                <a:ext cx="282600" cy="284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29597" y="3685485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14:cNvPr>
                <p14:cNvContentPartPr/>
                <p14:nvPr/>
              </p14:nvContentPartPr>
              <p14:xfrm>
                <a:off x="2370957" y="3726885"/>
                <a:ext cx="129960" cy="106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66637" y="3722565"/>
                  <a:ext cx="138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14:cNvPr>
                <p14:cNvContentPartPr/>
                <p14:nvPr/>
              </p14:nvContentPartPr>
              <p14:xfrm>
                <a:off x="2537997" y="3736245"/>
                <a:ext cx="94320" cy="89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77" y="3731925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14:cNvPr>
                <p14:cNvContentPartPr/>
                <p14:nvPr/>
              </p14:nvContentPartPr>
              <p14:xfrm>
                <a:off x="2667237" y="3737325"/>
                <a:ext cx="70920" cy="84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62917" y="3733005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14:cNvPr>
                <p14:cNvContentPartPr/>
                <p14:nvPr/>
              </p14:nvContentPartPr>
              <p14:xfrm>
                <a:off x="2746077" y="3816885"/>
                <a:ext cx="12240" cy="44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41757" y="3812565"/>
                  <a:ext cx="2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14:cNvPr>
                <p14:cNvContentPartPr/>
                <p14:nvPr/>
              </p14:nvContentPartPr>
              <p14:xfrm>
                <a:off x="2836077" y="3734445"/>
                <a:ext cx="2880" cy="66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1757" y="3730125"/>
                  <a:ext cx="1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14:cNvPr>
                <p14:cNvContentPartPr/>
                <p14:nvPr/>
              </p14:nvContentPartPr>
              <p14:xfrm>
                <a:off x="2881437" y="3727965"/>
                <a:ext cx="92160" cy="78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77117" y="3723645"/>
                  <a:ext cx="100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14:cNvPr>
                <p14:cNvContentPartPr/>
                <p14:nvPr/>
              </p14:nvContentPartPr>
              <p14:xfrm>
                <a:off x="3060357" y="3764685"/>
                <a:ext cx="75960" cy="6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6037" y="3760365"/>
                  <a:ext cx="84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14:cNvPr>
                <p14:cNvContentPartPr/>
                <p14:nvPr/>
              </p14:nvContentPartPr>
              <p14:xfrm>
                <a:off x="3217677" y="3738765"/>
                <a:ext cx="85680" cy="4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13357" y="3734445"/>
                  <a:ext cx="94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14:cNvPr>
                <p14:cNvContentPartPr/>
                <p14:nvPr/>
              </p14:nvContentPartPr>
              <p14:xfrm>
                <a:off x="3347997" y="3712845"/>
                <a:ext cx="75240" cy="77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3677" y="3708525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14:cNvPr>
                <p14:cNvContentPartPr/>
                <p14:nvPr/>
              </p14:nvContentPartPr>
              <p14:xfrm>
                <a:off x="3453477" y="3704565"/>
                <a:ext cx="102960" cy="76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49157" y="3700245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14:cNvPr>
                <p14:cNvContentPartPr/>
                <p14:nvPr/>
              </p14:nvContentPartPr>
              <p14:xfrm>
                <a:off x="2340717" y="3835965"/>
                <a:ext cx="1233720" cy="101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6397" y="3831645"/>
                  <a:ext cx="124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14:cNvPr>
                <p14:cNvContentPartPr/>
                <p14:nvPr/>
              </p14:nvContentPartPr>
              <p14:xfrm>
                <a:off x="2768757" y="3933525"/>
                <a:ext cx="111240" cy="92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64437" y="3929205"/>
                  <a:ext cx="11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14:cNvPr>
                <p14:cNvContentPartPr/>
                <p14:nvPr/>
              </p14:nvContentPartPr>
              <p14:xfrm>
                <a:off x="2911677" y="3946485"/>
                <a:ext cx="85680" cy="91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07357" y="3942165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14:cNvPr>
                <p14:cNvContentPartPr/>
                <p14:nvPr/>
              </p14:nvContentPartPr>
              <p14:xfrm>
                <a:off x="3025437" y="3947565"/>
                <a:ext cx="118800" cy="73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1117" y="3943245"/>
                  <a:ext cx="127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14:cNvPr>
                <p14:cNvContentPartPr/>
                <p14:nvPr/>
              </p14:nvContentPartPr>
              <p14:xfrm>
                <a:off x="2503797" y="4171845"/>
                <a:ext cx="109800" cy="7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99477" y="4167525"/>
                  <a:ext cx="118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14:cNvPr>
                <p14:cNvContentPartPr/>
                <p14:nvPr/>
              </p14:nvContentPartPr>
              <p14:xfrm>
                <a:off x="2503797" y="4198845"/>
                <a:ext cx="144000" cy="17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99477" y="4194525"/>
                  <a:ext cx="152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14:cNvPr>
                <p14:cNvContentPartPr/>
                <p14:nvPr/>
              </p14:nvContentPartPr>
              <p14:xfrm>
                <a:off x="2761917" y="4137645"/>
                <a:ext cx="74160" cy="100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57597" y="4133325"/>
                  <a:ext cx="8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14:cNvPr>
                <p14:cNvContentPartPr/>
                <p14:nvPr/>
              </p14:nvContentPartPr>
              <p14:xfrm>
                <a:off x="2865597" y="4132245"/>
                <a:ext cx="109800" cy="144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1277" y="4127925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14:cNvPr>
                <p14:cNvContentPartPr/>
                <p14:nvPr/>
              </p14:nvContentPartPr>
              <p14:xfrm>
                <a:off x="3028317" y="4108125"/>
                <a:ext cx="210240" cy="92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23997" y="4103805"/>
                  <a:ext cx="21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14:cNvPr>
                <p14:cNvContentPartPr/>
                <p14:nvPr/>
              </p14:nvContentPartPr>
              <p14:xfrm>
                <a:off x="3128757" y="4062045"/>
                <a:ext cx="53280" cy="87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24437" y="4057725"/>
                  <a:ext cx="61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14:cNvPr>
                <p14:cNvContentPartPr/>
                <p14:nvPr/>
              </p14:nvContentPartPr>
              <p14:xfrm>
                <a:off x="3220917" y="4143765"/>
                <a:ext cx="55800" cy="42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16597" y="4139445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14:cNvPr>
                <p14:cNvContentPartPr/>
                <p14:nvPr/>
              </p14:nvContentPartPr>
              <p14:xfrm>
                <a:off x="636477" y="4268685"/>
                <a:ext cx="180720" cy="31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157" y="4264365"/>
                  <a:ext cx="18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14:cNvPr>
                <p14:cNvContentPartPr/>
                <p14:nvPr/>
              </p14:nvContentPartPr>
              <p14:xfrm>
                <a:off x="742677" y="4240245"/>
                <a:ext cx="107280" cy="71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8357" y="4235925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14:cNvPr>
                <p14:cNvContentPartPr/>
                <p14:nvPr/>
              </p14:nvContentPartPr>
              <p14:xfrm>
                <a:off x="1001517" y="4199205"/>
                <a:ext cx="85680" cy="133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197" y="4194885"/>
                  <a:ext cx="9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14:cNvPr>
                <p14:cNvContentPartPr/>
                <p14:nvPr/>
              </p14:nvContentPartPr>
              <p14:xfrm>
                <a:off x="1016997" y="4242405"/>
                <a:ext cx="118440" cy="51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77" y="4238085"/>
                  <a:ext cx="12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14:cNvPr>
                <p14:cNvContentPartPr/>
                <p14:nvPr/>
              </p14:nvContentPartPr>
              <p14:xfrm>
                <a:off x="1194837" y="4244925"/>
                <a:ext cx="76320" cy="59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0517" y="4240605"/>
                  <a:ext cx="8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14:cNvPr>
                <p14:cNvContentPartPr/>
                <p14:nvPr/>
              </p14:nvContentPartPr>
              <p14:xfrm>
                <a:off x="1289157" y="4196325"/>
                <a:ext cx="123480" cy="108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84837" y="4192005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14:cNvPr>
                <p14:cNvContentPartPr/>
                <p14:nvPr/>
              </p14:nvContentPartPr>
              <p14:xfrm>
                <a:off x="1415877" y="4202445"/>
                <a:ext cx="68760" cy="87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1557" y="4198125"/>
                  <a:ext cx="77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14:cNvPr>
                <p14:cNvContentPartPr/>
                <p14:nvPr/>
              </p14:nvContentPartPr>
              <p14:xfrm>
                <a:off x="1514877" y="4190925"/>
                <a:ext cx="69840" cy="104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10557" y="4186605"/>
                  <a:ext cx="78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14:cNvPr>
                <p14:cNvContentPartPr/>
                <p14:nvPr/>
              </p14:nvContentPartPr>
              <p14:xfrm>
                <a:off x="1562037" y="4200285"/>
                <a:ext cx="87480" cy="149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57717" y="4195965"/>
                  <a:ext cx="9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14:cNvPr>
                <p14:cNvContentPartPr/>
                <p14:nvPr/>
              </p14:nvContentPartPr>
              <p14:xfrm>
                <a:off x="1674717" y="4177605"/>
                <a:ext cx="111960" cy="119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70397" y="4173285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14:cNvPr>
                <p14:cNvContentPartPr/>
                <p14:nvPr/>
              </p14:nvContentPartPr>
              <p14:xfrm>
                <a:off x="249837" y="4596285"/>
                <a:ext cx="95040" cy="111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5517" y="4591965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14:cNvPr>
                <p14:cNvContentPartPr/>
                <p14:nvPr/>
              </p14:nvContentPartPr>
              <p14:xfrm>
                <a:off x="264597" y="4548045"/>
                <a:ext cx="78480" cy="42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0277" y="4543725"/>
                  <a:ext cx="87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14:cNvPr>
                <p14:cNvContentPartPr/>
                <p14:nvPr/>
              </p14:nvContentPartPr>
              <p14:xfrm>
                <a:off x="176397" y="4455165"/>
                <a:ext cx="267480" cy="300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77" y="4450845"/>
                  <a:ext cx="276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14:cNvPr>
                <p14:cNvContentPartPr/>
                <p14:nvPr/>
              </p14:nvContentPartPr>
              <p14:xfrm>
                <a:off x="613077" y="4522485"/>
                <a:ext cx="91800" cy="104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757" y="4518165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14:cNvPr>
                <p14:cNvContentPartPr/>
                <p14:nvPr/>
              </p14:nvContentPartPr>
              <p14:xfrm>
                <a:off x="630717" y="4483965"/>
                <a:ext cx="120600" cy="21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6397" y="4479645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14:cNvPr>
                <p14:cNvContentPartPr/>
                <p14:nvPr/>
              </p14:nvContentPartPr>
              <p14:xfrm>
                <a:off x="800277" y="4507725"/>
                <a:ext cx="97200" cy="69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57" y="4503405"/>
                  <a:ext cx="105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14:cNvPr>
                <p14:cNvContentPartPr/>
                <p14:nvPr/>
              </p14:nvContentPartPr>
              <p14:xfrm>
                <a:off x="944637" y="4491525"/>
                <a:ext cx="85680" cy="74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317" y="44872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14:cNvPr>
                <p14:cNvContentPartPr/>
                <p14:nvPr/>
              </p14:nvContentPartPr>
              <p14:xfrm>
                <a:off x="546477" y="4656765"/>
                <a:ext cx="444600" cy="58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157" y="4652445"/>
                  <a:ext cx="45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14:cNvPr>
                <p14:cNvContentPartPr/>
                <p14:nvPr/>
              </p14:nvContentPartPr>
              <p14:xfrm>
                <a:off x="564117" y="4751085"/>
                <a:ext cx="78840" cy="115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797" y="4746765"/>
                  <a:ext cx="8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14:cNvPr>
                <p14:cNvContentPartPr/>
                <p14:nvPr/>
              </p14:nvContentPartPr>
              <p14:xfrm>
                <a:off x="622437" y="4798245"/>
                <a:ext cx="43200" cy="105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8117" y="4793925"/>
                  <a:ext cx="5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14:cNvPr>
                <p14:cNvContentPartPr/>
                <p14:nvPr/>
              </p14:nvContentPartPr>
              <p14:xfrm>
                <a:off x="716037" y="4761165"/>
                <a:ext cx="76680" cy="111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1717" y="4756845"/>
                  <a:ext cx="85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14:cNvPr>
                <p14:cNvContentPartPr/>
                <p14:nvPr/>
              </p14:nvContentPartPr>
              <p14:xfrm>
                <a:off x="871557" y="4755405"/>
                <a:ext cx="107640" cy="82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7237" y="4751085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14:cNvPr>
                <p14:cNvContentPartPr/>
                <p14:nvPr/>
              </p14:nvContentPartPr>
              <p14:xfrm>
                <a:off x="1107357" y="4609245"/>
                <a:ext cx="36360" cy="46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3037" y="4604925"/>
                  <a:ext cx="4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14:cNvPr>
                <p14:cNvContentPartPr/>
                <p14:nvPr/>
              </p14:nvContentPartPr>
              <p14:xfrm>
                <a:off x="1185117" y="4555965"/>
                <a:ext cx="151920" cy="126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80797" y="4551645"/>
                  <a:ext cx="16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14:cNvPr>
                <p14:cNvContentPartPr/>
                <p14:nvPr/>
              </p14:nvContentPartPr>
              <p14:xfrm>
                <a:off x="1378437" y="4546245"/>
                <a:ext cx="107280" cy="1033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74117" y="4541925"/>
                  <a:ext cx="11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14:cNvPr>
                <p14:cNvContentPartPr/>
                <p14:nvPr/>
              </p14:nvContentPartPr>
              <p14:xfrm>
                <a:off x="1522437" y="4545885"/>
                <a:ext cx="103680" cy="105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8117" y="4541565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14:cNvPr>
                <p14:cNvContentPartPr/>
                <p14:nvPr/>
              </p14:nvContentPartPr>
              <p14:xfrm>
                <a:off x="1703877" y="4574685"/>
                <a:ext cx="143640" cy="13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99557" y="4570365"/>
                  <a:ext cx="152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14:cNvPr>
                <p14:cNvContentPartPr/>
                <p14:nvPr/>
              </p14:nvContentPartPr>
              <p14:xfrm>
                <a:off x="1720077" y="4607805"/>
                <a:ext cx="159120" cy="20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15757" y="4603485"/>
                  <a:ext cx="16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14:cNvPr>
                <p14:cNvContentPartPr/>
                <p14:nvPr/>
              </p14:nvContentPartPr>
              <p14:xfrm>
                <a:off x="1931037" y="4513485"/>
                <a:ext cx="134640" cy="120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26717" y="4509165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14:cNvPr>
                <p14:cNvContentPartPr/>
                <p14:nvPr/>
              </p14:nvContentPartPr>
              <p14:xfrm>
                <a:off x="2130477" y="4501965"/>
                <a:ext cx="88920" cy="75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26157" y="4497645"/>
                  <a:ext cx="9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14:cNvPr>
                <p14:cNvContentPartPr/>
                <p14:nvPr/>
              </p14:nvContentPartPr>
              <p14:xfrm>
                <a:off x="2244957" y="4476045"/>
                <a:ext cx="57600" cy="53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40637" y="4471725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14:cNvPr>
                <p14:cNvContentPartPr/>
                <p14:nvPr/>
              </p14:nvContentPartPr>
              <p14:xfrm>
                <a:off x="2266917" y="4510245"/>
                <a:ext cx="39600" cy="88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62597" y="4505925"/>
                  <a:ext cx="4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14:cNvPr>
                <p14:cNvContentPartPr/>
                <p14:nvPr/>
              </p14:nvContentPartPr>
              <p14:xfrm>
                <a:off x="2327037" y="4564965"/>
                <a:ext cx="23760" cy="76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2717" y="4560645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14:cNvPr>
                <p14:cNvContentPartPr/>
                <p14:nvPr/>
              </p14:nvContentPartPr>
              <p14:xfrm>
                <a:off x="2388597" y="4486125"/>
                <a:ext cx="82440" cy="68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84277" y="4481805"/>
                  <a:ext cx="9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14:cNvPr>
                <p14:cNvContentPartPr/>
                <p14:nvPr/>
              </p14:nvContentPartPr>
              <p14:xfrm>
                <a:off x="2484717" y="4465605"/>
                <a:ext cx="88560" cy="127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80397" y="4461285"/>
                  <a:ext cx="9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14:cNvPr>
                <p14:cNvContentPartPr/>
                <p14:nvPr/>
              </p14:nvContentPartPr>
              <p14:xfrm>
                <a:off x="3054957" y="4462725"/>
                <a:ext cx="84960" cy="100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50637" y="4458405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14:cNvPr>
                <p14:cNvContentPartPr/>
                <p14:nvPr/>
              </p14:nvContentPartPr>
              <p14:xfrm>
                <a:off x="2942277" y="4384605"/>
                <a:ext cx="283320" cy="219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7957" y="4380285"/>
                  <a:ext cx="291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14:cNvPr>
                <p14:cNvContentPartPr/>
                <p14:nvPr/>
              </p14:nvContentPartPr>
              <p14:xfrm>
                <a:off x="296637" y="5136645"/>
                <a:ext cx="147600" cy="139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2317" y="5132325"/>
                  <a:ext cx="156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14:cNvPr>
                <p14:cNvContentPartPr/>
                <p14:nvPr/>
              </p14:nvContentPartPr>
              <p14:xfrm>
                <a:off x="340557" y="5186325"/>
                <a:ext cx="116640" cy="27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6237" y="5182005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14:cNvPr>
                <p14:cNvContentPartPr/>
                <p14:nvPr/>
              </p14:nvContentPartPr>
              <p14:xfrm>
                <a:off x="203037" y="5070405"/>
                <a:ext cx="353160" cy="281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8717" y="5066085"/>
                  <a:ext cx="361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14:cNvPr>
                <p14:cNvContentPartPr/>
                <p14:nvPr/>
              </p14:nvContentPartPr>
              <p14:xfrm>
                <a:off x="6186597" y="4060245"/>
                <a:ext cx="154800" cy="142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82277" y="4055925"/>
                  <a:ext cx="16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14:cNvPr>
                <p14:cNvContentPartPr/>
                <p14:nvPr/>
              </p14:nvContentPartPr>
              <p14:xfrm>
                <a:off x="6112077" y="3978165"/>
                <a:ext cx="320760" cy="278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07757" y="3973845"/>
                  <a:ext cx="329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14:cNvPr>
                <p14:cNvContentPartPr/>
                <p14:nvPr/>
              </p14:nvContentPartPr>
              <p14:xfrm>
                <a:off x="6584037" y="3985725"/>
                <a:ext cx="128160" cy="1202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79717" y="3981405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14:cNvPr>
                <p14:cNvContentPartPr/>
                <p14:nvPr/>
              </p14:nvContentPartPr>
              <p14:xfrm>
                <a:off x="6770517" y="3986085"/>
                <a:ext cx="106560" cy="82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66197" y="3981765"/>
                  <a:ext cx="11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14:cNvPr>
                <p14:cNvContentPartPr/>
                <p14:nvPr/>
              </p14:nvContentPartPr>
              <p14:xfrm>
                <a:off x="6899037" y="3978525"/>
                <a:ext cx="105480" cy="100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94717" y="3974205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14:cNvPr>
                <p14:cNvContentPartPr/>
                <p14:nvPr/>
              </p14:nvContentPartPr>
              <p14:xfrm>
                <a:off x="7015677" y="4071045"/>
                <a:ext cx="21240" cy="46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1357" y="4066725"/>
                  <a:ext cx="2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14:cNvPr>
                <p14:cNvContentPartPr/>
                <p14:nvPr/>
              </p14:nvContentPartPr>
              <p14:xfrm>
                <a:off x="7092717" y="3965205"/>
                <a:ext cx="74160" cy="123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88397" y="3960885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14:cNvPr>
                <p14:cNvContentPartPr/>
                <p14:nvPr/>
              </p14:nvContentPartPr>
              <p14:xfrm>
                <a:off x="7209717" y="3970245"/>
                <a:ext cx="75960" cy="92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05397" y="3965925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14:cNvPr>
                <p14:cNvContentPartPr/>
                <p14:nvPr/>
              </p14:nvContentPartPr>
              <p14:xfrm>
                <a:off x="7383237" y="4011645"/>
                <a:ext cx="44640" cy="5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78917" y="4007325"/>
                  <a:ext cx="5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14:cNvPr>
                <p14:cNvContentPartPr/>
                <p14:nvPr/>
              </p14:nvContentPartPr>
              <p14:xfrm>
                <a:off x="7445157" y="3954045"/>
                <a:ext cx="166320" cy="132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0837" y="3949725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14:cNvPr>
                <p14:cNvContentPartPr/>
                <p14:nvPr/>
              </p14:nvContentPartPr>
              <p14:xfrm>
                <a:off x="7642437" y="3941085"/>
                <a:ext cx="84240" cy="97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38117" y="3936765"/>
                  <a:ext cx="9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14:cNvPr>
                <p14:cNvContentPartPr/>
                <p14:nvPr/>
              </p14:nvContentPartPr>
              <p14:xfrm>
                <a:off x="7740717" y="3941805"/>
                <a:ext cx="101880" cy="74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6397" y="3937485"/>
                  <a:ext cx="11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14:cNvPr>
                <p14:cNvContentPartPr/>
                <p14:nvPr/>
              </p14:nvContentPartPr>
              <p14:xfrm>
                <a:off x="6544077" y="4121805"/>
                <a:ext cx="1194120" cy="126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39757" y="4117485"/>
                  <a:ext cx="120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14:cNvPr>
                <p14:cNvContentPartPr/>
                <p14:nvPr/>
              </p14:nvContentPartPr>
              <p14:xfrm>
                <a:off x="6873837" y="4237725"/>
                <a:ext cx="219240" cy="92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69517" y="4233405"/>
                  <a:ext cx="22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14:cNvPr>
                <p14:cNvContentPartPr/>
                <p14:nvPr/>
              </p14:nvContentPartPr>
              <p14:xfrm>
                <a:off x="7102797" y="4229085"/>
                <a:ext cx="104400" cy="103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98477" y="4224765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14:cNvPr>
                <p14:cNvContentPartPr/>
                <p14:nvPr/>
              </p14:nvContentPartPr>
              <p14:xfrm>
                <a:off x="7283517" y="4239885"/>
                <a:ext cx="86760" cy="66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79197" y="4235565"/>
                  <a:ext cx="95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14:cNvPr>
                <p14:cNvContentPartPr/>
                <p14:nvPr/>
              </p14:nvContentPartPr>
              <p14:xfrm>
                <a:off x="7924317" y="4112085"/>
                <a:ext cx="188280" cy="13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9997" y="4107765"/>
                  <a:ext cx="196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14:cNvPr>
                <p14:cNvContentPartPr/>
                <p14:nvPr/>
              </p14:nvContentPartPr>
              <p14:xfrm>
                <a:off x="7911717" y="4148445"/>
                <a:ext cx="109800" cy="17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07397" y="4144125"/>
                  <a:ext cx="11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14:cNvPr>
                <p14:cNvContentPartPr/>
                <p14:nvPr/>
              </p14:nvContentPartPr>
              <p14:xfrm>
                <a:off x="8098557" y="4050165"/>
                <a:ext cx="155520" cy="142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94237" y="4045845"/>
                  <a:ext cx="16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14:cNvPr>
                <p14:cNvContentPartPr/>
                <p14:nvPr/>
              </p14:nvContentPartPr>
              <p14:xfrm>
                <a:off x="8279277" y="4029645"/>
                <a:ext cx="97560" cy="146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274957" y="4025325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14:cNvPr>
                <p14:cNvContentPartPr/>
                <p14:nvPr/>
              </p14:nvContentPartPr>
              <p14:xfrm>
                <a:off x="8392677" y="4047285"/>
                <a:ext cx="70560" cy="900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88357" y="4042965"/>
                  <a:ext cx="7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14:cNvPr>
                <p14:cNvContentPartPr/>
                <p14:nvPr/>
              </p14:nvContentPartPr>
              <p14:xfrm>
                <a:off x="8559357" y="4024605"/>
                <a:ext cx="70920" cy="95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55037" y="4020285"/>
                  <a:ext cx="7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14:cNvPr>
                <p14:cNvContentPartPr/>
                <p14:nvPr/>
              </p14:nvContentPartPr>
              <p14:xfrm>
                <a:off x="8470437" y="3948285"/>
                <a:ext cx="109440" cy="79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66117" y="3943965"/>
                  <a:ext cx="118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14:cNvPr>
                <p14:cNvContentPartPr/>
                <p14:nvPr/>
              </p14:nvContentPartPr>
              <p14:xfrm>
                <a:off x="8562957" y="4093725"/>
                <a:ext cx="111600" cy="51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58637" y="4089405"/>
                  <a:ext cx="12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14:cNvPr>
                <p14:cNvContentPartPr/>
                <p14:nvPr/>
              </p14:nvContentPartPr>
              <p14:xfrm>
                <a:off x="3450957" y="4396845"/>
                <a:ext cx="139680" cy="125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46637" y="4392525"/>
                  <a:ext cx="14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14:cNvPr>
                <p14:cNvContentPartPr/>
                <p14:nvPr/>
              </p14:nvContentPartPr>
              <p14:xfrm>
                <a:off x="3632037" y="4397925"/>
                <a:ext cx="124200" cy="76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27717" y="4393605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14:cNvPr>
                <p14:cNvContentPartPr/>
                <p14:nvPr/>
              </p14:nvContentPartPr>
              <p14:xfrm>
                <a:off x="3794757" y="4368045"/>
                <a:ext cx="88560" cy="122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0437" y="4363725"/>
                  <a:ext cx="97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14:cNvPr>
                <p14:cNvContentPartPr/>
                <p14:nvPr/>
              </p14:nvContentPartPr>
              <p14:xfrm>
                <a:off x="3893037" y="4457325"/>
                <a:ext cx="27000" cy="52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88717" y="4453005"/>
                  <a:ext cx="3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14:cNvPr>
                <p14:cNvContentPartPr/>
                <p14:nvPr/>
              </p14:nvContentPartPr>
              <p14:xfrm>
                <a:off x="3983757" y="4355445"/>
                <a:ext cx="95040" cy="145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79437" y="4351125"/>
                  <a:ext cx="10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14:cNvPr>
                <p14:cNvContentPartPr/>
                <p14:nvPr/>
              </p14:nvContentPartPr>
              <p14:xfrm>
                <a:off x="3983037" y="4355805"/>
                <a:ext cx="101160" cy="121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78717" y="4351485"/>
                  <a:ext cx="10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14:cNvPr>
                <p14:cNvContentPartPr/>
                <p14:nvPr/>
              </p14:nvContentPartPr>
              <p14:xfrm>
                <a:off x="4093197" y="4342845"/>
                <a:ext cx="83520" cy="156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88877" y="4338525"/>
                  <a:ext cx="9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14:cNvPr>
                <p14:cNvContentPartPr/>
                <p14:nvPr/>
              </p14:nvContentPartPr>
              <p14:xfrm>
                <a:off x="4276797" y="4402605"/>
                <a:ext cx="95760" cy="237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72477" y="4398285"/>
                  <a:ext cx="10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14:cNvPr>
                <p14:cNvContentPartPr/>
                <p14:nvPr/>
              </p14:nvContentPartPr>
              <p14:xfrm>
                <a:off x="4481637" y="4303605"/>
                <a:ext cx="162000" cy="133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77317" y="4299285"/>
                  <a:ext cx="17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14:cNvPr>
                <p14:cNvContentPartPr/>
                <p14:nvPr/>
              </p14:nvContentPartPr>
              <p14:xfrm>
                <a:off x="4654437" y="4305045"/>
                <a:ext cx="106920" cy="83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50117" y="4300725"/>
                  <a:ext cx="11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14:cNvPr>
                <p14:cNvContentPartPr/>
                <p14:nvPr/>
              </p14:nvContentPartPr>
              <p14:xfrm>
                <a:off x="4809597" y="4300005"/>
                <a:ext cx="105480" cy="77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05277" y="4295685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14:cNvPr>
                <p14:cNvContentPartPr/>
                <p14:nvPr/>
              </p14:nvContentPartPr>
              <p14:xfrm>
                <a:off x="3539877" y="4517445"/>
                <a:ext cx="1345320" cy="131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35557" y="4513125"/>
                  <a:ext cx="135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14:cNvPr>
                <p14:cNvContentPartPr/>
                <p14:nvPr/>
              </p14:nvContentPartPr>
              <p14:xfrm>
                <a:off x="3959637" y="4716885"/>
                <a:ext cx="182880" cy="85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55317" y="4712565"/>
                  <a:ext cx="19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14:cNvPr>
                <p14:cNvContentPartPr/>
                <p14:nvPr/>
              </p14:nvContentPartPr>
              <p14:xfrm>
                <a:off x="4194717" y="4661085"/>
                <a:ext cx="105480" cy="117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90397" y="4656765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14:cNvPr>
                <p14:cNvContentPartPr/>
                <p14:nvPr/>
              </p14:nvContentPartPr>
              <p14:xfrm>
                <a:off x="4364997" y="4657845"/>
                <a:ext cx="87480" cy="81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60677" y="4653525"/>
                  <a:ext cx="9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14:cNvPr>
                <p14:cNvContentPartPr/>
                <p14:nvPr/>
              </p14:nvContentPartPr>
              <p14:xfrm>
                <a:off x="5018397" y="4480005"/>
                <a:ext cx="148680" cy="14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14077" y="4475685"/>
                  <a:ext cx="15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14:cNvPr>
                <p14:cNvContentPartPr/>
                <p14:nvPr/>
              </p14:nvContentPartPr>
              <p14:xfrm>
                <a:off x="5022357" y="4519245"/>
                <a:ext cx="126720" cy="25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18037" y="4514925"/>
                  <a:ext cx="135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14:cNvPr>
                <p14:cNvContentPartPr/>
                <p14:nvPr/>
              </p14:nvContentPartPr>
              <p14:xfrm>
                <a:off x="5286597" y="4396485"/>
                <a:ext cx="109440" cy="117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82277" y="4392165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14:cNvPr>
                <p14:cNvContentPartPr/>
                <p14:nvPr/>
              </p14:nvContentPartPr>
              <p14:xfrm>
                <a:off x="5388477" y="4505205"/>
                <a:ext cx="17640" cy="37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84157" y="4500885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14:cNvPr>
                <p14:cNvContentPartPr/>
                <p14:nvPr/>
              </p14:nvContentPartPr>
              <p14:xfrm>
                <a:off x="5471637" y="4395405"/>
                <a:ext cx="76320" cy="104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67317" y="4391085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14:cNvPr>
                <p14:cNvContentPartPr/>
                <p14:nvPr/>
              </p14:nvContentPartPr>
              <p14:xfrm>
                <a:off x="5557677" y="4360845"/>
                <a:ext cx="94320" cy="136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3357" y="4356525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14:cNvPr>
                <p14:cNvContentPartPr/>
                <p14:nvPr/>
              </p14:nvContentPartPr>
              <p14:xfrm>
                <a:off x="5725797" y="4388205"/>
                <a:ext cx="94320" cy="93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21477" y="4383885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14:cNvPr>
                <p14:cNvContentPartPr/>
                <p14:nvPr/>
              </p14:nvContentPartPr>
              <p14:xfrm>
                <a:off x="5659557" y="4340685"/>
                <a:ext cx="97560" cy="56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55237" y="4336365"/>
                  <a:ext cx="10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14:cNvPr>
                <p14:cNvContentPartPr/>
                <p14:nvPr/>
              </p14:nvContentPartPr>
              <p14:xfrm>
                <a:off x="5767917" y="4454085"/>
                <a:ext cx="56880" cy="489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63597" y="4449765"/>
                  <a:ext cx="6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14:cNvPr>
                <p14:cNvContentPartPr/>
                <p14:nvPr/>
              </p14:nvContentPartPr>
              <p14:xfrm>
                <a:off x="3988797" y="4883205"/>
                <a:ext cx="233280" cy="161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84477" y="4878885"/>
                  <a:ext cx="24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14:cNvPr>
                <p14:cNvContentPartPr/>
                <p14:nvPr/>
              </p14:nvContentPartPr>
              <p14:xfrm>
                <a:off x="4215237" y="4931805"/>
                <a:ext cx="79920" cy="76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210917" y="4927485"/>
                  <a:ext cx="8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14:cNvPr>
                <p14:cNvContentPartPr/>
                <p14:nvPr/>
              </p14:nvContentPartPr>
              <p14:xfrm>
                <a:off x="4203717" y="4845405"/>
                <a:ext cx="111240" cy="164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99397" y="4841085"/>
                  <a:ext cx="11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14:cNvPr>
                <p14:cNvContentPartPr/>
                <p14:nvPr/>
              </p14:nvContentPartPr>
              <p14:xfrm>
                <a:off x="4349877" y="4824165"/>
                <a:ext cx="219600" cy="1803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45557" y="4819845"/>
                  <a:ext cx="22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14:cNvPr>
                <p14:cNvContentPartPr/>
                <p14:nvPr/>
              </p14:nvContentPartPr>
              <p14:xfrm>
                <a:off x="4586757" y="4892565"/>
                <a:ext cx="85680" cy="89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582437" y="4888245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14:cNvPr>
                <p14:cNvContentPartPr/>
                <p14:nvPr/>
              </p14:nvContentPartPr>
              <p14:xfrm>
                <a:off x="4832637" y="4875645"/>
                <a:ext cx="138960" cy="91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28317" y="4871325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14:cNvPr>
                <p14:cNvContentPartPr/>
                <p14:nvPr/>
              </p14:nvContentPartPr>
              <p14:xfrm>
                <a:off x="5008317" y="4853325"/>
                <a:ext cx="311400" cy="105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03997" y="4849005"/>
                  <a:ext cx="32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14:cNvPr>
                <p14:cNvContentPartPr/>
                <p14:nvPr/>
              </p14:nvContentPartPr>
              <p14:xfrm>
                <a:off x="5339517" y="4841445"/>
                <a:ext cx="143640" cy="72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35197" y="4837125"/>
                  <a:ext cx="152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14:cNvPr>
                <p14:cNvContentPartPr/>
                <p14:nvPr/>
              </p14:nvContentPartPr>
              <p14:xfrm>
                <a:off x="5480277" y="4843605"/>
                <a:ext cx="92160" cy="19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75957" y="4839285"/>
                  <a:ext cx="100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14:cNvPr>
                <p14:cNvContentPartPr/>
                <p14:nvPr/>
              </p14:nvContentPartPr>
              <p14:xfrm>
                <a:off x="5520237" y="4805805"/>
                <a:ext cx="140040" cy="86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15917" y="4801485"/>
                  <a:ext cx="148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14:cNvPr>
                <p14:cNvContentPartPr/>
                <p14:nvPr/>
              </p14:nvContentPartPr>
              <p14:xfrm>
                <a:off x="5813637" y="4807245"/>
                <a:ext cx="222120" cy="199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09317" y="4802925"/>
                  <a:ext cx="23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14:cNvPr>
                <p14:cNvContentPartPr/>
                <p14:nvPr/>
              </p14:nvContentPartPr>
              <p14:xfrm>
                <a:off x="6059157" y="4813365"/>
                <a:ext cx="239400" cy="86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54837" y="4809045"/>
                  <a:ext cx="248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14:cNvPr>
                <p14:cNvContentPartPr/>
                <p14:nvPr/>
              </p14:nvContentPartPr>
              <p14:xfrm>
                <a:off x="6270477" y="4817325"/>
                <a:ext cx="15120" cy="22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66157" y="4813005"/>
                  <a:ext cx="2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14:cNvPr>
                <p14:cNvContentPartPr/>
                <p14:nvPr/>
              </p14:nvContentPartPr>
              <p14:xfrm>
                <a:off x="6265437" y="4785645"/>
                <a:ext cx="86040" cy="89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61117" y="4781325"/>
                  <a:ext cx="9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14:cNvPr>
                <p14:cNvContentPartPr/>
                <p14:nvPr/>
              </p14:nvContentPartPr>
              <p14:xfrm>
                <a:off x="6407277" y="4694565"/>
                <a:ext cx="177120" cy="146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02957" y="4690245"/>
                  <a:ext cx="18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14:cNvPr>
                <p14:cNvContentPartPr/>
                <p14:nvPr/>
              </p14:nvContentPartPr>
              <p14:xfrm>
                <a:off x="6685557" y="4746765"/>
                <a:ext cx="95760" cy="208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1237" y="4742445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14:cNvPr>
                <p14:cNvContentPartPr/>
                <p14:nvPr/>
              </p14:nvContentPartPr>
              <p14:xfrm>
                <a:off x="6837117" y="4825245"/>
                <a:ext cx="23400" cy="5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32797" y="4820925"/>
                  <a:ext cx="3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14:cNvPr>
                <p14:cNvContentPartPr/>
                <p14:nvPr/>
              </p14:nvContentPartPr>
              <p14:xfrm>
                <a:off x="6883557" y="4770885"/>
                <a:ext cx="124560" cy="586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79237" y="4766565"/>
                  <a:ext cx="13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14:cNvPr>
                <p14:cNvContentPartPr/>
                <p14:nvPr/>
              </p14:nvContentPartPr>
              <p14:xfrm>
                <a:off x="7133757" y="4685565"/>
                <a:ext cx="221400" cy="246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9437" y="4681245"/>
                  <a:ext cx="230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14:cNvPr>
                <p14:cNvContentPartPr/>
                <p14:nvPr/>
              </p14:nvContentPartPr>
              <p14:xfrm>
                <a:off x="7462437" y="4696005"/>
                <a:ext cx="147960" cy="100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58117" y="4691685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14:cNvPr>
                <p14:cNvContentPartPr/>
                <p14:nvPr/>
              </p14:nvContentPartPr>
              <p14:xfrm>
                <a:off x="7630197" y="4705725"/>
                <a:ext cx="93600" cy="79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25877" y="4701405"/>
                  <a:ext cx="10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14:cNvPr>
                <p14:cNvContentPartPr/>
                <p14:nvPr/>
              </p14:nvContentPartPr>
              <p14:xfrm>
                <a:off x="7766277" y="4626165"/>
                <a:ext cx="29880" cy="162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61957" y="4621845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14:cNvPr>
                <p14:cNvContentPartPr/>
                <p14:nvPr/>
              </p14:nvContentPartPr>
              <p14:xfrm>
                <a:off x="7886157" y="4614285"/>
                <a:ext cx="135000" cy="1724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81837" y="46099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14:cNvPr>
                <p14:cNvContentPartPr/>
                <p14:nvPr/>
              </p14:nvContentPartPr>
              <p14:xfrm>
                <a:off x="8113677" y="4627965"/>
                <a:ext cx="30240" cy="137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09357" y="4623645"/>
                  <a:ext cx="3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14:cNvPr>
                <p14:cNvContentPartPr/>
                <p14:nvPr/>
              </p14:nvContentPartPr>
              <p14:xfrm>
                <a:off x="8039157" y="4598805"/>
                <a:ext cx="153000" cy="164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034837" y="4594485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14:cNvPr>
                <p14:cNvContentPartPr/>
                <p14:nvPr/>
              </p14:nvContentPartPr>
              <p14:xfrm>
                <a:off x="8263077" y="4599885"/>
                <a:ext cx="22680" cy="156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8757" y="4595565"/>
                  <a:ext cx="3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14:cNvPr>
                <p14:cNvContentPartPr/>
                <p14:nvPr/>
              </p14:nvContentPartPr>
              <p14:xfrm>
                <a:off x="8174877" y="4558845"/>
                <a:ext cx="206280" cy="96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70557" y="4554525"/>
                  <a:ext cx="21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14:cNvPr>
                <p14:cNvContentPartPr/>
                <p14:nvPr/>
              </p14:nvContentPartPr>
              <p14:xfrm>
                <a:off x="3933717" y="4868445"/>
                <a:ext cx="4336920" cy="337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29397" y="4864125"/>
                  <a:ext cx="4345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14:cNvPr>
                <p14:cNvContentPartPr/>
                <p14:nvPr/>
              </p14:nvContentPartPr>
              <p14:xfrm>
                <a:off x="8408157" y="4421685"/>
                <a:ext cx="170640" cy="215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403837" y="441736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14:cNvPr>
                <p14:cNvContentPartPr/>
                <p14:nvPr/>
              </p14:nvContentPartPr>
              <p14:xfrm>
                <a:off x="8466837" y="4753965"/>
                <a:ext cx="50760" cy="9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462517" y="4749645"/>
                  <a:ext cx="59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14:cNvPr>
                <p14:cNvContentPartPr/>
                <p14:nvPr/>
              </p14:nvContentPartPr>
              <p14:xfrm>
                <a:off x="698037" y="5103885"/>
                <a:ext cx="153360" cy="99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3717" y="5099565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14:cNvPr>
                <p14:cNvContentPartPr/>
                <p14:nvPr/>
              </p14:nvContentPartPr>
              <p14:xfrm>
                <a:off x="910797" y="5057805"/>
                <a:ext cx="93240" cy="83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6477" y="5053485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14:cNvPr>
                <p14:cNvContentPartPr/>
                <p14:nvPr/>
              </p14:nvContentPartPr>
              <p14:xfrm>
                <a:off x="1035357" y="5034045"/>
                <a:ext cx="84240" cy="130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1037" y="5029725"/>
                  <a:ext cx="92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14:cNvPr>
                <p14:cNvContentPartPr/>
                <p14:nvPr/>
              </p14:nvContentPartPr>
              <p14:xfrm>
                <a:off x="1136157" y="5041965"/>
                <a:ext cx="113400" cy="148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31837" y="5037645"/>
                  <a:ext cx="12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14:cNvPr>
                <p14:cNvContentPartPr/>
                <p14:nvPr/>
              </p14:nvContentPartPr>
              <p14:xfrm>
                <a:off x="1278357" y="5028285"/>
                <a:ext cx="90000" cy="115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74037" y="5023965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14:cNvPr>
                <p14:cNvContentPartPr/>
                <p14:nvPr/>
              </p14:nvContentPartPr>
              <p14:xfrm>
                <a:off x="770397" y="5223045"/>
                <a:ext cx="625680" cy="68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6077" y="5218725"/>
                  <a:ext cx="63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14:cNvPr>
                <p14:cNvContentPartPr/>
                <p14:nvPr/>
              </p14:nvContentPartPr>
              <p14:xfrm>
                <a:off x="729357" y="5349405"/>
                <a:ext cx="135000" cy="119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5037" y="5345085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14:cNvPr>
                <p14:cNvContentPartPr/>
                <p14:nvPr/>
              </p14:nvContentPartPr>
              <p14:xfrm>
                <a:off x="906477" y="5347965"/>
                <a:ext cx="64080" cy="101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2157" y="5343645"/>
                  <a:ext cx="7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14:cNvPr>
                <p14:cNvContentPartPr/>
                <p14:nvPr/>
              </p14:nvContentPartPr>
              <p14:xfrm>
                <a:off x="1005117" y="5321325"/>
                <a:ext cx="82440" cy="153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0797" y="5317005"/>
                  <a:ext cx="9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14:cNvPr>
                <p14:cNvContentPartPr/>
                <p14:nvPr/>
              </p14:nvContentPartPr>
              <p14:xfrm>
                <a:off x="1119597" y="5420325"/>
                <a:ext cx="23040" cy="79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5277" y="5416005"/>
                  <a:ext cx="3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14:cNvPr>
                <p14:cNvContentPartPr/>
                <p14:nvPr/>
              </p14:nvContentPartPr>
              <p14:xfrm>
                <a:off x="1189797" y="5351205"/>
                <a:ext cx="77400" cy="62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85477" y="5346885"/>
                  <a:ext cx="8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14:cNvPr>
                <p14:cNvContentPartPr/>
                <p14:nvPr/>
              </p14:nvContentPartPr>
              <p14:xfrm>
                <a:off x="1294557" y="5314845"/>
                <a:ext cx="111240" cy="138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90237" y="531052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14:cNvPr>
                <p14:cNvContentPartPr/>
                <p14:nvPr/>
              </p14:nvContentPartPr>
              <p14:xfrm>
                <a:off x="1515237" y="5237445"/>
                <a:ext cx="27000" cy="14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10917" y="5233125"/>
                  <a:ext cx="3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14:cNvPr>
                <p14:cNvContentPartPr/>
                <p14:nvPr/>
              </p14:nvContentPartPr>
              <p14:xfrm>
                <a:off x="1640517" y="5178765"/>
                <a:ext cx="119160" cy="95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36197" y="5174445"/>
                  <a:ext cx="127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14:cNvPr>
                <p14:cNvContentPartPr/>
                <p14:nvPr/>
              </p14:nvContentPartPr>
              <p14:xfrm>
                <a:off x="1808277" y="5161845"/>
                <a:ext cx="78840" cy="756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03957" y="5157525"/>
                  <a:ext cx="87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14:cNvPr>
                <p14:cNvContentPartPr/>
                <p14:nvPr/>
              </p14:nvContentPartPr>
              <p14:xfrm>
                <a:off x="1954437" y="5154645"/>
                <a:ext cx="100440" cy="69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50117" y="51503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14:cNvPr>
                <p14:cNvContentPartPr/>
                <p14:nvPr/>
              </p14:nvContentPartPr>
              <p14:xfrm>
                <a:off x="2103117" y="5198205"/>
                <a:ext cx="156960" cy="12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98797" y="5193885"/>
                  <a:ext cx="165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14:cNvPr>
                <p14:cNvContentPartPr/>
                <p14:nvPr/>
              </p14:nvContentPartPr>
              <p14:xfrm>
                <a:off x="2136597" y="5207565"/>
                <a:ext cx="135720" cy="24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32277" y="5203245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14:cNvPr>
                <p14:cNvContentPartPr/>
                <p14:nvPr/>
              </p14:nvContentPartPr>
              <p14:xfrm>
                <a:off x="2442957" y="5124045"/>
                <a:ext cx="114120" cy="108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38637" y="5119725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14:cNvPr>
                <p14:cNvContentPartPr/>
                <p14:nvPr/>
              </p14:nvContentPartPr>
              <p14:xfrm>
                <a:off x="2622957" y="5136285"/>
                <a:ext cx="116640" cy="90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18637" y="5131965"/>
                  <a:ext cx="12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14:cNvPr>
                <p14:cNvContentPartPr/>
                <p14:nvPr/>
              </p14:nvContentPartPr>
              <p14:xfrm>
                <a:off x="2787477" y="5125845"/>
                <a:ext cx="102600" cy="88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83157" y="5121525"/>
                  <a:ext cx="11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14:cNvPr>
                <p14:cNvContentPartPr/>
                <p14:nvPr/>
              </p14:nvContentPartPr>
              <p14:xfrm>
                <a:off x="2905197" y="5216925"/>
                <a:ext cx="20520" cy="47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00877" y="5212605"/>
                  <a:ext cx="2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14:cNvPr>
                <p14:cNvContentPartPr/>
                <p14:nvPr/>
              </p14:nvContentPartPr>
              <p14:xfrm>
                <a:off x="2982237" y="5103165"/>
                <a:ext cx="88560" cy="115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77917" y="5098845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14:cNvPr>
                <p14:cNvContentPartPr/>
                <p14:nvPr/>
              </p14:nvContentPartPr>
              <p14:xfrm>
                <a:off x="3130917" y="5084445"/>
                <a:ext cx="83880" cy="131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126597" y="5080125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14:cNvPr>
                <p14:cNvContentPartPr/>
                <p14:nvPr/>
              </p14:nvContentPartPr>
              <p14:xfrm>
                <a:off x="1496517" y="5641725"/>
                <a:ext cx="30240" cy="194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2197" y="5637405"/>
                  <a:ext cx="3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14:cNvPr>
                <p14:cNvContentPartPr/>
                <p14:nvPr/>
              </p14:nvContentPartPr>
              <p14:xfrm>
                <a:off x="1429917" y="5760525"/>
                <a:ext cx="148680" cy="655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425597" y="5756205"/>
                  <a:ext cx="15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14:cNvPr>
                <p14:cNvContentPartPr/>
                <p14:nvPr/>
              </p14:nvContentPartPr>
              <p14:xfrm>
                <a:off x="1387797" y="5565765"/>
                <a:ext cx="370800" cy="219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383477" y="5561445"/>
                  <a:ext cx="37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14:cNvPr>
                <p14:cNvContentPartPr/>
                <p14:nvPr/>
              </p14:nvContentPartPr>
              <p14:xfrm>
                <a:off x="1778037" y="5582325"/>
                <a:ext cx="135000" cy="124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73717" y="557800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14:cNvPr>
                <p14:cNvContentPartPr/>
                <p14:nvPr/>
              </p14:nvContentPartPr>
              <p14:xfrm>
                <a:off x="1925277" y="5575485"/>
                <a:ext cx="107280" cy="102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0957" y="5571165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14:cNvPr>
                <p14:cNvContentPartPr/>
                <p14:nvPr/>
              </p14:nvContentPartPr>
              <p14:xfrm>
                <a:off x="2105277" y="5543805"/>
                <a:ext cx="16560" cy="131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100957" y="5539485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14:cNvPr>
                <p14:cNvContentPartPr/>
                <p14:nvPr/>
              </p14:nvContentPartPr>
              <p14:xfrm>
                <a:off x="2148477" y="5540565"/>
                <a:ext cx="97200" cy="144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44157" y="5536245"/>
                  <a:ext cx="105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14:cNvPr>
                <p14:cNvContentPartPr/>
                <p14:nvPr/>
              </p14:nvContentPartPr>
              <p14:xfrm>
                <a:off x="2242437" y="5491605"/>
                <a:ext cx="86400" cy="2365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238117" y="5487285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14:cNvPr>
                <p14:cNvContentPartPr/>
                <p14:nvPr/>
              </p14:nvContentPartPr>
              <p14:xfrm>
                <a:off x="2431437" y="5595285"/>
                <a:ext cx="170640" cy="13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27117" y="5590965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14:cNvPr>
                <p14:cNvContentPartPr/>
                <p14:nvPr/>
              </p14:nvContentPartPr>
              <p14:xfrm>
                <a:off x="2442237" y="5612565"/>
                <a:ext cx="182160" cy="39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37917" y="5608245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14:cNvPr>
                <p14:cNvContentPartPr/>
                <p14:nvPr/>
              </p14:nvContentPartPr>
              <p14:xfrm>
                <a:off x="2745717" y="5506005"/>
                <a:ext cx="167400" cy="108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41397" y="5501685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14:cNvPr>
                <p14:cNvContentPartPr/>
                <p14:nvPr/>
              </p14:nvContentPartPr>
              <p14:xfrm>
                <a:off x="2941917" y="5494125"/>
                <a:ext cx="115920" cy="136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37597" y="5489805"/>
                  <a:ext cx="124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14:cNvPr>
                <p14:cNvContentPartPr/>
                <p14:nvPr/>
              </p14:nvContentPartPr>
              <p14:xfrm>
                <a:off x="3122997" y="5505645"/>
                <a:ext cx="185400" cy="1144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18677" y="5501325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14:cNvPr>
                <p14:cNvContentPartPr/>
                <p14:nvPr/>
              </p14:nvContentPartPr>
              <p14:xfrm>
                <a:off x="3990957" y="5546685"/>
                <a:ext cx="423360" cy="331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6637" y="5542365"/>
                  <a:ext cx="43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14:cNvPr>
                <p14:cNvContentPartPr/>
                <p14:nvPr/>
              </p14:nvContentPartPr>
              <p14:xfrm>
                <a:off x="4310277" y="5488005"/>
                <a:ext cx="206280" cy="141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05957" y="5483685"/>
                  <a:ext cx="21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14:cNvPr>
                <p14:cNvContentPartPr/>
                <p14:nvPr/>
              </p14:nvContentPartPr>
              <p14:xfrm>
                <a:off x="4042797" y="5264445"/>
                <a:ext cx="84600" cy="120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38477" y="5260125"/>
                  <a:ext cx="9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14:cNvPr>
                <p14:cNvContentPartPr/>
                <p14:nvPr/>
              </p14:nvContentPartPr>
              <p14:xfrm>
                <a:off x="4192917" y="5296125"/>
                <a:ext cx="93240" cy="1425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8597" y="5291805"/>
                  <a:ext cx="101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14:cNvPr>
                <p14:cNvContentPartPr/>
                <p14:nvPr/>
              </p14:nvContentPartPr>
              <p14:xfrm>
                <a:off x="4284357" y="5282805"/>
                <a:ext cx="99360" cy="45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280037" y="5278485"/>
                  <a:ext cx="10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14:cNvPr>
                <p14:cNvContentPartPr/>
                <p14:nvPr/>
              </p14:nvContentPartPr>
              <p14:xfrm>
                <a:off x="4400637" y="5255805"/>
                <a:ext cx="183960" cy="64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96317" y="5251485"/>
                  <a:ext cx="19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14:cNvPr>
                <p14:cNvContentPartPr/>
                <p14:nvPr/>
              </p14:nvContentPartPr>
              <p14:xfrm>
                <a:off x="4774677" y="5434725"/>
                <a:ext cx="16560" cy="2055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70357" y="5430405"/>
                  <a:ext cx="2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14:cNvPr>
                <p14:cNvContentPartPr/>
                <p14:nvPr/>
              </p14:nvContentPartPr>
              <p14:xfrm>
                <a:off x="4711317" y="5551005"/>
                <a:ext cx="174960" cy="60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6997" y="5546685"/>
                  <a:ext cx="18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14:cNvPr>
                <p14:cNvContentPartPr/>
                <p14:nvPr/>
              </p14:nvContentPartPr>
              <p14:xfrm>
                <a:off x="4688997" y="5392965"/>
                <a:ext cx="207360" cy="162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84677" y="5388645"/>
                  <a:ext cx="21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14:cNvPr>
                <p14:cNvContentPartPr/>
                <p14:nvPr/>
              </p14:nvContentPartPr>
              <p14:xfrm>
                <a:off x="4957197" y="5363445"/>
                <a:ext cx="88200" cy="216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52877" y="5359125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14:cNvPr>
                <p14:cNvContentPartPr/>
                <p14:nvPr/>
              </p14:nvContentPartPr>
              <p14:xfrm>
                <a:off x="5132877" y="5396565"/>
                <a:ext cx="92160" cy="120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128557" y="5392245"/>
                  <a:ext cx="10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14:cNvPr>
                <p14:cNvContentPartPr/>
                <p14:nvPr/>
              </p14:nvContentPartPr>
              <p14:xfrm>
                <a:off x="5258517" y="5412765"/>
                <a:ext cx="91440" cy="784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54197" y="5408445"/>
                  <a:ext cx="10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14:cNvPr>
                <p14:cNvContentPartPr/>
                <p14:nvPr/>
              </p14:nvContentPartPr>
              <p14:xfrm>
                <a:off x="5375877" y="5408085"/>
                <a:ext cx="38880" cy="990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71557" y="5403765"/>
                  <a:ext cx="4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14:cNvPr>
                <p14:cNvContentPartPr/>
                <p14:nvPr/>
              </p14:nvContentPartPr>
              <p14:xfrm>
                <a:off x="5456517" y="5386845"/>
                <a:ext cx="79200" cy="128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452197" y="5382525"/>
                  <a:ext cx="87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14:cNvPr>
                <p14:cNvContentPartPr/>
                <p14:nvPr/>
              </p14:nvContentPartPr>
              <p14:xfrm>
                <a:off x="5588277" y="5354445"/>
                <a:ext cx="57240" cy="154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583957" y="5350125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14:cNvPr>
                <p14:cNvContentPartPr/>
                <p14:nvPr/>
              </p14:nvContentPartPr>
              <p14:xfrm>
                <a:off x="5708517" y="5387205"/>
                <a:ext cx="126000" cy="53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04197" y="5382885"/>
                  <a:ext cx="13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14:cNvPr>
                <p14:cNvContentPartPr/>
                <p14:nvPr/>
              </p14:nvContentPartPr>
              <p14:xfrm>
                <a:off x="5965197" y="5309805"/>
                <a:ext cx="142920" cy="1440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60877" y="5305485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14:cNvPr>
                <p14:cNvContentPartPr/>
                <p14:nvPr/>
              </p14:nvContentPartPr>
              <p14:xfrm>
                <a:off x="6134037" y="5320605"/>
                <a:ext cx="106200" cy="111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29717" y="531628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14:cNvPr>
                <p14:cNvContentPartPr/>
                <p14:nvPr/>
              </p14:nvContentPartPr>
              <p14:xfrm>
                <a:off x="6296397" y="5327085"/>
                <a:ext cx="72720" cy="129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292077" y="5322765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14:cNvPr>
                <p14:cNvContentPartPr/>
                <p14:nvPr/>
              </p14:nvContentPartPr>
              <p14:xfrm>
                <a:off x="6403317" y="5428605"/>
                <a:ext cx="23760" cy="54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98997" y="5424285"/>
                  <a:ext cx="3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14:cNvPr>
                <p14:cNvContentPartPr/>
                <p14:nvPr/>
              </p14:nvContentPartPr>
              <p14:xfrm>
                <a:off x="6497637" y="5302965"/>
                <a:ext cx="94320" cy="141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93317" y="5298645"/>
                  <a:ext cx="10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14:cNvPr>
                <p14:cNvContentPartPr/>
                <p14:nvPr/>
              </p14:nvContentPartPr>
              <p14:xfrm>
                <a:off x="6640557" y="5308365"/>
                <a:ext cx="79920" cy="143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36237" y="5304045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14:cNvPr>
                <p14:cNvContentPartPr/>
                <p14:nvPr/>
              </p14:nvContentPartPr>
              <p14:xfrm>
                <a:off x="2113197" y="6031605"/>
                <a:ext cx="200880" cy="8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08877" y="6027285"/>
                  <a:ext cx="20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14:cNvPr>
                <p14:cNvContentPartPr/>
                <p14:nvPr/>
              </p14:nvContentPartPr>
              <p14:xfrm>
                <a:off x="2274837" y="5953485"/>
                <a:ext cx="162000" cy="145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270517" y="5949165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14:cNvPr>
                <p14:cNvContentPartPr/>
                <p14:nvPr/>
              </p14:nvContentPartPr>
              <p14:xfrm>
                <a:off x="3441957" y="5641005"/>
                <a:ext cx="102960" cy="76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437637" y="5636685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14:cNvPr>
                <p14:cNvContentPartPr/>
                <p14:nvPr/>
              </p14:nvContentPartPr>
              <p14:xfrm>
                <a:off x="3560757" y="5627325"/>
                <a:ext cx="73080" cy="69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56437" y="5623005"/>
                  <a:ext cx="81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14:cNvPr>
                <p14:cNvContentPartPr/>
                <p14:nvPr/>
              </p14:nvContentPartPr>
              <p14:xfrm>
                <a:off x="3671637" y="5636685"/>
                <a:ext cx="7920" cy="51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667317" y="5632365"/>
                  <a:ext cx="16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14:cNvPr>
                <p14:cNvContentPartPr/>
                <p14:nvPr/>
              </p14:nvContentPartPr>
              <p14:xfrm>
                <a:off x="3725997" y="5605005"/>
                <a:ext cx="108720" cy="936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1677" y="5600685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14:cNvPr>
                <p14:cNvContentPartPr/>
                <p14:nvPr/>
              </p14:nvContentPartPr>
              <p14:xfrm>
                <a:off x="2676597" y="5919645"/>
                <a:ext cx="191880" cy="135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72277" y="5915325"/>
                  <a:ext cx="20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14:cNvPr>
                <p14:cNvContentPartPr/>
                <p14:nvPr/>
              </p14:nvContentPartPr>
              <p14:xfrm>
                <a:off x="2909517" y="5925405"/>
                <a:ext cx="136440" cy="120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05197" y="5921085"/>
                  <a:ext cx="14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14:cNvPr>
                <p14:cNvContentPartPr/>
                <p14:nvPr/>
              </p14:nvContentPartPr>
              <p14:xfrm>
                <a:off x="3075117" y="5921805"/>
                <a:ext cx="123480" cy="99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70797" y="5917485"/>
                  <a:ext cx="13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14:cNvPr>
                <p14:cNvContentPartPr/>
                <p14:nvPr/>
              </p14:nvContentPartPr>
              <p14:xfrm>
                <a:off x="3270597" y="5854845"/>
                <a:ext cx="97920" cy="192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266277" y="5850525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14:cNvPr>
                <p14:cNvContentPartPr/>
                <p14:nvPr/>
              </p14:nvContentPartPr>
              <p14:xfrm>
                <a:off x="3392997" y="5891565"/>
                <a:ext cx="151920" cy="117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388677" y="5887245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14:cNvPr>
                <p14:cNvContentPartPr/>
                <p14:nvPr/>
              </p14:nvContentPartPr>
              <p14:xfrm>
                <a:off x="3606837" y="5903445"/>
                <a:ext cx="32760" cy="1166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02517" y="5899125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14:cNvPr>
                <p14:cNvContentPartPr/>
                <p14:nvPr/>
              </p14:nvContentPartPr>
              <p14:xfrm>
                <a:off x="3556077" y="5944485"/>
                <a:ext cx="140760" cy="33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551757" y="5940165"/>
                  <a:ext cx="14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14:cNvPr>
                <p14:cNvContentPartPr/>
                <p14:nvPr/>
              </p14:nvContentPartPr>
              <p14:xfrm>
                <a:off x="3695037" y="5901285"/>
                <a:ext cx="157320" cy="169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690717" y="5896965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14:cNvPr>
                <p14:cNvContentPartPr/>
                <p14:nvPr/>
              </p14:nvContentPartPr>
              <p14:xfrm>
                <a:off x="3709077" y="5846925"/>
                <a:ext cx="152280" cy="28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4757" y="5842605"/>
                  <a:ext cx="160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14:cNvPr>
                <p14:cNvContentPartPr/>
                <p14:nvPr/>
              </p14:nvContentPartPr>
              <p14:xfrm>
                <a:off x="3819237" y="5815245"/>
                <a:ext cx="130320" cy="2876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814917" y="5810925"/>
                  <a:ext cx="138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14:cNvPr>
                <p14:cNvContentPartPr/>
                <p14:nvPr/>
              </p14:nvContentPartPr>
              <p14:xfrm>
                <a:off x="4003917" y="5807325"/>
                <a:ext cx="87840" cy="221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9597" y="5803005"/>
                  <a:ext cx="96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14:cNvPr>
                <p14:cNvContentPartPr/>
                <p14:nvPr/>
              </p14:nvContentPartPr>
              <p14:xfrm>
                <a:off x="4103277" y="5869965"/>
                <a:ext cx="160200" cy="95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8957" y="5865645"/>
                  <a:ext cx="16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14:cNvPr>
                <p14:cNvContentPartPr/>
                <p14:nvPr/>
              </p14:nvContentPartPr>
              <p14:xfrm>
                <a:off x="4340517" y="5887965"/>
                <a:ext cx="30960" cy="88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36197" y="5883645"/>
                  <a:ext cx="39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14:cNvPr>
                <p14:cNvContentPartPr/>
                <p14:nvPr/>
              </p14:nvContentPartPr>
              <p14:xfrm>
                <a:off x="4310277" y="5914605"/>
                <a:ext cx="139680" cy="4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305957" y="5910285"/>
                  <a:ext cx="148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14:cNvPr>
                <p14:cNvContentPartPr/>
                <p14:nvPr/>
              </p14:nvContentPartPr>
              <p14:xfrm>
                <a:off x="4443477" y="5883285"/>
                <a:ext cx="88560" cy="180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39157" y="5878965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14:cNvPr>
                <p14:cNvContentPartPr/>
                <p14:nvPr/>
              </p14:nvContentPartPr>
              <p14:xfrm>
                <a:off x="4448517" y="5835405"/>
                <a:ext cx="128520" cy="68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44197" y="5831085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14:cNvPr>
                <p14:cNvContentPartPr/>
                <p14:nvPr/>
              </p14:nvContentPartPr>
              <p14:xfrm>
                <a:off x="4527717" y="5799765"/>
                <a:ext cx="127080" cy="2725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23397" y="5795445"/>
                  <a:ext cx="135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14:cNvPr>
                <p14:cNvContentPartPr/>
                <p14:nvPr/>
              </p14:nvContentPartPr>
              <p14:xfrm>
                <a:off x="4155117" y="5666205"/>
                <a:ext cx="156960" cy="774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150797" y="5661885"/>
                  <a:ext cx="165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14:cNvPr>
                <p14:cNvContentPartPr/>
                <p14:nvPr/>
              </p14:nvContentPartPr>
              <p14:xfrm>
                <a:off x="4325757" y="5654685"/>
                <a:ext cx="68760" cy="57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21437" y="5650365"/>
                  <a:ext cx="77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14:cNvPr>
                <p14:cNvContentPartPr/>
                <p14:nvPr/>
              </p14:nvContentPartPr>
              <p14:xfrm>
                <a:off x="4408197" y="5661525"/>
                <a:ext cx="33120" cy="82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403877" y="5657205"/>
                  <a:ext cx="4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14:cNvPr>
                <p14:cNvContentPartPr/>
                <p14:nvPr/>
              </p14:nvContentPartPr>
              <p14:xfrm>
                <a:off x="4462557" y="5647845"/>
                <a:ext cx="95400" cy="92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58237" y="5643525"/>
                  <a:ext cx="104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14:cNvPr>
                <p14:cNvContentPartPr/>
                <p14:nvPr/>
              </p14:nvContentPartPr>
              <p14:xfrm>
                <a:off x="4713837" y="5787165"/>
                <a:ext cx="66600" cy="206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09517" y="5782845"/>
                  <a:ext cx="7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14:cNvPr>
                <p14:cNvContentPartPr/>
                <p14:nvPr/>
              </p14:nvContentPartPr>
              <p14:xfrm>
                <a:off x="4816797" y="5833965"/>
                <a:ext cx="103320" cy="100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12477" y="5829645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14:cNvPr>
                <p14:cNvContentPartPr/>
                <p14:nvPr/>
              </p14:nvContentPartPr>
              <p14:xfrm>
                <a:off x="4977717" y="5842245"/>
                <a:ext cx="35280" cy="117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73397" y="5837925"/>
                  <a:ext cx="4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14:cNvPr>
                <p14:cNvContentPartPr/>
                <p14:nvPr/>
              </p14:nvContentPartPr>
              <p14:xfrm>
                <a:off x="4939197" y="5891205"/>
                <a:ext cx="155520" cy="10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34877" y="588688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14:cNvPr>
                <p14:cNvContentPartPr/>
                <p14:nvPr/>
              </p14:nvContentPartPr>
              <p14:xfrm>
                <a:off x="5102997" y="5791485"/>
                <a:ext cx="117000" cy="224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98677" y="5787165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14:cNvPr>
                <p14:cNvContentPartPr/>
                <p14:nvPr/>
              </p14:nvContentPartPr>
              <p14:xfrm>
                <a:off x="5193717" y="5764125"/>
                <a:ext cx="106560" cy="250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89397" y="5759805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14:cNvPr>
                <p14:cNvContentPartPr/>
                <p14:nvPr/>
              </p14:nvContentPartPr>
              <p14:xfrm>
                <a:off x="4849197" y="5624445"/>
                <a:ext cx="92160" cy="943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44877" y="5620125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14:cNvPr>
                <p14:cNvContentPartPr/>
                <p14:nvPr/>
              </p14:nvContentPartPr>
              <p14:xfrm>
                <a:off x="4965837" y="5655045"/>
                <a:ext cx="76320" cy="475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61517" y="5650725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14:cNvPr>
                <p14:cNvContentPartPr/>
                <p14:nvPr/>
              </p14:nvContentPartPr>
              <p14:xfrm>
                <a:off x="5068077" y="5620485"/>
                <a:ext cx="66240" cy="42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63757" y="5616165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14:cNvPr>
                <p14:cNvContentPartPr/>
                <p14:nvPr/>
              </p14:nvContentPartPr>
              <p14:xfrm>
                <a:off x="5070957" y="5623005"/>
                <a:ext cx="36000" cy="101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66637" y="5618685"/>
                  <a:ext cx="44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14:cNvPr>
                <p14:cNvContentPartPr/>
                <p14:nvPr/>
              </p14:nvContentPartPr>
              <p14:xfrm>
                <a:off x="5124957" y="5615805"/>
                <a:ext cx="72720" cy="107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20637" y="5611485"/>
                  <a:ext cx="81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14:cNvPr>
                <p14:cNvContentPartPr/>
                <p14:nvPr/>
              </p14:nvContentPartPr>
              <p14:xfrm>
                <a:off x="5415477" y="5829645"/>
                <a:ext cx="181080" cy="5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411157" y="5825325"/>
                  <a:ext cx="18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14:cNvPr>
                <p14:cNvContentPartPr/>
                <p14:nvPr/>
              </p14:nvContentPartPr>
              <p14:xfrm>
                <a:off x="5406837" y="5866005"/>
                <a:ext cx="190800" cy="1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02517" y="5861685"/>
                  <a:ext cx="19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14:cNvPr>
                <p14:cNvContentPartPr/>
                <p14:nvPr/>
              </p14:nvContentPartPr>
              <p14:xfrm>
                <a:off x="5717157" y="5760165"/>
                <a:ext cx="168120" cy="1249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12837" y="5755845"/>
                  <a:ext cx="176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14:cNvPr>
                <p14:cNvContentPartPr/>
                <p14:nvPr/>
              </p14:nvContentPartPr>
              <p14:xfrm>
                <a:off x="5906157" y="5744325"/>
                <a:ext cx="131400" cy="106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01837" y="5740005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14:cNvPr>
                <p14:cNvContentPartPr/>
                <p14:nvPr/>
              </p14:nvContentPartPr>
              <p14:xfrm>
                <a:off x="6074637" y="5733885"/>
                <a:ext cx="100800" cy="126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70317" y="5729565"/>
                  <a:ext cx="109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14:cNvPr>
                <p14:cNvContentPartPr/>
                <p14:nvPr/>
              </p14:nvContentPartPr>
              <p14:xfrm>
                <a:off x="6200637" y="5835765"/>
                <a:ext cx="18360" cy="586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96317" y="5831445"/>
                  <a:ext cx="2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14:cNvPr>
                <p14:cNvContentPartPr/>
                <p14:nvPr/>
              </p14:nvContentPartPr>
              <p14:xfrm>
                <a:off x="6280917" y="5719485"/>
                <a:ext cx="100440" cy="1324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76597" y="571516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14:cNvPr>
                <p14:cNvContentPartPr/>
                <p14:nvPr/>
              </p14:nvContentPartPr>
              <p14:xfrm>
                <a:off x="6418797" y="5734965"/>
                <a:ext cx="117000" cy="145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14477" y="5730645"/>
                  <a:ext cx="12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14:cNvPr>
                <p14:cNvContentPartPr/>
                <p14:nvPr/>
              </p14:nvContentPartPr>
              <p14:xfrm>
                <a:off x="3274197" y="6075885"/>
                <a:ext cx="917280" cy="136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69877" y="6071565"/>
                  <a:ext cx="9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14:cNvPr>
                <p14:cNvContentPartPr/>
                <p14:nvPr/>
              </p14:nvContentPartPr>
              <p14:xfrm>
                <a:off x="4188957" y="6045645"/>
                <a:ext cx="889200" cy="129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84637" y="6041325"/>
                  <a:ext cx="89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14:cNvPr>
                <p14:cNvContentPartPr/>
                <p14:nvPr/>
              </p14:nvContentPartPr>
              <p14:xfrm>
                <a:off x="3840477" y="6229605"/>
                <a:ext cx="144360" cy="80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836157" y="6225285"/>
                  <a:ext cx="15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14:cNvPr>
                <p14:cNvContentPartPr/>
                <p14:nvPr/>
              </p14:nvContentPartPr>
              <p14:xfrm>
                <a:off x="4023357" y="6232485"/>
                <a:ext cx="117720" cy="990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019037" y="6228165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14:cNvPr>
                <p14:cNvContentPartPr/>
                <p14:nvPr/>
              </p14:nvContentPartPr>
              <p14:xfrm>
                <a:off x="4055757" y="6210525"/>
                <a:ext cx="46440" cy="111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51437" y="6206205"/>
                  <a:ext cx="5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14:cNvPr>
                <p14:cNvContentPartPr/>
                <p14:nvPr/>
              </p14:nvContentPartPr>
              <p14:xfrm>
                <a:off x="3998517" y="6272805"/>
                <a:ext cx="173160" cy="327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94197" y="6268485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14:cNvPr>
                <p14:cNvContentPartPr/>
                <p14:nvPr/>
              </p14:nvContentPartPr>
              <p14:xfrm>
                <a:off x="4203717" y="6231405"/>
                <a:ext cx="105120" cy="158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99397" y="6227085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14:cNvPr>
                <p14:cNvContentPartPr/>
                <p14:nvPr/>
              </p14:nvContentPartPr>
              <p14:xfrm>
                <a:off x="4182117" y="6190365"/>
                <a:ext cx="142920" cy="4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77797" y="6186045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14:cNvPr>
                <p14:cNvContentPartPr/>
                <p14:nvPr/>
              </p14:nvContentPartPr>
              <p14:xfrm>
                <a:off x="4178877" y="6190365"/>
                <a:ext cx="124200" cy="16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174557" y="6186045"/>
                  <a:ext cx="13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14:cNvPr>
                <p14:cNvContentPartPr/>
                <p14:nvPr/>
              </p14:nvContentPartPr>
              <p14:xfrm>
                <a:off x="4291557" y="6157245"/>
                <a:ext cx="102600" cy="201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287237" y="6152925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14:cNvPr>
                <p14:cNvContentPartPr/>
                <p14:nvPr/>
              </p14:nvContentPartPr>
              <p14:xfrm>
                <a:off x="3794037" y="6147885"/>
                <a:ext cx="74880" cy="214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89717" y="6143565"/>
                  <a:ext cx="83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14:cNvPr>
                <p14:cNvContentPartPr/>
                <p14:nvPr/>
              </p14:nvContentPartPr>
              <p14:xfrm>
                <a:off x="4407477" y="6092805"/>
                <a:ext cx="129960" cy="106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403157" y="6088485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14:cNvPr>
                <p14:cNvContentPartPr/>
                <p14:nvPr/>
              </p14:nvContentPartPr>
              <p14:xfrm>
                <a:off x="6637317" y="5846925"/>
                <a:ext cx="130320" cy="5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32997" y="5842605"/>
                  <a:ext cx="138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14:cNvPr>
                <p14:cNvContentPartPr/>
                <p14:nvPr/>
              </p14:nvContentPartPr>
              <p14:xfrm>
                <a:off x="6623637" y="5866005"/>
                <a:ext cx="145080" cy="57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619317" y="5861685"/>
                  <a:ext cx="153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14:cNvPr>
                <p14:cNvContentPartPr/>
                <p14:nvPr/>
              </p14:nvContentPartPr>
              <p14:xfrm>
                <a:off x="6752517" y="5789685"/>
                <a:ext cx="151920" cy="1702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748197" y="5785365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14:cNvPr>
                <p14:cNvContentPartPr/>
                <p14:nvPr/>
              </p14:nvContentPartPr>
              <p14:xfrm>
                <a:off x="4506117" y="5848005"/>
                <a:ext cx="2502360" cy="537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01797" y="5843685"/>
                  <a:ext cx="25110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14:cNvPr>
                <p14:cNvContentPartPr/>
                <p14:nvPr/>
              </p14:nvContentPartPr>
              <p14:xfrm>
                <a:off x="4673877" y="6344445"/>
                <a:ext cx="128520" cy="1231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669557" y="6340125"/>
                  <a:ext cx="13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14:cNvPr>
                <p14:cNvContentPartPr/>
                <p14:nvPr/>
              </p14:nvContentPartPr>
              <p14:xfrm>
                <a:off x="5993637" y="6233565"/>
                <a:ext cx="164160" cy="1148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89317" y="6229245"/>
                  <a:ext cx="17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14:cNvPr>
                <p14:cNvContentPartPr/>
                <p14:nvPr/>
              </p14:nvContentPartPr>
              <p14:xfrm>
                <a:off x="6188757" y="6202605"/>
                <a:ext cx="120240" cy="60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84437" y="6198285"/>
                  <a:ext cx="12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14:cNvPr>
                <p14:cNvContentPartPr/>
                <p14:nvPr/>
              </p14:nvContentPartPr>
              <p14:xfrm>
                <a:off x="6150597" y="6208365"/>
                <a:ext cx="138600" cy="157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46277" y="6204045"/>
                  <a:ext cx="14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14:cNvPr>
                <p14:cNvContentPartPr/>
                <p14:nvPr/>
              </p14:nvContentPartPr>
              <p14:xfrm>
                <a:off x="6333477" y="6200085"/>
                <a:ext cx="101160" cy="125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157" y="6195765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14:cNvPr>
                <p14:cNvContentPartPr/>
                <p14:nvPr/>
              </p14:nvContentPartPr>
              <p14:xfrm>
                <a:off x="6427437" y="6327525"/>
                <a:ext cx="21240" cy="709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23117" y="6323205"/>
                  <a:ext cx="2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14:cNvPr>
                <p14:cNvContentPartPr/>
                <p14:nvPr/>
              </p14:nvContentPartPr>
              <p14:xfrm>
                <a:off x="6514917" y="6195405"/>
                <a:ext cx="104400" cy="1436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10597" y="6191085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14:cNvPr>
                <p14:cNvContentPartPr/>
                <p14:nvPr/>
              </p14:nvContentPartPr>
              <p14:xfrm>
                <a:off x="6656757" y="6194685"/>
                <a:ext cx="91080" cy="125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52437" y="6190365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14:cNvPr>
                <p14:cNvContentPartPr/>
                <p14:nvPr/>
              </p14:nvContentPartPr>
              <p14:xfrm>
                <a:off x="6032877" y="6380085"/>
                <a:ext cx="751320" cy="32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28557" y="6375765"/>
                  <a:ext cx="75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14:cNvPr>
                <p14:cNvContentPartPr/>
                <p14:nvPr/>
              </p14:nvContentPartPr>
              <p14:xfrm>
                <a:off x="6052677" y="6462885"/>
                <a:ext cx="156240" cy="802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48357" y="6458565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14:cNvPr>
                <p14:cNvContentPartPr/>
                <p14:nvPr/>
              </p14:nvContentPartPr>
              <p14:xfrm>
                <a:off x="6248877" y="6462885"/>
                <a:ext cx="96840" cy="680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44557" y="6458565"/>
                  <a:ext cx="105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14:cNvPr>
                <p14:cNvContentPartPr/>
                <p14:nvPr/>
              </p14:nvContentPartPr>
              <p14:xfrm>
                <a:off x="6390357" y="6456045"/>
                <a:ext cx="103320" cy="86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86037" y="6451725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14:cNvPr>
                <p14:cNvContentPartPr/>
                <p14:nvPr/>
              </p14:nvContentPartPr>
              <p14:xfrm>
                <a:off x="6927477" y="6370725"/>
                <a:ext cx="147960" cy="64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23157" y="6366405"/>
                  <a:ext cx="156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14:cNvPr>
                <p14:cNvContentPartPr/>
                <p14:nvPr/>
              </p14:nvContentPartPr>
              <p14:xfrm>
                <a:off x="6935397" y="6394125"/>
                <a:ext cx="160560" cy="13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31077" y="6389805"/>
                  <a:ext cx="169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14:cNvPr>
                <p14:cNvContentPartPr/>
                <p14:nvPr/>
              </p14:nvContentPartPr>
              <p14:xfrm>
                <a:off x="7126917" y="6257325"/>
                <a:ext cx="219960" cy="1558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122597" y="6253005"/>
                  <a:ext cx="22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14:cNvPr>
                <p14:cNvContentPartPr/>
                <p14:nvPr/>
              </p14:nvContentPartPr>
              <p14:xfrm>
                <a:off x="7368837" y="6289005"/>
                <a:ext cx="102240" cy="116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364517" y="6284685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14:cNvPr>
                <p14:cNvContentPartPr/>
                <p14:nvPr/>
              </p14:nvContentPartPr>
              <p14:xfrm>
                <a:off x="7483317" y="6302325"/>
                <a:ext cx="92160" cy="1717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78997" y="6298005"/>
                  <a:ext cx="100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14:cNvPr>
                <p14:cNvContentPartPr/>
                <p14:nvPr/>
              </p14:nvContentPartPr>
              <p14:xfrm>
                <a:off x="7482597" y="6230685"/>
                <a:ext cx="131400" cy="6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478277" y="6226365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14:cNvPr>
                <p14:cNvContentPartPr/>
                <p14:nvPr/>
              </p14:nvContentPartPr>
              <p14:xfrm>
                <a:off x="7559997" y="6203685"/>
                <a:ext cx="155880" cy="230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555677" y="6199365"/>
                  <a:ext cx="164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14:cNvPr>
                <p14:cNvContentPartPr/>
                <p14:nvPr/>
              </p14:nvContentPartPr>
              <p14:xfrm>
                <a:off x="7114317" y="6201525"/>
                <a:ext cx="154080" cy="268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109997" y="6197205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14:cNvPr>
                <p14:cNvContentPartPr/>
                <p14:nvPr/>
              </p14:nvContentPartPr>
              <p14:xfrm>
                <a:off x="7703997" y="6038085"/>
                <a:ext cx="106200" cy="1422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99677" y="6033765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14:cNvPr>
                <p14:cNvContentPartPr/>
                <p14:nvPr/>
              </p14:nvContentPartPr>
              <p14:xfrm>
                <a:off x="7000557" y="5318085"/>
                <a:ext cx="855360" cy="9615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996237" y="5313765"/>
                  <a:ext cx="86400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14:cNvPr>
                <p14:cNvContentPartPr/>
                <p14:nvPr/>
              </p14:nvContentPartPr>
              <p14:xfrm>
                <a:off x="7104957" y="5245005"/>
                <a:ext cx="146160" cy="1094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100637" y="5240685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14:cNvPr>
                <p14:cNvContentPartPr/>
                <p14:nvPr/>
              </p14:nvContentPartPr>
              <p14:xfrm>
                <a:off x="7311597" y="5065005"/>
                <a:ext cx="67320" cy="925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07277" y="5060685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14:cNvPr>
                <p14:cNvContentPartPr/>
                <p14:nvPr/>
              </p14:nvContentPartPr>
              <p14:xfrm>
                <a:off x="7334637" y="4928205"/>
                <a:ext cx="739440" cy="415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30317" y="4923885"/>
                  <a:ext cx="7480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14:cNvPr>
                <p14:cNvContentPartPr/>
                <p14:nvPr/>
              </p14:nvContentPartPr>
              <p14:xfrm>
                <a:off x="7468917" y="5109645"/>
                <a:ext cx="129240" cy="698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64597" y="5105325"/>
                  <a:ext cx="13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14:cNvPr>
                <p14:cNvContentPartPr/>
                <p14:nvPr/>
              </p14:nvContentPartPr>
              <p14:xfrm>
                <a:off x="7630917" y="5122965"/>
                <a:ext cx="8640" cy="8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626597" y="5118645"/>
                  <a:ext cx="1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14:cNvPr>
                <p14:cNvContentPartPr/>
                <p14:nvPr/>
              </p14:nvContentPartPr>
              <p14:xfrm>
                <a:off x="7600677" y="5080125"/>
                <a:ext cx="102240" cy="81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96357" y="5075805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14:cNvPr>
                <p14:cNvContentPartPr/>
                <p14:nvPr/>
              </p14:nvContentPartPr>
              <p14:xfrm>
                <a:off x="7706517" y="5058885"/>
                <a:ext cx="78840" cy="100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02197" y="5054565"/>
                  <a:ext cx="87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14:cNvPr>
                <p14:cNvContentPartPr/>
                <p14:nvPr/>
              </p14:nvContentPartPr>
              <p14:xfrm>
                <a:off x="7774917" y="5131605"/>
                <a:ext cx="26280" cy="50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70597" y="5127285"/>
                  <a:ext cx="3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14:cNvPr>
                <p14:cNvContentPartPr/>
                <p14:nvPr/>
              </p14:nvContentPartPr>
              <p14:xfrm>
                <a:off x="7819557" y="5063925"/>
                <a:ext cx="46080" cy="52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815237" y="5059605"/>
                  <a:ext cx="5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14:cNvPr>
                <p14:cNvContentPartPr/>
                <p14:nvPr/>
              </p14:nvContentPartPr>
              <p14:xfrm>
                <a:off x="7859157" y="5036205"/>
                <a:ext cx="71640" cy="86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54837" y="5031885"/>
                  <a:ext cx="80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14:cNvPr>
                <p14:cNvContentPartPr/>
                <p14:nvPr/>
              </p14:nvContentPartPr>
              <p14:xfrm>
                <a:off x="7433637" y="5148165"/>
                <a:ext cx="503640" cy="100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429317" y="5143845"/>
                  <a:ext cx="51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14:cNvPr>
                <p14:cNvContentPartPr/>
                <p14:nvPr/>
              </p14:nvContentPartPr>
              <p14:xfrm>
                <a:off x="7459197" y="5251485"/>
                <a:ext cx="147600" cy="77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54877" y="5247165"/>
                  <a:ext cx="15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14:cNvPr>
                <p14:cNvContentPartPr/>
                <p14:nvPr/>
              </p14:nvContentPartPr>
              <p14:xfrm>
                <a:off x="7590237" y="5237445"/>
                <a:ext cx="97200" cy="784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585917" y="523312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14:cNvPr>
                <p14:cNvContentPartPr/>
                <p14:nvPr/>
              </p14:nvContentPartPr>
              <p14:xfrm>
                <a:off x="7704717" y="5246085"/>
                <a:ext cx="80280" cy="568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00397" y="5241765"/>
                  <a:ext cx="8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14:cNvPr>
                <p14:cNvContentPartPr/>
                <p14:nvPr/>
              </p14:nvContentPartPr>
              <p14:xfrm>
                <a:off x="8085237" y="5144205"/>
                <a:ext cx="125280" cy="20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80917" y="513988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14:cNvPr>
                <p14:cNvContentPartPr/>
                <p14:nvPr/>
              </p14:nvContentPartPr>
              <p14:xfrm>
                <a:off x="8243277" y="5040165"/>
                <a:ext cx="167760" cy="1350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38957" y="5035845"/>
                  <a:ext cx="1764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14:cNvPr>
              <p14:cNvContentPartPr/>
              <p14:nvPr/>
            </p14:nvContentPartPr>
            <p14:xfrm>
              <a:off x="7144557" y="4805085"/>
              <a:ext cx="988560" cy="7484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140237" y="4800765"/>
                <a:ext cx="9972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14:cNvPr>
              <p14:cNvContentPartPr/>
              <p14:nvPr/>
            </p14:nvContentPartPr>
            <p14:xfrm>
              <a:off x="7458837" y="4950165"/>
              <a:ext cx="534960" cy="48600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7454517" y="4945845"/>
                <a:ext cx="5436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14:cNvPr>
              <p14:cNvContentPartPr/>
              <p14:nvPr/>
            </p14:nvContentPartPr>
            <p14:xfrm>
              <a:off x="7088757" y="4780605"/>
              <a:ext cx="1297440" cy="68328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084437" y="4776285"/>
                <a:ext cx="130608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14:cNvPr>
              <p14:cNvContentPartPr/>
              <p14:nvPr/>
            </p14:nvContentPartPr>
            <p14:xfrm>
              <a:off x="465837" y="286725"/>
              <a:ext cx="6749640" cy="47883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61517" y="282405"/>
                <a:ext cx="6758280" cy="47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14:cNvPr>
              <p14:cNvContentPartPr/>
              <p14:nvPr/>
            </p14:nvContentPartPr>
            <p14:xfrm>
              <a:off x="620997" y="246765"/>
              <a:ext cx="386280" cy="2894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16677" y="242445"/>
                <a:ext cx="394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14:cNvPr>
              <p14:cNvContentPartPr/>
              <p14:nvPr/>
            </p14:nvContentPartPr>
            <p14:xfrm>
              <a:off x="1124637" y="149205"/>
              <a:ext cx="102600" cy="32724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1120317" y="144885"/>
                <a:ext cx="111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14:cNvPr>
              <p14:cNvContentPartPr/>
              <p14:nvPr/>
            </p14:nvContentPartPr>
            <p14:xfrm>
              <a:off x="1302117" y="156405"/>
              <a:ext cx="104760" cy="1108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1297797" y="152085"/>
                <a:ext cx="113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14:cNvPr>
              <p14:cNvContentPartPr/>
              <p14:nvPr/>
            </p14:nvContentPartPr>
            <p14:xfrm>
              <a:off x="1455837" y="154245"/>
              <a:ext cx="77760" cy="903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1451517" y="149925"/>
                <a:ext cx="86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14:cNvPr>
              <p14:cNvContentPartPr/>
              <p14:nvPr/>
            </p14:nvContentPartPr>
            <p14:xfrm>
              <a:off x="1580037" y="143805"/>
              <a:ext cx="75960" cy="12276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1575717" y="139485"/>
                <a:ext cx="8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14:cNvPr>
              <p14:cNvContentPartPr/>
              <p14:nvPr/>
            </p14:nvContentPartPr>
            <p14:xfrm>
              <a:off x="1691277" y="219765"/>
              <a:ext cx="12960" cy="5904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1686957" y="215445"/>
                <a:ext cx="21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14:cNvPr>
              <p14:cNvContentPartPr/>
              <p14:nvPr/>
            </p14:nvContentPartPr>
            <p14:xfrm>
              <a:off x="1739517" y="136245"/>
              <a:ext cx="79920" cy="1242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1735197" y="131925"/>
                <a:ext cx="8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14:cNvPr>
              <p14:cNvContentPartPr/>
              <p14:nvPr/>
            </p14:nvContentPartPr>
            <p14:xfrm>
              <a:off x="1846077" y="142725"/>
              <a:ext cx="72360" cy="1015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1841757" y="138405"/>
                <a:ext cx="81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14:cNvPr>
              <p14:cNvContentPartPr/>
              <p14:nvPr/>
            </p14:nvContentPartPr>
            <p14:xfrm>
              <a:off x="1281597" y="318045"/>
              <a:ext cx="666720" cy="140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1277277" y="313725"/>
                <a:ext cx="675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14:cNvPr>
              <p14:cNvContentPartPr/>
              <p14:nvPr/>
            </p14:nvContentPartPr>
            <p14:xfrm>
              <a:off x="1275477" y="396165"/>
              <a:ext cx="91800" cy="9324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1271157" y="391845"/>
                <a:ext cx="100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14:cNvPr>
              <p14:cNvContentPartPr/>
              <p14:nvPr/>
            </p14:nvContentPartPr>
            <p14:xfrm>
              <a:off x="1390317" y="396525"/>
              <a:ext cx="81000" cy="788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1385997" y="392205"/>
                <a:ext cx="89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14:cNvPr>
              <p14:cNvContentPartPr/>
              <p14:nvPr/>
            </p14:nvContentPartPr>
            <p14:xfrm>
              <a:off x="1504077" y="393285"/>
              <a:ext cx="83880" cy="8064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1499757" y="388965"/>
                <a:ext cx="9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14:cNvPr>
              <p14:cNvContentPartPr/>
              <p14:nvPr/>
            </p14:nvContentPartPr>
            <p14:xfrm>
              <a:off x="1605957" y="437565"/>
              <a:ext cx="26640" cy="6336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601637" y="433245"/>
                <a:ext cx="3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14:cNvPr>
              <p14:cNvContentPartPr/>
              <p14:nvPr/>
            </p14:nvContentPartPr>
            <p14:xfrm>
              <a:off x="1684437" y="395085"/>
              <a:ext cx="78120" cy="8532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1680117" y="390765"/>
                <a:ext cx="86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14:cNvPr>
              <p14:cNvContentPartPr/>
              <p14:nvPr/>
            </p14:nvContentPartPr>
            <p14:xfrm>
              <a:off x="1772637" y="385005"/>
              <a:ext cx="68400" cy="9504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1768317" y="380685"/>
                <a:ext cx="77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14:cNvPr>
              <p14:cNvContentPartPr/>
              <p14:nvPr/>
            </p14:nvContentPartPr>
            <p14:xfrm>
              <a:off x="2035077" y="334605"/>
              <a:ext cx="41760" cy="205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2030757" y="330285"/>
                <a:ext cx="50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14:cNvPr>
              <p14:cNvContentPartPr/>
              <p14:nvPr/>
            </p14:nvContentPartPr>
            <p14:xfrm>
              <a:off x="2167557" y="139125"/>
              <a:ext cx="105120" cy="1065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2163237" y="134805"/>
                <a:ext cx="113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14:cNvPr>
              <p14:cNvContentPartPr/>
              <p14:nvPr/>
            </p14:nvContentPartPr>
            <p14:xfrm>
              <a:off x="2292837" y="133005"/>
              <a:ext cx="104760" cy="918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2288517" y="128685"/>
                <a:ext cx="113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14:cNvPr>
              <p14:cNvContentPartPr/>
              <p14:nvPr/>
            </p14:nvContentPartPr>
            <p14:xfrm>
              <a:off x="2440077" y="120045"/>
              <a:ext cx="84960" cy="864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2435757" y="115725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14:cNvPr>
              <p14:cNvContentPartPr/>
              <p14:nvPr/>
            </p14:nvContentPartPr>
            <p14:xfrm>
              <a:off x="2541237" y="184125"/>
              <a:ext cx="13320" cy="532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2536917" y="179805"/>
                <a:ext cx="21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14:cNvPr>
              <p14:cNvContentPartPr/>
              <p14:nvPr/>
            </p14:nvContentPartPr>
            <p14:xfrm>
              <a:off x="2600637" y="111405"/>
              <a:ext cx="93600" cy="730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596317" y="107085"/>
                <a:ext cx="102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14:cNvPr>
              <p14:cNvContentPartPr/>
              <p14:nvPr/>
            </p14:nvContentPartPr>
            <p14:xfrm>
              <a:off x="2678037" y="110685"/>
              <a:ext cx="83160" cy="9540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73717" y="106365"/>
                <a:ext cx="91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14:cNvPr>
              <p14:cNvContentPartPr/>
              <p14:nvPr/>
            </p14:nvContentPartPr>
            <p14:xfrm>
              <a:off x="2183397" y="276645"/>
              <a:ext cx="603360" cy="3924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2179077" y="272325"/>
                <a:ext cx="612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14:cNvPr>
              <p14:cNvContentPartPr/>
              <p14:nvPr/>
            </p14:nvContentPartPr>
            <p14:xfrm>
              <a:off x="6990477" y="2450685"/>
              <a:ext cx="544680" cy="6228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6986157" y="2446365"/>
                <a:ext cx="553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14:cNvPr>
              <p14:cNvContentPartPr/>
              <p14:nvPr/>
            </p14:nvContentPartPr>
            <p14:xfrm>
              <a:off x="2177637" y="360165"/>
              <a:ext cx="125640" cy="10584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2173317" y="355845"/>
                <a:ext cx="134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14:cNvPr>
              <p14:cNvContentPartPr/>
              <p14:nvPr/>
            </p14:nvContentPartPr>
            <p14:xfrm>
              <a:off x="2299317" y="360525"/>
              <a:ext cx="76320" cy="8964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2294997" y="356205"/>
                <a:ext cx="84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14:cNvPr>
              <p14:cNvContentPartPr/>
              <p14:nvPr/>
            </p14:nvContentPartPr>
            <p14:xfrm>
              <a:off x="2416317" y="341085"/>
              <a:ext cx="53640" cy="10692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411997" y="336765"/>
                <a:ext cx="6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14:cNvPr>
              <p14:cNvContentPartPr/>
              <p14:nvPr/>
            </p14:nvContentPartPr>
            <p14:xfrm>
              <a:off x="2471037" y="436125"/>
              <a:ext cx="21600" cy="370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2466717" y="431805"/>
                <a:ext cx="30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14:cNvPr>
              <p14:cNvContentPartPr/>
              <p14:nvPr/>
            </p14:nvContentPartPr>
            <p14:xfrm>
              <a:off x="2534037" y="340005"/>
              <a:ext cx="60480" cy="795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529717" y="335685"/>
                <a:ext cx="69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14:cNvPr>
              <p14:cNvContentPartPr/>
              <p14:nvPr/>
            </p14:nvContentPartPr>
            <p14:xfrm>
              <a:off x="2626197" y="336765"/>
              <a:ext cx="69840" cy="11160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621877" y="332445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14:cNvPr>
              <p14:cNvContentPartPr/>
              <p14:nvPr/>
            </p14:nvContentPartPr>
            <p14:xfrm>
              <a:off x="2895477" y="292845"/>
              <a:ext cx="22320" cy="205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891157" y="288525"/>
                <a:ext cx="3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14:cNvPr>
              <p14:cNvContentPartPr/>
              <p14:nvPr/>
            </p14:nvContentPartPr>
            <p14:xfrm>
              <a:off x="2949117" y="138765"/>
              <a:ext cx="119880" cy="918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944797" y="134445"/>
                <a:ext cx="128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14:cNvPr>
              <p14:cNvContentPartPr/>
              <p14:nvPr/>
            </p14:nvContentPartPr>
            <p14:xfrm>
              <a:off x="3104997" y="141285"/>
              <a:ext cx="81720" cy="8172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100677" y="136965"/>
                <a:ext cx="90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14:cNvPr>
              <p14:cNvContentPartPr/>
              <p14:nvPr/>
            </p14:nvContentPartPr>
            <p14:xfrm>
              <a:off x="3227757" y="133005"/>
              <a:ext cx="51840" cy="9756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223437" y="128685"/>
                <a:ext cx="60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14:cNvPr>
              <p14:cNvContentPartPr/>
              <p14:nvPr/>
            </p14:nvContentPartPr>
            <p14:xfrm>
              <a:off x="3272397" y="197445"/>
              <a:ext cx="45000" cy="8028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68077" y="193125"/>
                <a:ext cx="53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14:cNvPr>
              <p14:cNvContentPartPr/>
              <p14:nvPr/>
            </p14:nvContentPartPr>
            <p14:xfrm>
              <a:off x="3367797" y="118965"/>
              <a:ext cx="84240" cy="1238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63477" y="114645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14:cNvPr>
              <p14:cNvContentPartPr/>
              <p14:nvPr/>
            </p14:nvContentPartPr>
            <p14:xfrm>
              <a:off x="3025797" y="267645"/>
              <a:ext cx="453600" cy="266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021477" y="263325"/>
                <a:ext cx="462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14:cNvPr>
              <p14:cNvContentPartPr/>
              <p14:nvPr/>
            </p14:nvContentPartPr>
            <p14:xfrm>
              <a:off x="2966397" y="367005"/>
              <a:ext cx="126360" cy="975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2962077" y="362685"/>
                <a:ext cx="135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14:cNvPr>
              <p14:cNvContentPartPr/>
              <p14:nvPr/>
            </p14:nvContentPartPr>
            <p14:xfrm>
              <a:off x="3137037" y="371325"/>
              <a:ext cx="64800" cy="5976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132717" y="367005"/>
                <a:ext cx="73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14:cNvPr>
              <p14:cNvContentPartPr/>
              <p14:nvPr/>
            </p14:nvContentPartPr>
            <p14:xfrm>
              <a:off x="3237477" y="372405"/>
              <a:ext cx="78120" cy="7272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233157" y="368085"/>
                <a:ext cx="86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14:cNvPr>
              <p14:cNvContentPartPr/>
              <p14:nvPr/>
            </p14:nvContentPartPr>
            <p14:xfrm>
              <a:off x="3491637" y="159645"/>
              <a:ext cx="79560" cy="24228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487317" y="155325"/>
                <a:ext cx="88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14:cNvPr>
              <p14:cNvContentPartPr/>
              <p14:nvPr/>
            </p14:nvContentPartPr>
            <p14:xfrm>
              <a:off x="3671637" y="38685"/>
              <a:ext cx="6480" cy="6624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3667317" y="34365"/>
                <a:ext cx="1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14:cNvPr>
              <p14:cNvContentPartPr/>
              <p14:nvPr/>
            </p14:nvContentPartPr>
            <p14:xfrm>
              <a:off x="3606117" y="101685"/>
              <a:ext cx="137520" cy="288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3601797" y="97365"/>
                <a:ext cx="146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14:cNvPr>
              <p14:cNvContentPartPr/>
              <p14:nvPr/>
            </p14:nvContentPartPr>
            <p14:xfrm>
              <a:off x="3634917" y="156405"/>
              <a:ext cx="91440" cy="871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630597" y="152085"/>
                <a:ext cx="100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14:cNvPr>
              <p14:cNvContentPartPr/>
              <p14:nvPr/>
            </p14:nvContentPartPr>
            <p14:xfrm>
              <a:off x="1272237" y="510285"/>
              <a:ext cx="518760" cy="3492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267917" y="505965"/>
                <a:ext cx="527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14:cNvPr>
              <p14:cNvContentPartPr/>
              <p14:nvPr/>
            </p14:nvContentPartPr>
            <p14:xfrm>
              <a:off x="2289597" y="259365"/>
              <a:ext cx="340920" cy="2484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285277" y="255045"/>
                <a:ext cx="349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14:cNvPr>
              <p14:cNvContentPartPr/>
              <p14:nvPr/>
            </p14:nvContentPartPr>
            <p14:xfrm>
              <a:off x="2300037" y="450525"/>
              <a:ext cx="345240" cy="2412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2295717" y="446205"/>
                <a:ext cx="353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14:cNvPr>
              <p14:cNvContentPartPr/>
              <p14:nvPr/>
            </p14:nvContentPartPr>
            <p14:xfrm>
              <a:off x="3085917" y="268725"/>
              <a:ext cx="204120" cy="1008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081597" y="264405"/>
                <a:ext cx="212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14:cNvPr>
              <p14:cNvContentPartPr/>
              <p14:nvPr/>
            </p14:nvContentPartPr>
            <p14:xfrm>
              <a:off x="2988717" y="485445"/>
              <a:ext cx="304200" cy="3672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2984397" y="481125"/>
                <a:ext cx="312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14:cNvPr>
              <p14:cNvContentPartPr/>
              <p14:nvPr/>
            </p14:nvContentPartPr>
            <p14:xfrm>
              <a:off x="1333437" y="277005"/>
              <a:ext cx="478440" cy="6120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329117" y="272685"/>
                <a:ext cx="48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14:cNvPr>
              <p14:cNvContentPartPr/>
              <p14:nvPr/>
            </p14:nvContentPartPr>
            <p14:xfrm>
              <a:off x="1551597" y="579765"/>
              <a:ext cx="884160" cy="12060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547277" y="575445"/>
                <a:ext cx="892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14:cNvPr>
              <p14:cNvContentPartPr/>
              <p14:nvPr/>
            </p14:nvContentPartPr>
            <p14:xfrm>
              <a:off x="2435397" y="557805"/>
              <a:ext cx="18720" cy="8820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2431077" y="553485"/>
                <a:ext cx="27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14:cNvPr>
              <p14:cNvContentPartPr/>
              <p14:nvPr/>
            </p14:nvContentPartPr>
            <p14:xfrm>
              <a:off x="2450877" y="542325"/>
              <a:ext cx="690480" cy="13140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2446557" y="538005"/>
                <a:ext cx="699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14:cNvPr>
              <p14:cNvContentPartPr/>
              <p14:nvPr/>
            </p14:nvContentPartPr>
            <p14:xfrm>
              <a:off x="1659957" y="799365"/>
              <a:ext cx="360" cy="36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655637" y="7950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14:cNvPr>
              <p14:cNvContentPartPr/>
              <p14:nvPr/>
            </p14:nvContentPartPr>
            <p14:xfrm>
              <a:off x="1640157" y="770565"/>
              <a:ext cx="129600" cy="16812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1635837" y="766245"/>
                <a:ext cx="138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14:cNvPr>
              <p14:cNvContentPartPr/>
              <p14:nvPr/>
            </p14:nvContentPartPr>
            <p14:xfrm>
              <a:off x="1821237" y="770925"/>
              <a:ext cx="115920" cy="8100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816917" y="766605"/>
                <a:ext cx="124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14:cNvPr>
              <p14:cNvContentPartPr/>
              <p14:nvPr/>
            </p14:nvContentPartPr>
            <p14:xfrm>
              <a:off x="1925277" y="757245"/>
              <a:ext cx="259920" cy="828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920957" y="752925"/>
                <a:ext cx="268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14:cNvPr>
              <p14:cNvContentPartPr/>
              <p14:nvPr/>
            </p14:nvContentPartPr>
            <p14:xfrm>
              <a:off x="2202117" y="670845"/>
              <a:ext cx="150120" cy="15120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2197797" y="666525"/>
                <a:ext cx="158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14:cNvPr>
              <p14:cNvContentPartPr/>
              <p14:nvPr/>
            </p14:nvContentPartPr>
            <p14:xfrm>
              <a:off x="2420277" y="768765"/>
              <a:ext cx="122040" cy="900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2415957" y="764445"/>
                <a:ext cx="130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14:cNvPr>
              <p14:cNvContentPartPr/>
              <p14:nvPr/>
            </p14:nvContentPartPr>
            <p14:xfrm>
              <a:off x="2539797" y="675165"/>
              <a:ext cx="91800" cy="18864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2535477" y="670845"/>
                <a:ext cx="1004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14:cNvPr>
              <p14:cNvContentPartPr/>
              <p14:nvPr/>
            </p14:nvContentPartPr>
            <p14:xfrm>
              <a:off x="2651757" y="748245"/>
              <a:ext cx="65880" cy="6300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2647437" y="743925"/>
                <a:ext cx="74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14:cNvPr>
              <p14:cNvContentPartPr/>
              <p14:nvPr/>
            </p14:nvContentPartPr>
            <p14:xfrm>
              <a:off x="2756157" y="754005"/>
              <a:ext cx="83520" cy="586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2751837" y="749685"/>
                <a:ext cx="92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14:cNvPr>
              <p14:cNvContentPartPr/>
              <p14:nvPr/>
            </p14:nvContentPartPr>
            <p14:xfrm>
              <a:off x="2881077" y="666885"/>
              <a:ext cx="70560" cy="14040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2876757" y="662565"/>
                <a:ext cx="79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14:cNvPr>
              <p14:cNvContentPartPr/>
              <p14:nvPr/>
            </p14:nvContentPartPr>
            <p14:xfrm>
              <a:off x="2940117" y="722325"/>
              <a:ext cx="135360" cy="583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2935797" y="718005"/>
                <a:ext cx="14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14:cNvPr>
              <p14:cNvContentPartPr/>
              <p14:nvPr/>
            </p14:nvContentPartPr>
            <p14:xfrm>
              <a:off x="3093837" y="724485"/>
              <a:ext cx="84960" cy="766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3089517" y="720165"/>
                <a:ext cx="9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14:cNvPr>
              <p14:cNvContentPartPr/>
              <p14:nvPr/>
            </p14:nvContentPartPr>
            <p14:xfrm>
              <a:off x="3297597" y="660045"/>
              <a:ext cx="177840" cy="21924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93277" y="655725"/>
                <a:ext cx="186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14:cNvPr>
              <p14:cNvContentPartPr/>
              <p14:nvPr/>
            </p14:nvContentPartPr>
            <p14:xfrm>
              <a:off x="3602877" y="640245"/>
              <a:ext cx="148680" cy="12492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3598557" y="635925"/>
                <a:ext cx="157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14:cNvPr>
              <p14:cNvContentPartPr/>
              <p14:nvPr/>
            </p14:nvContentPartPr>
            <p14:xfrm>
              <a:off x="3760197" y="635565"/>
              <a:ext cx="109800" cy="11124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3755877" y="631245"/>
                <a:ext cx="11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14:cNvPr>
              <p14:cNvContentPartPr/>
              <p14:nvPr/>
            </p14:nvContentPartPr>
            <p14:xfrm>
              <a:off x="3877557" y="637725"/>
              <a:ext cx="114120" cy="11160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3873237" y="633405"/>
                <a:ext cx="1227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14:cNvPr>
              <p14:cNvContentPartPr/>
              <p14:nvPr/>
            </p14:nvContentPartPr>
            <p14:xfrm>
              <a:off x="4030557" y="626205"/>
              <a:ext cx="56880" cy="13644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4026237" y="621885"/>
                <a:ext cx="65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14:cNvPr>
              <p14:cNvContentPartPr/>
              <p14:nvPr/>
            </p14:nvContentPartPr>
            <p14:xfrm>
              <a:off x="4018317" y="688845"/>
              <a:ext cx="274320" cy="1728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4013997" y="684525"/>
                <a:ext cx="282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14:cNvPr>
              <p14:cNvContentPartPr/>
              <p14:nvPr/>
            </p14:nvContentPartPr>
            <p14:xfrm>
              <a:off x="4352397" y="653925"/>
              <a:ext cx="126000" cy="11448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4348077" y="649605"/>
                <a:ext cx="134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14:cNvPr>
              <p14:cNvContentPartPr/>
              <p14:nvPr/>
            </p14:nvContentPartPr>
            <p14:xfrm>
              <a:off x="4496757" y="672285"/>
              <a:ext cx="85680" cy="7668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4492437" y="667965"/>
                <a:ext cx="94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14:cNvPr>
              <p14:cNvContentPartPr/>
              <p14:nvPr/>
            </p14:nvContentPartPr>
            <p14:xfrm>
              <a:off x="4629237" y="676245"/>
              <a:ext cx="35280" cy="9828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4624917" y="671925"/>
                <a:ext cx="43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14:cNvPr>
              <p14:cNvContentPartPr/>
              <p14:nvPr/>
            </p14:nvContentPartPr>
            <p14:xfrm>
              <a:off x="4712757" y="667965"/>
              <a:ext cx="95040" cy="12240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4708437" y="663645"/>
                <a:ext cx="103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14:cNvPr>
              <p14:cNvContentPartPr/>
              <p14:nvPr/>
            </p14:nvContentPartPr>
            <p14:xfrm>
              <a:off x="788397" y="5925"/>
              <a:ext cx="3074760" cy="65808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784077" y="1605"/>
                <a:ext cx="308340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79F18DF9-A3DB-4BD9-A3EE-C2B2F935F29D}"/>
              </a:ext>
            </a:extLst>
          </p:cNvPr>
          <p:cNvGrpSpPr/>
          <p:nvPr/>
        </p:nvGrpSpPr>
        <p:grpSpPr>
          <a:xfrm>
            <a:off x="4093197" y="89085"/>
            <a:ext cx="2216160" cy="220680"/>
            <a:chOff x="4093197" y="89085"/>
            <a:chExt cx="221616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14:cNvPr>
                <p14:cNvContentPartPr/>
                <p14:nvPr/>
              </p14:nvContentPartPr>
              <p14:xfrm>
                <a:off x="4093197" y="158565"/>
                <a:ext cx="225000" cy="370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4088877" y="154245"/>
                  <a:ext cx="23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14:cNvPr>
                <p14:cNvContentPartPr/>
                <p14:nvPr/>
              </p14:nvContentPartPr>
              <p14:xfrm>
                <a:off x="4294077" y="106725"/>
                <a:ext cx="119160" cy="178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289757" y="102405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14:cNvPr>
                <p14:cNvContentPartPr/>
                <p14:nvPr/>
              </p14:nvContentPartPr>
              <p14:xfrm>
                <a:off x="4575237" y="150645"/>
                <a:ext cx="149040" cy="1591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570917" y="146325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14:cNvPr>
                <p14:cNvContentPartPr/>
                <p14:nvPr/>
              </p14:nvContentPartPr>
              <p14:xfrm>
                <a:off x="4752357" y="126525"/>
                <a:ext cx="86400" cy="756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748037" y="122205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14:cNvPr>
                <p14:cNvContentPartPr/>
                <p14:nvPr/>
              </p14:nvContentPartPr>
              <p14:xfrm>
                <a:off x="4889517" y="140565"/>
                <a:ext cx="272520" cy="885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885197" y="136245"/>
                  <a:ext cx="28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14:cNvPr>
                <p14:cNvContentPartPr/>
                <p14:nvPr/>
              </p14:nvContentPartPr>
              <p14:xfrm>
                <a:off x="5239437" y="98805"/>
                <a:ext cx="178200" cy="1702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235117" y="94485"/>
                  <a:ext cx="18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14:cNvPr>
                <p14:cNvContentPartPr/>
                <p14:nvPr/>
              </p14:nvContentPartPr>
              <p14:xfrm>
                <a:off x="5419077" y="89085"/>
                <a:ext cx="106560" cy="1242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414757" y="84765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14:cNvPr>
                <p14:cNvContentPartPr/>
                <p14:nvPr/>
              </p14:nvContentPartPr>
              <p14:xfrm>
                <a:off x="5540037" y="188085"/>
                <a:ext cx="36360" cy="183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535717" y="183765"/>
                  <a:ext cx="45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14:cNvPr>
                <p14:cNvContentPartPr/>
                <p14:nvPr/>
              </p14:nvContentPartPr>
              <p14:xfrm>
                <a:off x="5647317" y="152085"/>
                <a:ext cx="197640" cy="1065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642997" y="147765"/>
                  <a:ext cx="20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14:cNvPr>
                <p14:cNvContentPartPr/>
                <p14:nvPr/>
              </p14:nvContentPartPr>
              <p14:xfrm>
                <a:off x="5883477" y="114645"/>
                <a:ext cx="111600" cy="1173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879157" y="110325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14:cNvPr>
                <p14:cNvContentPartPr/>
                <p14:nvPr/>
              </p14:nvContentPartPr>
              <p14:xfrm>
                <a:off x="6010917" y="134085"/>
                <a:ext cx="298440" cy="993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006597" y="129765"/>
                  <a:ext cx="3070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14:cNvPr>
              <p14:cNvContentPartPr/>
              <p14:nvPr/>
            </p14:nvContentPartPr>
            <p14:xfrm>
              <a:off x="8110077" y="199965"/>
              <a:ext cx="1790640" cy="123120"/>
            </p14:xfrm>
          </p:contentPart>
        </mc:Choice>
        <mc:Fallback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8105757" y="195645"/>
                <a:ext cx="1799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18F2ABD5-1957-4B10-8B62-776BAA0DCF1E}"/>
              </a:ext>
            </a:extLst>
          </p:cNvPr>
          <p:cNvGrpSpPr/>
          <p:nvPr/>
        </p:nvGrpSpPr>
        <p:grpSpPr>
          <a:xfrm>
            <a:off x="6907317" y="-555"/>
            <a:ext cx="5253480" cy="3353040"/>
            <a:chOff x="6907317" y="-555"/>
            <a:chExt cx="5253480" cy="33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14:cNvPr>
                <p14:cNvContentPartPr/>
                <p14:nvPr/>
              </p14:nvContentPartPr>
              <p14:xfrm>
                <a:off x="7018917" y="2950365"/>
                <a:ext cx="450360" cy="532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014597" y="2946045"/>
                  <a:ext cx="459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14:cNvPr>
                <p14:cNvContentPartPr/>
                <p14:nvPr/>
              </p14:nvContentPartPr>
              <p14:xfrm>
                <a:off x="6907317" y="2714565"/>
                <a:ext cx="660960" cy="392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02997" y="2710245"/>
                  <a:ext cx="66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14:cNvPr>
                <p14:cNvContentPartPr/>
                <p14:nvPr/>
              </p14:nvContentPartPr>
              <p14:xfrm>
                <a:off x="8119797" y="513525"/>
                <a:ext cx="165240" cy="1126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115477" y="509205"/>
                  <a:ext cx="17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14:cNvPr>
                <p14:cNvContentPartPr/>
                <p14:nvPr/>
              </p14:nvContentPartPr>
              <p14:xfrm>
                <a:off x="8108277" y="499485"/>
                <a:ext cx="145080" cy="2221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103957" y="495165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14:cNvPr>
                <p14:cNvContentPartPr/>
                <p14:nvPr/>
              </p14:nvContentPartPr>
              <p14:xfrm>
                <a:off x="8269197" y="539085"/>
                <a:ext cx="66600" cy="691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264877" y="534765"/>
                  <a:ext cx="7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14:cNvPr>
                <p14:cNvContentPartPr/>
                <p14:nvPr/>
              </p14:nvContentPartPr>
              <p14:xfrm>
                <a:off x="8365677" y="549165"/>
                <a:ext cx="207000" cy="45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361357" y="544845"/>
                  <a:ext cx="21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14:cNvPr>
                <p14:cNvContentPartPr/>
                <p14:nvPr/>
              </p14:nvContentPartPr>
              <p14:xfrm>
                <a:off x="8573757" y="530445"/>
                <a:ext cx="61560" cy="464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8569437" y="526125"/>
                  <a:ext cx="7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14:cNvPr>
                <p14:cNvContentPartPr/>
                <p14:nvPr/>
              </p14:nvContentPartPr>
              <p14:xfrm>
                <a:off x="8651877" y="439365"/>
                <a:ext cx="109440" cy="1324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647557" y="435045"/>
                  <a:ext cx="11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14:cNvPr>
                <p14:cNvContentPartPr/>
                <p14:nvPr/>
              </p14:nvContentPartPr>
              <p14:xfrm>
                <a:off x="8751597" y="470685"/>
                <a:ext cx="30960" cy="133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747277" y="466365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14:cNvPr>
                <p14:cNvContentPartPr/>
                <p14:nvPr/>
              </p14:nvContentPartPr>
              <p14:xfrm>
                <a:off x="8795877" y="512445"/>
                <a:ext cx="320760" cy="1090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791557" y="508125"/>
                  <a:ext cx="32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14:cNvPr>
                <p14:cNvContentPartPr/>
                <p14:nvPr/>
              </p14:nvContentPartPr>
              <p14:xfrm>
                <a:off x="9132837" y="507405"/>
                <a:ext cx="173880" cy="795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9128517" y="503085"/>
                  <a:ext cx="18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14:cNvPr>
                <p14:cNvContentPartPr/>
                <p14:nvPr/>
              </p14:nvContentPartPr>
              <p14:xfrm>
                <a:off x="9371877" y="520005"/>
                <a:ext cx="57960" cy="493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367557" y="515685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14:cNvPr>
                <p14:cNvContentPartPr/>
                <p14:nvPr/>
              </p14:nvContentPartPr>
              <p14:xfrm>
                <a:off x="9467277" y="513885"/>
                <a:ext cx="201600" cy="730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462957" y="509565"/>
                  <a:ext cx="21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14:cNvPr>
                <p14:cNvContentPartPr/>
                <p14:nvPr/>
              </p14:nvContentPartPr>
              <p14:xfrm>
                <a:off x="9825117" y="524685"/>
                <a:ext cx="13320" cy="730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820797" y="520365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14:cNvPr>
                <p14:cNvContentPartPr/>
                <p14:nvPr/>
              </p14:nvContentPartPr>
              <p14:xfrm>
                <a:off x="10212477" y="125445"/>
                <a:ext cx="124200" cy="1080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208157" y="121125"/>
                  <a:ext cx="13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14:cNvPr>
                <p14:cNvContentPartPr/>
                <p14:nvPr/>
              </p14:nvContentPartPr>
              <p14:xfrm>
                <a:off x="10231197" y="147765"/>
                <a:ext cx="99360" cy="612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226877" y="143445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14:cNvPr>
                <p14:cNvContentPartPr/>
                <p14:nvPr/>
              </p14:nvContentPartPr>
              <p14:xfrm>
                <a:off x="10351797" y="203205"/>
                <a:ext cx="81720" cy="817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347477" y="198885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14:cNvPr>
                <p14:cNvContentPartPr/>
                <p14:nvPr/>
              </p14:nvContentPartPr>
              <p14:xfrm>
                <a:off x="10478157" y="151005"/>
                <a:ext cx="94680" cy="1029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0473837" y="146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14:cNvPr>
                <p14:cNvContentPartPr/>
                <p14:nvPr/>
              </p14:nvContentPartPr>
              <p14:xfrm>
                <a:off x="10647717" y="111045"/>
                <a:ext cx="75960" cy="1141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643397" y="106725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14:cNvPr>
                <p14:cNvContentPartPr/>
                <p14:nvPr/>
              </p14:nvContentPartPr>
              <p14:xfrm>
                <a:off x="10645197" y="143085"/>
                <a:ext cx="91080" cy="360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640877" y="138765"/>
                  <a:ext cx="99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14:cNvPr>
                <p14:cNvContentPartPr/>
                <p14:nvPr/>
              </p14:nvContentPartPr>
              <p14:xfrm>
                <a:off x="10751397" y="173325"/>
                <a:ext cx="87120" cy="633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747077" y="169005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14:cNvPr>
                <p14:cNvContentPartPr/>
                <p14:nvPr/>
              </p14:nvContentPartPr>
              <p14:xfrm>
                <a:off x="10777677" y="82605"/>
                <a:ext cx="125640" cy="1965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773357" y="78285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14:cNvPr>
                <p14:cNvContentPartPr/>
                <p14:nvPr/>
              </p14:nvContentPartPr>
              <p14:xfrm>
                <a:off x="10101957" y="63885"/>
                <a:ext cx="78480" cy="1987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0097637" y="59565"/>
                  <a:ext cx="8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14:cNvPr>
                <p14:cNvContentPartPr/>
                <p14:nvPr/>
              </p14:nvContentPartPr>
              <p14:xfrm>
                <a:off x="10979997" y="143085"/>
                <a:ext cx="20160" cy="248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975677" y="13876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14:cNvPr>
                <p14:cNvContentPartPr/>
                <p14:nvPr/>
              </p14:nvContentPartPr>
              <p14:xfrm>
                <a:off x="11130477" y="60285"/>
                <a:ext cx="16200" cy="954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126157" y="55965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14:cNvPr>
                <p14:cNvContentPartPr/>
                <p14:nvPr/>
              </p14:nvContentPartPr>
              <p14:xfrm>
                <a:off x="11057757" y="155325"/>
                <a:ext cx="153360" cy="158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053437" y="151005"/>
                  <a:ext cx="16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14:cNvPr>
                <p14:cNvContentPartPr/>
                <p14:nvPr/>
              </p14:nvContentPartPr>
              <p14:xfrm>
                <a:off x="11044077" y="208965"/>
                <a:ext cx="167400" cy="1195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039757" y="204645"/>
                  <a:ext cx="17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14:cNvPr>
                <p14:cNvContentPartPr/>
                <p14:nvPr/>
              </p14:nvContentPartPr>
              <p14:xfrm>
                <a:off x="10173237" y="442965"/>
                <a:ext cx="78120" cy="1519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168917" y="438645"/>
                  <a:ext cx="8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14:cNvPr>
                <p14:cNvContentPartPr/>
                <p14:nvPr/>
              </p14:nvContentPartPr>
              <p14:xfrm>
                <a:off x="10306437" y="488685"/>
                <a:ext cx="114480" cy="979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302117" y="484365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14:cNvPr>
                <p14:cNvContentPartPr/>
                <p14:nvPr/>
              </p14:nvContentPartPr>
              <p14:xfrm>
                <a:off x="10344237" y="493365"/>
                <a:ext cx="99720" cy="738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339917" y="48904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14:cNvPr>
                <p14:cNvContentPartPr/>
                <p14:nvPr/>
              </p14:nvContentPartPr>
              <p14:xfrm>
                <a:off x="10443957" y="553485"/>
                <a:ext cx="66240" cy="561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439637" y="549165"/>
                  <a:ext cx="74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14:cNvPr>
                <p14:cNvContentPartPr/>
                <p14:nvPr/>
              </p14:nvContentPartPr>
              <p14:xfrm>
                <a:off x="10556997" y="515325"/>
                <a:ext cx="17640" cy="180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552677" y="511005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14:cNvPr>
                <p14:cNvContentPartPr/>
                <p14:nvPr/>
              </p14:nvContentPartPr>
              <p14:xfrm>
                <a:off x="10660677" y="472125"/>
                <a:ext cx="81000" cy="874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656357" y="467805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14:cNvPr>
                <p14:cNvContentPartPr/>
                <p14:nvPr/>
              </p14:nvContentPartPr>
              <p14:xfrm>
                <a:off x="10654917" y="486885"/>
                <a:ext cx="83520" cy="586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650597" y="482565"/>
                  <a:ext cx="92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14:cNvPr>
                <p14:cNvContentPartPr/>
                <p14:nvPr/>
              </p14:nvContentPartPr>
              <p14:xfrm>
                <a:off x="10747077" y="535845"/>
                <a:ext cx="70200" cy="759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742757" y="531525"/>
                  <a:ext cx="7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14:cNvPr>
                <p14:cNvContentPartPr/>
                <p14:nvPr/>
              </p14:nvContentPartPr>
              <p14:xfrm>
                <a:off x="10808277" y="447645"/>
                <a:ext cx="82800" cy="2073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803957" y="443325"/>
                  <a:ext cx="9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14:cNvPr>
                <p14:cNvContentPartPr/>
                <p14:nvPr/>
              </p14:nvContentPartPr>
              <p14:xfrm>
                <a:off x="10900797" y="308685"/>
                <a:ext cx="39240" cy="856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896477" y="304365"/>
                  <a:ext cx="47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14:cNvPr>
                <p14:cNvContentPartPr/>
                <p14:nvPr/>
              </p14:nvContentPartPr>
              <p14:xfrm>
                <a:off x="10883517" y="406245"/>
                <a:ext cx="94320" cy="180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879197" y="401925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14:cNvPr>
                <p14:cNvContentPartPr/>
                <p14:nvPr/>
              </p14:nvContentPartPr>
              <p14:xfrm>
                <a:off x="10915197" y="444045"/>
                <a:ext cx="92160" cy="496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910877" y="439725"/>
                  <a:ext cx="100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14:cNvPr>
                <p14:cNvContentPartPr/>
                <p14:nvPr/>
              </p14:nvContentPartPr>
              <p14:xfrm>
                <a:off x="10542237" y="343245"/>
                <a:ext cx="10080" cy="914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537917" y="338925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14:cNvPr>
                <p14:cNvContentPartPr/>
                <p14:nvPr/>
              </p14:nvContentPartPr>
              <p14:xfrm>
                <a:off x="10504437" y="414885"/>
                <a:ext cx="74880" cy="1090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500117" y="410565"/>
                  <a:ext cx="83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14:cNvPr>
                <p14:cNvContentPartPr/>
                <p14:nvPr/>
              </p14:nvContentPartPr>
              <p14:xfrm>
                <a:off x="10494717" y="262245"/>
                <a:ext cx="93960" cy="1375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490397" y="257925"/>
                  <a:ext cx="10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14:cNvPr>
                <p14:cNvContentPartPr/>
                <p14:nvPr/>
              </p14:nvContentPartPr>
              <p14:xfrm>
                <a:off x="10993317" y="54525"/>
                <a:ext cx="266760" cy="4136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988997" y="50205"/>
                  <a:ext cx="275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14:cNvPr>
                <p14:cNvContentPartPr/>
                <p14:nvPr/>
              </p14:nvContentPartPr>
              <p14:xfrm>
                <a:off x="10856157" y="284925"/>
                <a:ext cx="151560" cy="3470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851837" y="280605"/>
                  <a:ext cx="160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14:cNvPr>
                <p14:cNvContentPartPr/>
                <p14:nvPr/>
              </p14:nvContentPartPr>
              <p14:xfrm>
                <a:off x="7638477" y="294645"/>
                <a:ext cx="2174040" cy="6184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34157" y="290325"/>
                  <a:ext cx="21826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14:cNvPr>
                <p14:cNvContentPartPr/>
                <p14:nvPr/>
              </p14:nvContentPartPr>
              <p14:xfrm>
                <a:off x="9465477" y="720525"/>
                <a:ext cx="1550880" cy="10285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461157" y="716205"/>
                  <a:ext cx="15595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14:cNvPr>
                <p14:cNvContentPartPr/>
                <p14:nvPr/>
              </p14:nvContentPartPr>
              <p14:xfrm>
                <a:off x="10838517" y="1939125"/>
                <a:ext cx="19080" cy="15516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834197" y="1934805"/>
                  <a:ext cx="2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14:cNvPr>
                <p14:cNvContentPartPr/>
                <p14:nvPr/>
              </p14:nvContentPartPr>
              <p14:xfrm>
                <a:off x="10840677" y="1873605"/>
                <a:ext cx="9720" cy="100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36357" y="1869285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14:cNvPr>
                <p14:cNvContentPartPr/>
                <p14:nvPr/>
              </p14:nvContentPartPr>
              <p14:xfrm>
                <a:off x="10925277" y="1898085"/>
                <a:ext cx="74880" cy="1292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920957" y="1893765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14:cNvPr>
                <p14:cNvContentPartPr/>
                <p14:nvPr/>
              </p14:nvContentPartPr>
              <p14:xfrm>
                <a:off x="11151357" y="1843005"/>
                <a:ext cx="122760" cy="849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147037" y="1838685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14:cNvPr>
                <p14:cNvContentPartPr/>
                <p14:nvPr/>
              </p14:nvContentPartPr>
              <p14:xfrm>
                <a:off x="11307237" y="1785765"/>
                <a:ext cx="109800" cy="10152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302917" y="1781445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14:cNvPr>
                <p14:cNvContentPartPr/>
                <p14:nvPr/>
              </p14:nvContentPartPr>
              <p14:xfrm>
                <a:off x="11438997" y="1730685"/>
                <a:ext cx="77400" cy="10836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434677" y="1726365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14:cNvPr>
                <p14:cNvContentPartPr/>
                <p14:nvPr/>
              </p14:nvContentPartPr>
              <p14:xfrm>
                <a:off x="11547717" y="1601805"/>
                <a:ext cx="151200" cy="2109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543397" y="1597485"/>
                  <a:ext cx="15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14:cNvPr>
                <p14:cNvContentPartPr/>
                <p14:nvPr/>
              </p14:nvContentPartPr>
              <p14:xfrm>
                <a:off x="10962357" y="2224245"/>
                <a:ext cx="85320" cy="1126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0958037" y="2219925"/>
                  <a:ext cx="93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14:cNvPr>
                <p14:cNvContentPartPr/>
                <p14:nvPr/>
              </p14:nvContentPartPr>
              <p14:xfrm>
                <a:off x="10964877" y="2093925"/>
                <a:ext cx="25200" cy="385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960557" y="2089605"/>
                  <a:ext cx="33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14:cNvPr>
                <p14:cNvContentPartPr/>
                <p14:nvPr/>
              </p14:nvContentPartPr>
              <p14:xfrm>
                <a:off x="11063157" y="2082765"/>
                <a:ext cx="75960" cy="2905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058837" y="2078445"/>
                  <a:ext cx="8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14:cNvPr>
                <p14:cNvContentPartPr/>
                <p14:nvPr/>
              </p14:nvContentPartPr>
              <p14:xfrm>
                <a:off x="11233077" y="2127765"/>
                <a:ext cx="88920" cy="2275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228757" y="2123445"/>
                  <a:ext cx="97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14:cNvPr>
                <p14:cNvContentPartPr/>
                <p14:nvPr/>
              </p14:nvContentPartPr>
              <p14:xfrm>
                <a:off x="11331717" y="2022645"/>
                <a:ext cx="303480" cy="1386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27397" y="2018325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14:cNvPr>
                <p14:cNvContentPartPr/>
                <p14:nvPr/>
              </p14:nvContentPartPr>
              <p14:xfrm>
                <a:off x="10992237" y="2413965"/>
                <a:ext cx="329760" cy="2131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0987917" y="2409645"/>
                  <a:ext cx="33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14:cNvPr>
                <p14:cNvContentPartPr/>
                <p14:nvPr/>
              </p14:nvContentPartPr>
              <p14:xfrm>
                <a:off x="10917357" y="2718525"/>
                <a:ext cx="391320" cy="2278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0913037" y="2714205"/>
                  <a:ext cx="399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14:cNvPr>
                <p14:cNvContentPartPr/>
                <p14:nvPr/>
              </p14:nvContentPartPr>
              <p14:xfrm>
                <a:off x="11334957" y="2599725"/>
                <a:ext cx="270360" cy="1616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330637" y="2595405"/>
                  <a:ext cx="27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14:cNvPr>
                <p14:cNvContentPartPr/>
                <p14:nvPr/>
              </p14:nvContentPartPr>
              <p14:xfrm>
                <a:off x="11514957" y="2482725"/>
                <a:ext cx="360" cy="3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510637" y="247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14:cNvPr>
                <p14:cNvContentPartPr/>
                <p14:nvPr/>
              </p14:nvContentPartPr>
              <p14:xfrm>
                <a:off x="11019957" y="3068085"/>
                <a:ext cx="176040" cy="2844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11015637" y="3063765"/>
                  <a:ext cx="18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14:cNvPr>
                <p14:cNvContentPartPr/>
                <p14:nvPr/>
              </p14:nvContentPartPr>
              <p14:xfrm>
                <a:off x="11228037" y="2958645"/>
                <a:ext cx="209880" cy="1695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11223717" y="2954325"/>
                  <a:ext cx="21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14:cNvPr>
                <p14:cNvContentPartPr/>
                <p14:nvPr/>
              </p14:nvContentPartPr>
              <p14:xfrm>
                <a:off x="11455917" y="2790165"/>
                <a:ext cx="144000" cy="2203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11451597" y="2785845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14:cNvPr>
                <p14:cNvContentPartPr/>
                <p14:nvPr/>
              </p14:nvContentPartPr>
              <p14:xfrm>
                <a:off x="11624757" y="2835525"/>
                <a:ext cx="81360" cy="421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11620437" y="2831205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14:cNvPr>
                <p14:cNvContentPartPr/>
                <p14:nvPr/>
              </p14:nvContentPartPr>
              <p14:xfrm>
                <a:off x="11690637" y="2789085"/>
                <a:ext cx="115200" cy="1389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11686317" y="2784765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14:cNvPr>
                <p14:cNvContentPartPr/>
                <p14:nvPr/>
              </p14:nvContentPartPr>
              <p14:xfrm>
                <a:off x="11778117" y="2610165"/>
                <a:ext cx="382680" cy="2595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1773797" y="2605845"/>
                  <a:ext cx="391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14:cNvPr>
                <p14:cNvContentPartPr/>
                <p14:nvPr/>
              </p14:nvContentPartPr>
              <p14:xfrm>
                <a:off x="8110077" y="107445"/>
                <a:ext cx="253080" cy="1051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105757" y="103125"/>
                  <a:ext cx="26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14:cNvPr>
                <p14:cNvContentPartPr/>
                <p14:nvPr/>
              </p14:nvContentPartPr>
              <p14:xfrm>
                <a:off x="8391957" y="125445"/>
                <a:ext cx="18360" cy="90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387637" y="121125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14:cNvPr>
                <p14:cNvContentPartPr/>
                <p14:nvPr/>
              </p14:nvContentPartPr>
              <p14:xfrm>
                <a:off x="8434077" y="59565"/>
                <a:ext cx="134640" cy="1530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429757" y="55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14:cNvPr>
                <p14:cNvContentPartPr/>
                <p14:nvPr/>
              </p14:nvContentPartPr>
              <p14:xfrm>
                <a:off x="8606877" y="126525"/>
                <a:ext cx="148680" cy="698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02557" y="122205"/>
                  <a:ext cx="15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14:cNvPr>
                <p14:cNvContentPartPr/>
                <p14:nvPr/>
              </p14:nvContentPartPr>
              <p14:xfrm>
                <a:off x="8796957" y="133725"/>
                <a:ext cx="77760" cy="644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792637" y="12940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14:cNvPr>
                <p14:cNvContentPartPr/>
                <p14:nvPr/>
              </p14:nvContentPartPr>
              <p14:xfrm>
                <a:off x="8928357" y="72165"/>
                <a:ext cx="111600" cy="1267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924037" y="67845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14:cNvPr>
                <p14:cNvContentPartPr/>
                <p14:nvPr/>
              </p14:nvContentPartPr>
              <p14:xfrm>
                <a:off x="9042837" y="84405"/>
                <a:ext cx="129600" cy="1144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038517" y="80085"/>
                  <a:ext cx="13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14:cNvPr>
                <p14:cNvContentPartPr/>
                <p14:nvPr/>
              </p14:nvContentPartPr>
              <p14:xfrm>
                <a:off x="9181077" y="130845"/>
                <a:ext cx="68040" cy="471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176757" y="126525"/>
                  <a:ext cx="76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14:cNvPr>
                <p14:cNvContentPartPr/>
                <p14:nvPr/>
              </p14:nvContentPartPr>
              <p14:xfrm>
                <a:off x="9301677" y="126165"/>
                <a:ext cx="164520" cy="709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297357" y="121845"/>
                  <a:ext cx="17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14:cNvPr>
                <p14:cNvContentPartPr/>
                <p14:nvPr/>
              </p14:nvContentPartPr>
              <p14:xfrm>
                <a:off x="9485997" y="126525"/>
                <a:ext cx="91800" cy="669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481677" y="122205"/>
                  <a:ext cx="100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14:cNvPr>
                <p14:cNvContentPartPr/>
                <p14:nvPr/>
              </p14:nvContentPartPr>
              <p14:xfrm>
                <a:off x="9565197" y="150285"/>
                <a:ext cx="178920" cy="367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560877" y="145965"/>
                  <a:ext cx="18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14:cNvPr>
                <p14:cNvContentPartPr/>
                <p14:nvPr/>
              </p14:nvContentPartPr>
              <p14:xfrm>
                <a:off x="9797397" y="142725"/>
                <a:ext cx="10440" cy="648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793077" y="138405"/>
                  <a:ext cx="1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14:cNvPr>
                <p14:cNvContentPartPr/>
                <p14:nvPr/>
              </p14:nvContentPartPr>
              <p14:xfrm>
                <a:off x="7532637" y="191685"/>
                <a:ext cx="122400" cy="1494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28317" y="187365"/>
                  <a:ext cx="13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14:cNvPr>
                <p14:cNvContentPartPr/>
                <p14:nvPr/>
              </p14:nvContentPartPr>
              <p14:xfrm>
                <a:off x="7685637" y="144885"/>
                <a:ext cx="77040" cy="1357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681317" y="140565"/>
                  <a:ext cx="8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14:cNvPr>
                <p14:cNvContentPartPr/>
                <p14:nvPr/>
              </p14:nvContentPartPr>
              <p14:xfrm>
                <a:off x="7754757" y="104925"/>
                <a:ext cx="145440" cy="20592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750437" y="100605"/>
                  <a:ext cx="154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14:cNvPr>
                <p14:cNvContentPartPr/>
                <p14:nvPr/>
              </p14:nvContentPartPr>
              <p14:xfrm>
                <a:off x="7934757" y="73965"/>
                <a:ext cx="61920" cy="1990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930437" y="69645"/>
                  <a:ext cx="7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14:cNvPr>
                <p14:cNvContentPartPr/>
                <p14:nvPr/>
              </p14:nvContentPartPr>
              <p14:xfrm>
                <a:off x="7885077" y="79725"/>
                <a:ext cx="70920" cy="1177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880757" y="75405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14:cNvPr>
                <p14:cNvContentPartPr/>
                <p14:nvPr/>
              </p14:nvContentPartPr>
              <p14:xfrm>
                <a:off x="7963917" y="172965"/>
                <a:ext cx="57240" cy="774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959597" y="168645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14:cNvPr>
                <p14:cNvContentPartPr/>
                <p14:nvPr/>
              </p14:nvContentPartPr>
              <p14:xfrm>
                <a:off x="7452717" y="-555"/>
                <a:ext cx="689400" cy="6015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448397" y="-4875"/>
                  <a:ext cx="698040" cy="61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987375-C641-4983-888B-5A967683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29" y="849122"/>
            <a:ext cx="7178556" cy="45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726775-0898-4295-A777-A6759E1D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0" y="935328"/>
            <a:ext cx="6972986" cy="43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AE934-2212-461B-AC1B-A39C4978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7" y="528833"/>
            <a:ext cx="8067914" cy="46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B2F066C-DB3C-4E6A-944C-BD9EEECA55EF}"/>
                  </a:ext>
                </a:extLst>
              </p14:cNvPr>
              <p14:cNvContentPartPr/>
              <p14:nvPr/>
            </p14:nvContentPartPr>
            <p14:xfrm>
              <a:off x="2435757" y="2542845"/>
              <a:ext cx="1273320" cy="45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B2F066C-DB3C-4E6A-944C-BD9EEECA5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437" y="2538525"/>
                <a:ext cx="128196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6102313" imgH="2330538" progId="Excel.Sheet.12">
                  <p:embed/>
                </p:oleObj>
              </mc:Choice>
              <mc:Fallback>
                <p:oleObj name="Worksheet" r:id="rId4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Calcuate the price index 2017 </a:t>
            </a:r>
            <a:r>
              <a:rPr lang="de-DE" altLang="de-DE" sz="1800" dirty="0">
                <a:solidFill>
                  <a:srgbClr val="000000"/>
                </a:solidFill>
              </a:rPr>
              <a:t>– 2019 (2017=100)</a:t>
            </a: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Inflation rates </a:t>
            </a:r>
            <a:r>
              <a:rPr lang="de-DE" altLang="de-DE" sz="1800" dirty="0">
                <a:solidFill>
                  <a:srgbClr val="000000"/>
                </a:solidFill>
              </a:rPr>
              <a:t>2018 und 2019</a:t>
            </a:r>
            <a:r>
              <a:rPr lang="de-DE" altLang="de-DE" sz="1800">
                <a:solidFill>
                  <a:srgbClr val="000000"/>
                </a:solidFill>
              </a:rPr>
              <a:t>, and the average inflation 2018 </a:t>
            </a:r>
            <a:r>
              <a:rPr lang="de-DE" altLang="de-DE" sz="1800" dirty="0">
                <a:solidFill>
                  <a:srgbClr val="000000"/>
                </a:solidFill>
              </a:rPr>
              <a:t>– 2019.</a:t>
            </a:r>
          </a:p>
        </p:txBody>
      </p: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80CB13F-4D83-41E1-98AC-0D5C92E738B1}"/>
                  </a:ext>
                </a:extLst>
              </p14:cNvPr>
              <p14:cNvContentPartPr/>
              <p14:nvPr/>
            </p14:nvContentPartPr>
            <p14:xfrm>
              <a:off x="248397" y="1574805"/>
              <a:ext cx="2324160" cy="412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80CB13F-4D83-41E1-98AC-0D5C92E738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77" y="1570485"/>
                <a:ext cx="23328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421EA9-ADCA-4FBB-BE6D-A44C7B06E26E}"/>
                  </a:ext>
                </a:extLst>
              </p14:cNvPr>
              <p14:cNvContentPartPr/>
              <p14:nvPr/>
            </p14:nvContentPartPr>
            <p14:xfrm>
              <a:off x="361797" y="1568325"/>
              <a:ext cx="2241720" cy="505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421EA9-ADCA-4FBB-BE6D-A44C7B06E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477" y="1564005"/>
                <a:ext cx="22503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704C4F-DC27-4986-B0B2-9A75A5025C38}"/>
                  </a:ext>
                </a:extLst>
              </p14:cNvPr>
              <p14:cNvContentPartPr/>
              <p14:nvPr/>
            </p14:nvContentPartPr>
            <p14:xfrm>
              <a:off x="154077" y="3074205"/>
              <a:ext cx="3775320" cy="44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704C4F-DC27-4986-B0B2-9A75A5025C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757" y="3069885"/>
                <a:ext cx="378396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CAB3FE8-1F80-4E89-90B3-22FB718A4543}"/>
              </a:ext>
            </a:extLst>
          </p:cNvPr>
          <p:cNvGrpSpPr/>
          <p:nvPr/>
        </p:nvGrpSpPr>
        <p:grpSpPr>
          <a:xfrm>
            <a:off x="285117" y="790725"/>
            <a:ext cx="6077160" cy="1280160"/>
            <a:chOff x="285117" y="790725"/>
            <a:chExt cx="6077160" cy="12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DE8C90-D93D-411E-9827-7F32D333D0C0}"/>
                    </a:ext>
                  </a:extLst>
                </p14:cNvPr>
                <p14:cNvContentPartPr/>
                <p14:nvPr/>
              </p14:nvContentPartPr>
              <p14:xfrm>
                <a:off x="4669557" y="1183125"/>
                <a:ext cx="1202400" cy="43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DE8C90-D93D-411E-9827-7F32D333D0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65237" y="1178805"/>
                  <a:ext cx="121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1D01E74-B7C2-46F9-931D-4DAAE438CE0F}"/>
                    </a:ext>
                  </a:extLst>
                </p14:cNvPr>
                <p14:cNvContentPartPr/>
                <p14:nvPr/>
              </p14:nvContentPartPr>
              <p14:xfrm>
                <a:off x="1425237" y="1508205"/>
                <a:ext cx="1041840" cy="40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1D01E74-B7C2-46F9-931D-4DAAE438CE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0917" y="1503885"/>
                  <a:ext cx="1050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F12D40F-5B39-42AB-85A4-B519C4E9D160}"/>
                    </a:ext>
                  </a:extLst>
                </p14:cNvPr>
                <p14:cNvContentPartPr/>
                <p14:nvPr/>
              </p14:nvContentPartPr>
              <p14:xfrm>
                <a:off x="557277" y="1828605"/>
                <a:ext cx="1931040" cy="79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F12D40F-5B39-42AB-85A4-B519C4E9D1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2957" y="1824285"/>
                  <a:ext cx="193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FBB6F76-F929-4C16-A029-71BF6FB2D00B}"/>
                    </a:ext>
                  </a:extLst>
                </p14:cNvPr>
                <p14:cNvContentPartPr/>
                <p14:nvPr/>
              </p14:nvContentPartPr>
              <p14:xfrm>
                <a:off x="3039837" y="1918245"/>
                <a:ext cx="1956600" cy="28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FBB6F76-F929-4C16-A029-71BF6FB2D0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5517" y="1913925"/>
                  <a:ext cx="196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AD310FB-435B-439F-9315-BA2049B3CFE8}"/>
                    </a:ext>
                  </a:extLst>
                </p14:cNvPr>
                <p14:cNvContentPartPr/>
                <p14:nvPr/>
              </p14:nvContentPartPr>
              <p14:xfrm>
                <a:off x="4425117" y="1579125"/>
                <a:ext cx="825840" cy="43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AD310FB-435B-439F-9315-BA2049B3CF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0797" y="1574805"/>
                  <a:ext cx="83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D2350E4-3FF8-4234-8E1F-5AE43D451C6F}"/>
                    </a:ext>
                  </a:extLst>
                </p14:cNvPr>
                <p14:cNvContentPartPr/>
                <p14:nvPr/>
              </p14:nvContentPartPr>
              <p14:xfrm>
                <a:off x="5792397" y="1500645"/>
                <a:ext cx="569880" cy="51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D2350E4-3FF8-4234-8E1F-5AE43D451C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88077" y="1496325"/>
                  <a:ext cx="578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42D5D5-11CB-4034-8F64-644F9EA3D051}"/>
                    </a:ext>
                  </a:extLst>
                </p14:cNvPr>
                <p14:cNvContentPartPr/>
                <p14:nvPr/>
              </p14:nvContentPartPr>
              <p14:xfrm>
                <a:off x="4580997" y="790725"/>
                <a:ext cx="1477800" cy="534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42D5D5-11CB-4034-8F64-644F9EA3D0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76677" y="786405"/>
                  <a:ext cx="14864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0F65C69-98C1-4B9F-9E54-61006D112E62}"/>
                    </a:ext>
                  </a:extLst>
                </p14:cNvPr>
                <p14:cNvContentPartPr/>
                <p14:nvPr/>
              </p14:nvContentPartPr>
              <p14:xfrm>
                <a:off x="4336197" y="1201485"/>
                <a:ext cx="1164600" cy="482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0F65C69-98C1-4B9F-9E54-61006D112E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31877" y="1197165"/>
                  <a:ext cx="1173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EB3F5D-049F-44AF-8CF2-17AF35927CEC}"/>
                    </a:ext>
                  </a:extLst>
                </p14:cNvPr>
                <p14:cNvContentPartPr/>
                <p14:nvPr/>
              </p14:nvContentPartPr>
              <p14:xfrm>
                <a:off x="1383117" y="1178085"/>
                <a:ext cx="4024440" cy="485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EB3F5D-049F-44AF-8CF2-17AF35927C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78797" y="1173765"/>
                  <a:ext cx="40330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CC86440-4213-4135-B5F0-F49ED0419E80}"/>
                    </a:ext>
                  </a:extLst>
                </p14:cNvPr>
                <p14:cNvContentPartPr/>
                <p14:nvPr/>
              </p14:nvContentPartPr>
              <p14:xfrm>
                <a:off x="347757" y="1533765"/>
                <a:ext cx="2333880" cy="537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CC86440-4213-4135-B5F0-F49ED0419E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3437" y="1529445"/>
                  <a:ext cx="23425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4E857C-467E-42E3-9C52-5C9CCCE13BC5}"/>
                    </a:ext>
                  </a:extLst>
                </p14:cNvPr>
                <p14:cNvContentPartPr/>
                <p14:nvPr/>
              </p14:nvContentPartPr>
              <p14:xfrm>
                <a:off x="2960277" y="1495605"/>
                <a:ext cx="2381400" cy="523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4E857C-467E-42E3-9C52-5C9CCCE13B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55957" y="1491285"/>
                  <a:ext cx="2390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99E5E5-932A-4816-A8BB-49FC3B75E24E}"/>
                    </a:ext>
                  </a:extLst>
                </p14:cNvPr>
                <p14:cNvContentPartPr/>
                <p14:nvPr/>
              </p14:nvContentPartPr>
              <p14:xfrm>
                <a:off x="285117" y="1154325"/>
                <a:ext cx="683280" cy="516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99E5E5-932A-4816-A8BB-49FC3B75E2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797" y="1150005"/>
                  <a:ext cx="691920" cy="52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4033D34-A199-483D-973D-C8DBC6DD4189}"/>
                  </a:ext>
                </a:extLst>
              </p14:cNvPr>
              <p14:cNvContentPartPr/>
              <p14:nvPr/>
            </p14:nvContentPartPr>
            <p14:xfrm>
              <a:off x="4571277" y="779205"/>
              <a:ext cx="2349720" cy="644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4033D34-A199-483D-973D-C8DBC6DD41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66957" y="774885"/>
                <a:ext cx="235836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0E294F-077B-4A6F-8B52-3E2E4ACF5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0" y="849122"/>
            <a:ext cx="7476918" cy="46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CF9E6B-1460-4FE5-A449-F203233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6" y="558118"/>
            <a:ext cx="5462919" cy="31684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EAD808-3738-4B50-B618-35FE3939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25" y="558118"/>
            <a:ext cx="5342320" cy="32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F243E-B2E3-4680-BE05-97F16DBF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687940"/>
            <a:ext cx="7380498" cy="44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The </a:t>
            </a:r>
            <a:r>
              <a:rPr lang="de-DE" sz="2400" dirty="0" err="1">
                <a:solidFill>
                  <a:srgbClr val="000000"/>
                </a:solidFill>
              </a:rPr>
              <a:t>weight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component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roughly</a:t>
            </a:r>
            <a:r>
              <a:rPr lang="de-DE" sz="2400" dirty="0">
                <a:solidFill>
                  <a:srgbClr val="000000"/>
                </a:solidFill>
              </a:rPr>
              <a:t> 10% in CPI.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inflation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have</a:t>
            </a:r>
            <a:r>
              <a:rPr lang="de-DE" sz="2400" dirty="0">
                <a:solidFill>
                  <a:srgbClr val="000000"/>
                </a:solidFill>
              </a:rPr>
              <a:t> fallen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20% and all </a:t>
            </a:r>
            <a:r>
              <a:rPr lang="de-DE" sz="2400" dirty="0" err="1">
                <a:solidFill>
                  <a:srgbClr val="000000"/>
                </a:solidFill>
              </a:rPr>
              <a:t>other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stayed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same.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Source: BA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F63BFF-FCF8-4C3D-8432-8B9F792D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" y="679598"/>
            <a:ext cx="7795706" cy="45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80AB06-7B7C-4278-AAFA-B267FA3A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0" y="561668"/>
            <a:ext cx="7487154" cy="5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5A69470-762B-4277-916A-F62102F70506}"/>
                  </a:ext>
                </a:extLst>
              </p14:cNvPr>
              <p14:cNvContentPartPr/>
              <p14:nvPr/>
            </p14:nvContentPartPr>
            <p14:xfrm>
              <a:off x="6733797" y="1720605"/>
              <a:ext cx="1820160" cy="127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5A69470-762B-4277-916A-F62102F70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9477" y="1716285"/>
                <a:ext cx="1828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5AD00CA-4E40-415D-9B12-0E4770E0D05D}"/>
                  </a:ext>
                </a:extLst>
              </p14:cNvPr>
              <p14:cNvContentPartPr/>
              <p14:nvPr/>
            </p14:nvContentPartPr>
            <p14:xfrm>
              <a:off x="6544077" y="2401365"/>
              <a:ext cx="2194920" cy="84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5AD00CA-4E40-415D-9B12-0E4770E0D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9757" y="2397045"/>
                <a:ext cx="2203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C5450F5-0861-48EA-B994-F979861FFC7D}"/>
                  </a:ext>
                </a:extLst>
              </p14:cNvPr>
              <p14:cNvContentPartPr/>
              <p14:nvPr/>
            </p14:nvContentPartPr>
            <p14:xfrm>
              <a:off x="654117" y="2655165"/>
              <a:ext cx="1986480" cy="75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C5450F5-0861-48EA-B994-F979861FFC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797" y="2650845"/>
                <a:ext cx="1995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E0AEF9D-8A9E-420F-9D3B-388D2A459456}"/>
                  </a:ext>
                </a:extLst>
              </p14:cNvPr>
              <p14:cNvContentPartPr/>
              <p14:nvPr/>
            </p14:nvContentPartPr>
            <p14:xfrm>
              <a:off x="1163157" y="3148725"/>
              <a:ext cx="7496280" cy="1501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E0AEF9D-8A9E-420F-9D3B-388D2A4594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8837" y="3144405"/>
                <a:ext cx="7504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FC4144-9D52-4FE5-B774-DA9C8AE59FDD}"/>
                  </a:ext>
                </a:extLst>
              </p14:cNvPr>
              <p14:cNvContentPartPr/>
              <p14:nvPr/>
            </p14:nvContentPartPr>
            <p14:xfrm>
              <a:off x="83877" y="3644445"/>
              <a:ext cx="969480" cy="561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FC4144-9D52-4FE5-B774-DA9C8AE59F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57" y="3640125"/>
                <a:ext cx="9781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E8B197A-DE54-47F5-AC64-FC303A4F0E8B}"/>
                  </a:ext>
                </a:extLst>
              </p14:cNvPr>
              <p14:cNvContentPartPr/>
              <p14:nvPr/>
            </p14:nvContentPartPr>
            <p14:xfrm>
              <a:off x="712437" y="4315845"/>
              <a:ext cx="3513960" cy="579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E8B197A-DE54-47F5-AC64-FC303A4F0E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117" y="4311525"/>
                <a:ext cx="35226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82819A-6604-4641-B792-B9539D426A72}"/>
              </a:ext>
            </a:extLst>
          </p:cNvPr>
          <p:cNvGrpSpPr/>
          <p:nvPr/>
        </p:nvGrpSpPr>
        <p:grpSpPr>
          <a:xfrm>
            <a:off x="8488437" y="2263845"/>
            <a:ext cx="883080" cy="1695960"/>
            <a:chOff x="8488437" y="2263845"/>
            <a:chExt cx="883080" cy="16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1F9540-1C19-48B1-A652-16385113B3F6}"/>
                    </a:ext>
                  </a:extLst>
                </p14:cNvPr>
                <p14:cNvContentPartPr/>
                <p14:nvPr/>
              </p14:nvContentPartPr>
              <p14:xfrm>
                <a:off x="8488437" y="2388045"/>
                <a:ext cx="576360" cy="1571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1F9540-1C19-48B1-A652-16385113B3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84117" y="2383725"/>
                  <a:ext cx="585000" cy="15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A584C8-5499-4884-B657-A57422A23C23}"/>
                    </a:ext>
                  </a:extLst>
                </p14:cNvPr>
                <p14:cNvContentPartPr/>
                <p14:nvPr/>
              </p14:nvContentPartPr>
              <p14:xfrm>
                <a:off x="8684277" y="2263845"/>
                <a:ext cx="687240" cy="240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A584C8-5499-4884-B657-A57422A23C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79957" y="2259525"/>
                  <a:ext cx="69588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AD0486D-B4B8-4FBB-9CB6-59F838D291C5}"/>
                  </a:ext>
                </a:extLst>
              </p14:cNvPr>
              <p14:cNvContentPartPr/>
              <p14:nvPr/>
            </p14:nvContentPartPr>
            <p14:xfrm>
              <a:off x="6412677" y="4406565"/>
              <a:ext cx="1501560" cy="500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AD0486D-B4B8-4FBB-9CB6-59F838D291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08357" y="4402245"/>
                <a:ext cx="1510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400A24B-239C-4FA7-A80A-B81F86D77188}"/>
                  </a:ext>
                </a:extLst>
              </p14:cNvPr>
              <p14:cNvContentPartPr/>
              <p14:nvPr/>
            </p14:nvContentPartPr>
            <p14:xfrm>
              <a:off x="743757" y="4661805"/>
              <a:ext cx="892800" cy="110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400A24B-239C-4FA7-A80A-B81F86D771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9437" y="4657485"/>
                <a:ext cx="901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AFDDC7E-3FF1-438A-BFD6-4F3B3125D246}"/>
                  </a:ext>
                </a:extLst>
              </p14:cNvPr>
              <p14:cNvContentPartPr/>
              <p14:nvPr/>
            </p14:nvContentPartPr>
            <p14:xfrm>
              <a:off x="4450317" y="5341125"/>
              <a:ext cx="1823040" cy="82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AFDDC7E-3FF1-438A-BFD6-4F3B3125D24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5997" y="5336805"/>
                <a:ext cx="1831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ACCA6F-5E83-44A1-AAC1-D48BB7E4D942}"/>
                  </a:ext>
                </a:extLst>
              </p14:cNvPr>
              <p14:cNvContentPartPr/>
              <p14:nvPr/>
            </p14:nvContentPartPr>
            <p14:xfrm>
              <a:off x="322197" y="3493965"/>
              <a:ext cx="993600" cy="782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ACCA6F-5E83-44A1-AAC1-D48BB7E4D9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7877" y="3489645"/>
                <a:ext cx="10022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B089A10-5060-4C7A-BF28-C9C380136A11}"/>
                  </a:ext>
                </a:extLst>
              </p14:cNvPr>
              <p14:cNvContentPartPr/>
              <p14:nvPr/>
            </p14:nvContentPartPr>
            <p14:xfrm>
              <a:off x="3334677" y="5318805"/>
              <a:ext cx="1660680" cy="567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B089A10-5060-4C7A-BF28-C9C380136A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0357" y="5314485"/>
                <a:ext cx="16693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79B337-1608-4BFC-895F-80FD2D523880}"/>
                  </a:ext>
                </a:extLst>
              </p14:cNvPr>
              <p14:cNvContentPartPr/>
              <p14:nvPr/>
            </p14:nvContentPartPr>
            <p14:xfrm>
              <a:off x="6563877" y="5344725"/>
              <a:ext cx="1394640" cy="662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79B337-1608-4BFC-895F-80FD2D5238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59557" y="5340405"/>
                <a:ext cx="1403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EA3B87A-7405-4D86-B766-32627CCA74CC}"/>
                  </a:ext>
                </a:extLst>
              </p14:cNvPr>
              <p14:cNvContentPartPr/>
              <p14:nvPr/>
            </p14:nvContentPartPr>
            <p14:xfrm>
              <a:off x="583197" y="5743605"/>
              <a:ext cx="1723320" cy="142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EA3B87A-7405-4D86-B766-32627CCA74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8877" y="5739285"/>
                <a:ext cx="1731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B0D63B8-9BF7-465C-9621-709A02417332}"/>
                  </a:ext>
                </a:extLst>
              </p14:cNvPr>
              <p14:cNvContentPartPr/>
              <p14:nvPr/>
            </p14:nvContentPartPr>
            <p14:xfrm>
              <a:off x="4672077" y="5007765"/>
              <a:ext cx="1775880" cy="536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B0D63B8-9BF7-465C-9621-709A024173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67757" y="5003445"/>
                <a:ext cx="178452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29256D3-1697-40FD-9D63-032DED36FF81}"/>
              </a:ext>
            </a:extLst>
          </p:cNvPr>
          <p:cNvGrpSpPr/>
          <p:nvPr/>
        </p:nvGrpSpPr>
        <p:grpSpPr>
          <a:xfrm>
            <a:off x="5706717" y="5447685"/>
            <a:ext cx="2254320" cy="969120"/>
            <a:chOff x="5706717" y="5447685"/>
            <a:chExt cx="225432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EB7680-AE74-4032-A74E-2760B7586810}"/>
                    </a:ext>
                  </a:extLst>
                </p14:cNvPr>
                <p14:cNvContentPartPr/>
                <p14:nvPr/>
              </p14:nvContentPartPr>
              <p14:xfrm>
                <a:off x="5858637" y="5532285"/>
                <a:ext cx="426960" cy="543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EB7680-AE74-4032-A74E-2760B75868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4317" y="5527965"/>
                  <a:ext cx="4356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A42250-6BBC-4BC3-8435-69EB1A9061C6}"/>
                    </a:ext>
                  </a:extLst>
                </p14:cNvPr>
                <p14:cNvContentPartPr/>
                <p14:nvPr/>
              </p14:nvContentPartPr>
              <p14:xfrm>
                <a:off x="5706717" y="5447685"/>
                <a:ext cx="368280" cy="233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A42250-6BBC-4BC3-8435-69EB1A9061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02397" y="5443365"/>
                  <a:ext cx="37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68491C-C6DF-41AA-9854-356B97BCC615}"/>
                    </a:ext>
                  </a:extLst>
                </p14:cNvPr>
                <p14:cNvContentPartPr/>
                <p14:nvPr/>
              </p14:nvContentPartPr>
              <p14:xfrm>
                <a:off x="6279477" y="5990565"/>
                <a:ext cx="207000" cy="189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68491C-C6DF-41AA-9854-356B97BCC6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75157" y="5986245"/>
                  <a:ext cx="215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6D563-4F96-4A3F-A085-A9D6BD621D8D}"/>
                    </a:ext>
                  </a:extLst>
                </p14:cNvPr>
                <p14:cNvContentPartPr/>
                <p14:nvPr/>
              </p14:nvContentPartPr>
              <p14:xfrm>
                <a:off x="6574677" y="5950965"/>
                <a:ext cx="88560" cy="122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6D563-4F96-4A3F-A085-A9D6BD621D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0357" y="5946645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0FA27A8-BD2B-49C4-9F75-88C808A40AB4}"/>
                    </a:ext>
                  </a:extLst>
                </p14:cNvPr>
                <p14:cNvContentPartPr/>
                <p14:nvPr/>
              </p14:nvContentPartPr>
              <p14:xfrm>
                <a:off x="6776277" y="5989845"/>
                <a:ext cx="172440" cy="2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0FA27A8-BD2B-49C4-9F75-88C808A40A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71957" y="5985525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C3A52D-42CA-4195-A03C-571C1BD0FDC0}"/>
                    </a:ext>
                  </a:extLst>
                </p14:cNvPr>
                <p14:cNvContentPartPr/>
                <p14:nvPr/>
              </p14:nvContentPartPr>
              <p14:xfrm>
                <a:off x="7036917" y="5911365"/>
                <a:ext cx="6480" cy="80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C3A52D-42CA-4195-A03C-571C1BD0FD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32597" y="5907045"/>
                  <a:ext cx="1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62AAE62-08CC-44C9-B966-D71ED248DAD2}"/>
                    </a:ext>
                  </a:extLst>
                </p14:cNvPr>
                <p14:cNvContentPartPr/>
                <p14:nvPr/>
              </p14:nvContentPartPr>
              <p14:xfrm>
                <a:off x="7109637" y="5875365"/>
                <a:ext cx="124920" cy="131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62AAE62-08CC-44C9-B966-D71ED248DA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5317" y="5871045"/>
                  <a:ext cx="133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D94A95-EB4F-4715-8A26-6FC277D95050}"/>
                    </a:ext>
                  </a:extLst>
                </p14:cNvPr>
                <p14:cNvContentPartPr/>
                <p14:nvPr/>
              </p14:nvContentPartPr>
              <p14:xfrm>
                <a:off x="7151397" y="5834325"/>
                <a:ext cx="289440" cy="96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D94A95-EB4F-4715-8A26-6FC277D95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47077" y="5830005"/>
                  <a:ext cx="29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53F4266-CED1-416A-BC9A-B101E41529D8}"/>
                    </a:ext>
                  </a:extLst>
                </p14:cNvPr>
                <p14:cNvContentPartPr/>
                <p14:nvPr/>
              </p14:nvContentPartPr>
              <p14:xfrm>
                <a:off x="7299357" y="5763045"/>
                <a:ext cx="81720" cy="92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53F4266-CED1-416A-BC9A-B101E41529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95037" y="5758725"/>
                  <a:ext cx="9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824938-7FCA-4CD7-B723-DFE25E35344D}"/>
                    </a:ext>
                  </a:extLst>
                </p14:cNvPr>
                <p14:cNvContentPartPr/>
                <p14:nvPr/>
              </p14:nvContentPartPr>
              <p14:xfrm>
                <a:off x="7412757" y="5866365"/>
                <a:ext cx="84240" cy="84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824938-7FCA-4CD7-B723-DFE25E3534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08437" y="5862045"/>
                  <a:ext cx="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F08274-D452-40F3-A298-C04FA31BFE2C}"/>
                    </a:ext>
                  </a:extLst>
                </p14:cNvPr>
                <p14:cNvContentPartPr/>
                <p14:nvPr/>
              </p14:nvContentPartPr>
              <p14:xfrm>
                <a:off x="6270477" y="6015405"/>
                <a:ext cx="1562760" cy="32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F08274-D452-40F3-A298-C04FA31BFE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66157" y="6011085"/>
                  <a:ext cx="1571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8409A40-77AC-4FC0-820D-22DEDCEFD641}"/>
                    </a:ext>
                  </a:extLst>
                </p14:cNvPr>
                <p14:cNvContentPartPr/>
                <p14:nvPr/>
              </p14:nvContentPartPr>
              <p14:xfrm>
                <a:off x="6650637" y="5891205"/>
                <a:ext cx="135720" cy="19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8409A40-77AC-4FC0-820D-22DEDCEFD6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6317" y="5886885"/>
                  <a:ext cx="14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278737-8D1D-4DF4-A3A9-294C654ECFB7}"/>
                    </a:ext>
                  </a:extLst>
                </p14:cNvPr>
                <p14:cNvContentPartPr/>
                <p14:nvPr/>
              </p14:nvContentPartPr>
              <p14:xfrm>
                <a:off x="6619677" y="5845845"/>
                <a:ext cx="70920" cy="92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278737-8D1D-4DF4-A3A9-294C654ECF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5357" y="5841525"/>
                  <a:ext cx="79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9C4CE9-85F5-4C4B-B966-E798C581D7B1}"/>
                    </a:ext>
                  </a:extLst>
                </p14:cNvPr>
                <p14:cNvContentPartPr/>
                <p14:nvPr/>
              </p14:nvContentPartPr>
              <p14:xfrm>
                <a:off x="6747837" y="5976165"/>
                <a:ext cx="88200" cy="91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9C4CE9-85F5-4C4B-B966-E798C581D7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43517" y="5971845"/>
                  <a:ext cx="96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AAF613A-4773-4B8E-9E19-E8CE4C798CE5}"/>
                    </a:ext>
                  </a:extLst>
                </p14:cNvPr>
                <p14:cNvContentPartPr/>
                <p14:nvPr/>
              </p14:nvContentPartPr>
              <p14:xfrm>
                <a:off x="6173277" y="5610045"/>
                <a:ext cx="1787760" cy="806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AAF613A-4773-4B8E-9E19-E8CE4C798C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68957" y="5605725"/>
                  <a:ext cx="1796400" cy="81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EB0C992-5418-4F6E-8ECD-B87640710977}"/>
                  </a:ext>
                </a:extLst>
              </p14:cNvPr>
              <p14:cNvContentPartPr/>
              <p14:nvPr/>
            </p14:nvContentPartPr>
            <p14:xfrm>
              <a:off x="353517" y="3578205"/>
              <a:ext cx="983880" cy="573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EB0C992-5418-4F6E-8ECD-B876407109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9197" y="3573885"/>
                <a:ext cx="9925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6D0A33D-5DF0-4A76-89F7-7732DD80073D}"/>
                  </a:ext>
                </a:extLst>
              </p14:cNvPr>
              <p14:cNvContentPartPr/>
              <p14:nvPr/>
            </p14:nvContentPartPr>
            <p14:xfrm>
              <a:off x="3941997" y="1815645"/>
              <a:ext cx="2445480" cy="74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6D0A33D-5DF0-4A76-89F7-7732DD8007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7677" y="1811325"/>
                <a:ext cx="24541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Cyclical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dirty="0" err="1">
                <a:solidFill>
                  <a:schemeClr val="tx1"/>
                </a:solidFill>
              </a:rPr>
              <a:t>Within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have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utilization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output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causing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labor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demand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Structural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 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legislative </a:t>
            </a:r>
            <a:r>
              <a:rPr lang="de-DE" dirty="0" err="1">
                <a:solidFill>
                  <a:schemeClr val="tx1"/>
                </a:solidFill>
              </a:rPr>
              <a:t>amendment</a:t>
            </a:r>
            <a:r>
              <a:rPr lang="de-DE" dirty="0">
                <a:solidFill>
                  <a:schemeClr val="tx1"/>
                </a:solidFill>
              </a:rPr>
              <a:t> (Change in Energy </a:t>
            </a:r>
            <a:r>
              <a:rPr lang="de-DE" dirty="0" err="1">
                <a:solidFill>
                  <a:schemeClr val="tx1"/>
                </a:solidFill>
              </a:rPr>
              <a:t>politics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→ 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loss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nuclear</a:t>
            </a:r>
            <a:r>
              <a:rPr lang="de-DE" dirty="0">
                <a:solidFill>
                  <a:schemeClr val="tx1"/>
                </a:solidFill>
              </a:rPr>
              <a:t> 								   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Technological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</a:t>
            </a:r>
            <a:r>
              <a:rPr lang="de-DE" dirty="0" err="1">
                <a:solidFill>
                  <a:schemeClr val="tx1"/>
                </a:solidFill>
              </a:rPr>
              <a:t>digitalization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many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will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							 </a:t>
            </a:r>
            <a:r>
              <a:rPr lang="de-DE" dirty="0" err="1">
                <a:solidFill>
                  <a:schemeClr val="tx1"/>
                </a:solidFill>
              </a:rPr>
              <a:t>labor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dramatically</a:t>
            </a:r>
            <a:r>
              <a:rPr lang="de-DE" dirty="0">
                <a:solidFill>
                  <a:schemeClr val="tx1"/>
                </a:solidFill>
              </a:rPr>
              <a:t> (i.e. AI)</a:t>
            </a:r>
          </a:p>
          <a:p>
            <a:pPr marL="3200400" lvl="7" indent="0" eaLnBrk="1" hangingPunct="1"/>
            <a:r>
              <a:rPr lang="de-DE" dirty="0">
                <a:solidFill>
                  <a:schemeClr val="tx1"/>
                </a:solidFill>
              </a:rPr>
              <a:t> →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skills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Regional </a:t>
            </a:r>
            <a:r>
              <a:rPr lang="de-DE" dirty="0" err="1">
                <a:solidFill>
                  <a:schemeClr val="tx1"/>
                </a:solidFill>
              </a:rPr>
              <a:t>descrepancy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supply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specially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     	  </a:t>
            </a:r>
            <a:r>
              <a:rPr lang="de-DE" dirty="0" err="1">
                <a:solidFill>
                  <a:schemeClr val="tx1"/>
                </a:solidFill>
              </a:rPr>
              <a:t>demographic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rural </a:t>
            </a:r>
            <a:r>
              <a:rPr lang="de-DE" dirty="0" err="1">
                <a:solidFill>
                  <a:schemeClr val="tx1"/>
                </a:solidFill>
              </a:rPr>
              <a:t>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135B61-49F5-4B00-8EE7-03D10801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8" y="657056"/>
            <a:ext cx="7993643" cy="48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4DEAF-E04A-4680-BED2-FF386C35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2" y="460348"/>
            <a:ext cx="8272912" cy="50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9D83E-5AD8-4AB9-816D-77C45384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8" y="1153901"/>
            <a:ext cx="7069375" cy="30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3D3536F-6638-4CB9-AF41-271F694A2E4D}"/>
                  </a:ext>
                </a:extLst>
              </p14:cNvPr>
              <p14:cNvContentPartPr/>
              <p14:nvPr/>
            </p14:nvContentPartPr>
            <p14:xfrm>
              <a:off x="382677" y="1285005"/>
              <a:ext cx="1461240" cy="122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3D3536F-6638-4CB9-AF41-271F694A2E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57" y="1280685"/>
                <a:ext cx="1469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C03186C-9983-497B-97B8-B342F1AB22A7}"/>
                  </a:ext>
                </a:extLst>
              </p14:cNvPr>
              <p14:cNvContentPartPr/>
              <p14:nvPr/>
            </p14:nvContentPartPr>
            <p14:xfrm>
              <a:off x="217077" y="730245"/>
              <a:ext cx="1753920" cy="1348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C03186C-9983-497B-97B8-B342F1AB22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57" y="725925"/>
                <a:ext cx="176256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67E68EF-18A5-4424-A9CB-A0AFFB0434F6}"/>
                  </a:ext>
                </a:extLst>
              </p14:cNvPr>
              <p14:cNvContentPartPr/>
              <p14:nvPr/>
            </p14:nvContentPartPr>
            <p14:xfrm>
              <a:off x="377997" y="2646165"/>
              <a:ext cx="2770560" cy="64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67E68EF-18A5-4424-A9CB-A0AFFB0434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77" y="2641845"/>
                <a:ext cx="2779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4152C1-4EEA-4116-82ED-E83036953627}"/>
                  </a:ext>
                </a:extLst>
              </p14:cNvPr>
              <p14:cNvContentPartPr/>
              <p14:nvPr/>
            </p14:nvContentPartPr>
            <p14:xfrm>
              <a:off x="5974197" y="2514405"/>
              <a:ext cx="77040" cy="22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4152C1-4EEA-4116-82ED-E830369536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69877" y="2510085"/>
                <a:ext cx="85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9CE42BF-3F0C-4966-A693-FFB90581EEB7}"/>
                  </a:ext>
                </a:extLst>
              </p14:cNvPr>
              <p14:cNvContentPartPr/>
              <p14:nvPr/>
            </p14:nvContentPartPr>
            <p14:xfrm>
              <a:off x="6399357" y="1799445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9CE42BF-3F0C-4966-A693-FFB90581EE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5037" y="179512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4671D9F-86C3-4A10-AA8F-1B10BA7CA414}"/>
              </a:ext>
            </a:extLst>
          </p:cNvPr>
          <p:cNvGrpSpPr/>
          <p:nvPr/>
        </p:nvGrpSpPr>
        <p:grpSpPr>
          <a:xfrm>
            <a:off x="763197" y="2980965"/>
            <a:ext cx="3497760" cy="126360"/>
            <a:chOff x="763197" y="2980965"/>
            <a:chExt cx="349776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5D289C-0629-4A24-A77F-A12C10CABD0B}"/>
                    </a:ext>
                  </a:extLst>
                </p14:cNvPr>
                <p14:cNvContentPartPr/>
                <p14:nvPr/>
              </p14:nvContentPartPr>
              <p14:xfrm>
                <a:off x="763197" y="3012645"/>
                <a:ext cx="966960" cy="54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5D289C-0629-4A24-A77F-A12C10CABD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877" y="3008325"/>
                  <a:ext cx="975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A8D3481-CECD-439D-88EC-E0470ABAEABD}"/>
                    </a:ext>
                  </a:extLst>
                </p14:cNvPr>
                <p14:cNvContentPartPr/>
                <p14:nvPr/>
              </p14:nvContentPartPr>
              <p14:xfrm>
                <a:off x="2191677" y="2980965"/>
                <a:ext cx="2069280" cy="12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A8D3481-CECD-439D-88EC-E0470ABAEA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87357" y="2976645"/>
                  <a:ext cx="20779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9D75A6D-E847-40BE-B275-1C1D751E35B4}"/>
              </a:ext>
            </a:extLst>
          </p:cNvPr>
          <p:cNvGrpSpPr/>
          <p:nvPr/>
        </p:nvGrpSpPr>
        <p:grpSpPr>
          <a:xfrm>
            <a:off x="635037" y="3911925"/>
            <a:ext cx="4950720" cy="74160"/>
            <a:chOff x="635037" y="3911925"/>
            <a:chExt cx="495072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8693F44-CB4B-4A6B-8294-5391E4B357A1}"/>
                    </a:ext>
                  </a:extLst>
                </p14:cNvPr>
                <p14:cNvContentPartPr/>
                <p14:nvPr/>
              </p14:nvContentPartPr>
              <p14:xfrm>
                <a:off x="635037" y="3914445"/>
                <a:ext cx="1786320" cy="59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8693F44-CB4B-4A6B-8294-5391E4B357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0717" y="3910125"/>
                  <a:ext cx="179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91C8308-66B0-4537-A4AC-13E1E9A9B8DB}"/>
                    </a:ext>
                  </a:extLst>
                </p14:cNvPr>
                <p14:cNvContentPartPr/>
                <p14:nvPr/>
              </p14:nvContentPartPr>
              <p14:xfrm>
                <a:off x="3513957" y="3911925"/>
                <a:ext cx="2071800" cy="74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91C8308-66B0-4537-A4AC-13E1E9A9B8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9637" y="3907605"/>
                  <a:ext cx="20804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D8C360C-4A81-4823-854F-A998F91CFC8C}"/>
                  </a:ext>
                </a:extLst>
              </p14:cNvPr>
              <p14:cNvContentPartPr/>
              <p14:nvPr/>
            </p14:nvContentPartPr>
            <p14:xfrm>
              <a:off x="3697197" y="4339245"/>
              <a:ext cx="1600200" cy="110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D8C360C-4A81-4823-854F-A998F91CFC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2877" y="4334925"/>
                <a:ext cx="160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362C3D9-B893-4513-9D68-14DAF5408CF1}"/>
                  </a:ext>
                </a:extLst>
              </p14:cNvPr>
              <p14:cNvContentPartPr/>
              <p14:nvPr/>
            </p14:nvContentPartPr>
            <p14:xfrm>
              <a:off x="3602517" y="5206125"/>
              <a:ext cx="2688120" cy="59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362C3D9-B893-4513-9D68-14DAF5408CF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8197" y="5201805"/>
                <a:ext cx="26967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5DDF9AE-D081-4871-844B-7F2F2E707F7F}"/>
              </a:ext>
            </a:extLst>
          </p:cNvPr>
          <p:cNvGrpSpPr/>
          <p:nvPr/>
        </p:nvGrpSpPr>
        <p:grpSpPr>
          <a:xfrm>
            <a:off x="462957" y="5906685"/>
            <a:ext cx="2497680" cy="602280"/>
            <a:chOff x="462957" y="5906685"/>
            <a:chExt cx="24976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52AB5D-FEE3-4D80-82F3-BF4EAF713C1E}"/>
                    </a:ext>
                  </a:extLst>
                </p14:cNvPr>
                <p14:cNvContentPartPr/>
                <p14:nvPr/>
              </p14:nvContentPartPr>
              <p14:xfrm>
                <a:off x="462957" y="6021885"/>
                <a:ext cx="2497680" cy="129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52AB5D-FEE3-4D80-82F3-BF4EAF713C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8637" y="6017565"/>
                  <a:ext cx="250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4103D3C-CCF9-45DE-8909-91D86EC21767}"/>
                    </a:ext>
                  </a:extLst>
                </p14:cNvPr>
                <p14:cNvContentPartPr/>
                <p14:nvPr/>
              </p14:nvContentPartPr>
              <p14:xfrm>
                <a:off x="1652397" y="5906685"/>
                <a:ext cx="956880" cy="602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4103D3C-CCF9-45DE-8909-91D86EC217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8077" y="5902365"/>
                  <a:ext cx="965520" cy="61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C1EC73-79FF-4298-8F74-B10C87FC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701543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61BCCA7-A05C-4FAE-AC3D-4D558CC527FF}"/>
                  </a:ext>
                </a:extLst>
              </p14:cNvPr>
              <p14:cNvContentPartPr/>
              <p14:nvPr/>
            </p14:nvContentPartPr>
            <p14:xfrm>
              <a:off x="305277" y="1578405"/>
              <a:ext cx="9478080" cy="91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61BCCA7-A05C-4FAE-AC3D-4D558CC52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57" y="1574085"/>
                <a:ext cx="9486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85738EC-7AF1-44FB-902D-064822312F7E}"/>
                  </a:ext>
                </a:extLst>
              </p14:cNvPr>
              <p14:cNvContentPartPr/>
              <p14:nvPr/>
            </p14:nvContentPartPr>
            <p14:xfrm>
              <a:off x="58677" y="985485"/>
              <a:ext cx="3434760" cy="718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85738EC-7AF1-44FB-902D-064822312F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57" y="981165"/>
                <a:ext cx="344340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DEBBB34-69D9-452E-877B-38673E161418}"/>
                  </a:ext>
                </a:extLst>
              </p14:cNvPr>
              <p14:cNvContentPartPr/>
              <p14:nvPr/>
            </p14:nvContentPartPr>
            <p14:xfrm>
              <a:off x="3723117" y="1017525"/>
              <a:ext cx="1990440" cy="6678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DEBBB34-69D9-452E-877B-38673E1614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8797" y="1013205"/>
                <a:ext cx="19990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AD3EFF4-2C6D-47BC-8970-11C79B71F337}"/>
                  </a:ext>
                </a:extLst>
              </p14:cNvPr>
              <p14:cNvContentPartPr/>
              <p14:nvPr/>
            </p14:nvContentPartPr>
            <p14:xfrm>
              <a:off x="257397" y="2347365"/>
              <a:ext cx="2757960" cy="1400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AD3EFF4-2C6D-47BC-8970-11C79B71F3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077" y="2343045"/>
                <a:ext cx="276660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A9370C9-F858-4A0F-84A2-E6716137A7EE}"/>
              </a:ext>
            </a:extLst>
          </p:cNvPr>
          <p:cNvGrpSpPr/>
          <p:nvPr/>
        </p:nvGrpSpPr>
        <p:grpSpPr>
          <a:xfrm>
            <a:off x="4008957" y="2257005"/>
            <a:ext cx="5629320" cy="166680"/>
            <a:chOff x="4008957" y="2257005"/>
            <a:chExt cx="56293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CD298D-AA20-4985-A3F9-6D4F4F4EF27B}"/>
                    </a:ext>
                  </a:extLst>
                </p14:cNvPr>
                <p14:cNvContentPartPr/>
                <p14:nvPr/>
              </p14:nvContentPartPr>
              <p14:xfrm>
                <a:off x="4008957" y="2257005"/>
                <a:ext cx="3770280" cy="166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CD298D-AA20-4985-A3F9-6D4F4F4EF2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04637" y="2252685"/>
                  <a:ext cx="377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BAB5E08-CA66-4AD4-A751-688C043EF9F3}"/>
                    </a:ext>
                  </a:extLst>
                </p14:cNvPr>
                <p14:cNvContentPartPr/>
                <p14:nvPr/>
              </p14:nvContentPartPr>
              <p14:xfrm>
                <a:off x="8100357" y="2279325"/>
                <a:ext cx="1537920" cy="33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BAB5E08-CA66-4AD4-A751-688C043EF9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96037" y="2275005"/>
                  <a:ext cx="15465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E24B4C3-4FBD-4BF4-9916-A2FB5A8E15A9}"/>
                  </a:ext>
                </a:extLst>
              </p14:cNvPr>
              <p14:cNvContentPartPr/>
              <p14:nvPr/>
            </p14:nvContentPartPr>
            <p14:xfrm>
              <a:off x="9362517" y="2257725"/>
              <a:ext cx="1696680" cy="1137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E24B4C3-4FBD-4BF4-9916-A2FB5A8E15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8197" y="2253405"/>
                <a:ext cx="1705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3A7D124-D417-4B72-9D6A-E6830DC4F8E7}"/>
                  </a:ext>
                </a:extLst>
              </p14:cNvPr>
              <p14:cNvContentPartPr/>
              <p14:nvPr/>
            </p14:nvContentPartPr>
            <p14:xfrm>
              <a:off x="3981597" y="2598645"/>
              <a:ext cx="3234960" cy="145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3A7D124-D417-4B72-9D6A-E6830DC4F8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7277" y="2594325"/>
                <a:ext cx="3243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F764736-C9DD-4C58-BCE3-0BE67069ED90}"/>
                  </a:ext>
                </a:extLst>
              </p14:cNvPr>
              <p14:cNvContentPartPr/>
              <p14:nvPr/>
            </p14:nvContentPartPr>
            <p14:xfrm>
              <a:off x="7162197" y="2691525"/>
              <a:ext cx="2355480" cy="648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F764736-C9DD-4C58-BCE3-0BE67069ED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7877" y="2687205"/>
                <a:ext cx="236412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43" name="Gruppieren 48142">
            <a:extLst>
              <a:ext uri="{FF2B5EF4-FFF2-40B4-BE49-F238E27FC236}">
                <a16:creationId xmlns:a16="http://schemas.microsoft.com/office/drawing/2014/main" id="{7D6ADDA4-2DD3-40CF-AFBB-E83C053C3EF7}"/>
              </a:ext>
            </a:extLst>
          </p:cNvPr>
          <p:cNvGrpSpPr/>
          <p:nvPr/>
        </p:nvGrpSpPr>
        <p:grpSpPr>
          <a:xfrm>
            <a:off x="10047237" y="97725"/>
            <a:ext cx="2078280" cy="1903320"/>
            <a:chOff x="10047237" y="97725"/>
            <a:chExt cx="2078280" cy="19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79526E8-2D06-4450-881E-2751198B332D}"/>
                    </a:ext>
                  </a:extLst>
                </p14:cNvPr>
                <p14:cNvContentPartPr/>
                <p14:nvPr/>
              </p14:nvContentPartPr>
              <p14:xfrm>
                <a:off x="10467357" y="193125"/>
                <a:ext cx="96840" cy="755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79526E8-2D06-4450-881E-2751198B33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3037" y="188805"/>
                  <a:ext cx="10548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AF227-6C5A-4579-8D86-E38BD0D5E8AE}"/>
                    </a:ext>
                  </a:extLst>
                </p14:cNvPr>
                <p14:cNvContentPartPr/>
                <p14:nvPr/>
              </p14:nvContentPartPr>
              <p14:xfrm>
                <a:off x="10315797" y="883245"/>
                <a:ext cx="1273320" cy="59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AF227-6C5A-4579-8D86-E38BD0D5E8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11477" y="878925"/>
                  <a:ext cx="128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CD20402-399D-4C86-B9A5-0C6D3DEF3D6A}"/>
                    </a:ext>
                  </a:extLst>
                </p14:cNvPr>
                <p14:cNvContentPartPr/>
                <p14:nvPr/>
              </p14:nvContentPartPr>
              <p14:xfrm>
                <a:off x="11586957" y="817365"/>
                <a:ext cx="154800" cy="179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CD20402-399D-4C86-B9A5-0C6D3DEF3D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82637" y="813045"/>
                  <a:ext cx="163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A3ED9E1-4DCE-413C-AB65-1B0F8E62BC80}"/>
                    </a:ext>
                  </a:extLst>
                </p14:cNvPr>
                <p14:cNvContentPartPr/>
                <p14:nvPr/>
              </p14:nvContentPartPr>
              <p14:xfrm>
                <a:off x="10437837" y="97725"/>
                <a:ext cx="204120" cy="148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A3ED9E1-4DCE-413C-AB65-1B0F8E62BC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33517" y="93405"/>
                  <a:ext cx="21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C3B825-F30B-41BB-BB72-A57949BC557E}"/>
                    </a:ext>
                  </a:extLst>
                </p14:cNvPr>
                <p14:cNvContentPartPr/>
                <p14:nvPr/>
              </p14:nvContentPartPr>
              <p14:xfrm>
                <a:off x="10183317" y="148845"/>
                <a:ext cx="106920" cy="202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C3B825-F30B-41BB-BB72-A57949BC55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8997" y="144525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1BC4E9-B1C5-42E1-97FF-5BA6F436B233}"/>
                    </a:ext>
                  </a:extLst>
                </p14:cNvPr>
                <p14:cNvContentPartPr/>
                <p14:nvPr/>
              </p14:nvContentPartPr>
              <p14:xfrm>
                <a:off x="11449797" y="1031205"/>
                <a:ext cx="163080" cy="216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1BC4E9-B1C5-42E1-97FF-5BA6F436B2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45477" y="1026885"/>
                  <a:ext cx="171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7AEBE2C-F421-4166-B298-EEB4D662832A}"/>
                    </a:ext>
                  </a:extLst>
                </p14:cNvPr>
                <p14:cNvContentPartPr/>
                <p14:nvPr/>
              </p14:nvContentPartPr>
              <p14:xfrm>
                <a:off x="11530437" y="1077285"/>
                <a:ext cx="111960" cy="87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7AEBE2C-F421-4166-B298-EEB4D66283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26117" y="1072965"/>
                  <a:ext cx="12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1A4104-6A57-493B-A288-5FB15B71AEDD}"/>
                    </a:ext>
                  </a:extLst>
                </p14:cNvPr>
                <p14:cNvContentPartPr/>
                <p14:nvPr/>
              </p14:nvContentPartPr>
              <p14:xfrm>
                <a:off x="10684797" y="224445"/>
                <a:ext cx="797400" cy="57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1A4104-6A57-493B-A288-5FB15B71AE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80477" y="220125"/>
                  <a:ext cx="8060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0A8989-B6BB-4131-A573-3FA4A3DF5177}"/>
                    </a:ext>
                  </a:extLst>
                </p14:cNvPr>
                <p14:cNvContentPartPr/>
                <p14:nvPr/>
              </p14:nvContentPartPr>
              <p14:xfrm>
                <a:off x="11609637" y="120765"/>
                <a:ext cx="137520" cy="183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0A8989-B6BB-4131-A573-3FA4A3DF51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05317" y="116445"/>
                  <a:ext cx="146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75B593A-8049-4E89-BCC4-4EFB0DD6AA4E}"/>
                    </a:ext>
                  </a:extLst>
                </p14:cNvPr>
                <p14:cNvContentPartPr/>
                <p14:nvPr/>
              </p14:nvContentPartPr>
              <p14:xfrm>
                <a:off x="10673277" y="112845"/>
                <a:ext cx="1043640" cy="678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75B593A-8049-4E89-BCC4-4EFB0DD6AA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68957" y="108525"/>
                  <a:ext cx="105228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BF5EDD-F209-4445-8D1D-A1A506984C89}"/>
                    </a:ext>
                  </a:extLst>
                </p14:cNvPr>
                <p14:cNvContentPartPr/>
                <p14:nvPr/>
              </p14:nvContentPartPr>
              <p14:xfrm>
                <a:off x="10898277" y="221565"/>
                <a:ext cx="510120" cy="527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BF5EDD-F209-4445-8D1D-A1A506984C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3957" y="217245"/>
                  <a:ext cx="5187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CEDE0C-EBEA-45C7-AE09-1E275D8371D2}"/>
                    </a:ext>
                  </a:extLst>
                </p14:cNvPr>
                <p14:cNvContentPartPr/>
                <p14:nvPr/>
              </p14:nvContentPartPr>
              <p14:xfrm>
                <a:off x="11568237" y="643485"/>
                <a:ext cx="12240" cy="147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CEDE0C-EBEA-45C7-AE09-1E275D8371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63917" y="639165"/>
                  <a:ext cx="2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A61AEA-806F-4B8F-BD9D-44696EF6075B}"/>
                    </a:ext>
                  </a:extLst>
                </p14:cNvPr>
                <p14:cNvContentPartPr/>
                <p14:nvPr/>
              </p14:nvContentPartPr>
              <p14:xfrm>
                <a:off x="11470317" y="640965"/>
                <a:ext cx="192960" cy="178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A61AEA-806F-4B8F-BD9D-44696EF607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65997" y="636645"/>
                  <a:ext cx="201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BBC57B9-8FE3-45A6-BE38-99CAFB201D3B}"/>
                    </a:ext>
                  </a:extLst>
                </p14:cNvPr>
                <p14:cNvContentPartPr/>
                <p14:nvPr/>
              </p14:nvContentPartPr>
              <p14:xfrm>
                <a:off x="10512357" y="459885"/>
                <a:ext cx="160920" cy="49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BBC57B9-8FE3-45A6-BE38-99CAFB201D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08037" y="455565"/>
                  <a:ext cx="169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BC67C2-74D2-44D8-9E59-A655552EA758}"/>
                    </a:ext>
                  </a:extLst>
                </p14:cNvPr>
                <p14:cNvContentPartPr/>
                <p14:nvPr/>
              </p14:nvContentPartPr>
              <p14:xfrm>
                <a:off x="10833837" y="445485"/>
                <a:ext cx="231840" cy="20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BC67C2-74D2-44D8-9E59-A655552EA7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9517" y="44116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109FDE1-125E-4C9A-902F-F12E8EF5ECDF}"/>
                    </a:ext>
                  </a:extLst>
                </p14:cNvPr>
                <p14:cNvContentPartPr/>
                <p14:nvPr/>
              </p14:nvContentPartPr>
              <p14:xfrm>
                <a:off x="11095917" y="548445"/>
                <a:ext cx="30240" cy="146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109FDE1-125E-4C9A-902F-F12E8EF5EC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91597" y="544125"/>
                  <a:ext cx="38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D052C7-711A-49C0-B419-22A7224BEB4E}"/>
                    </a:ext>
                  </a:extLst>
                </p14:cNvPr>
                <p14:cNvContentPartPr/>
                <p14:nvPr/>
              </p14:nvContentPartPr>
              <p14:xfrm>
                <a:off x="11084397" y="829605"/>
                <a:ext cx="10800" cy="92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D052C7-711A-49C0-B419-22A7224BEB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80077" y="825285"/>
                  <a:ext cx="19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F31A90-7D21-4D6A-8765-B4C2714FCFCB}"/>
                    </a:ext>
                  </a:extLst>
                </p14:cNvPr>
                <p14:cNvContentPartPr/>
                <p14:nvPr/>
              </p14:nvContentPartPr>
              <p14:xfrm>
                <a:off x="10194837" y="489765"/>
                <a:ext cx="88560" cy="212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F31A90-7D21-4D6A-8765-B4C2714FCF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90517" y="485445"/>
                  <a:ext cx="97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0D5584-B446-46FB-972C-0DAB26D0DCF1}"/>
                    </a:ext>
                  </a:extLst>
                </p14:cNvPr>
                <p14:cNvContentPartPr/>
                <p14:nvPr/>
              </p14:nvContentPartPr>
              <p14:xfrm>
                <a:off x="10285917" y="419565"/>
                <a:ext cx="120960" cy="120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0D5584-B446-46FB-972C-0DAB26D0DC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81597" y="415245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3A75B42-04A1-416C-ADF4-4A5592556A1D}"/>
                    </a:ext>
                  </a:extLst>
                </p14:cNvPr>
                <p14:cNvContentPartPr/>
                <p14:nvPr/>
              </p14:nvContentPartPr>
              <p14:xfrm>
                <a:off x="10047237" y="345045"/>
                <a:ext cx="373320" cy="396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3A75B42-04A1-416C-ADF4-4A5592556A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42917" y="340725"/>
                  <a:ext cx="3819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520943-696C-4E03-9C09-2FD211E0DDC7}"/>
                    </a:ext>
                  </a:extLst>
                </p14:cNvPr>
                <p14:cNvContentPartPr/>
                <p14:nvPr/>
              </p14:nvContentPartPr>
              <p14:xfrm>
                <a:off x="11046237" y="994485"/>
                <a:ext cx="83880" cy="189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520943-696C-4E03-9C09-2FD211E0DD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41917" y="990165"/>
                  <a:ext cx="92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A8941BC-FFF7-4503-A8E6-186A2CC1486D}"/>
                    </a:ext>
                  </a:extLst>
                </p14:cNvPr>
                <p14:cNvContentPartPr/>
                <p14:nvPr/>
              </p14:nvContentPartPr>
              <p14:xfrm>
                <a:off x="11015997" y="1034445"/>
                <a:ext cx="117000" cy="127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A8941BC-FFF7-4503-A8E6-186A2CC148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11677" y="1030125"/>
                  <a:ext cx="125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FD9522-FCCD-45D5-BA76-4AE36D431916}"/>
                    </a:ext>
                  </a:extLst>
                </p14:cNvPr>
                <p14:cNvContentPartPr/>
                <p14:nvPr/>
              </p14:nvContentPartPr>
              <p14:xfrm>
                <a:off x="11149917" y="973245"/>
                <a:ext cx="153000" cy="95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FD9522-FCCD-45D5-BA76-4AE36D4319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45597" y="968925"/>
                  <a:ext cx="16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E4B7DC-0845-4A09-AF60-3E585AF7573E}"/>
                    </a:ext>
                  </a:extLst>
                </p14:cNvPr>
                <p14:cNvContentPartPr/>
                <p14:nvPr/>
              </p14:nvContentPartPr>
              <p14:xfrm>
                <a:off x="11622957" y="120405"/>
                <a:ext cx="11880" cy="3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E4B7DC-0845-4A09-AF60-3E585AF757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18637" y="116085"/>
                  <a:ext cx="20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7A096B-6AB8-4ECA-9653-05B91224B17A}"/>
                    </a:ext>
                  </a:extLst>
                </p14:cNvPr>
                <p14:cNvContentPartPr/>
                <p14:nvPr/>
              </p14:nvContentPartPr>
              <p14:xfrm>
                <a:off x="10526397" y="98085"/>
                <a:ext cx="1074240" cy="739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7A096B-6AB8-4ECA-9653-05B91224B1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22077" y="93765"/>
                  <a:ext cx="10828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FAF3B48-CCD2-46A5-9283-67B4DE43E41B}"/>
                    </a:ext>
                  </a:extLst>
                </p14:cNvPr>
                <p14:cNvContentPartPr/>
                <p14:nvPr/>
              </p14:nvContentPartPr>
              <p14:xfrm>
                <a:off x="10718997" y="480045"/>
                <a:ext cx="410400" cy="287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FAF3B48-CCD2-46A5-9283-67B4DE43E4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14677" y="475725"/>
                  <a:ext cx="419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9D25EE-91BE-425E-89B8-68CDA0784D54}"/>
                    </a:ext>
                  </a:extLst>
                </p14:cNvPr>
                <p14:cNvContentPartPr/>
                <p14:nvPr/>
              </p14:nvContentPartPr>
              <p14:xfrm>
                <a:off x="11588037" y="140205"/>
                <a:ext cx="126000" cy="189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9D25EE-91BE-425E-89B8-68CDA0784D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83717" y="135885"/>
                  <a:ext cx="134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BA3E77-043E-4B84-B49D-0152A95AADF9}"/>
                    </a:ext>
                  </a:extLst>
                </p14:cNvPr>
                <p14:cNvContentPartPr/>
                <p14:nvPr/>
              </p14:nvContentPartPr>
              <p14:xfrm>
                <a:off x="10293117" y="1613685"/>
                <a:ext cx="296280" cy="315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BA3E77-043E-4B84-B49D-0152A95AAD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88797" y="1609365"/>
                  <a:ext cx="304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7589C0-69CA-4B7E-8E0C-4694E64DE0E7}"/>
                    </a:ext>
                  </a:extLst>
                </p14:cNvPr>
                <p14:cNvContentPartPr/>
                <p14:nvPr/>
              </p14:nvContentPartPr>
              <p14:xfrm>
                <a:off x="10201317" y="1716645"/>
                <a:ext cx="286920" cy="284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7589C0-69CA-4B7E-8E0C-4694E64DE0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6997" y="1712325"/>
                  <a:ext cx="29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7BB778-4081-4C5E-973B-D86A18246A88}"/>
                    </a:ext>
                  </a:extLst>
                </p14:cNvPr>
                <p14:cNvContentPartPr/>
                <p14:nvPr/>
              </p14:nvContentPartPr>
              <p14:xfrm>
                <a:off x="10476357" y="1380045"/>
                <a:ext cx="25200" cy="175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7BB778-4081-4C5E-973B-D86A18246A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2037" y="1375725"/>
                  <a:ext cx="33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AC34A901-26E9-4C57-8670-2EEDFF6493AB}"/>
                    </a:ext>
                  </a:extLst>
                </p14:cNvPr>
                <p14:cNvContentPartPr/>
                <p14:nvPr/>
              </p14:nvContentPartPr>
              <p14:xfrm>
                <a:off x="10346397" y="1381125"/>
                <a:ext cx="176760" cy="181800"/>
              </p14:xfrm>
            </p:contentPart>
          </mc:Choice>
          <mc:Fallback xmlns=""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AC34A901-26E9-4C57-8670-2EEDFF6493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2077" y="1376805"/>
                  <a:ext cx="18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7BAE4F58-1B3E-40B1-9745-9B91B7C7A479}"/>
                    </a:ext>
                  </a:extLst>
                </p14:cNvPr>
                <p14:cNvContentPartPr/>
                <p14:nvPr/>
              </p14:nvContentPartPr>
              <p14:xfrm>
                <a:off x="10559517" y="1418205"/>
                <a:ext cx="371520" cy="107280"/>
              </p14:xfrm>
            </p:contentPart>
          </mc:Choice>
          <mc:Fallback xmlns=""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7BAE4F58-1B3E-40B1-9745-9B91B7C7A4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55197" y="1413885"/>
                  <a:ext cx="38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D1874F23-70C8-429B-AF96-128A2E2C6650}"/>
                    </a:ext>
                  </a:extLst>
                </p14:cNvPr>
                <p14:cNvContentPartPr/>
                <p14:nvPr/>
              </p14:nvContentPartPr>
              <p14:xfrm>
                <a:off x="10968477" y="1417845"/>
                <a:ext cx="257040" cy="89640"/>
              </p14:xfrm>
            </p:contentPart>
          </mc:Choice>
          <mc:Fallback xmlns=""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D1874F23-70C8-429B-AF96-128A2E2C66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64157" y="1413525"/>
                  <a:ext cx="26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73207D4C-22CB-4B8C-B269-1584FF78645D}"/>
                    </a:ext>
                  </a:extLst>
                </p14:cNvPr>
                <p14:cNvContentPartPr/>
                <p14:nvPr/>
              </p14:nvContentPartPr>
              <p14:xfrm>
                <a:off x="11246037" y="1334685"/>
                <a:ext cx="148320" cy="142920"/>
              </p14:xfrm>
            </p:contentPart>
          </mc:Choice>
          <mc:Fallback xmlns=""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73207D4C-22CB-4B8C-B269-1584FF7864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41717" y="1330365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B75BFD02-7283-4E1A-BB4B-76A883F4F092}"/>
                    </a:ext>
                  </a:extLst>
                </p14:cNvPr>
                <p14:cNvContentPartPr/>
                <p14:nvPr/>
              </p14:nvContentPartPr>
              <p14:xfrm>
                <a:off x="11468877" y="1422885"/>
                <a:ext cx="96120" cy="15840"/>
              </p14:xfrm>
            </p:contentPart>
          </mc:Choice>
          <mc:Fallback xmlns=""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B75BFD02-7283-4E1A-BB4B-76A883F4F09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64557" y="1418565"/>
                  <a:ext cx="10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F90FC3BA-25DF-4716-9FE6-94A58F3F7077}"/>
                    </a:ext>
                  </a:extLst>
                </p14:cNvPr>
                <p14:cNvContentPartPr/>
                <p14:nvPr/>
              </p14:nvContentPartPr>
              <p14:xfrm>
                <a:off x="11586597" y="1373565"/>
                <a:ext cx="84240" cy="157680"/>
              </p14:xfrm>
            </p:contentPart>
          </mc:Choice>
          <mc:Fallback xmlns=""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F90FC3BA-25DF-4716-9FE6-94A58F3F70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82277" y="1369245"/>
                  <a:ext cx="92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B82BAFA0-AAB7-4282-AEBD-8B883899641D}"/>
                    </a:ext>
                  </a:extLst>
                </p14:cNvPr>
                <p14:cNvContentPartPr/>
                <p14:nvPr/>
              </p14:nvContentPartPr>
              <p14:xfrm>
                <a:off x="11702877" y="1325685"/>
                <a:ext cx="41040" cy="172440"/>
              </p14:xfrm>
            </p:contentPart>
          </mc:Choice>
          <mc:Fallback xmlns=""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B82BAFA0-AAB7-4282-AEBD-8B88389964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98557" y="1321365"/>
                  <a:ext cx="4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51BC3B9C-915B-4BD4-8B3B-D0524C1A7954}"/>
                    </a:ext>
                  </a:extLst>
                </p14:cNvPr>
                <p14:cNvContentPartPr/>
                <p14:nvPr/>
              </p14:nvContentPartPr>
              <p14:xfrm>
                <a:off x="11752197" y="1273125"/>
                <a:ext cx="177120" cy="225000"/>
              </p14:xfrm>
            </p:contentPart>
          </mc:Choice>
          <mc:Fallback xmlns=""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51BC3B9C-915B-4BD4-8B3B-D0524C1A79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47877" y="1268805"/>
                  <a:ext cx="185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0B7EF20B-E62F-44CE-A753-9B8A19F2A3A3}"/>
                    </a:ext>
                  </a:extLst>
                </p14:cNvPr>
                <p14:cNvContentPartPr/>
                <p14:nvPr/>
              </p14:nvContentPartPr>
              <p14:xfrm>
                <a:off x="11923917" y="1363485"/>
                <a:ext cx="113040" cy="130320"/>
              </p14:xfrm>
            </p:contentPart>
          </mc:Choice>
          <mc:Fallback xmlns=""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0B7EF20B-E62F-44CE-A753-9B8A19F2A3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19597" y="1359165"/>
                  <a:ext cx="121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928F7517-8A36-4814-A651-D545B1BC2C35}"/>
                    </a:ext>
                  </a:extLst>
                </p14:cNvPr>
                <p14:cNvContentPartPr/>
                <p14:nvPr/>
              </p14:nvContentPartPr>
              <p14:xfrm>
                <a:off x="12077637" y="1170525"/>
                <a:ext cx="47880" cy="197640"/>
              </p14:xfrm>
            </p:contentPart>
          </mc:Choice>
          <mc:Fallback xmlns=""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928F7517-8A36-4814-A651-D545B1BC2C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073317" y="1166205"/>
                  <a:ext cx="5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8C0D8F70-5767-41EB-B9B6-EB5FE051A178}"/>
                    </a:ext>
                  </a:extLst>
                </p14:cNvPr>
                <p14:cNvContentPartPr/>
                <p14:nvPr/>
              </p14:nvContentPartPr>
              <p14:xfrm>
                <a:off x="12082677" y="1454205"/>
                <a:ext cx="8280" cy="33480"/>
              </p14:xfrm>
            </p:contentPart>
          </mc:Choice>
          <mc:Fallback xmlns=""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8C0D8F70-5767-41EB-B9B6-EB5FE051A1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078357" y="1449885"/>
                  <a:ext cx="1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4CE3393D-9027-44B9-A9BF-51CB6976002A}"/>
                    </a:ext>
                  </a:extLst>
                </p14:cNvPr>
                <p14:cNvContentPartPr/>
                <p14:nvPr/>
              </p14:nvContentPartPr>
              <p14:xfrm>
                <a:off x="10359717" y="1605045"/>
                <a:ext cx="1670040" cy="124200"/>
              </p14:xfrm>
            </p:contentPart>
          </mc:Choice>
          <mc:Fallback xmlns=""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4CE3393D-9027-44B9-A9BF-51CB697600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55397" y="1600725"/>
                  <a:ext cx="16786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45" name="Gruppieren 48144">
            <a:extLst>
              <a:ext uri="{FF2B5EF4-FFF2-40B4-BE49-F238E27FC236}">
                <a16:creationId xmlns:a16="http://schemas.microsoft.com/office/drawing/2014/main" id="{51963E54-CB00-4929-B64E-02DA60619C9A}"/>
              </a:ext>
            </a:extLst>
          </p:cNvPr>
          <p:cNvGrpSpPr/>
          <p:nvPr/>
        </p:nvGrpSpPr>
        <p:grpSpPr>
          <a:xfrm>
            <a:off x="6399717" y="356925"/>
            <a:ext cx="1778400" cy="878760"/>
            <a:chOff x="6399717" y="356925"/>
            <a:chExt cx="177840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64CEAC-6015-4343-8F8E-F4A0FDC34BE1}"/>
                    </a:ext>
                  </a:extLst>
                </p14:cNvPr>
                <p14:cNvContentPartPr/>
                <p14:nvPr/>
              </p14:nvContentPartPr>
              <p14:xfrm>
                <a:off x="7003077" y="896565"/>
                <a:ext cx="158400" cy="258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64CEAC-6015-4343-8F8E-F4A0FDC34B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98757" y="892245"/>
                  <a:ext cx="167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BD85AC0-F7D7-496D-B047-F02F3637C2E7}"/>
                    </a:ext>
                  </a:extLst>
                </p14:cNvPr>
                <p14:cNvContentPartPr/>
                <p14:nvPr/>
              </p14:nvContentPartPr>
              <p14:xfrm>
                <a:off x="6896157" y="929685"/>
                <a:ext cx="228600" cy="306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BD85AC0-F7D7-496D-B047-F02F3637C2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91837" y="925365"/>
                  <a:ext cx="237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63EBCE-EB8C-424E-A016-6F9C1A03431E}"/>
                    </a:ext>
                  </a:extLst>
                </p14:cNvPr>
                <p14:cNvContentPartPr/>
                <p14:nvPr/>
              </p14:nvContentPartPr>
              <p14:xfrm>
                <a:off x="6600957" y="458805"/>
                <a:ext cx="137880" cy="23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63EBCE-EB8C-424E-A016-6F9C1A0343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6637" y="454485"/>
                  <a:ext cx="146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00AD5B-C871-453C-ACCF-A18727508FF1}"/>
                    </a:ext>
                  </a:extLst>
                </p14:cNvPr>
                <p14:cNvContentPartPr/>
                <p14:nvPr/>
              </p14:nvContentPartPr>
              <p14:xfrm>
                <a:off x="6745677" y="543405"/>
                <a:ext cx="128520" cy="102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00AD5B-C871-453C-ACCF-A18727508F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41357" y="539085"/>
                  <a:ext cx="137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97FB45-1FDE-4BBC-83CA-E4A2D2865E56}"/>
                    </a:ext>
                  </a:extLst>
                </p14:cNvPr>
                <p14:cNvContentPartPr/>
                <p14:nvPr/>
              </p14:nvContentPartPr>
              <p14:xfrm>
                <a:off x="6869877" y="505965"/>
                <a:ext cx="97560" cy="22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97FB45-1FDE-4BBC-83CA-E4A2D2865E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65557" y="501645"/>
                  <a:ext cx="106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221210-E083-492F-B852-BEB8A3D1C051}"/>
                    </a:ext>
                  </a:extLst>
                </p14:cNvPr>
                <p14:cNvContentPartPr/>
                <p14:nvPr/>
              </p14:nvContentPartPr>
              <p14:xfrm>
                <a:off x="6958077" y="500925"/>
                <a:ext cx="92880" cy="200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221210-E083-492F-B852-BEB8A3D1C0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53757" y="496605"/>
                  <a:ext cx="101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28A3DD-75AF-424C-9951-904C9D4550FF}"/>
                    </a:ext>
                  </a:extLst>
                </p14:cNvPr>
                <p14:cNvContentPartPr/>
                <p14:nvPr/>
              </p14:nvContentPartPr>
              <p14:xfrm>
                <a:off x="7065357" y="408765"/>
                <a:ext cx="139320" cy="322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28A3DD-75AF-424C-9951-904C9D4550F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61037" y="404445"/>
                  <a:ext cx="147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5C5720-A734-4E62-ABCF-BFA9298C979B}"/>
                    </a:ext>
                  </a:extLst>
                </p14:cNvPr>
                <p14:cNvContentPartPr/>
                <p14:nvPr/>
              </p14:nvContentPartPr>
              <p14:xfrm>
                <a:off x="7353357" y="451965"/>
                <a:ext cx="103680" cy="126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5C5720-A734-4E62-ABCF-BFA9298C979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49037" y="447645"/>
                  <a:ext cx="112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F11D4DC-1F09-4EF4-8A39-3258F9E56BC3}"/>
                    </a:ext>
                  </a:extLst>
                </p14:cNvPr>
                <p14:cNvContentPartPr/>
                <p14:nvPr/>
              </p14:nvContentPartPr>
              <p14:xfrm>
                <a:off x="7507437" y="378165"/>
                <a:ext cx="27720" cy="148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F11D4DC-1F09-4EF4-8A39-3258F9E56B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03117" y="373845"/>
                  <a:ext cx="3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E4234-1770-46B1-89B2-B383A1E1421C}"/>
                    </a:ext>
                  </a:extLst>
                </p14:cNvPr>
                <p14:cNvContentPartPr/>
                <p14:nvPr/>
              </p14:nvContentPartPr>
              <p14:xfrm>
                <a:off x="7588797" y="356925"/>
                <a:ext cx="149040" cy="178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E4234-1770-46B1-89B2-B383A1E142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84477" y="352605"/>
                  <a:ext cx="157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A0D3B51-B4E9-4A69-AFD6-CAC4D1FA8E3D}"/>
                    </a:ext>
                  </a:extLst>
                </p14:cNvPr>
                <p14:cNvContentPartPr/>
                <p14:nvPr/>
              </p14:nvContentPartPr>
              <p14:xfrm>
                <a:off x="7757277" y="399765"/>
                <a:ext cx="148680" cy="114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A0D3B51-B4E9-4A69-AFD6-CAC4D1FA8E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52957" y="395445"/>
                  <a:ext cx="157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8D2C73AB-0E84-43FE-AD02-1835309BFD37}"/>
                    </a:ext>
                  </a:extLst>
                </p14:cNvPr>
                <p14:cNvContentPartPr/>
                <p14:nvPr/>
              </p14:nvContentPartPr>
              <p14:xfrm>
                <a:off x="6399717" y="493365"/>
                <a:ext cx="1778400" cy="341280"/>
              </p14:xfrm>
            </p:contentPart>
          </mc:Choice>
          <mc:Fallback xmlns=""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8D2C73AB-0E84-43FE-AD02-1835309BFD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397" y="489045"/>
                  <a:ext cx="178704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8146" name="Freihand 48145">
                <a:extLst>
                  <a:ext uri="{FF2B5EF4-FFF2-40B4-BE49-F238E27FC236}">
                    <a16:creationId xmlns:a16="http://schemas.microsoft.com/office/drawing/2014/main" id="{733D482F-7687-47A0-B72B-AA672817FD0E}"/>
                  </a:ext>
                </a:extLst>
              </p14:cNvPr>
              <p14:cNvContentPartPr/>
              <p14:nvPr/>
            </p14:nvContentPartPr>
            <p14:xfrm>
              <a:off x="232197" y="3411525"/>
              <a:ext cx="2550240" cy="74880"/>
            </p14:xfrm>
          </p:contentPart>
        </mc:Choice>
        <mc:Fallback xmlns="">
          <p:pic>
            <p:nvPicPr>
              <p:cNvPr id="48146" name="Freihand 48145">
                <a:extLst>
                  <a:ext uri="{FF2B5EF4-FFF2-40B4-BE49-F238E27FC236}">
                    <a16:creationId xmlns:a16="http://schemas.microsoft.com/office/drawing/2014/main" id="{733D482F-7687-47A0-B72B-AA672817FD0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877" y="3407205"/>
                <a:ext cx="255888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02" name="Gruppieren 48201">
            <a:extLst>
              <a:ext uri="{FF2B5EF4-FFF2-40B4-BE49-F238E27FC236}">
                <a16:creationId xmlns:a16="http://schemas.microsoft.com/office/drawing/2014/main" id="{FA5D5298-3C80-4955-8351-3A76587B7416}"/>
              </a:ext>
            </a:extLst>
          </p:cNvPr>
          <p:cNvGrpSpPr/>
          <p:nvPr/>
        </p:nvGrpSpPr>
        <p:grpSpPr>
          <a:xfrm>
            <a:off x="1966317" y="3596925"/>
            <a:ext cx="5542920" cy="1317960"/>
            <a:chOff x="1966317" y="3596925"/>
            <a:chExt cx="554292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49BD633F-C5AC-42C4-8A54-1BC77938A4B4}"/>
                    </a:ext>
                  </a:extLst>
                </p14:cNvPr>
                <p14:cNvContentPartPr/>
                <p14:nvPr/>
              </p14:nvContentPartPr>
              <p14:xfrm>
                <a:off x="2092677" y="3735525"/>
                <a:ext cx="124200" cy="412200"/>
              </p14:xfrm>
            </p:contentPart>
          </mc:Choice>
          <mc:Fallback xmlns=""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49BD633F-C5AC-42C4-8A54-1BC77938A4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88357" y="3731205"/>
                  <a:ext cx="132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9C50DF65-9509-4BB3-84A1-CEFDEDB8FD99}"/>
                    </a:ext>
                  </a:extLst>
                </p14:cNvPr>
                <p14:cNvContentPartPr/>
                <p14:nvPr/>
              </p14:nvContentPartPr>
              <p14:xfrm>
                <a:off x="1966317" y="3596925"/>
                <a:ext cx="311400" cy="189000"/>
              </p14:xfrm>
            </p:contentPart>
          </mc:Choice>
          <mc:Fallback xmlns=""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9C50DF65-9509-4BB3-84A1-CEFDEDB8FD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61997" y="3592605"/>
                  <a:ext cx="320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C8DC65B7-2EA5-4195-92F5-1585A515384D}"/>
                    </a:ext>
                  </a:extLst>
                </p14:cNvPr>
                <p14:cNvContentPartPr/>
                <p14:nvPr/>
              </p14:nvContentPartPr>
              <p14:xfrm>
                <a:off x="2082597" y="4322325"/>
                <a:ext cx="18720" cy="172080"/>
              </p14:xfrm>
            </p:contentPart>
          </mc:Choice>
          <mc:Fallback xmlns=""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C8DC65B7-2EA5-4195-92F5-1585A51538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78277" y="4318005"/>
                  <a:ext cx="27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77D563B6-0E5E-49A6-9FDD-9EACE8518BF0}"/>
                    </a:ext>
                  </a:extLst>
                </p14:cNvPr>
                <p14:cNvContentPartPr/>
                <p14:nvPr/>
              </p14:nvContentPartPr>
              <p14:xfrm>
                <a:off x="1969197" y="4434645"/>
                <a:ext cx="206280" cy="71640"/>
              </p14:xfrm>
            </p:contentPart>
          </mc:Choice>
          <mc:Fallback xmlns=""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77D563B6-0E5E-49A6-9FDD-9EACE8518B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64877" y="4430325"/>
                  <a:ext cx="214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5997932A-FC1F-4D83-8970-AAD259F191EE}"/>
                    </a:ext>
                  </a:extLst>
                </p14:cNvPr>
                <p14:cNvContentPartPr/>
                <p14:nvPr/>
              </p14:nvContentPartPr>
              <p14:xfrm>
                <a:off x="1983957" y="4279485"/>
                <a:ext cx="199440" cy="40680"/>
              </p14:xfrm>
            </p:contentPart>
          </mc:Choice>
          <mc:Fallback xmlns=""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5997932A-FC1F-4D83-8970-AAD259F191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9637" y="4275165"/>
                  <a:ext cx="208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A325607E-55D9-4150-8F06-A783320059DB}"/>
                    </a:ext>
                  </a:extLst>
                </p14:cNvPr>
                <p14:cNvContentPartPr/>
                <p14:nvPr/>
              </p14:nvContentPartPr>
              <p14:xfrm>
                <a:off x="2210037" y="4368765"/>
                <a:ext cx="111600" cy="64800"/>
              </p14:xfrm>
            </p:contentPart>
          </mc:Choice>
          <mc:Fallback xmlns=""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A325607E-55D9-4150-8F06-A783320059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05717" y="4364445"/>
                  <a:ext cx="120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3CC14E19-7F31-409C-AE96-119B78E100FD}"/>
                    </a:ext>
                  </a:extLst>
                </p14:cNvPr>
                <p14:cNvContentPartPr/>
                <p14:nvPr/>
              </p14:nvContentPartPr>
              <p14:xfrm>
                <a:off x="2484717" y="4244205"/>
                <a:ext cx="157680" cy="195120"/>
              </p14:xfrm>
            </p:contentPart>
          </mc:Choice>
          <mc:Fallback xmlns=""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3CC14E19-7F31-409C-AE96-119B78E100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80397" y="4239885"/>
                  <a:ext cx="166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BD382C09-0AEB-426B-919F-3B44F6DFF061}"/>
                    </a:ext>
                  </a:extLst>
                </p14:cNvPr>
                <p14:cNvContentPartPr/>
                <p14:nvPr/>
              </p14:nvContentPartPr>
              <p14:xfrm>
                <a:off x="2694597" y="4290285"/>
                <a:ext cx="245520" cy="104040"/>
              </p14:xfrm>
            </p:contentPart>
          </mc:Choice>
          <mc:Fallback xmlns=""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BD382C09-0AEB-426B-919F-3B44F6DFF0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90277" y="4285965"/>
                  <a:ext cx="254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C3AFF21B-DA94-40DE-89A9-D0A57FB02FC3}"/>
                    </a:ext>
                  </a:extLst>
                </p14:cNvPr>
                <p14:cNvContentPartPr/>
                <p14:nvPr/>
              </p14:nvContentPartPr>
              <p14:xfrm>
                <a:off x="2982597" y="4289205"/>
                <a:ext cx="208440" cy="65520"/>
              </p14:xfrm>
            </p:contentPart>
          </mc:Choice>
          <mc:Fallback xmlns=""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C3AFF21B-DA94-40DE-89A9-D0A57FB02F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78277" y="4284885"/>
                  <a:ext cx="217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6B4F17B3-DDA2-4B74-BF67-8C2A30EE6816}"/>
                    </a:ext>
                  </a:extLst>
                </p14:cNvPr>
                <p14:cNvContentPartPr/>
                <p14:nvPr/>
              </p14:nvContentPartPr>
              <p14:xfrm>
                <a:off x="3174117" y="4169685"/>
                <a:ext cx="273960" cy="187560"/>
              </p14:xfrm>
            </p:contentPart>
          </mc:Choice>
          <mc:Fallback xmlns=""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6B4F17B3-DDA2-4B74-BF67-8C2A30EE68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69797" y="4165365"/>
                  <a:ext cx="282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AC3E6857-920C-4E8B-BEF2-95580C0C5BC9}"/>
                    </a:ext>
                  </a:extLst>
                </p14:cNvPr>
                <p14:cNvContentPartPr/>
                <p14:nvPr/>
              </p14:nvContentPartPr>
              <p14:xfrm>
                <a:off x="2467797" y="4285605"/>
                <a:ext cx="182520" cy="362880"/>
              </p14:xfrm>
            </p:contentPart>
          </mc:Choice>
          <mc:Fallback xmlns=""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AC3E6857-920C-4E8B-BEF2-95580C0C5B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63477" y="4281285"/>
                  <a:ext cx="191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10E25A7D-0B34-4C7A-979F-8C1FFEA186FB}"/>
                    </a:ext>
                  </a:extLst>
                </p14:cNvPr>
                <p14:cNvContentPartPr/>
                <p14:nvPr/>
              </p14:nvContentPartPr>
              <p14:xfrm>
                <a:off x="3691797" y="4204605"/>
                <a:ext cx="325080" cy="106200"/>
              </p14:xfrm>
            </p:contentPart>
          </mc:Choice>
          <mc:Fallback xmlns=""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10E25A7D-0B34-4C7A-979F-8C1FFEA186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7477" y="4200285"/>
                  <a:ext cx="333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8162" name="Freihand 48161">
                  <a:extLst>
                    <a:ext uri="{FF2B5EF4-FFF2-40B4-BE49-F238E27FC236}">
                      <a16:creationId xmlns:a16="http://schemas.microsoft.com/office/drawing/2014/main" id="{7A0BEFD7-3F99-4A9B-B0A1-F65297C32AD6}"/>
                    </a:ext>
                  </a:extLst>
                </p14:cNvPr>
                <p14:cNvContentPartPr/>
                <p14:nvPr/>
              </p14:nvContentPartPr>
              <p14:xfrm>
                <a:off x="4250157" y="4081485"/>
                <a:ext cx="212040" cy="201960"/>
              </p14:xfrm>
            </p:contentPart>
          </mc:Choice>
          <mc:Fallback xmlns="">
            <p:pic>
              <p:nvPicPr>
                <p:cNvPr id="48162" name="Freihand 48161">
                  <a:extLst>
                    <a:ext uri="{FF2B5EF4-FFF2-40B4-BE49-F238E27FC236}">
                      <a16:creationId xmlns:a16="http://schemas.microsoft.com/office/drawing/2014/main" id="{7A0BEFD7-3F99-4A9B-B0A1-F65297C32AD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45837" y="4077165"/>
                  <a:ext cx="220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607722F0-883B-4025-89DE-5FBC788C4A02}"/>
                    </a:ext>
                  </a:extLst>
                </p14:cNvPr>
                <p14:cNvContentPartPr/>
                <p14:nvPr/>
              </p14:nvContentPartPr>
              <p14:xfrm>
                <a:off x="4501437" y="4162845"/>
                <a:ext cx="189000" cy="81720"/>
              </p14:xfrm>
            </p:contentPart>
          </mc:Choice>
          <mc:Fallback xmlns=""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607722F0-883B-4025-89DE-5FBC788C4A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97117" y="4158525"/>
                  <a:ext cx="197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BA030E18-0C21-4BB2-912A-A78493C4CC4D}"/>
                    </a:ext>
                  </a:extLst>
                </p14:cNvPr>
                <p14:cNvContentPartPr/>
                <p14:nvPr/>
              </p14:nvContentPartPr>
              <p14:xfrm>
                <a:off x="4674597" y="4066725"/>
                <a:ext cx="23040" cy="2160"/>
              </p14:xfrm>
            </p:contentPart>
          </mc:Choice>
          <mc:Fallback xmlns=""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BA030E18-0C21-4BB2-912A-A78493C4CC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70277" y="4062405"/>
                  <a:ext cx="31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165" name="Freihand 48164">
                  <a:extLst>
                    <a:ext uri="{FF2B5EF4-FFF2-40B4-BE49-F238E27FC236}">
                      <a16:creationId xmlns:a16="http://schemas.microsoft.com/office/drawing/2014/main" id="{A9069DA0-8EF8-480A-9FFB-349D327DBB99}"/>
                    </a:ext>
                  </a:extLst>
                </p14:cNvPr>
                <p14:cNvContentPartPr/>
                <p14:nvPr/>
              </p14:nvContentPartPr>
              <p14:xfrm>
                <a:off x="4755237" y="4013445"/>
                <a:ext cx="120240" cy="218520"/>
              </p14:xfrm>
            </p:contentPart>
          </mc:Choice>
          <mc:Fallback xmlns="">
            <p:pic>
              <p:nvPicPr>
                <p:cNvPr id="48165" name="Freihand 48164">
                  <a:extLst>
                    <a:ext uri="{FF2B5EF4-FFF2-40B4-BE49-F238E27FC236}">
                      <a16:creationId xmlns:a16="http://schemas.microsoft.com/office/drawing/2014/main" id="{A9069DA0-8EF8-480A-9FFB-349D327DBB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50917" y="4009125"/>
                  <a:ext cx="12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D1F9475A-5524-4171-8072-22742D2ABB4F}"/>
                    </a:ext>
                  </a:extLst>
                </p14:cNvPr>
                <p14:cNvContentPartPr/>
                <p14:nvPr/>
              </p14:nvContentPartPr>
              <p14:xfrm>
                <a:off x="5064837" y="4042965"/>
                <a:ext cx="249480" cy="322200"/>
              </p14:xfrm>
            </p:contentPart>
          </mc:Choice>
          <mc:Fallback xmlns=""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D1F9475A-5524-4171-8072-22742D2ABB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60517" y="4038645"/>
                  <a:ext cx="258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356562B6-168E-4673-A563-7EA68B03B294}"/>
                    </a:ext>
                  </a:extLst>
                </p14:cNvPr>
                <p14:cNvContentPartPr/>
                <p14:nvPr/>
              </p14:nvContentPartPr>
              <p14:xfrm>
                <a:off x="5468397" y="4032525"/>
                <a:ext cx="144000" cy="223560"/>
              </p14:xfrm>
            </p:contentPart>
          </mc:Choice>
          <mc:Fallback xmlns=""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356562B6-168E-4673-A563-7EA68B03B2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64077" y="4028205"/>
                  <a:ext cx="152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6FA02FCF-BCB2-4FBA-A3C3-281E30460E42}"/>
                    </a:ext>
                  </a:extLst>
                </p14:cNvPr>
                <p14:cNvContentPartPr/>
                <p14:nvPr/>
              </p14:nvContentPartPr>
              <p14:xfrm>
                <a:off x="5630757" y="4109565"/>
                <a:ext cx="200880" cy="115920"/>
              </p14:xfrm>
            </p:contentPart>
          </mc:Choice>
          <mc:Fallback xmlns=""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6FA02FCF-BCB2-4FBA-A3C3-281E30460E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26437" y="4105245"/>
                  <a:ext cx="20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169" name="Freihand 48168">
                  <a:extLst>
                    <a:ext uri="{FF2B5EF4-FFF2-40B4-BE49-F238E27FC236}">
                      <a16:creationId xmlns:a16="http://schemas.microsoft.com/office/drawing/2014/main" id="{832CCDE1-0DC5-403A-BE56-25D3F3E8AB01}"/>
                    </a:ext>
                  </a:extLst>
                </p14:cNvPr>
                <p14:cNvContentPartPr/>
                <p14:nvPr/>
              </p14:nvContentPartPr>
              <p14:xfrm>
                <a:off x="5856837" y="4113165"/>
                <a:ext cx="74880" cy="69840"/>
              </p14:xfrm>
            </p:contentPart>
          </mc:Choice>
          <mc:Fallback xmlns="">
            <p:pic>
              <p:nvPicPr>
                <p:cNvPr id="48169" name="Freihand 48168">
                  <a:extLst>
                    <a:ext uri="{FF2B5EF4-FFF2-40B4-BE49-F238E27FC236}">
                      <a16:creationId xmlns:a16="http://schemas.microsoft.com/office/drawing/2014/main" id="{832CCDE1-0DC5-403A-BE56-25D3F3E8AB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52517" y="4108845"/>
                  <a:ext cx="83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D2A9CAF6-9AC6-4B8E-87C5-9E81E4E4410B}"/>
                    </a:ext>
                  </a:extLst>
                </p14:cNvPr>
                <p14:cNvContentPartPr/>
                <p14:nvPr/>
              </p14:nvContentPartPr>
              <p14:xfrm>
                <a:off x="6128637" y="4112085"/>
                <a:ext cx="245520" cy="85320"/>
              </p14:xfrm>
            </p:contentPart>
          </mc:Choice>
          <mc:Fallback xmlns=""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D2A9CAF6-9AC6-4B8E-87C5-9E81E4E441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24317" y="4107765"/>
                  <a:ext cx="254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DBEE63EB-0FDE-4A9F-814C-3FBC2A98872D}"/>
                    </a:ext>
                  </a:extLst>
                </p14:cNvPr>
                <p14:cNvContentPartPr/>
                <p14:nvPr/>
              </p14:nvContentPartPr>
              <p14:xfrm>
                <a:off x="6396477" y="4108125"/>
                <a:ext cx="314640" cy="96120"/>
              </p14:xfrm>
            </p:contentPart>
          </mc:Choice>
          <mc:Fallback xmlns=""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DBEE63EB-0FDE-4A9F-814C-3FBC2A9887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92157" y="4103805"/>
                  <a:ext cx="323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2554DF29-60B3-46E8-B050-455DCF3A6E83}"/>
                    </a:ext>
                  </a:extLst>
                </p14:cNvPr>
                <p14:cNvContentPartPr/>
                <p14:nvPr/>
              </p14:nvContentPartPr>
              <p14:xfrm>
                <a:off x="6692757" y="4044405"/>
                <a:ext cx="360" cy="360"/>
              </p14:xfrm>
            </p:contentPart>
          </mc:Choice>
          <mc:Fallback xmlns=""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2554DF29-60B3-46E8-B050-455DCF3A6E8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88437" y="4040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A29262A8-0A50-4A3F-A34E-4E6DA766AB53}"/>
                    </a:ext>
                  </a:extLst>
                </p14:cNvPr>
                <p14:cNvContentPartPr/>
                <p14:nvPr/>
              </p14:nvContentPartPr>
              <p14:xfrm>
                <a:off x="2571117" y="4672605"/>
                <a:ext cx="280080" cy="242280"/>
              </p14:xfrm>
            </p:contentPart>
          </mc:Choice>
          <mc:Fallback xmlns=""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A29262A8-0A50-4A3F-A34E-4E6DA766AB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66797" y="4668285"/>
                  <a:ext cx="288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8174" name="Freihand 48173">
                  <a:extLst>
                    <a:ext uri="{FF2B5EF4-FFF2-40B4-BE49-F238E27FC236}">
                      <a16:creationId xmlns:a16="http://schemas.microsoft.com/office/drawing/2014/main" id="{3186B831-2738-448E-922A-7851853ED8FB}"/>
                    </a:ext>
                  </a:extLst>
                </p14:cNvPr>
                <p14:cNvContentPartPr/>
                <p14:nvPr/>
              </p14:nvContentPartPr>
              <p14:xfrm>
                <a:off x="2887557" y="4592325"/>
                <a:ext cx="262440" cy="140040"/>
              </p14:xfrm>
            </p:contentPart>
          </mc:Choice>
          <mc:Fallback xmlns="">
            <p:pic>
              <p:nvPicPr>
                <p:cNvPr id="48174" name="Freihand 48173">
                  <a:extLst>
                    <a:ext uri="{FF2B5EF4-FFF2-40B4-BE49-F238E27FC236}">
                      <a16:creationId xmlns:a16="http://schemas.microsoft.com/office/drawing/2014/main" id="{3186B831-2738-448E-922A-7851853ED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83237" y="4588005"/>
                  <a:ext cx="271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AA84542B-01CA-47CD-AFA9-57ECA1ABF63E}"/>
                    </a:ext>
                  </a:extLst>
                </p14:cNvPr>
                <p14:cNvContentPartPr/>
                <p14:nvPr/>
              </p14:nvContentPartPr>
              <p14:xfrm>
                <a:off x="3176277" y="4634085"/>
                <a:ext cx="88200" cy="89280"/>
              </p14:xfrm>
            </p:contentPart>
          </mc:Choice>
          <mc:Fallback xmlns=""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AA84542B-01CA-47CD-AFA9-57ECA1ABF6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71957" y="4629765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2DC73679-8DEE-4003-A533-C80B6DC41891}"/>
                    </a:ext>
                  </a:extLst>
                </p14:cNvPr>
                <p14:cNvContentPartPr/>
                <p14:nvPr/>
              </p14:nvContentPartPr>
              <p14:xfrm>
                <a:off x="3297957" y="4517805"/>
                <a:ext cx="150840" cy="182520"/>
              </p14:xfrm>
            </p:contentPart>
          </mc:Choice>
          <mc:Fallback xmlns=""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2DC73679-8DEE-4003-A533-C80B6DC418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93637" y="4513485"/>
                  <a:ext cx="159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9AC9BE25-EBBA-4C66-A801-5415FD8A2BA8}"/>
                    </a:ext>
                  </a:extLst>
                </p14:cNvPr>
                <p14:cNvContentPartPr/>
                <p14:nvPr/>
              </p14:nvContentPartPr>
              <p14:xfrm>
                <a:off x="3419997" y="4516365"/>
                <a:ext cx="22320" cy="36720"/>
              </p14:xfrm>
            </p:contentPart>
          </mc:Choice>
          <mc:Fallback xmlns=""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9AC9BE25-EBBA-4C66-A801-5415FD8A2B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15677" y="4512045"/>
                  <a:ext cx="3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4D85F2A0-D5E6-498A-BAB6-3D735B717666}"/>
                    </a:ext>
                  </a:extLst>
                </p14:cNvPr>
                <p14:cNvContentPartPr/>
                <p14:nvPr/>
              </p14:nvContentPartPr>
              <p14:xfrm>
                <a:off x="3458877" y="4601685"/>
                <a:ext cx="186480" cy="81360"/>
              </p14:xfrm>
            </p:contentPart>
          </mc:Choice>
          <mc:Fallback xmlns=""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4D85F2A0-D5E6-498A-BAB6-3D735B7176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54557" y="4597365"/>
                  <a:ext cx="19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CADB37F6-250C-4CD9-A52A-4D7236D90818}"/>
                    </a:ext>
                  </a:extLst>
                </p14:cNvPr>
                <p14:cNvContentPartPr/>
                <p14:nvPr/>
              </p14:nvContentPartPr>
              <p14:xfrm>
                <a:off x="3877557" y="4478925"/>
                <a:ext cx="78840" cy="240480"/>
              </p14:xfrm>
            </p:contentPart>
          </mc:Choice>
          <mc:Fallback xmlns=""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CADB37F6-250C-4CD9-A52A-4D7236D908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73237" y="4474605"/>
                  <a:ext cx="8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8181" name="Freihand 48180">
                  <a:extLst>
                    <a:ext uri="{FF2B5EF4-FFF2-40B4-BE49-F238E27FC236}">
                      <a16:creationId xmlns:a16="http://schemas.microsoft.com/office/drawing/2014/main" id="{68C9B68A-8F2B-4B7D-A331-6456D9557112}"/>
                    </a:ext>
                  </a:extLst>
                </p14:cNvPr>
                <p14:cNvContentPartPr/>
                <p14:nvPr/>
              </p14:nvContentPartPr>
              <p14:xfrm>
                <a:off x="3962517" y="4576845"/>
                <a:ext cx="141840" cy="68400"/>
              </p14:xfrm>
            </p:contentPart>
          </mc:Choice>
          <mc:Fallback xmlns="">
            <p:pic>
              <p:nvPicPr>
                <p:cNvPr id="48181" name="Freihand 48180">
                  <a:extLst>
                    <a:ext uri="{FF2B5EF4-FFF2-40B4-BE49-F238E27FC236}">
                      <a16:creationId xmlns:a16="http://schemas.microsoft.com/office/drawing/2014/main" id="{68C9B68A-8F2B-4B7D-A331-6456D95571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58197" y="4572525"/>
                  <a:ext cx="150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376D2B94-E177-4975-A7D0-6B16B5F70CAD}"/>
                    </a:ext>
                  </a:extLst>
                </p14:cNvPr>
                <p14:cNvContentPartPr/>
                <p14:nvPr/>
              </p14:nvContentPartPr>
              <p14:xfrm>
                <a:off x="4082037" y="4555965"/>
                <a:ext cx="115560" cy="83520"/>
              </p14:xfrm>
            </p:contentPart>
          </mc:Choice>
          <mc:Fallback xmlns=""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376D2B94-E177-4975-A7D0-6B16B5F70C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77717" y="4551645"/>
                  <a:ext cx="12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ECEAEBE7-9596-49B9-BFFF-8200CC6B7AFF}"/>
                    </a:ext>
                  </a:extLst>
                </p14:cNvPr>
                <p14:cNvContentPartPr/>
                <p14:nvPr/>
              </p14:nvContentPartPr>
              <p14:xfrm>
                <a:off x="4204077" y="4440765"/>
                <a:ext cx="222480" cy="176040"/>
              </p14:xfrm>
            </p:contentPart>
          </mc:Choice>
          <mc:Fallback xmlns=""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ECEAEBE7-9596-49B9-BFFF-8200CC6B7AF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99757" y="4436445"/>
                  <a:ext cx="23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1F7C79D3-7E8D-49E6-B0B6-65AFF74B98BD}"/>
                    </a:ext>
                  </a:extLst>
                </p14:cNvPr>
                <p14:cNvContentPartPr/>
                <p14:nvPr/>
              </p14:nvContentPartPr>
              <p14:xfrm>
                <a:off x="4448157" y="4490445"/>
                <a:ext cx="99000" cy="115560"/>
              </p14:xfrm>
            </p:contentPart>
          </mc:Choice>
          <mc:Fallback xmlns=""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1F7C79D3-7E8D-49E6-B0B6-65AFF74B98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43837" y="4486125"/>
                  <a:ext cx="107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2B087B61-1082-46F1-9F47-FC8A4D10CF75}"/>
                    </a:ext>
                  </a:extLst>
                </p14:cNvPr>
                <p14:cNvContentPartPr/>
                <p14:nvPr/>
              </p14:nvContentPartPr>
              <p14:xfrm>
                <a:off x="4789797" y="4524285"/>
                <a:ext cx="219240" cy="32040"/>
              </p14:xfrm>
            </p:contentPart>
          </mc:Choice>
          <mc:Fallback xmlns=""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2B087B61-1082-46F1-9F47-FC8A4D10CF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85477" y="4519965"/>
                  <a:ext cx="22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F6B39A1B-C4F3-42AA-898E-C7957B277832}"/>
                    </a:ext>
                  </a:extLst>
                </p14:cNvPr>
                <p14:cNvContentPartPr/>
                <p14:nvPr/>
              </p14:nvContentPartPr>
              <p14:xfrm>
                <a:off x="4966917" y="4474965"/>
                <a:ext cx="119880" cy="129600"/>
              </p14:xfrm>
            </p:contentPart>
          </mc:Choice>
          <mc:Fallback xmlns=""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F6B39A1B-C4F3-42AA-898E-C7957B2778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62597" y="4470645"/>
                  <a:ext cx="128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86BF9016-4830-4476-B6E8-9AB760A243CA}"/>
                    </a:ext>
                  </a:extLst>
                </p14:cNvPr>
                <p14:cNvContentPartPr/>
                <p14:nvPr/>
              </p14:nvContentPartPr>
              <p14:xfrm>
                <a:off x="5399637" y="4394685"/>
                <a:ext cx="128520" cy="142200"/>
              </p14:xfrm>
            </p:contentPart>
          </mc:Choice>
          <mc:Fallback xmlns=""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86BF9016-4830-4476-B6E8-9AB760A243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95317" y="4390365"/>
                  <a:ext cx="137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F5D86F3D-E867-4DE9-B56D-DBF56A877772}"/>
                    </a:ext>
                  </a:extLst>
                </p14:cNvPr>
                <p14:cNvContentPartPr/>
                <p14:nvPr/>
              </p14:nvContentPartPr>
              <p14:xfrm>
                <a:off x="5500437" y="4397565"/>
                <a:ext cx="201240" cy="145800"/>
              </p14:xfrm>
            </p:contentPart>
          </mc:Choice>
          <mc:Fallback xmlns=""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F5D86F3D-E867-4DE9-B56D-DBF56A87777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96117" y="4393245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4CFB8D4D-DE86-4443-A91D-E4D5EAB2A0A2}"/>
                    </a:ext>
                  </a:extLst>
                </p14:cNvPr>
                <p14:cNvContentPartPr/>
                <p14:nvPr/>
              </p14:nvContentPartPr>
              <p14:xfrm>
                <a:off x="5741637" y="4455885"/>
                <a:ext cx="154800" cy="46080"/>
              </p14:xfrm>
            </p:contentPart>
          </mc:Choice>
          <mc:Fallback xmlns=""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4CFB8D4D-DE86-4443-A91D-E4D5EAB2A0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37317" y="4451565"/>
                  <a:ext cx="16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8193" name="Freihand 48192">
                  <a:extLst>
                    <a:ext uri="{FF2B5EF4-FFF2-40B4-BE49-F238E27FC236}">
                      <a16:creationId xmlns:a16="http://schemas.microsoft.com/office/drawing/2014/main" id="{1A608B83-43F4-41F5-A968-48197F4D43E3}"/>
                    </a:ext>
                  </a:extLst>
                </p14:cNvPr>
                <p14:cNvContentPartPr/>
                <p14:nvPr/>
              </p14:nvContentPartPr>
              <p14:xfrm>
                <a:off x="6079317" y="4453725"/>
                <a:ext cx="291240" cy="63720"/>
              </p14:xfrm>
            </p:contentPart>
          </mc:Choice>
          <mc:Fallback xmlns="">
            <p:pic>
              <p:nvPicPr>
                <p:cNvPr id="48193" name="Freihand 48192">
                  <a:extLst>
                    <a:ext uri="{FF2B5EF4-FFF2-40B4-BE49-F238E27FC236}">
                      <a16:creationId xmlns:a16="http://schemas.microsoft.com/office/drawing/2014/main" id="{1A608B83-43F4-41F5-A968-48197F4D43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74997" y="4449405"/>
                  <a:ext cx="299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8194" name="Freihand 48193">
                  <a:extLst>
                    <a:ext uri="{FF2B5EF4-FFF2-40B4-BE49-F238E27FC236}">
                      <a16:creationId xmlns:a16="http://schemas.microsoft.com/office/drawing/2014/main" id="{954F6844-63A0-4058-A27C-F76897D5E30F}"/>
                    </a:ext>
                  </a:extLst>
                </p14:cNvPr>
                <p14:cNvContentPartPr/>
                <p14:nvPr/>
              </p14:nvContentPartPr>
              <p14:xfrm>
                <a:off x="6403677" y="4381365"/>
                <a:ext cx="146160" cy="111960"/>
              </p14:xfrm>
            </p:contentPart>
          </mc:Choice>
          <mc:Fallback xmlns="">
            <p:pic>
              <p:nvPicPr>
                <p:cNvPr id="48194" name="Freihand 48193">
                  <a:extLst>
                    <a:ext uri="{FF2B5EF4-FFF2-40B4-BE49-F238E27FC236}">
                      <a16:creationId xmlns:a16="http://schemas.microsoft.com/office/drawing/2014/main" id="{954F6844-63A0-4058-A27C-F76897D5E30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99357" y="4377045"/>
                  <a:ext cx="154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611ECF68-0CE7-4C7F-86A8-4076A3F399F3}"/>
                    </a:ext>
                  </a:extLst>
                </p14:cNvPr>
                <p14:cNvContentPartPr/>
                <p14:nvPr/>
              </p14:nvContentPartPr>
              <p14:xfrm>
                <a:off x="6710397" y="4419885"/>
                <a:ext cx="147600" cy="73440"/>
              </p14:xfrm>
            </p:contentPart>
          </mc:Choice>
          <mc:Fallback xmlns=""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611ECF68-0CE7-4C7F-86A8-4076A3F399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06077" y="4415565"/>
                  <a:ext cx="156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8196" name="Freihand 48195">
                  <a:extLst>
                    <a:ext uri="{FF2B5EF4-FFF2-40B4-BE49-F238E27FC236}">
                      <a16:creationId xmlns:a16="http://schemas.microsoft.com/office/drawing/2014/main" id="{7DB5BD9D-8C7B-444C-8C00-899FDA98C86D}"/>
                    </a:ext>
                  </a:extLst>
                </p14:cNvPr>
                <p14:cNvContentPartPr/>
                <p14:nvPr/>
              </p14:nvContentPartPr>
              <p14:xfrm>
                <a:off x="6858357" y="4423485"/>
                <a:ext cx="132840" cy="68400"/>
              </p14:xfrm>
            </p:contentPart>
          </mc:Choice>
          <mc:Fallback xmlns="">
            <p:pic>
              <p:nvPicPr>
                <p:cNvPr id="48196" name="Freihand 48195">
                  <a:extLst>
                    <a:ext uri="{FF2B5EF4-FFF2-40B4-BE49-F238E27FC236}">
                      <a16:creationId xmlns:a16="http://schemas.microsoft.com/office/drawing/2014/main" id="{7DB5BD9D-8C7B-444C-8C00-899FDA98C8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4037" y="4419165"/>
                  <a:ext cx="141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8197" name="Freihand 48196">
                  <a:extLst>
                    <a:ext uri="{FF2B5EF4-FFF2-40B4-BE49-F238E27FC236}">
                      <a16:creationId xmlns:a16="http://schemas.microsoft.com/office/drawing/2014/main" id="{5364B163-6036-4EF6-97C1-3F1CDF8A26C9}"/>
                    </a:ext>
                  </a:extLst>
                </p14:cNvPr>
                <p14:cNvContentPartPr/>
                <p14:nvPr/>
              </p14:nvContentPartPr>
              <p14:xfrm>
                <a:off x="7041237" y="4399005"/>
                <a:ext cx="10800" cy="20880"/>
              </p14:xfrm>
            </p:contentPart>
          </mc:Choice>
          <mc:Fallback xmlns="">
            <p:pic>
              <p:nvPicPr>
                <p:cNvPr id="48197" name="Freihand 48196">
                  <a:extLst>
                    <a:ext uri="{FF2B5EF4-FFF2-40B4-BE49-F238E27FC236}">
                      <a16:creationId xmlns:a16="http://schemas.microsoft.com/office/drawing/2014/main" id="{5364B163-6036-4EF6-97C1-3F1CDF8A26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36917" y="4394685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8198" name="Freihand 48197">
                  <a:extLst>
                    <a:ext uri="{FF2B5EF4-FFF2-40B4-BE49-F238E27FC236}">
                      <a16:creationId xmlns:a16="http://schemas.microsoft.com/office/drawing/2014/main" id="{11F5B5F8-BD32-488C-A86B-177130A75926}"/>
                    </a:ext>
                  </a:extLst>
                </p14:cNvPr>
                <p14:cNvContentPartPr/>
                <p14:nvPr/>
              </p14:nvContentPartPr>
              <p14:xfrm>
                <a:off x="6982197" y="4399005"/>
                <a:ext cx="140760" cy="186480"/>
              </p14:xfrm>
            </p:contentPart>
          </mc:Choice>
          <mc:Fallback xmlns="">
            <p:pic>
              <p:nvPicPr>
                <p:cNvPr id="48198" name="Freihand 48197">
                  <a:extLst>
                    <a:ext uri="{FF2B5EF4-FFF2-40B4-BE49-F238E27FC236}">
                      <a16:creationId xmlns:a16="http://schemas.microsoft.com/office/drawing/2014/main" id="{11F5B5F8-BD32-488C-A86B-177130A759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77877" y="4394685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8199" name="Freihand 48198">
                  <a:extLst>
                    <a:ext uri="{FF2B5EF4-FFF2-40B4-BE49-F238E27FC236}">
                      <a16:creationId xmlns:a16="http://schemas.microsoft.com/office/drawing/2014/main" id="{53728C8E-16FB-4BEF-84F4-C26DBE3C241B}"/>
                    </a:ext>
                  </a:extLst>
                </p14:cNvPr>
                <p14:cNvContentPartPr/>
                <p14:nvPr/>
              </p14:nvContentPartPr>
              <p14:xfrm>
                <a:off x="7132677" y="4416645"/>
                <a:ext cx="27000" cy="51120"/>
              </p14:xfrm>
            </p:contentPart>
          </mc:Choice>
          <mc:Fallback xmlns="">
            <p:pic>
              <p:nvPicPr>
                <p:cNvPr id="48199" name="Freihand 48198">
                  <a:extLst>
                    <a:ext uri="{FF2B5EF4-FFF2-40B4-BE49-F238E27FC236}">
                      <a16:creationId xmlns:a16="http://schemas.microsoft.com/office/drawing/2014/main" id="{53728C8E-16FB-4BEF-84F4-C26DBE3C241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28357" y="4412325"/>
                  <a:ext cx="35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8200" name="Freihand 48199">
                  <a:extLst>
                    <a:ext uri="{FF2B5EF4-FFF2-40B4-BE49-F238E27FC236}">
                      <a16:creationId xmlns:a16="http://schemas.microsoft.com/office/drawing/2014/main" id="{31E49AAD-BE19-4566-9F18-13B5711B55FA}"/>
                    </a:ext>
                  </a:extLst>
                </p14:cNvPr>
                <p14:cNvContentPartPr/>
                <p14:nvPr/>
              </p14:nvContentPartPr>
              <p14:xfrm>
                <a:off x="7207197" y="4318365"/>
                <a:ext cx="64080" cy="168120"/>
              </p14:xfrm>
            </p:contentPart>
          </mc:Choice>
          <mc:Fallback xmlns="">
            <p:pic>
              <p:nvPicPr>
                <p:cNvPr id="48200" name="Freihand 48199">
                  <a:extLst>
                    <a:ext uri="{FF2B5EF4-FFF2-40B4-BE49-F238E27FC236}">
                      <a16:creationId xmlns:a16="http://schemas.microsoft.com/office/drawing/2014/main" id="{31E49AAD-BE19-4566-9F18-13B5711B55F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02877" y="4314045"/>
                  <a:ext cx="7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8201" name="Freihand 48200">
                  <a:extLst>
                    <a:ext uri="{FF2B5EF4-FFF2-40B4-BE49-F238E27FC236}">
                      <a16:creationId xmlns:a16="http://schemas.microsoft.com/office/drawing/2014/main" id="{097AA88F-8EAA-46D4-92E8-D75CA6BBA9F0}"/>
                    </a:ext>
                  </a:extLst>
                </p14:cNvPr>
                <p14:cNvContentPartPr/>
                <p14:nvPr/>
              </p14:nvContentPartPr>
              <p14:xfrm>
                <a:off x="7289637" y="4298205"/>
                <a:ext cx="219600" cy="182160"/>
              </p14:xfrm>
            </p:contentPart>
          </mc:Choice>
          <mc:Fallback xmlns="">
            <p:pic>
              <p:nvPicPr>
                <p:cNvPr id="48201" name="Freihand 48200">
                  <a:extLst>
                    <a:ext uri="{FF2B5EF4-FFF2-40B4-BE49-F238E27FC236}">
                      <a16:creationId xmlns:a16="http://schemas.microsoft.com/office/drawing/2014/main" id="{097AA88F-8EAA-46D4-92E8-D75CA6BBA9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85317" y="4293885"/>
                  <a:ext cx="22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48" name="Gruppieren 48247">
            <a:extLst>
              <a:ext uri="{FF2B5EF4-FFF2-40B4-BE49-F238E27FC236}">
                <a16:creationId xmlns:a16="http://schemas.microsoft.com/office/drawing/2014/main" id="{8C7075EA-C65E-4D39-91C4-12E53C44DD17}"/>
              </a:ext>
            </a:extLst>
          </p:cNvPr>
          <p:cNvGrpSpPr/>
          <p:nvPr/>
        </p:nvGrpSpPr>
        <p:grpSpPr>
          <a:xfrm>
            <a:off x="2581917" y="5532285"/>
            <a:ext cx="889920" cy="505440"/>
            <a:chOff x="2581917" y="5532285"/>
            <a:chExt cx="8899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8237" name="Freihand 48236">
                  <a:extLst>
                    <a:ext uri="{FF2B5EF4-FFF2-40B4-BE49-F238E27FC236}">
                      <a16:creationId xmlns:a16="http://schemas.microsoft.com/office/drawing/2014/main" id="{1E20B4C6-5166-46A3-863D-577BF1CB7A9E}"/>
                    </a:ext>
                  </a:extLst>
                </p14:cNvPr>
                <p14:cNvContentPartPr/>
                <p14:nvPr/>
              </p14:nvContentPartPr>
              <p14:xfrm>
                <a:off x="2825997" y="5603925"/>
                <a:ext cx="114840" cy="138960"/>
              </p14:xfrm>
            </p:contentPart>
          </mc:Choice>
          <mc:Fallback xmlns="">
            <p:pic>
              <p:nvPicPr>
                <p:cNvPr id="48237" name="Freihand 48236">
                  <a:extLst>
                    <a:ext uri="{FF2B5EF4-FFF2-40B4-BE49-F238E27FC236}">
                      <a16:creationId xmlns:a16="http://schemas.microsoft.com/office/drawing/2014/main" id="{1E20B4C6-5166-46A3-863D-577BF1CB7A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21677" y="5599605"/>
                  <a:ext cx="12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8238" name="Freihand 48237">
                  <a:extLst>
                    <a:ext uri="{FF2B5EF4-FFF2-40B4-BE49-F238E27FC236}">
                      <a16:creationId xmlns:a16="http://schemas.microsoft.com/office/drawing/2014/main" id="{67E90B2B-E48A-4AD0-B586-C4579306407C}"/>
                    </a:ext>
                  </a:extLst>
                </p14:cNvPr>
                <p14:cNvContentPartPr/>
                <p14:nvPr/>
              </p14:nvContentPartPr>
              <p14:xfrm>
                <a:off x="2959917" y="5589885"/>
                <a:ext cx="176400" cy="134640"/>
              </p14:xfrm>
            </p:contentPart>
          </mc:Choice>
          <mc:Fallback xmlns="">
            <p:pic>
              <p:nvPicPr>
                <p:cNvPr id="48238" name="Freihand 48237">
                  <a:extLst>
                    <a:ext uri="{FF2B5EF4-FFF2-40B4-BE49-F238E27FC236}">
                      <a16:creationId xmlns:a16="http://schemas.microsoft.com/office/drawing/2014/main" id="{67E90B2B-E48A-4AD0-B586-C457930640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55597" y="5585565"/>
                  <a:ext cx="185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8239" name="Freihand 48238">
                  <a:extLst>
                    <a:ext uri="{FF2B5EF4-FFF2-40B4-BE49-F238E27FC236}">
                      <a16:creationId xmlns:a16="http://schemas.microsoft.com/office/drawing/2014/main" id="{10AE7A08-C54E-455D-9367-3A8048DE551C}"/>
                    </a:ext>
                  </a:extLst>
                </p14:cNvPr>
                <p14:cNvContentPartPr/>
                <p14:nvPr/>
              </p14:nvContentPartPr>
              <p14:xfrm>
                <a:off x="3142797" y="5613285"/>
                <a:ext cx="96840" cy="167400"/>
              </p14:xfrm>
            </p:contentPart>
          </mc:Choice>
          <mc:Fallback xmlns="">
            <p:pic>
              <p:nvPicPr>
                <p:cNvPr id="48239" name="Freihand 48238">
                  <a:extLst>
                    <a:ext uri="{FF2B5EF4-FFF2-40B4-BE49-F238E27FC236}">
                      <a16:creationId xmlns:a16="http://schemas.microsoft.com/office/drawing/2014/main" id="{10AE7A08-C54E-455D-9367-3A8048DE551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38477" y="5608965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8240" name="Freihand 48239">
                  <a:extLst>
                    <a:ext uri="{FF2B5EF4-FFF2-40B4-BE49-F238E27FC236}">
                      <a16:creationId xmlns:a16="http://schemas.microsoft.com/office/drawing/2014/main" id="{411FC2B9-4B5E-4C3B-8EBD-F79D872DD111}"/>
                    </a:ext>
                  </a:extLst>
                </p14:cNvPr>
                <p14:cNvContentPartPr/>
                <p14:nvPr/>
              </p14:nvContentPartPr>
              <p14:xfrm>
                <a:off x="3276357" y="5532285"/>
                <a:ext cx="195480" cy="171360"/>
              </p14:xfrm>
            </p:contentPart>
          </mc:Choice>
          <mc:Fallback xmlns="">
            <p:pic>
              <p:nvPicPr>
                <p:cNvPr id="48240" name="Freihand 48239">
                  <a:extLst>
                    <a:ext uri="{FF2B5EF4-FFF2-40B4-BE49-F238E27FC236}">
                      <a16:creationId xmlns:a16="http://schemas.microsoft.com/office/drawing/2014/main" id="{411FC2B9-4B5E-4C3B-8EBD-F79D872DD1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72037" y="5527965"/>
                  <a:ext cx="20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8241" name="Freihand 48240">
                  <a:extLst>
                    <a:ext uri="{FF2B5EF4-FFF2-40B4-BE49-F238E27FC236}">
                      <a16:creationId xmlns:a16="http://schemas.microsoft.com/office/drawing/2014/main" id="{353D98B9-F61B-442D-A3CA-29C9AD37AC3A}"/>
                    </a:ext>
                  </a:extLst>
                </p14:cNvPr>
                <p14:cNvContentPartPr/>
                <p14:nvPr/>
              </p14:nvContentPartPr>
              <p14:xfrm>
                <a:off x="2581917" y="5917845"/>
                <a:ext cx="144360" cy="54000"/>
              </p14:xfrm>
            </p:contentPart>
          </mc:Choice>
          <mc:Fallback xmlns="">
            <p:pic>
              <p:nvPicPr>
                <p:cNvPr id="48241" name="Freihand 48240">
                  <a:extLst>
                    <a:ext uri="{FF2B5EF4-FFF2-40B4-BE49-F238E27FC236}">
                      <a16:creationId xmlns:a16="http://schemas.microsoft.com/office/drawing/2014/main" id="{353D98B9-F61B-442D-A3CA-29C9AD37AC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77597" y="5913525"/>
                  <a:ext cx="153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8242" name="Freihand 48241">
                  <a:extLst>
                    <a:ext uri="{FF2B5EF4-FFF2-40B4-BE49-F238E27FC236}">
                      <a16:creationId xmlns:a16="http://schemas.microsoft.com/office/drawing/2014/main" id="{38FAF878-EF6B-4592-A7F7-638ACA632101}"/>
                    </a:ext>
                  </a:extLst>
                </p14:cNvPr>
                <p14:cNvContentPartPr/>
                <p14:nvPr/>
              </p14:nvContentPartPr>
              <p14:xfrm>
                <a:off x="2590917" y="5999565"/>
                <a:ext cx="172080" cy="38160"/>
              </p14:xfrm>
            </p:contentPart>
          </mc:Choice>
          <mc:Fallback xmlns="">
            <p:pic>
              <p:nvPicPr>
                <p:cNvPr id="48242" name="Freihand 48241">
                  <a:extLst>
                    <a:ext uri="{FF2B5EF4-FFF2-40B4-BE49-F238E27FC236}">
                      <a16:creationId xmlns:a16="http://schemas.microsoft.com/office/drawing/2014/main" id="{38FAF878-EF6B-4592-A7F7-638ACA63210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86597" y="5995245"/>
                  <a:ext cx="18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8243" name="Freihand 48242">
                  <a:extLst>
                    <a:ext uri="{FF2B5EF4-FFF2-40B4-BE49-F238E27FC236}">
                      <a16:creationId xmlns:a16="http://schemas.microsoft.com/office/drawing/2014/main" id="{F7C67E2F-57F7-4B48-90F5-3E0753787EE5}"/>
                    </a:ext>
                  </a:extLst>
                </p14:cNvPr>
                <p14:cNvContentPartPr/>
                <p14:nvPr/>
              </p14:nvContentPartPr>
              <p14:xfrm>
                <a:off x="2862357" y="5828205"/>
                <a:ext cx="149400" cy="181800"/>
              </p14:xfrm>
            </p:contentPart>
          </mc:Choice>
          <mc:Fallback xmlns="">
            <p:pic>
              <p:nvPicPr>
                <p:cNvPr id="48243" name="Freihand 48242">
                  <a:extLst>
                    <a:ext uri="{FF2B5EF4-FFF2-40B4-BE49-F238E27FC236}">
                      <a16:creationId xmlns:a16="http://schemas.microsoft.com/office/drawing/2014/main" id="{F7C67E2F-57F7-4B48-90F5-3E0753787E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58037" y="5823885"/>
                  <a:ext cx="158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8244" name="Freihand 48243">
                  <a:extLst>
                    <a:ext uri="{FF2B5EF4-FFF2-40B4-BE49-F238E27FC236}">
                      <a16:creationId xmlns:a16="http://schemas.microsoft.com/office/drawing/2014/main" id="{181F2083-8FE0-4056-9BDB-57D07B5A78B1}"/>
                    </a:ext>
                  </a:extLst>
                </p14:cNvPr>
                <p14:cNvContentPartPr/>
                <p14:nvPr/>
              </p14:nvContentPartPr>
              <p14:xfrm>
                <a:off x="3099597" y="5868885"/>
                <a:ext cx="24120" cy="119880"/>
              </p14:xfrm>
            </p:contentPart>
          </mc:Choice>
          <mc:Fallback xmlns="">
            <p:pic>
              <p:nvPicPr>
                <p:cNvPr id="48244" name="Freihand 48243">
                  <a:extLst>
                    <a:ext uri="{FF2B5EF4-FFF2-40B4-BE49-F238E27FC236}">
                      <a16:creationId xmlns:a16="http://schemas.microsoft.com/office/drawing/2014/main" id="{181F2083-8FE0-4056-9BDB-57D07B5A78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95277" y="5864565"/>
                  <a:ext cx="3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8245" name="Freihand 48244">
                  <a:extLst>
                    <a:ext uri="{FF2B5EF4-FFF2-40B4-BE49-F238E27FC236}">
                      <a16:creationId xmlns:a16="http://schemas.microsoft.com/office/drawing/2014/main" id="{AAF0C1A5-1EB3-4D94-8EDF-2974C914D94B}"/>
                    </a:ext>
                  </a:extLst>
                </p14:cNvPr>
                <p14:cNvContentPartPr/>
                <p14:nvPr/>
              </p14:nvContentPartPr>
              <p14:xfrm>
                <a:off x="3023637" y="5851245"/>
                <a:ext cx="146160" cy="165960"/>
              </p14:xfrm>
            </p:contentPart>
          </mc:Choice>
          <mc:Fallback xmlns="">
            <p:pic>
              <p:nvPicPr>
                <p:cNvPr id="48245" name="Freihand 48244">
                  <a:extLst>
                    <a:ext uri="{FF2B5EF4-FFF2-40B4-BE49-F238E27FC236}">
                      <a16:creationId xmlns:a16="http://schemas.microsoft.com/office/drawing/2014/main" id="{AAF0C1A5-1EB3-4D94-8EDF-2974C914D9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19317" y="5846925"/>
                  <a:ext cx="15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8246" name="Freihand 48245">
                  <a:extLst>
                    <a:ext uri="{FF2B5EF4-FFF2-40B4-BE49-F238E27FC236}">
                      <a16:creationId xmlns:a16="http://schemas.microsoft.com/office/drawing/2014/main" id="{9333A898-D2CA-4A64-9F8E-5066BD93BD96}"/>
                    </a:ext>
                  </a:extLst>
                </p14:cNvPr>
                <p14:cNvContentPartPr/>
                <p14:nvPr/>
              </p14:nvContentPartPr>
              <p14:xfrm>
                <a:off x="3265917" y="5822445"/>
                <a:ext cx="19800" cy="163080"/>
              </p14:xfrm>
            </p:contentPart>
          </mc:Choice>
          <mc:Fallback xmlns="">
            <p:pic>
              <p:nvPicPr>
                <p:cNvPr id="48246" name="Freihand 48245">
                  <a:extLst>
                    <a:ext uri="{FF2B5EF4-FFF2-40B4-BE49-F238E27FC236}">
                      <a16:creationId xmlns:a16="http://schemas.microsoft.com/office/drawing/2014/main" id="{9333A898-D2CA-4A64-9F8E-5066BD93BD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61597" y="5818125"/>
                  <a:ext cx="28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247" name="Freihand 48246">
                  <a:extLst>
                    <a:ext uri="{FF2B5EF4-FFF2-40B4-BE49-F238E27FC236}">
                      <a16:creationId xmlns:a16="http://schemas.microsoft.com/office/drawing/2014/main" id="{67F6E9A4-38FF-4B6E-ACD2-AA9AEEC8D117}"/>
                    </a:ext>
                  </a:extLst>
                </p14:cNvPr>
                <p14:cNvContentPartPr/>
                <p14:nvPr/>
              </p14:nvContentPartPr>
              <p14:xfrm>
                <a:off x="3181317" y="5774205"/>
                <a:ext cx="189000" cy="136080"/>
              </p14:xfrm>
            </p:contentPart>
          </mc:Choice>
          <mc:Fallback xmlns="">
            <p:pic>
              <p:nvPicPr>
                <p:cNvPr id="48247" name="Freihand 48246">
                  <a:extLst>
                    <a:ext uri="{FF2B5EF4-FFF2-40B4-BE49-F238E27FC236}">
                      <a16:creationId xmlns:a16="http://schemas.microsoft.com/office/drawing/2014/main" id="{67F6E9A4-38FF-4B6E-ACD2-AA9AEEC8D1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76997" y="5769885"/>
                  <a:ext cx="1976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8203" name="Freihand 48202">
                <a:extLst>
                  <a:ext uri="{FF2B5EF4-FFF2-40B4-BE49-F238E27FC236}">
                    <a16:creationId xmlns:a16="http://schemas.microsoft.com/office/drawing/2014/main" id="{F8F534EF-EB32-47CD-B2F8-4B17E55443F9}"/>
                  </a:ext>
                </a:extLst>
              </p14:cNvPr>
              <p14:cNvContentPartPr/>
              <p14:nvPr/>
            </p14:nvContentPartPr>
            <p14:xfrm>
              <a:off x="2884677" y="5097045"/>
              <a:ext cx="360" cy="360"/>
            </p14:xfrm>
          </p:contentPart>
        </mc:Choice>
        <mc:Fallback xmlns="">
          <p:pic>
            <p:nvPicPr>
              <p:cNvPr id="48203" name="Freihand 48202">
                <a:extLst>
                  <a:ext uri="{FF2B5EF4-FFF2-40B4-BE49-F238E27FC236}">
                    <a16:creationId xmlns:a16="http://schemas.microsoft.com/office/drawing/2014/main" id="{F8F534EF-EB32-47CD-B2F8-4B17E55443F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880357" y="50927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8204" name="Freihand 48203">
                <a:extLst>
                  <a:ext uri="{FF2B5EF4-FFF2-40B4-BE49-F238E27FC236}">
                    <a16:creationId xmlns:a16="http://schemas.microsoft.com/office/drawing/2014/main" id="{409BF928-AE24-4129-B9D5-E7BAF2C13C38}"/>
                  </a:ext>
                </a:extLst>
              </p14:cNvPr>
              <p14:cNvContentPartPr/>
              <p14:nvPr/>
            </p14:nvContentPartPr>
            <p14:xfrm>
              <a:off x="2884677" y="5058885"/>
              <a:ext cx="14400" cy="38520"/>
            </p14:xfrm>
          </p:contentPart>
        </mc:Choice>
        <mc:Fallback xmlns="">
          <p:pic>
            <p:nvPicPr>
              <p:cNvPr id="48204" name="Freihand 48203">
                <a:extLst>
                  <a:ext uri="{FF2B5EF4-FFF2-40B4-BE49-F238E27FC236}">
                    <a16:creationId xmlns:a16="http://schemas.microsoft.com/office/drawing/2014/main" id="{409BF928-AE24-4129-B9D5-E7BAF2C13C3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80357" y="5054565"/>
                <a:ext cx="23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8205" name="Freihand 48204">
                <a:extLst>
                  <a:ext uri="{FF2B5EF4-FFF2-40B4-BE49-F238E27FC236}">
                    <a16:creationId xmlns:a16="http://schemas.microsoft.com/office/drawing/2014/main" id="{D164D433-4E8B-4230-926C-B3688106C688}"/>
                  </a:ext>
                </a:extLst>
              </p14:cNvPr>
              <p14:cNvContentPartPr/>
              <p14:nvPr/>
            </p14:nvContentPartPr>
            <p14:xfrm>
              <a:off x="2774877" y="4999845"/>
              <a:ext cx="240480" cy="223200"/>
            </p14:xfrm>
          </p:contentPart>
        </mc:Choice>
        <mc:Fallback xmlns="">
          <p:pic>
            <p:nvPicPr>
              <p:cNvPr id="48205" name="Freihand 48204">
                <a:extLst>
                  <a:ext uri="{FF2B5EF4-FFF2-40B4-BE49-F238E27FC236}">
                    <a16:creationId xmlns:a16="http://schemas.microsoft.com/office/drawing/2014/main" id="{D164D433-4E8B-4230-926C-B3688106C68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70557" y="4995525"/>
                <a:ext cx="2491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8207" name="Freihand 48206">
                <a:extLst>
                  <a:ext uri="{FF2B5EF4-FFF2-40B4-BE49-F238E27FC236}">
                    <a16:creationId xmlns:a16="http://schemas.microsoft.com/office/drawing/2014/main" id="{CE07D330-0DA0-4648-A27E-A574C9566762}"/>
                  </a:ext>
                </a:extLst>
              </p14:cNvPr>
              <p14:cNvContentPartPr/>
              <p14:nvPr/>
            </p14:nvContentPartPr>
            <p14:xfrm>
              <a:off x="1276917" y="5163645"/>
              <a:ext cx="172080" cy="23760"/>
            </p14:xfrm>
          </p:contentPart>
        </mc:Choice>
        <mc:Fallback xmlns="">
          <p:pic>
            <p:nvPicPr>
              <p:cNvPr id="48207" name="Freihand 48206">
                <a:extLst>
                  <a:ext uri="{FF2B5EF4-FFF2-40B4-BE49-F238E27FC236}">
                    <a16:creationId xmlns:a16="http://schemas.microsoft.com/office/drawing/2014/main" id="{CE07D330-0DA0-4648-A27E-A574C95667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272597" y="5159325"/>
                <a:ext cx="180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8208" name="Freihand 48207">
                <a:extLst>
                  <a:ext uri="{FF2B5EF4-FFF2-40B4-BE49-F238E27FC236}">
                    <a16:creationId xmlns:a16="http://schemas.microsoft.com/office/drawing/2014/main" id="{004498C1-D222-433A-80ED-AE49778FE3E2}"/>
                  </a:ext>
                </a:extLst>
              </p14:cNvPr>
              <p14:cNvContentPartPr/>
              <p14:nvPr/>
            </p14:nvContentPartPr>
            <p14:xfrm>
              <a:off x="1451517" y="5101005"/>
              <a:ext cx="92880" cy="191880"/>
            </p14:xfrm>
          </p:contentPart>
        </mc:Choice>
        <mc:Fallback xmlns="">
          <p:pic>
            <p:nvPicPr>
              <p:cNvPr id="48208" name="Freihand 48207">
                <a:extLst>
                  <a:ext uri="{FF2B5EF4-FFF2-40B4-BE49-F238E27FC236}">
                    <a16:creationId xmlns:a16="http://schemas.microsoft.com/office/drawing/2014/main" id="{004498C1-D222-433A-80ED-AE49778FE3E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447197" y="5096685"/>
                <a:ext cx="101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8209" name="Freihand 48208">
                <a:extLst>
                  <a:ext uri="{FF2B5EF4-FFF2-40B4-BE49-F238E27FC236}">
                    <a16:creationId xmlns:a16="http://schemas.microsoft.com/office/drawing/2014/main" id="{97104B0B-96F5-4171-B6DE-5C974D02FFB7}"/>
                  </a:ext>
                </a:extLst>
              </p14:cNvPr>
              <p14:cNvContentPartPr/>
              <p14:nvPr/>
            </p14:nvContentPartPr>
            <p14:xfrm>
              <a:off x="1711797" y="5049525"/>
              <a:ext cx="100440" cy="243000"/>
            </p14:xfrm>
          </p:contentPart>
        </mc:Choice>
        <mc:Fallback xmlns="">
          <p:pic>
            <p:nvPicPr>
              <p:cNvPr id="48209" name="Freihand 48208">
                <a:extLst>
                  <a:ext uri="{FF2B5EF4-FFF2-40B4-BE49-F238E27FC236}">
                    <a16:creationId xmlns:a16="http://schemas.microsoft.com/office/drawing/2014/main" id="{97104B0B-96F5-4171-B6DE-5C974D02FF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707477" y="5045205"/>
                <a:ext cx="1090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8210" name="Freihand 48209">
                <a:extLst>
                  <a:ext uri="{FF2B5EF4-FFF2-40B4-BE49-F238E27FC236}">
                    <a16:creationId xmlns:a16="http://schemas.microsoft.com/office/drawing/2014/main" id="{7C80CBD5-B41D-4E44-98FD-39F76B6AF831}"/>
                  </a:ext>
                </a:extLst>
              </p14:cNvPr>
              <p14:cNvContentPartPr/>
              <p14:nvPr/>
            </p14:nvContentPartPr>
            <p14:xfrm>
              <a:off x="1841757" y="5048085"/>
              <a:ext cx="108360" cy="95760"/>
            </p14:xfrm>
          </p:contentPart>
        </mc:Choice>
        <mc:Fallback xmlns="">
          <p:pic>
            <p:nvPicPr>
              <p:cNvPr id="48210" name="Freihand 48209">
                <a:extLst>
                  <a:ext uri="{FF2B5EF4-FFF2-40B4-BE49-F238E27FC236}">
                    <a16:creationId xmlns:a16="http://schemas.microsoft.com/office/drawing/2014/main" id="{7C80CBD5-B41D-4E44-98FD-39F76B6AF83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837437" y="5043765"/>
                <a:ext cx="117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8212" name="Freihand 48211">
                <a:extLst>
                  <a:ext uri="{FF2B5EF4-FFF2-40B4-BE49-F238E27FC236}">
                    <a16:creationId xmlns:a16="http://schemas.microsoft.com/office/drawing/2014/main" id="{944BBBEF-3DF8-46C4-A091-4A2F8CA01323}"/>
                  </a:ext>
                </a:extLst>
              </p14:cNvPr>
              <p14:cNvContentPartPr/>
              <p14:nvPr/>
            </p14:nvContentPartPr>
            <p14:xfrm>
              <a:off x="1962357" y="4982565"/>
              <a:ext cx="181800" cy="131760"/>
            </p14:xfrm>
          </p:contentPart>
        </mc:Choice>
        <mc:Fallback xmlns="">
          <p:pic>
            <p:nvPicPr>
              <p:cNvPr id="48212" name="Freihand 48211">
                <a:extLst>
                  <a:ext uri="{FF2B5EF4-FFF2-40B4-BE49-F238E27FC236}">
                    <a16:creationId xmlns:a16="http://schemas.microsoft.com/office/drawing/2014/main" id="{944BBBEF-3DF8-46C4-A091-4A2F8CA0132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58037" y="4978245"/>
                <a:ext cx="1904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8213" name="Freihand 48212">
                <a:extLst>
                  <a:ext uri="{FF2B5EF4-FFF2-40B4-BE49-F238E27FC236}">
                    <a16:creationId xmlns:a16="http://schemas.microsoft.com/office/drawing/2014/main" id="{89E47A77-473D-41C9-B461-966F99DC9445}"/>
                  </a:ext>
                </a:extLst>
              </p14:cNvPr>
              <p14:cNvContentPartPr/>
              <p14:nvPr/>
            </p14:nvContentPartPr>
            <p14:xfrm>
              <a:off x="2148837" y="5022525"/>
              <a:ext cx="47160" cy="77400"/>
            </p14:xfrm>
          </p:contentPart>
        </mc:Choice>
        <mc:Fallback xmlns="">
          <p:pic>
            <p:nvPicPr>
              <p:cNvPr id="48213" name="Freihand 48212">
                <a:extLst>
                  <a:ext uri="{FF2B5EF4-FFF2-40B4-BE49-F238E27FC236}">
                    <a16:creationId xmlns:a16="http://schemas.microsoft.com/office/drawing/2014/main" id="{89E47A77-473D-41C9-B461-966F99DC944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144517" y="5018205"/>
                <a:ext cx="55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8214" name="Freihand 48213">
                <a:extLst>
                  <a:ext uri="{FF2B5EF4-FFF2-40B4-BE49-F238E27FC236}">
                    <a16:creationId xmlns:a16="http://schemas.microsoft.com/office/drawing/2014/main" id="{14AE1CE9-552E-4FBE-B0C1-972B2F5BF7A9}"/>
                  </a:ext>
                </a:extLst>
              </p14:cNvPr>
              <p14:cNvContentPartPr/>
              <p14:nvPr/>
            </p14:nvContentPartPr>
            <p14:xfrm>
              <a:off x="2211117" y="4939365"/>
              <a:ext cx="102960" cy="152640"/>
            </p14:xfrm>
          </p:contentPart>
        </mc:Choice>
        <mc:Fallback xmlns="">
          <p:pic>
            <p:nvPicPr>
              <p:cNvPr id="48214" name="Freihand 48213">
                <a:extLst>
                  <a:ext uri="{FF2B5EF4-FFF2-40B4-BE49-F238E27FC236}">
                    <a16:creationId xmlns:a16="http://schemas.microsoft.com/office/drawing/2014/main" id="{14AE1CE9-552E-4FBE-B0C1-972B2F5BF7A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206797" y="4935045"/>
                <a:ext cx="111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8215" name="Freihand 48214">
                <a:extLst>
                  <a:ext uri="{FF2B5EF4-FFF2-40B4-BE49-F238E27FC236}">
                    <a16:creationId xmlns:a16="http://schemas.microsoft.com/office/drawing/2014/main" id="{E9DBFC3E-F8B4-4669-BC4F-1758C2146DE6}"/>
                  </a:ext>
                </a:extLst>
              </p14:cNvPr>
              <p14:cNvContentPartPr/>
              <p14:nvPr/>
            </p14:nvContentPartPr>
            <p14:xfrm>
              <a:off x="2308317" y="4967805"/>
              <a:ext cx="6480" cy="16920"/>
            </p14:xfrm>
          </p:contentPart>
        </mc:Choice>
        <mc:Fallback xmlns="">
          <p:pic>
            <p:nvPicPr>
              <p:cNvPr id="48215" name="Freihand 48214">
                <a:extLst>
                  <a:ext uri="{FF2B5EF4-FFF2-40B4-BE49-F238E27FC236}">
                    <a16:creationId xmlns:a16="http://schemas.microsoft.com/office/drawing/2014/main" id="{E9DBFC3E-F8B4-4669-BC4F-1758C2146DE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303997" y="4963485"/>
                <a:ext cx="15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8216" name="Freihand 48215">
                <a:extLst>
                  <a:ext uri="{FF2B5EF4-FFF2-40B4-BE49-F238E27FC236}">
                    <a16:creationId xmlns:a16="http://schemas.microsoft.com/office/drawing/2014/main" id="{DB323C48-3338-4632-82E7-5D9B2AC38698}"/>
                  </a:ext>
                </a:extLst>
              </p14:cNvPr>
              <p14:cNvContentPartPr/>
              <p14:nvPr/>
            </p14:nvContentPartPr>
            <p14:xfrm>
              <a:off x="2324877" y="5008845"/>
              <a:ext cx="121320" cy="70920"/>
            </p14:xfrm>
          </p:contentPart>
        </mc:Choice>
        <mc:Fallback xmlns="">
          <p:pic>
            <p:nvPicPr>
              <p:cNvPr id="48216" name="Freihand 48215">
                <a:extLst>
                  <a:ext uri="{FF2B5EF4-FFF2-40B4-BE49-F238E27FC236}">
                    <a16:creationId xmlns:a16="http://schemas.microsoft.com/office/drawing/2014/main" id="{DB323C48-3338-4632-82E7-5D9B2AC3869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320557" y="5004525"/>
                <a:ext cx="12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8217" name="Freihand 48216">
                <a:extLst>
                  <a:ext uri="{FF2B5EF4-FFF2-40B4-BE49-F238E27FC236}">
                    <a16:creationId xmlns:a16="http://schemas.microsoft.com/office/drawing/2014/main" id="{EFB34DD4-4028-4309-A487-9AEBD9CFE310}"/>
                  </a:ext>
                </a:extLst>
              </p14:cNvPr>
              <p14:cNvContentPartPr/>
              <p14:nvPr/>
            </p14:nvContentPartPr>
            <p14:xfrm>
              <a:off x="1792437" y="5243925"/>
              <a:ext cx="194040" cy="249120"/>
            </p14:xfrm>
          </p:contentPart>
        </mc:Choice>
        <mc:Fallback xmlns="">
          <p:pic>
            <p:nvPicPr>
              <p:cNvPr id="48217" name="Freihand 48216">
                <a:extLst>
                  <a:ext uri="{FF2B5EF4-FFF2-40B4-BE49-F238E27FC236}">
                    <a16:creationId xmlns:a16="http://schemas.microsoft.com/office/drawing/2014/main" id="{EFB34DD4-4028-4309-A487-9AEBD9CFE31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788117" y="5239605"/>
                <a:ext cx="2026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8218" name="Freihand 48217">
                <a:extLst>
                  <a:ext uri="{FF2B5EF4-FFF2-40B4-BE49-F238E27FC236}">
                    <a16:creationId xmlns:a16="http://schemas.microsoft.com/office/drawing/2014/main" id="{A1025302-26A9-42BD-BC08-30605EF003C3}"/>
                  </a:ext>
                </a:extLst>
              </p14:cNvPr>
              <p14:cNvContentPartPr/>
              <p14:nvPr/>
            </p14:nvContentPartPr>
            <p14:xfrm>
              <a:off x="2000877" y="5309085"/>
              <a:ext cx="46080" cy="69480"/>
            </p14:xfrm>
          </p:contentPart>
        </mc:Choice>
        <mc:Fallback xmlns="">
          <p:pic>
            <p:nvPicPr>
              <p:cNvPr id="48218" name="Freihand 48217">
                <a:extLst>
                  <a:ext uri="{FF2B5EF4-FFF2-40B4-BE49-F238E27FC236}">
                    <a16:creationId xmlns:a16="http://schemas.microsoft.com/office/drawing/2014/main" id="{A1025302-26A9-42BD-BC08-30605EF003C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96557" y="5304765"/>
                <a:ext cx="547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8219" name="Freihand 48218">
                <a:extLst>
                  <a:ext uri="{FF2B5EF4-FFF2-40B4-BE49-F238E27FC236}">
                    <a16:creationId xmlns:a16="http://schemas.microsoft.com/office/drawing/2014/main" id="{A46B0F3C-CE27-4C61-9C3B-65F477BA784E}"/>
                  </a:ext>
                </a:extLst>
              </p14:cNvPr>
              <p14:cNvContentPartPr/>
              <p14:nvPr/>
            </p14:nvContentPartPr>
            <p14:xfrm>
              <a:off x="2109237" y="5202165"/>
              <a:ext cx="110520" cy="160560"/>
            </p14:xfrm>
          </p:contentPart>
        </mc:Choice>
        <mc:Fallback xmlns="">
          <p:pic>
            <p:nvPicPr>
              <p:cNvPr id="48219" name="Freihand 48218">
                <a:extLst>
                  <a:ext uri="{FF2B5EF4-FFF2-40B4-BE49-F238E27FC236}">
                    <a16:creationId xmlns:a16="http://schemas.microsoft.com/office/drawing/2014/main" id="{A46B0F3C-CE27-4C61-9C3B-65F477BA784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104917" y="5197845"/>
                <a:ext cx="119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8220" name="Freihand 48219">
                <a:extLst>
                  <a:ext uri="{FF2B5EF4-FFF2-40B4-BE49-F238E27FC236}">
                    <a16:creationId xmlns:a16="http://schemas.microsoft.com/office/drawing/2014/main" id="{B5CE17AF-4625-42AB-9BED-84D0B59D0480}"/>
                  </a:ext>
                </a:extLst>
              </p14:cNvPr>
              <p14:cNvContentPartPr/>
              <p14:nvPr/>
            </p14:nvContentPartPr>
            <p14:xfrm>
              <a:off x="2181957" y="5205405"/>
              <a:ext cx="14760" cy="11880"/>
            </p14:xfrm>
          </p:contentPart>
        </mc:Choice>
        <mc:Fallback xmlns="">
          <p:pic>
            <p:nvPicPr>
              <p:cNvPr id="48220" name="Freihand 48219">
                <a:extLst>
                  <a:ext uri="{FF2B5EF4-FFF2-40B4-BE49-F238E27FC236}">
                    <a16:creationId xmlns:a16="http://schemas.microsoft.com/office/drawing/2014/main" id="{B5CE17AF-4625-42AB-9BED-84D0B59D048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177637" y="520108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8221" name="Freihand 48220">
                <a:extLst>
                  <a:ext uri="{FF2B5EF4-FFF2-40B4-BE49-F238E27FC236}">
                    <a16:creationId xmlns:a16="http://schemas.microsoft.com/office/drawing/2014/main" id="{D94C73EB-895B-4DF1-B770-F9DFA0E56DEF}"/>
                  </a:ext>
                </a:extLst>
              </p14:cNvPr>
              <p14:cNvContentPartPr/>
              <p14:nvPr/>
            </p14:nvContentPartPr>
            <p14:xfrm>
              <a:off x="2248197" y="5282805"/>
              <a:ext cx="146520" cy="50400"/>
            </p14:xfrm>
          </p:contentPart>
        </mc:Choice>
        <mc:Fallback xmlns="">
          <p:pic>
            <p:nvPicPr>
              <p:cNvPr id="48221" name="Freihand 48220">
                <a:extLst>
                  <a:ext uri="{FF2B5EF4-FFF2-40B4-BE49-F238E27FC236}">
                    <a16:creationId xmlns:a16="http://schemas.microsoft.com/office/drawing/2014/main" id="{D94C73EB-895B-4DF1-B770-F9DFA0E56DE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43877" y="5278485"/>
                <a:ext cx="15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8222" name="Freihand 48221">
                <a:extLst>
                  <a:ext uri="{FF2B5EF4-FFF2-40B4-BE49-F238E27FC236}">
                    <a16:creationId xmlns:a16="http://schemas.microsoft.com/office/drawing/2014/main" id="{92B8B531-3CD8-4D45-9B9C-5C9B350881ED}"/>
                  </a:ext>
                </a:extLst>
              </p14:cNvPr>
              <p14:cNvContentPartPr/>
              <p14:nvPr/>
            </p14:nvContentPartPr>
            <p14:xfrm>
              <a:off x="2518197" y="5148885"/>
              <a:ext cx="131040" cy="19440"/>
            </p14:xfrm>
          </p:contentPart>
        </mc:Choice>
        <mc:Fallback xmlns="">
          <p:pic>
            <p:nvPicPr>
              <p:cNvPr id="48222" name="Freihand 48221">
                <a:extLst>
                  <a:ext uri="{FF2B5EF4-FFF2-40B4-BE49-F238E27FC236}">
                    <a16:creationId xmlns:a16="http://schemas.microsoft.com/office/drawing/2014/main" id="{92B8B531-3CD8-4D45-9B9C-5C9B350881E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513877" y="5144565"/>
                <a:ext cx="139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48223" name="Freihand 48222">
                <a:extLst>
                  <a:ext uri="{FF2B5EF4-FFF2-40B4-BE49-F238E27FC236}">
                    <a16:creationId xmlns:a16="http://schemas.microsoft.com/office/drawing/2014/main" id="{F3D55ADF-77EF-415B-985C-BC5AA99C2FA2}"/>
                  </a:ext>
                </a:extLst>
              </p14:cNvPr>
              <p14:cNvContentPartPr/>
              <p14:nvPr/>
            </p14:nvContentPartPr>
            <p14:xfrm>
              <a:off x="2534037" y="5177685"/>
              <a:ext cx="155160" cy="32760"/>
            </p14:xfrm>
          </p:contentPart>
        </mc:Choice>
        <mc:Fallback xmlns="">
          <p:pic>
            <p:nvPicPr>
              <p:cNvPr id="48223" name="Freihand 48222">
                <a:extLst>
                  <a:ext uri="{FF2B5EF4-FFF2-40B4-BE49-F238E27FC236}">
                    <a16:creationId xmlns:a16="http://schemas.microsoft.com/office/drawing/2014/main" id="{F3D55ADF-77EF-415B-985C-BC5AA99C2FA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529717" y="5173365"/>
                <a:ext cx="163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48224" name="Freihand 48223">
                <a:extLst>
                  <a:ext uri="{FF2B5EF4-FFF2-40B4-BE49-F238E27FC236}">
                    <a16:creationId xmlns:a16="http://schemas.microsoft.com/office/drawing/2014/main" id="{7AB204B0-EDF4-4AD6-85E1-6BF32B15398E}"/>
                  </a:ext>
                </a:extLst>
              </p14:cNvPr>
              <p14:cNvContentPartPr/>
              <p14:nvPr/>
            </p14:nvContentPartPr>
            <p14:xfrm>
              <a:off x="2792877" y="5125485"/>
              <a:ext cx="153000" cy="19440"/>
            </p14:xfrm>
          </p:contentPart>
        </mc:Choice>
        <mc:Fallback xmlns="">
          <p:pic>
            <p:nvPicPr>
              <p:cNvPr id="48224" name="Freihand 48223">
                <a:extLst>
                  <a:ext uri="{FF2B5EF4-FFF2-40B4-BE49-F238E27FC236}">
                    <a16:creationId xmlns:a16="http://schemas.microsoft.com/office/drawing/2014/main" id="{7AB204B0-EDF4-4AD6-85E1-6BF32B1539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788557" y="5121165"/>
                <a:ext cx="161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48225" name="Freihand 48224">
                <a:extLst>
                  <a:ext uri="{FF2B5EF4-FFF2-40B4-BE49-F238E27FC236}">
                    <a16:creationId xmlns:a16="http://schemas.microsoft.com/office/drawing/2014/main" id="{499CC7EC-9BCD-4B5E-A413-333E8B37FC62}"/>
                  </a:ext>
                </a:extLst>
              </p14:cNvPr>
              <p14:cNvContentPartPr/>
              <p14:nvPr/>
            </p14:nvContentPartPr>
            <p14:xfrm>
              <a:off x="3083397" y="4944765"/>
              <a:ext cx="102960" cy="210960"/>
            </p14:xfrm>
          </p:contentPart>
        </mc:Choice>
        <mc:Fallback xmlns="">
          <p:pic>
            <p:nvPicPr>
              <p:cNvPr id="48225" name="Freihand 48224">
                <a:extLst>
                  <a:ext uri="{FF2B5EF4-FFF2-40B4-BE49-F238E27FC236}">
                    <a16:creationId xmlns:a16="http://schemas.microsoft.com/office/drawing/2014/main" id="{499CC7EC-9BCD-4B5E-A413-333E8B37FC6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79077" y="4940445"/>
                <a:ext cx="111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48226" name="Freihand 48225">
                <a:extLst>
                  <a:ext uri="{FF2B5EF4-FFF2-40B4-BE49-F238E27FC236}">
                    <a16:creationId xmlns:a16="http://schemas.microsoft.com/office/drawing/2014/main" id="{82457168-F4C8-4E87-9D57-BA00F57596DB}"/>
                  </a:ext>
                </a:extLst>
              </p14:cNvPr>
              <p14:cNvContentPartPr/>
              <p14:nvPr/>
            </p14:nvContentPartPr>
            <p14:xfrm>
              <a:off x="3243597" y="4937205"/>
              <a:ext cx="119160" cy="177120"/>
            </p14:xfrm>
          </p:contentPart>
        </mc:Choice>
        <mc:Fallback xmlns="">
          <p:pic>
            <p:nvPicPr>
              <p:cNvPr id="48226" name="Freihand 48225">
                <a:extLst>
                  <a:ext uri="{FF2B5EF4-FFF2-40B4-BE49-F238E27FC236}">
                    <a16:creationId xmlns:a16="http://schemas.microsoft.com/office/drawing/2014/main" id="{82457168-F4C8-4E87-9D57-BA00F57596D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239277" y="4932885"/>
                <a:ext cx="127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8227" name="Freihand 48226">
                <a:extLst>
                  <a:ext uri="{FF2B5EF4-FFF2-40B4-BE49-F238E27FC236}">
                    <a16:creationId xmlns:a16="http://schemas.microsoft.com/office/drawing/2014/main" id="{44CB459A-70A5-455E-826E-E414B87E9BA0}"/>
                  </a:ext>
                </a:extLst>
              </p14:cNvPr>
              <p14:cNvContentPartPr/>
              <p14:nvPr/>
            </p14:nvContentPartPr>
            <p14:xfrm>
              <a:off x="3300117" y="5050965"/>
              <a:ext cx="61920" cy="42840"/>
            </p14:xfrm>
          </p:contentPart>
        </mc:Choice>
        <mc:Fallback xmlns="">
          <p:pic>
            <p:nvPicPr>
              <p:cNvPr id="48227" name="Freihand 48226">
                <a:extLst>
                  <a:ext uri="{FF2B5EF4-FFF2-40B4-BE49-F238E27FC236}">
                    <a16:creationId xmlns:a16="http://schemas.microsoft.com/office/drawing/2014/main" id="{44CB459A-70A5-455E-826E-E414B87E9BA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295797" y="5046645"/>
                <a:ext cx="70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48228" name="Freihand 48227">
                <a:extLst>
                  <a:ext uri="{FF2B5EF4-FFF2-40B4-BE49-F238E27FC236}">
                    <a16:creationId xmlns:a16="http://schemas.microsoft.com/office/drawing/2014/main" id="{7682FB6F-8E3D-4E82-B151-81DC6D5F6C89}"/>
                  </a:ext>
                </a:extLst>
              </p14:cNvPr>
              <p14:cNvContentPartPr/>
              <p14:nvPr/>
            </p14:nvContentPartPr>
            <p14:xfrm>
              <a:off x="2428917" y="5145645"/>
              <a:ext cx="20880" cy="46800"/>
            </p14:xfrm>
          </p:contentPart>
        </mc:Choice>
        <mc:Fallback xmlns="">
          <p:pic>
            <p:nvPicPr>
              <p:cNvPr id="48228" name="Freihand 48227">
                <a:extLst>
                  <a:ext uri="{FF2B5EF4-FFF2-40B4-BE49-F238E27FC236}">
                    <a16:creationId xmlns:a16="http://schemas.microsoft.com/office/drawing/2014/main" id="{7682FB6F-8E3D-4E82-B151-81DC6D5F6C8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424597" y="5141325"/>
                <a:ext cx="29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48229" name="Freihand 48228">
                <a:extLst>
                  <a:ext uri="{FF2B5EF4-FFF2-40B4-BE49-F238E27FC236}">
                    <a16:creationId xmlns:a16="http://schemas.microsoft.com/office/drawing/2014/main" id="{CAE295DD-9BAE-4FC9-A48A-8392F0EEE6BD}"/>
                  </a:ext>
                </a:extLst>
              </p14:cNvPr>
              <p14:cNvContentPartPr/>
              <p14:nvPr/>
            </p14:nvContentPartPr>
            <p14:xfrm>
              <a:off x="2450877" y="5250405"/>
              <a:ext cx="30960" cy="35640"/>
            </p14:xfrm>
          </p:contentPart>
        </mc:Choice>
        <mc:Fallback xmlns="">
          <p:pic>
            <p:nvPicPr>
              <p:cNvPr id="48229" name="Freihand 48228">
                <a:extLst>
                  <a:ext uri="{FF2B5EF4-FFF2-40B4-BE49-F238E27FC236}">
                    <a16:creationId xmlns:a16="http://schemas.microsoft.com/office/drawing/2014/main" id="{CAE295DD-9BAE-4FC9-A48A-8392F0EEE6B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446557" y="5246085"/>
                <a:ext cx="39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48230" name="Freihand 48229">
                <a:extLst>
                  <a:ext uri="{FF2B5EF4-FFF2-40B4-BE49-F238E27FC236}">
                    <a16:creationId xmlns:a16="http://schemas.microsoft.com/office/drawing/2014/main" id="{2CAAFDE6-FA60-4025-8E19-2665C5B81A74}"/>
                  </a:ext>
                </a:extLst>
              </p14:cNvPr>
              <p14:cNvContentPartPr/>
              <p14:nvPr/>
            </p14:nvContentPartPr>
            <p14:xfrm>
              <a:off x="3483357" y="5086605"/>
              <a:ext cx="16200" cy="92520"/>
            </p14:xfrm>
          </p:contentPart>
        </mc:Choice>
        <mc:Fallback xmlns="">
          <p:pic>
            <p:nvPicPr>
              <p:cNvPr id="48230" name="Freihand 48229">
                <a:extLst>
                  <a:ext uri="{FF2B5EF4-FFF2-40B4-BE49-F238E27FC236}">
                    <a16:creationId xmlns:a16="http://schemas.microsoft.com/office/drawing/2014/main" id="{2CAAFDE6-FA60-4025-8E19-2665C5B81A7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479037" y="5082285"/>
                <a:ext cx="24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48231" name="Freihand 48230">
                <a:extLst>
                  <a:ext uri="{FF2B5EF4-FFF2-40B4-BE49-F238E27FC236}">
                    <a16:creationId xmlns:a16="http://schemas.microsoft.com/office/drawing/2014/main" id="{163D3A75-7773-436E-A5EF-B1B4E46C530B}"/>
                  </a:ext>
                </a:extLst>
              </p14:cNvPr>
              <p14:cNvContentPartPr/>
              <p14:nvPr/>
            </p14:nvContentPartPr>
            <p14:xfrm>
              <a:off x="3560757" y="4929285"/>
              <a:ext cx="102960" cy="171000"/>
            </p14:xfrm>
          </p:contentPart>
        </mc:Choice>
        <mc:Fallback xmlns="">
          <p:pic>
            <p:nvPicPr>
              <p:cNvPr id="48231" name="Freihand 48230">
                <a:extLst>
                  <a:ext uri="{FF2B5EF4-FFF2-40B4-BE49-F238E27FC236}">
                    <a16:creationId xmlns:a16="http://schemas.microsoft.com/office/drawing/2014/main" id="{163D3A75-7773-436E-A5EF-B1B4E46C530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556437" y="4924965"/>
                <a:ext cx="111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48232" name="Freihand 48231">
                <a:extLst>
                  <a:ext uri="{FF2B5EF4-FFF2-40B4-BE49-F238E27FC236}">
                    <a16:creationId xmlns:a16="http://schemas.microsoft.com/office/drawing/2014/main" id="{62B8270F-077C-4C49-864E-136DAF4C1B4B}"/>
                  </a:ext>
                </a:extLst>
              </p14:cNvPr>
              <p14:cNvContentPartPr/>
              <p14:nvPr/>
            </p14:nvContentPartPr>
            <p14:xfrm>
              <a:off x="3732837" y="4878525"/>
              <a:ext cx="96120" cy="320040"/>
            </p14:xfrm>
          </p:contentPart>
        </mc:Choice>
        <mc:Fallback xmlns="">
          <p:pic>
            <p:nvPicPr>
              <p:cNvPr id="48232" name="Freihand 48231">
                <a:extLst>
                  <a:ext uri="{FF2B5EF4-FFF2-40B4-BE49-F238E27FC236}">
                    <a16:creationId xmlns:a16="http://schemas.microsoft.com/office/drawing/2014/main" id="{62B8270F-077C-4C49-864E-136DAF4C1B4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728517" y="4874205"/>
                <a:ext cx="1047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48234" name="Freihand 48233">
                <a:extLst>
                  <a:ext uri="{FF2B5EF4-FFF2-40B4-BE49-F238E27FC236}">
                    <a16:creationId xmlns:a16="http://schemas.microsoft.com/office/drawing/2014/main" id="{96594E6F-75B7-438D-BEE8-0F89324E0490}"/>
                  </a:ext>
                </a:extLst>
              </p14:cNvPr>
              <p14:cNvContentPartPr/>
              <p14:nvPr/>
            </p14:nvContentPartPr>
            <p14:xfrm>
              <a:off x="2805117" y="5323125"/>
              <a:ext cx="396720" cy="124560"/>
            </p14:xfrm>
          </p:contentPart>
        </mc:Choice>
        <mc:Fallback xmlns="">
          <p:pic>
            <p:nvPicPr>
              <p:cNvPr id="48234" name="Freihand 48233">
                <a:extLst>
                  <a:ext uri="{FF2B5EF4-FFF2-40B4-BE49-F238E27FC236}">
                    <a16:creationId xmlns:a16="http://schemas.microsoft.com/office/drawing/2014/main" id="{96594E6F-75B7-438D-BEE8-0F89324E049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800797" y="5318805"/>
                <a:ext cx="405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48235" name="Freihand 48234">
                <a:extLst>
                  <a:ext uri="{FF2B5EF4-FFF2-40B4-BE49-F238E27FC236}">
                    <a16:creationId xmlns:a16="http://schemas.microsoft.com/office/drawing/2014/main" id="{8CDACE8D-4701-4E54-AE45-C9F75FA1D696}"/>
                  </a:ext>
                </a:extLst>
              </p14:cNvPr>
              <p14:cNvContentPartPr/>
              <p14:nvPr/>
            </p14:nvContentPartPr>
            <p14:xfrm>
              <a:off x="3206157" y="5319885"/>
              <a:ext cx="466560" cy="104040"/>
            </p14:xfrm>
          </p:contentPart>
        </mc:Choice>
        <mc:Fallback xmlns="">
          <p:pic>
            <p:nvPicPr>
              <p:cNvPr id="48235" name="Freihand 48234">
                <a:extLst>
                  <a:ext uri="{FF2B5EF4-FFF2-40B4-BE49-F238E27FC236}">
                    <a16:creationId xmlns:a16="http://schemas.microsoft.com/office/drawing/2014/main" id="{8CDACE8D-4701-4E54-AE45-C9F75FA1D69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201837" y="5315565"/>
                <a:ext cx="4752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48249" name="Freihand 48248">
                <a:extLst>
                  <a:ext uri="{FF2B5EF4-FFF2-40B4-BE49-F238E27FC236}">
                    <a16:creationId xmlns:a16="http://schemas.microsoft.com/office/drawing/2014/main" id="{52020D34-7239-4C6C-8753-C7274147A632}"/>
                  </a:ext>
                </a:extLst>
              </p14:cNvPr>
              <p14:cNvContentPartPr/>
              <p14:nvPr/>
            </p14:nvContentPartPr>
            <p14:xfrm>
              <a:off x="4125957" y="5069325"/>
              <a:ext cx="452160" cy="126360"/>
            </p14:xfrm>
          </p:contentPart>
        </mc:Choice>
        <mc:Fallback xmlns="">
          <p:pic>
            <p:nvPicPr>
              <p:cNvPr id="48249" name="Freihand 48248">
                <a:extLst>
                  <a:ext uri="{FF2B5EF4-FFF2-40B4-BE49-F238E27FC236}">
                    <a16:creationId xmlns:a16="http://schemas.microsoft.com/office/drawing/2014/main" id="{52020D34-7239-4C6C-8753-C7274147A63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121637" y="5065005"/>
                <a:ext cx="460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48250" name="Freihand 48249">
                <a:extLst>
                  <a:ext uri="{FF2B5EF4-FFF2-40B4-BE49-F238E27FC236}">
                    <a16:creationId xmlns:a16="http://schemas.microsoft.com/office/drawing/2014/main" id="{ED1A5009-A52F-43BE-BABE-85E2EE5927B8}"/>
                  </a:ext>
                </a:extLst>
              </p14:cNvPr>
              <p14:cNvContentPartPr/>
              <p14:nvPr/>
            </p14:nvContentPartPr>
            <p14:xfrm>
              <a:off x="3856677" y="5171925"/>
              <a:ext cx="129240" cy="35280"/>
            </p14:xfrm>
          </p:contentPart>
        </mc:Choice>
        <mc:Fallback xmlns="">
          <p:pic>
            <p:nvPicPr>
              <p:cNvPr id="48250" name="Freihand 48249">
                <a:extLst>
                  <a:ext uri="{FF2B5EF4-FFF2-40B4-BE49-F238E27FC236}">
                    <a16:creationId xmlns:a16="http://schemas.microsoft.com/office/drawing/2014/main" id="{ED1A5009-A52F-43BE-BABE-85E2EE5927B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852357" y="5167605"/>
                <a:ext cx="13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48251" name="Freihand 48250">
                <a:extLst>
                  <a:ext uri="{FF2B5EF4-FFF2-40B4-BE49-F238E27FC236}">
                    <a16:creationId xmlns:a16="http://schemas.microsoft.com/office/drawing/2014/main" id="{B60868AE-0FD7-463E-866D-4D51456D6641}"/>
                  </a:ext>
                </a:extLst>
              </p14:cNvPr>
              <p14:cNvContentPartPr/>
              <p14:nvPr/>
            </p14:nvContentPartPr>
            <p14:xfrm>
              <a:off x="3867837" y="5229165"/>
              <a:ext cx="91800" cy="28080"/>
            </p14:xfrm>
          </p:contentPart>
        </mc:Choice>
        <mc:Fallback xmlns="">
          <p:pic>
            <p:nvPicPr>
              <p:cNvPr id="48251" name="Freihand 48250">
                <a:extLst>
                  <a:ext uri="{FF2B5EF4-FFF2-40B4-BE49-F238E27FC236}">
                    <a16:creationId xmlns:a16="http://schemas.microsoft.com/office/drawing/2014/main" id="{B60868AE-0FD7-463E-866D-4D51456D664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63517" y="5224845"/>
                <a:ext cx="100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8252" name="Freihand 48251">
                <a:extLst>
                  <a:ext uri="{FF2B5EF4-FFF2-40B4-BE49-F238E27FC236}">
                    <a16:creationId xmlns:a16="http://schemas.microsoft.com/office/drawing/2014/main" id="{E37A71E0-8B7C-457B-8C66-47E0E57725F0}"/>
                  </a:ext>
                </a:extLst>
              </p14:cNvPr>
              <p14:cNvContentPartPr/>
              <p14:nvPr/>
            </p14:nvContentPartPr>
            <p14:xfrm>
              <a:off x="3939117" y="5130165"/>
              <a:ext cx="88200" cy="148680"/>
            </p14:xfrm>
          </p:contentPart>
        </mc:Choice>
        <mc:Fallback xmlns="">
          <p:pic>
            <p:nvPicPr>
              <p:cNvPr id="48252" name="Freihand 48251">
                <a:extLst>
                  <a:ext uri="{FF2B5EF4-FFF2-40B4-BE49-F238E27FC236}">
                    <a16:creationId xmlns:a16="http://schemas.microsoft.com/office/drawing/2014/main" id="{E37A71E0-8B7C-457B-8C66-47E0E57725F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934797" y="5125845"/>
                <a:ext cx="968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346" name="Gruppieren 48345">
            <a:extLst>
              <a:ext uri="{FF2B5EF4-FFF2-40B4-BE49-F238E27FC236}">
                <a16:creationId xmlns:a16="http://schemas.microsoft.com/office/drawing/2014/main" id="{5BA7E163-CB33-48EB-AD85-5344687753B2}"/>
              </a:ext>
            </a:extLst>
          </p:cNvPr>
          <p:cNvGrpSpPr/>
          <p:nvPr/>
        </p:nvGrpSpPr>
        <p:grpSpPr>
          <a:xfrm>
            <a:off x="4296957" y="4869885"/>
            <a:ext cx="4378680" cy="1504080"/>
            <a:chOff x="4296957" y="4869885"/>
            <a:chExt cx="4378680" cy="15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8254" name="Freihand 48253">
                  <a:extLst>
                    <a:ext uri="{FF2B5EF4-FFF2-40B4-BE49-F238E27FC236}">
                      <a16:creationId xmlns:a16="http://schemas.microsoft.com/office/drawing/2014/main" id="{296CD70E-7B34-4B76-983C-0A258BDF7CE0}"/>
                    </a:ext>
                  </a:extLst>
                </p14:cNvPr>
                <p14:cNvContentPartPr/>
                <p14:nvPr/>
              </p14:nvContentPartPr>
              <p14:xfrm>
                <a:off x="4789797" y="5036565"/>
                <a:ext cx="97200" cy="104400"/>
              </p14:xfrm>
            </p:contentPart>
          </mc:Choice>
          <mc:Fallback xmlns="">
            <p:pic>
              <p:nvPicPr>
                <p:cNvPr id="48254" name="Freihand 48253">
                  <a:extLst>
                    <a:ext uri="{FF2B5EF4-FFF2-40B4-BE49-F238E27FC236}">
                      <a16:creationId xmlns:a16="http://schemas.microsoft.com/office/drawing/2014/main" id="{296CD70E-7B34-4B76-983C-0A258BDF7C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85477" y="5032245"/>
                  <a:ext cx="105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8255" name="Freihand 48254">
                  <a:extLst>
                    <a:ext uri="{FF2B5EF4-FFF2-40B4-BE49-F238E27FC236}">
                      <a16:creationId xmlns:a16="http://schemas.microsoft.com/office/drawing/2014/main" id="{1357BE97-8AE2-4656-AD9C-E2928FC252DD}"/>
                    </a:ext>
                  </a:extLst>
                </p14:cNvPr>
                <p14:cNvContentPartPr/>
                <p14:nvPr/>
              </p14:nvContentPartPr>
              <p14:xfrm>
                <a:off x="4876197" y="5043405"/>
                <a:ext cx="325800" cy="76320"/>
              </p14:xfrm>
            </p:contentPart>
          </mc:Choice>
          <mc:Fallback xmlns="">
            <p:pic>
              <p:nvPicPr>
                <p:cNvPr id="48255" name="Freihand 48254">
                  <a:extLst>
                    <a:ext uri="{FF2B5EF4-FFF2-40B4-BE49-F238E27FC236}">
                      <a16:creationId xmlns:a16="http://schemas.microsoft.com/office/drawing/2014/main" id="{1357BE97-8AE2-4656-AD9C-E2928FC252D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71877" y="5039085"/>
                  <a:ext cx="33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8257" name="Freihand 48256">
                  <a:extLst>
                    <a:ext uri="{FF2B5EF4-FFF2-40B4-BE49-F238E27FC236}">
                      <a16:creationId xmlns:a16="http://schemas.microsoft.com/office/drawing/2014/main" id="{B1A78555-2727-4B49-926D-BBD205697AF5}"/>
                    </a:ext>
                  </a:extLst>
                </p14:cNvPr>
                <p14:cNvContentPartPr/>
                <p14:nvPr/>
              </p14:nvContentPartPr>
              <p14:xfrm>
                <a:off x="5396397" y="5000205"/>
                <a:ext cx="191520" cy="109080"/>
              </p14:xfrm>
            </p:contentPart>
          </mc:Choice>
          <mc:Fallback xmlns="">
            <p:pic>
              <p:nvPicPr>
                <p:cNvPr id="48257" name="Freihand 48256">
                  <a:extLst>
                    <a:ext uri="{FF2B5EF4-FFF2-40B4-BE49-F238E27FC236}">
                      <a16:creationId xmlns:a16="http://schemas.microsoft.com/office/drawing/2014/main" id="{B1A78555-2727-4B49-926D-BBD205697A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92077" y="4995885"/>
                  <a:ext cx="200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8258" name="Freihand 48257">
                  <a:extLst>
                    <a:ext uri="{FF2B5EF4-FFF2-40B4-BE49-F238E27FC236}">
                      <a16:creationId xmlns:a16="http://schemas.microsoft.com/office/drawing/2014/main" id="{8D6C1DEB-5D57-43E3-8F4B-CD0EBD1BABE7}"/>
                    </a:ext>
                  </a:extLst>
                </p14:cNvPr>
                <p14:cNvContentPartPr/>
                <p14:nvPr/>
              </p14:nvContentPartPr>
              <p14:xfrm>
                <a:off x="5610597" y="4985445"/>
                <a:ext cx="103320" cy="104040"/>
              </p14:xfrm>
            </p:contentPart>
          </mc:Choice>
          <mc:Fallback xmlns="">
            <p:pic>
              <p:nvPicPr>
                <p:cNvPr id="48258" name="Freihand 48257">
                  <a:extLst>
                    <a:ext uri="{FF2B5EF4-FFF2-40B4-BE49-F238E27FC236}">
                      <a16:creationId xmlns:a16="http://schemas.microsoft.com/office/drawing/2014/main" id="{8D6C1DEB-5D57-43E3-8F4B-CD0EBD1BAB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06277" y="4981125"/>
                  <a:ext cx="111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8259" name="Freihand 48258">
                  <a:extLst>
                    <a:ext uri="{FF2B5EF4-FFF2-40B4-BE49-F238E27FC236}">
                      <a16:creationId xmlns:a16="http://schemas.microsoft.com/office/drawing/2014/main" id="{2A6B99B9-24B2-426E-95EE-CF799B2C0F13}"/>
                    </a:ext>
                  </a:extLst>
                </p14:cNvPr>
                <p14:cNvContentPartPr/>
                <p14:nvPr/>
              </p14:nvContentPartPr>
              <p14:xfrm>
                <a:off x="5755677" y="4880325"/>
                <a:ext cx="177120" cy="171720"/>
              </p14:xfrm>
            </p:contentPart>
          </mc:Choice>
          <mc:Fallback xmlns="">
            <p:pic>
              <p:nvPicPr>
                <p:cNvPr id="48259" name="Freihand 48258">
                  <a:extLst>
                    <a:ext uri="{FF2B5EF4-FFF2-40B4-BE49-F238E27FC236}">
                      <a16:creationId xmlns:a16="http://schemas.microsoft.com/office/drawing/2014/main" id="{2A6B99B9-24B2-426E-95EE-CF799B2C0F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51357" y="4876005"/>
                  <a:ext cx="185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8260" name="Freihand 48259">
                  <a:extLst>
                    <a:ext uri="{FF2B5EF4-FFF2-40B4-BE49-F238E27FC236}">
                      <a16:creationId xmlns:a16="http://schemas.microsoft.com/office/drawing/2014/main" id="{52788852-448E-44CC-B531-3535FFE9C2DC}"/>
                    </a:ext>
                  </a:extLst>
                </p14:cNvPr>
                <p14:cNvContentPartPr/>
                <p14:nvPr/>
              </p14:nvContentPartPr>
              <p14:xfrm>
                <a:off x="5840637" y="5024325"/>
                <a:ext cx="52560" cy="33480"/>
              </p14:xfrm>
            </p:contentPart>
          </mc:Choice>
          <mc:Fallback xmlns="">
            <p:pic>
              <p:nvPicPr>
                <p:cNvPr id="48260" name="Freihand 48259">
                  <a:extLst>
                    <a:ext uri="{FF2B5EF4-FFF2-40B4-BE49-F238E27FC236}">
                      <a16:creationId xmlns:a16="http://schemas.microsoft.com/office/drawing/2014/main" id="{52788852-448E-44CC-B531-3535FFE9C2D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6317" y="5020005"/>
                  <a:ext cx="6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8263" name="Freihand 48262">
                  <a:extLst>
                    <a:ext uri="{FF2B5EF4-FFF2-40B4-BE49-F238E27FC236}">
                      <a16:creationId xmlns:a16="http://schemas.microsoft.com/office/drawing/2014/main" id="{36D3DFDD-0C10-44BF-B8B2-1FB6190A417F}"/>
                    </a:ext>
                  </a:extLst>
                </p14:cNvPr>
                <p14:cNvContentPartPr/>
                <p14:nvPr/>
              </p14:nvContentPartPr>
              <p14:xfrm>
                <a:off x="6043317" y="4975005"/>
                <a:ext cx="30240" cy="24120"/>
              </p14:xfrm>
            </p:contentPart>
          </mc:Choice>
          <mc:Fallback xmlns="">
            <p:pic>
              <p:nvPicPr>
                <p:cNvPr id="48263" name="Freihand 48262">
                  <a:extLst>
                    <a:ext uri="{FF2B5EF4-FFF2-40B4-BE49-F238E27FC236}">
                      <a16:creationId xmlns:a16="http://schemas.microsoft.com/office/drawing/2014/main" id="{36D3DFDD-0C10-44BF-B8B2-1FB6190A417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38997" y="4970685"/>
                  <a:ext cx="3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8264" name="Freihand 48263">
                  <a:extLst>
                    <a:ext uri="{FF2B5EF4-FFF2-40B4-BE49-F238E27FC236}">
                      <a16:creationId xmlns:a16="http://schemas.microsoft.com/office/drawing/2014/main" id="{E6CC9AC0-A6CC-433D-9E13-7E4B2E6F2FC1}"/>
                    </a:ext>
                  </a:extLst>
                </p14:cNvPr>
                <p14:cNvContentPartPr/>
                <p14:nvPr/>
              </p14:nvContentPartPr>
              <p14:xfrm>
                <a:off x="6026397" y="5053485"/>
                <a:ext cx="13320" cy="24120"/>
              </p14:xfrm>
            </p:contentPart>
          </mc:Choice>
          <mc:Fallback xmlns="">
            <p:pic>
              <p:nvPicPr>
                <p:cNvPr id="48264" name="Freihand 48263">
                  <a:extLst>
                    <a:ext uri="{FF2B5EF4-FFF2-40B4-BE49-F238E27FC236}">
                      <a16:creationId xmlns:a16="http://schemas.microsoft.com/office/drawing/2014/main" id="{E6CC9AC0-A6CC-433D-9E13-7E4B2E6F2F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22077" y="5049165"/>
                  <a:ext cx="21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8266" name="Freihand 48265">
                  <a:extLst>
                    <a:ext uri="{FF2B5EF4-FFF2-40B4-BE49-F238E27FC236}">
                      <a16:creationId xmlns:a16="http://schemas.microsoft.com/office/drawing/2014/main" id="{EBCF7D39-002A-4DB3-90D4-A9BCD1B580A0}"/>
                    </a:ext>
                  </a:extLst>
                </p14:cNvPr>
                <p14:cNvContentPartPr/>
                <p14:nvPr/>
              </p14:nvContentPartPr>
              <p14:xfrm>
                <a:off x="6254277" y="4869885"/>
                <a:ext cx="124200" cy="223560"/>
              </p14:xfrm>
            </p:contentPart>
          </mc:Choice>
          <mc:Fallback xmlns="">
            <p:pic>
              <p:nvPicPr>
                <p:cNvPr id="48266" name="Freihand 48265">
                  <a:extLst>
                    <a:ext uri="{FF2B5EF4-FFF2-40B4-BE49-F238E27FC236}">
                      <a16:creationId xmlns:a16="http://schemas.microsoft.com/office/drawing/2014/main" id="{EBCF7D39-002A-4DB3-90D4-A9BCD1B580A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9957" y="4865565"/>
                  <a:ext cx="13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8267" name="Freihand 48266">
                  <a:extLst>
                    <a:ext uri="{FF2B5EF4-FFF2-40B4-BE49-F238E27FC236}">
                      <a16:creationId xmlns:a16="http://schemas.microsoft.com/office/drawing/2014/main" id="{F3AAF0D1-E919-44EA-90B6-033FA03AFE7C}"/>
                    </a:ext>
                  </a:extLst>
                </p14:cNvPr>
                <p14:cNvContentPartPr/>
                <p14:nvPr/>
              </p14:nvContentPartPr>
              <p14:xfrm>
                <a:off x="6421317" y="4997325"/>
                <a:ext cx="292320" cy="93240"/>
              </p14:xfrm>
            </p:contentPart>
          </mc:Choice>
          <mc:Fallback xmlns="">
            <p:pic>
              <p:nvPicPr>
                <p:cNvPr id="48267" name="Freihand 48266">
                  <a:extLst>
                    <a:ext uri="{FF2B5EF4-FFF2-40B4-BE49-F238E27FC236}">
                      <a16:creationId xmlns:a16="http://schemas.microsoft.com/office/drawing/2014/main" id="{F3AAF0D1-E919-44EA-90B6-033FA03AFE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16997" y="4993005"/>
                  <a:ext cx="30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8268" name="Freihand 48267">
                  <a:extLst>
                    <a:ext uri="{FF2B5EF4-FFF2-40B4-BE49-F238E27FC236}">
                      <a16:creationId xmlns:a16="http://schemas.microsoft.com/office/drawing/2014/main" id="{4A43920B-9160-4F74-9703-1F4F07CC694F}"/>
                    </a:ext>
                  </a:extLst>
                </p14:cNvPr>
                <p14:cNvContentPartPr/>
                <p14:nvPr/>
              </p14:nvContentPartPr>
              <p14:xfrm>
                <a:off x="6842877" y="4983285"/>
                <a:ext cx="358200" cy="61920"/>
              </p14:xfrm>
            </p:contentPart>
          </mc:Choice>
          <mc:Fallback xmlns="">
            <p:pic>
              <p:nvPicPr>
                <p:cNvPr id="48268" name="Freihand 48267">
                  <a:extLst>
                    <a:ext uri="{FF2B5EF4-FFF2-40B4-BE49-F238E27FC236}">
                      <a16:creationId xmlns:a16="http://schemas.microsoft.com/office/drawing/2014/main" id="{4A43920B-9160-4F74-9703-1F4F07CC69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38557" y="4978965"/>
                  <a:ext cx="366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8269" name="Freihand 48268">
                  <a:extLst>
                    <a:ext uri="{FF2B5EF4-FFF2-40B4-BE49-F238E27FC236}">
                      <a16:creationId xmlns:a16="http://schemas.microsoft.com/office/drawing/2014/main" id="{D483774C-0ADB-4E21-8C77-2438B698A0C7}"/>
                    </a:ext>
                  </a:extLst>
                </p14:cNvPr>
                <p14:cNvContentPartPr/>
                <p14:nvPr/>
              </p14:nvContentPartPr>
              <p14:xfrm>
                <a:off x="7242117" y="4900125"/>
                <a:ext cx="166680" cy="129600"/>
              </p14:xfrm>
            </p:contentPart>
          </mc:Choice>
          <mc:Fallback xmlns="">
            <p:pic>
              <p:nvPicPr>
                <p:cNvPr id="48269" name="Freihand 48268">
                  <a:extLst>
                    <a:ext uri="{FF2B5EF4-FFF2-40B4-BE49-F238E27FC236}">
                      <a16:creationId xmlns:a16="http://schemas.microsoft.com/office/drawing/2014/main" id="{D483774C-0ADB-4E21-8C77-2438B698A0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37797" y="4895805"/>
                  <a:ext cx="17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8271" name="Freihand 48270">
                  <a:extLst>
                    <a:ext uri="{FF2B5EF4-FFF2-40B4-BE49-F238E27FC236}">
                      <a16:creationId xmlns:a16="http://schemas.microsoft.com/office/drawing/2014/main" id="{D385A35E-F54F-4CC0-8125-9491877D5ACF}"/>
                    </a:ext>
                  </a:extLst>
                </p14:cNvPr>
                <p14:cNvContentPartPr/>
                <p14:nvPr/>
              </p14:nvContentPartPr>
              <p14:xfrm>
                <a:off x="4296957" y="5360565"/>
                <a:ext cx="235080" cy="91800"/>
              </p14:xfrm>
            </p:contentPart>
          </mc:Choice>
          <mc:Fallback xmlns="">
            <p:pic>
              <p:nvPicPr>
                <p:cNvPr id="48271" name="Freihand 48270">
                  <a:extLst>
                    <a:ext uri="{FF2B5EF4-FFF2-40B4-BE49-F238E27FC236}">
                      <a16:creationId xmlns:a16="http://schemas.microsoft.com/office/drawing/2014/main" id="{D385A35E-F54F-4CC0-8125-9491877D5AC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92637" y="5356245"/>
                  <a:ext cx="243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8272" name="Freihand 48271">
                  <a:extLst>
                    <a:ext uri="{FF2B5EF4-FFF2-40B4-BE49-F238E27FC236}">
                      <a16:creationId xmlns:a16="http://schemas.microsoft.com/office/drawing/2014/main" id="{F645176B-4BD7-42BA-BB83-FDCB1EF64301}"/>
                    </a:ext>
                  </a:extLst>
                </p14:cNvPr>
                <p14:cNvContentPartPr/>
                <p14:nvPr/>
              </p14:nvContentPartPr>
              <p14:xfrm>
                <a:off x="4507917" y="5303325"/>
                <a:ext cx="360" cy="360"/>
              </p14:xfrm>
            </p:contentPart>
          </mc:Choice>
          <mc:Fallback xmlns="">
            <p:pic>
              <p:nvPicPr>
                <p:cNvPr id="48272" name="Freihand 48271">
                  <a:extLst>
                    <a:ext uri="{FF2B5EF4-FFF2-40B4-BE49-F238E27FC236}">
                      <a16:creationId xmlns:a16="http://schemas.microsoft.com/office/drawing/2014/main" id="{F645176B-4BD7-42BA-BB83-FDCB1EF643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3597" y="5299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8273" name="Freihand 48272">
                  <a:extLst>
                    <a:ext uri="{FF2B5EF4-FFF2-40B4-BE49-F238E27FC236}">
                      <a16:creationId xmlns:a16="http://schemas.microsoft.com/office/drawing/2014/main" id="{32B2DE37-C41D-48FB-8765-D0BB967E4037}"/>
                    </a:ext>
                  </a:extLst>
                </p14:cNvPr>
                <p14:cNvContentPartPr/>
                <p14:nvPr/>
              </p14:nvContentPartPr>
              <p14:xfrm>
                <a:off x="4586397" y="5367045"/>
                <a:ext cx="144720" cy="78480"/>
              </p14:xfrm>
            </p:contentPart>
          </mc:Choice>
          <mc:Fallback xmlns="">
            <p:pic>
              <p:nvPicPr>
                <p:cNvPr id="48273" name="Freihand 48272">
                  <a:extLst>
                    <a:ext uri="{FF2B5EF4-FFF2-40B4-BE49-F238E27FC236}">
                      <a16:creationId xmlns:a16="http://schemas.microsoft.com/office/drawing/2014/main" id="{32B2DE37-C41D-48FB-8765-D0BB967E40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82077" y="5362725"/>
                  <a:ext cx="153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8274" name="Freihand 48273">
                  <a:extLst>
                    <a:ext uri="{FF2B5EF4-FFF2-40B4-BE49-F238E27FC236}">
                      <a16:creationId xmlns:a16="http://schemas.microsoft.com/office/drawing/2014/main" id="{B6FDCDF0-CE10-4F29-9978-2F516E9F38BD}"/>
                    </a:ext>
                  </a:extLst>
                </p14:cNvPr>
                <p14:cNvContentPartPr/>
                <p14:nvPr/>
              </p14:nvContentPartPr>
              <p14:xfrm>
                <a:off x="4726797" y="5362365"/>
                <a:ext cx="282600" cy="59040"/>
              </p14:xfrm>
            </p:contentPart>
          </mc:Choice>
          <mc:Fallback xmlns="">
            <p:pic>
              <p:nvPicPr>
                <p:cNvPr id="48274" name="Freihand 48273">
                  <a:extLst>
                    <a:ext uri="{FF2B5EF4-FFF2-40B4-BE49-F238E27FC236}">
                      <a16:creationId xmlns:a16="http://schemas.microsoft.com/office/drawing/2014/main" id="{B6FDCDF0-CE10-4F29-9978-2F516E9F38B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22477" y="5358045"/>
                  <a:ext cx="291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8275" name="Freihand 48274">
                  <a:extLst>
                    <a:ext uri="{FF2B5EF4-FFF2-40B4-BE49-F238E27FC236}">
                      <a16:creationId xmlns:a16="http://schemas.microsoft.com/office/drawing/2014/main" id="{0281DCCA-648A-45FC-A1EC-00ECFBFBCB8A}"/>
                    </a:ext>
                  </a:extLst>
                </p14:cNvPr>
                <p14:cNvContentPartPr/>
                <p14:nvPr/>
              </p14:nvContentPartPr>
              <p14:xfrm>
                <a:off x="5068437" y="5342925"/>
                <a:ext cx="101520" cy="95400"/>
              </p14:xfrm>
            </p:contentPart>
          </mc:Choice>
          <mc:Fallback xmlns="">
            <p:pic>
              <p:nvPicPr>
                <p:cNvPr id="48275" name="Freihand 48274">
                  <a:extLst>
                    <a:ext uri="{FF2B5EF4-FFF2-40B4-BE49-F238E27FC236}">
                      <a16:creationId xmlns:a16="http://schemas.microsoft.com/office/drawing/2014/main" id="{0281DCCA-648A-45FC-A1EC-00ECFBFBCB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064117" y="533860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8276" name="Freihand 48275">
                  <a:extLst>
                    <a:ext uri="{FF2B5EF4-FFF2-40B4-BE49-F238E27FC236}">
                      <a16:creationId xmlns:a16="http://schemas.microsoft.com/office/drawing/2014/main" id="{17A9526C-7852-45F8-ACC7-293357C58B93}"/>
                    </a:ext>
                  </a:extLst>
                </p14:cNvPr>
                <p14:cNvContentPartPr/>
                <p14:nvPr/>
              </p14:nvContentPartPr>
              <p14:xfrm>
                <a:off x="5414037" y="5354085"/>
                <a:ext cx="5760" cy="58320"/>
              </p14:xfrm>
            </p:contentPart>
          </mc:Choice>
          <mc:Fallback xmlns="">
            <p:pic>
              <p:nvPicPr>
                <p:cNvPr id="48276" name="Freihand 48275">
                  <a:extLst>
                    <a:ext uri="{FF2B5EF4-FFF2-40B4-BE49-F238E27FC236}">
                      <a16:creationId xmlns:a16="http://schemas.microsoft.com/office/drawing/2014/main" id="{17A9526C-7852-45F8-ACC7-293357C58B9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09717" y="5349765"/>
                  <a:ext cx="14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8277" name="Freihand 48276">
                  <a:extLst>
                    <a:ext uri="{FF2B5EF4-FFF2-40B4-BE49-F238E27FC236}">
                      <a16:creationId xmlns:a16="http://schemas.microsoft.com/office/drawing/2014/main" id="{D282309C-CCFA-4E14-A4DE-E6739CC503B3}"/>
                    </a:ext>
                  </a:extLst>
                </p14:cNvPr>
                <p14:cNvContentPartPr/>
                <p14:nvPr/>
              </p14:nvContentPartPr>
              <p14:xfrm>
                <a:off x="5417637" y="5300445"/>
                <a:ext cx="59400" cy="3600"/>
              </p14:xfrm>
            </p:contentPart>
          </mc:Choice>
          <mc:Fallback xmlns="">
            <p:pic>
              <p:nvPicPr>
                <p:cNvPr id="48277" name="Freihand 48276">
                  <a:extLst>
                    <a:ext uri="{FF2B5EF4-FFF2-40B4-BE49-F238E27FC236}">
                      <a16:creationId xmlns:a16="http://schemas.microsoft.com/office/drawing/2014/main" id="{D282309C-CCFA-4E14-A4DE-E6739CC503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13317" y="5296125"/>
                  <a:ext cx="68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8278" name="Freihand 48277">
                  <a:extLst>
                    <a:ext uri="{FF2B5EF4-FFF2-40B4-BE49-F238E27FC236}">
                      <a16:creationId xmlns:a16="http://schemas.microsoft.com/office/drawing/2014/main" id="{80CEEE4A-5F3D-442B-88A6-0728EF336D26}"/>
                    </a:ext>
                  </a:extLst>
                </p14:cNvPr>
                <p14:cNvContentPartPr/>
                <p14:nvPr/>
              </p14:nvContentPartPr>
              <p14:xfrm>
                <a:off x="5463717" y="5317725"/>
                <a:ext cx="118440" cy="104760"/>
              </p14:xfrm>
            </p:contentPart>
          </mc:Choice>
          <mc:Fallback xmlns="">
            <p:pic>
              <p:nvPicPr>
                <p:cNvPr id="48278" name="Freihand 48277">
                  <a:extLst>
                    <a:ext uri="{FF2B5EF4-FFF2-40B4-BE49-F238E27FC236}">
                      <a16:creationId xmlns:a16="http://schemas.microsoft.com/office/drawing/2014/main" id="{80CEEE4A-5F3D-442B-88A6-0728EF336D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59397" y="5313405"/>
                  <a:ext cx="12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8279" name="Freihand 48278">
                  <a:extLst>
                    <a:ext uri="{FF2B5EF4-FFF2-40B4-BE49-F238E27FC236}">
                      <a16:creationId xmlns:a16="http://schemas.microsoft.com/office/drawing/2014/main" id="{A32FD3D4-C0A0-4FD6-AE13-DB7C7A60CACB}"/>
                    </a:ext>
                  </a:extLst>
                </p14:cNvPr>
                <p14:cNvContentPartPr/>
                <p14:nvPr/>
              </p14:nvContentPartPr>
              <p14:xfrm>
                <a:off x="5761437" y="5273805"/>
                <a:ext cx="236880" cy="145800"/>
              </p14:xfrm>
            </p:contentPart>
          </mc:Choice>
          <mc:Fallback xmlns="">
            <p:pic>
              <p:nvPicPr>
                <p:cNvPr id="48279" name="Freihand 48278">
                  <a:extLst>
                    <a:ext uri="{FF2B5EF4-FFF2-40B4-BE49-F238E27FC236}">
                      <a16:creationId xmlns:a16="http://schemas.microsoft.com/office/drawing/2014/main" id="{A32FD3D4-C0A0-4FD6-AE13-DB7C7A60CAC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57117" y="5269485"/>
                  <a:ext cx="24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8280" name="Freihand 48279">
                  <a:extLst>
                    <a:ext uri="{FF2B5EF4-FFF2-40B4-BE49-F238E27FC236}">
                      <a16:creationId xmlns:a16="http://schemas.microsoft.com/office/drawing/2014/main" id="{48086AF6-DC2E-4D49-BFFB-92C04080C2AB}"/>
                    </a:ext>
                  </a:extLst>
                </p14:cNvPr>
                <p14:cNvContentPartPr/>
                <p14:nvPr/>
              </p14:nvContentPartPr>
              <p14:xfrm>
                <a:off x="6028557" y="5315205"/>
                <a:ext cx="142200" cy="97920"/>
              </p14:xfrm>
            </p:contentPart>
          </mc:Choice>
          <mc:Fallback xmlns="">
            <p:pic>
              <p:nvPicPr>
                <p:cNvPr id="48280" name="Freihand 48279">
                  <a:extLst>
                    <a:ext uri="{FF2B5EF4-FFF2-40B4-BE49-F238E27FC236}">
                      <a16:creationId xmlns:a16="http://schemas.microsoft.com/office/drawing/2014/main" id="{48086AF6-DC2E-4D49-BFFB-92C04080C2A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24237" y="5310885"/>
                  <a:ext cx="150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8281" name="Freihand 48280">
                  <a:extLst>
                    <a:ext uri="{FF2B5EF4-FFF2-40B4-BE49-F238E27FC236}">
                      <a16:creationId xmlns:a16="http://schemas.microsoft.com/office/drawing/2014/main" id="{43C30DCA-AF7B-4659-9915-451B4DB97922}"/>
                    </a:ext>
                  </a:extLst>
                </p14:cNvPr>
                <p14:cNvContentPartPr/>
                <p14:nvPr/>
              </p14:nvContentPartPr>
              <p14:xfrm>
                <a:off x="6192357" y="5259405"/>
                <a:ext cx="195480" cy="146520"/>
              </p14:xfrm>
            </p:contentPart>
          </mc:Choice>
          <mc:Fallback xmlns="">
            <p:pic>
              <p:nvPicPr>
                <p:cNvPr id="48281" name="Freihand 48280">
                  <a:extLst>
                    <a:ext uri="{FF2B5EF4-FFF2-40B4-BE49-F238E27FC236}">
                      <a16:creationId xmlns:a16="http://schemas.microsoft.com/office/drawing/2014/main" id="{43C30DCA-AF7B-4659-9915-451B4DB9792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88037" y="5255085"/>
                  <a:ext cx="204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8282" name="Freihand 48281">
                  <a:extLst>
                    <a:ext uri="{FF2B5EF4-FFF2-40B4-BE49-F238E27FC236}">
                      <a16:creationId xmlns:a16="http://schemas.microsoft.com/office/drawing/2014/main" id="{5E68FE3F-EDF4-4692-97F7-89D16643CAE2}"/>
                    </a:ext>
                  </a:extLst>
                </p14:cNvPr>
                <p14:cNvContentPartPr/>
                <p14:nvPr/>
              </p14:nvContentPartPr>
              <p14:xfrm>
                <a:off x="6614997" y="5253285"/>
                <a:ext cx="107640" cy="145440"/>
              </p14:xfrm>
            </p:contentPart>
          </mc:Choice>
          <mc:Fallback xmlns="">
            <p:pic>
              <p:nvPicPr>
                <p:cNvPr id="48282" name="Freihand 48281">
                  <a:extLst>
                    <a:ext uri="{FF2B5EF4-FFF2-40B4-BE49-F238E27FC236}">
                      <a16:creationId xmlns:a16="http://schemas.microsoft.com/office/drawing/2014/main" id="{5E68FE3F-EDF4-4692-97F7-89D16643CA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10677" y="5248965"/>
                  <a:ext cx="11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8283" name="Freihand 48282">
                  <a:extLst>
                    <a:ext uri="{FF2B5EF4-FFF2-40B4-BE49-F238E27FC236}">
                      <a16:creationId xmlns:a16="http://schemas.microsoft.com/office/drawing/2014/main" id="{F510C2AA-77D6-4D7D-BCFB-3F87B60D12CE}"/>
                    </a:ext>
                  </a:extLst>
                </p14:cNvPr>
                <p14:cNvContentPartPr/>
                <p14:nvPr/>
              </p14:nvContentPartPr>
              <p14:xfrm>
                <a:off x="6696357" y="5331765"/>
                <a:ext cx="162720" cy="63720"/>
              </p14:xfrm>
            </p:contentPart>
          </mc:Choice>
          <mc:Fallback xmlns="">
            <p:pic>
              <p:nvPicPr>
                <p:cNvPr id="48283" name="Freihand 48282">
                  <a:extLst>
                    <a:ext uri="{FF2B5EF4-FFF2-40B4-BE49-F238E27FC236}">
                      <a16:creationId xmlns:a16="http://schemas.microsoft.com/office/drawing/2014/main" id="{F510C2AA-77D6-4D7D-BCFB-3F87B60D12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92037" y="5327445"/>
                  <a:ext cx="17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8284" name="Freihand 48283">
                  <a:extLst>
                    <a:ext uri="{FF2B5EF4-FFF2-40B4-BE49-F238E27FC236}">
                      <a16:creationId xmlns:a16="http://schemas.microsoft.com/office/drawing/2014/main" id="{BD69F9D8-A42D-4992-BA10-3B4FE3CE1965}"/>
                    </a:ext>
                  </a:extLst>
                </p14:cNvPr>
                <p14:cNvContentPartPr/>
                <p14:nvPr/>
              </p14:nvContentPartPr>
              <p14:xfrm>
                <a:off x="6819477" y="5267325"/>
                <a:ext cx="120240" cy="117000"/>
              </p14:xfrm>
            </p:contentPart>
          </mc:Choice>
          <mc:Fallback xmlns="">
            <p:pic>
              <p:nvPicPr>
                <p:cNvPr id="48284" name="Freihand 48283">
                  <a:extLst>
                    <a:ext uri="{FF2B5EF4-FFF2-40B4-BE49-F238E27FC236}">
                      <a16:creationId xmlns:a16="http://schemas.microsoft.com/office/drawing/2014/main" id="{BD69F9D8-A42D-4992-BA10-3B4FE3CE19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15157" y="5263005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8285" name="Freihand 48284">
                  <a:extLst>
                    <a:ext uri="{FF2B5EF4-FFF2-40B4-BE49-F238E27FC236}">
                      <a16:creationId xmlns:a16="http://schemas.microsoft.com/office/drawing/2014/main" id="{669E1777-6E86-4299-8010-8B3AF2C8F398}"/>
                    </a:ext>
                  </a:extLst>
                </p14:cNvPr>
                <p14:cNvContentPartPr/>
                <p14:nvPr/>
              </p14:nvContentPartPr>
              <p14:xfrm>
                <a:off x="6968877" y="5297565"/>
                <a:ext cx="266760" cy="82800"/>
              </p14:xfrm>
            </p:contentPart>
          </mc:Choice>
          <mc:Fallback xmlns="">
            <p:pic>
              <p:nvPicPr>
                <p:cNvPr id="48285" name="Freihand 48284">
                  <a:extLst>
                    <a:ext uri="{FF2B5EF4-FFF2-40B4-BE49-F238E27FC236}">
                      <a16:creationId xmlns:a16="http://schemas.microsoft.com/office/drawing/2014/main" id="{669E1777-6E86-4299-8010-8B3AF2C8F39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4557" y="5293245"/>
                  <a:ext cx="275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8287" name="Freihand 48286">
                  <a:extLst>
                    <a:ext uri="{FF2B5EF4-FFF2-40B4-BE49-F238E27FC236}">
                      <a16:creationId xmlns:a16="http://schemas.microsoft.com/office/drawing/2014/main" id="{62BCA07E-8A44-42BB-8408-C1E2F0C897EB}"/>
                    </a:ext>
                  </a:extLst>
                </p14:cNvPr>
                <p14:cNvContentPartPr/>
                <p14:nvPr/>
              </p14:nvContentPartPr>
              <p14:xfrm>
                <a:off x="6167517" y="5690325"/>
                <a:ext cx="214200" cy="86040"/>
              </p14:xfrm>
            </p:contentPart>
          </mc:Choice>
          <mc:Fallback xmlns="">
            <p:pic>
              <p:nvPicPr>
                <p:cNvPr id="48287" name="Freihand 48286">
                  <a:extLst>
                    <a:ext uri="{FF2B5EF4-FFF2-40B4-BE49-F238E27FC236}">
                      <a16:creationId xmlns:a16="http://schemas.microsoft.com/office/drawing/2014/main" id="{62BCA07E-8A44-42BB-8408-C1E2F0C897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163197" y="5686005"/>
                  <a:ext cx="22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8288" name="Freihand 48287">
                  <a:extLst>
                    <a:ext uri="{FF2B5EF4-FFF2-40B4-BE49-F238E27FC236}">
                      <a16:creationId xmlns:a16="http://schemas.microsoft.com/office/drawing/2014/main" id="{D8CCFF90-ABA4-4B09-B0DA-F59286A4BA5A}"/>
                    </a:ext>
                  </a:extLst>
                </p14:cNvPr>
                <p14:cNvContentPartPr/>
                <p14:nvPr/>
              </p14:nvContentPartPr>
              <p14:xfrm>
                <a:off x="6409797" y="5623725"/>
                <a:ext cx="113400" cy="113400"/>
              </p14:xfrm>
            </p:contentPart>
          </mc:Choice>
          <mc:Fallback xmlns="">
            <p:pic>
              <p:nvPicPr>
                <p:cNvPr id="48288" name="Freihand 48287">
                  <a:extLst>
                    <a:ext uri="{FF2B5EF4-FFF2-40B4-BE49-F238E27FC236}">
                      <a16:creationId xmlns:a16="http://schemas.microsoft.com/office/drawing/2014/main" id="{D8CCFF90-ABA4-4B09-B0DA-F59286A4BA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05477" y="5619405"/>
                  <a:ext cx="122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8289" name="Freihand 48288">
                  <a:extLst>
                    <a:ext uri="{FF2B5EF4-FFF2-40B4-BE49-F238E27FC236}">
                      <a16:creationId xmlns:a16="http://schemas.microsoft.com/office/drawing/2014/main" id="{E09B4595-EAAA-4135-9E98-C072CEEA65A1}"/>
                    </a:ext>
                  </a:extLst>
                </p14:cNvPr>
                <p14:cNvContentPartPr/>
                <p14:nvPr/>
              </p14:nvContentPartPr>
              <p14:xfrm>
                <a:off x="6715077" y="5648205"/>
                <a:ext cx="117720" cy="64080"/>
              </p14:xfrm>
            </p:contentPart>
          </mc:Choice>
          <mc:Fallback xmlns="">
            <p:pic>
              <p:nvPicPr>
                <p:cNvPr id="48289" name="Freihand 48288">
                  <a:extLst>
                    <a:ext uri="{FF2B5EF4-FFF2-40B4-BE49-F238E27FC236}">
                      <a16:creationId xmlns:a16="http://schemas.microsoft.com/office/drawing/2014/main" id="{E09B4595-EAAA-4135-9E98-C072CEEA65A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10757" y="5643885"/>
                  <a:ext cx="12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8290" name="Freihand 48289">
                  <a:extLst>
                    <a:ext uri="{FF2B5EF4-FFF2-40B4-BE49-F238E27FC236}">
                      <a16:creationId xmlns:a16="http://schemas.microsoft.com/office/drawing/2014/main" id="{D15E1A0A-A60C-482F-90F2-C280D1CE4B5E}"/>
                    </a:ext>
                  </a:extLst>
                </p14:cNvPr>
                <p14:cNvContentPartPr/>
                <p14:nvPr/>
              </p14:nvContentPartPr>
              <p14:xfrm>
                <a:off x="6816957" y="5640285"/>
                <a:ext cx="111960" cy="72000"/>
              </p14:xfrm>
            </p:contentPart>
          </mc:Choice>
          <mc:Fallback xmlns="">
            <p:pic>
              <p:nvPicPr>
                <p:cNvPr id="48290" name="Freihand 48289">
                  <a:extLst>
                    <a:ext uri="{FF2B5EF4-FFF2-40B4-BE49-F238E27FC236}">
                      <a16:creationId xmlns:a16="http://schemas.microsoft.com/office/drawing/2014/main" id="{D15E1A0A-A60C-482F-90F2-C280D1CE4B5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12637" y="5635965"/>
                  <a:ext cx="12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8291" name="Freihand 48290">
                  <a:extLst>
                    <a:ext uri="{FF2B5EF4-FFF2-40B4-BE49-F238E27FC236}">
                      <a16:creationId xmlns:a16="http://schemas.microsoft.com/office/drawing/2014/main" id="{FCEE10B5-47EA-451A-A6EA-ABF071AAB77B}"/>
                    </a:ext>
                  </a:extLst>
                </p14:cNvPr>
                <p14:cNvContentPartPr/>
                <p14:nvPr/>
              </p14:nvContentPartPr>
              <p14:xfrm>
                <a:off x="6912717" y="5641005"/>
                <a:ext cx="140400" cy="202680"/>
              </p14:xfrm>
            </p:contentPart>
          </mc:Choice>
          <mc:Fallback xmlns="">
            <p:pic>
              <p:nvPicPr>
                <p:cNvPr id="48291" name="Freihand 48290">
                  <a:extLst>
                    <a:ext uri="{FF2B5EF4-FFF2-40B4-BE49-F238E27FC236}">
                      <a16:creationId xmlns:a16="http://schemas.microsoft.com/office/drawing/2014/main" id="{FCEE10B5-47EA-451A-A6EA-ABF071AAB7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08397" y="5636685"/>
                  <a:ext cx="149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8292" name="Freihand 48291">
                  <a:extLst>
                    <a:ext uri="{FF2B5EF4-FFF2-40B4-BE49-F238E27FC236}">
                      <a16:creationId xmlns:a16="http://schemas.microsoft.com/office/drawing/2014/main" id="{8BCFA46B-5762-40DD-B0EC-61F212BCB36C}"/>
                    </a:ext>
                  </a:extLst>
                </p14:cNvPr>
                <p14:cNvContentPartPr/>
                <p14:nvPr/>
              </p14:nvContentPartPr>
              <p14:xfrm>
                <a:off x="7073277" y="5634525"/>
                <a:ext cx="28800" cy="67320"/>
              </p14:xfrm>
            </p:contentPart>
          </mc:Choice>
          <mc:Fallback xmlns="">
            <p:pic>
              <p:nvPicPr>
                <p:cNvPr id="48292" name="Freihand 48291">
                  <a:extLst>
                    <a:ext uri="{FF2B5EF4-FFF2-40B4-BE49-F238E27FC236}">
                      <a16:creationId xmlns:a16="http://schemas.microsoft.com/office/drawing/2014/main" id="{8BCFA46B-5762-40DD-B0EC-61F212BCB36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68957" y="5630205"/>
                  <a:ext cx="37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8293" name="Freihand 48292">
                  <a:extLst>
                    <a:ext uri="{FF2B5EF4-FFF2-40B4-BE49-F238E27FC236}">
                      <a16:creationId xmlns:a16="http://schemas.microsoft.com/office/drawing/2014/main" id="{358A6840-5499-4190-A062-22987AB5291C}"/>
                    </a:ext>
                  </a:extLst>
                </p14:cNvPr>
                <p14:cNvContentPartPr/>
                <p14:nvPr/>
              </p14:nvContentPartPr>
              <p14:xfrm>
                <a:off x="7106397" y="5523285"/>
                <a:ext cx="315000" cy="183960"/>
              </p14:xfrm>
            </p:contentPart>
          </mc:Choice>
          <mc:Fallback xmlns="">
            <p:pic>
              <p:nvPicPr>
                <p:cNvPr id="48293" name="Freihand 48292">
                  <a:extLst>
                    <a:ext uri="{FF2B5EF4-FFF2-40B4-BE49-F238E27FC236}">
                      <a16:creationId xmlns:a16="http://schemas.microsoft.com/office/drawing/2014/main" id="{358A6840-5499-4190-A062-22987AB529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02077" y="5518965"/>
                  <a:ext cx="323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8294" name="Freihand 48293">
                  <a:extLst>
                    <a:ext uri="{FF2B5EF4-FFF2-40B4-BE49-F238E27FC236}">
                      <a16:creationId xmlns:a16="http://schemas.microsoft.com/office/drawing/2014/main" id="{6F88F30B-3711-4590-AD36-430DB5A87029}"/>
                    </a:ext>
                  </a:extLst>
                </p14:cNvPr>
                <p14:cNvContentPartPr/>
                <p14:nvPr/>
              </p14:nvContentPartPr>
              <p14:xfrm>
                <a:off x="7071477" y="5507085"/>
                <a:ext cx="360" cy="360"/>
              </p14:xfrm>
            </p:contentPart>
          </mc:Choice>
          <mc:Fallback xmlns="">
            <p:pic>
              <p:nvPicPr>
                <p:cNvPr id="48294" name="Freihand 48293">
                  <a:extLst>
                    <a:ext uri="{FF2B5EF4-FFF2-40B4-BE49-F238E27FC236}">
                      <a16:creationId xmlns:a16="http://schemas.microsoft.com/office/drawing/2014/main" id="{6F88F30B-3711-4590-AD36-430DB5A8702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7157" y="5502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8296" name="Freihand 48295">
                  <a:extLst>
                    <a:ext uri="{FF2B5EF4-FFF2-40B4-BE49-F238E27FC236}">
                      <a16:creationId xmlns:a16="http://schemas.microsoft.com/office/drawing/2014/main" id="{DC32EE25-297A-4088-9F48-FE159DA4127C}"/>
                    </a:ext>
                  </a:extLst>
                </p14:cNvPr>
                <p14:cNvContentPartPr/>
                <p14:nvPr/>
              </p14:nvContentPartPr>
              <p14:xfrm>
                <a:off x="7293237" y="5318805"/>
                <a:ext cx="206640" cy="24120"/>
              </p14:xfrm>
            </p:contentPart>
          </mc:Choice>
          <mc:Fallback xmlns="">
            <p:pic>
              <p:nvPicPr>
                <p:cNvPr id="48296" name="Freihand 48295">
                  <a:extLst>
                    <a:ext uri="{FF2B5EF4-FFF2-40B4-BE49-F238E27FC236}">
                      <a16:creationId xmlns:a16="http://schemas.microsoft.com/office/drawing/2014/main" id="{DC32EE25-297A-4088-9F48-FE159DA412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88917" y="5314485"/>
                  <a:ext cx="215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8297" name="Freihand 48296">
                  <a:extLst>
                    <a:ext uri="{FF2B5EF4-FFF2-40B4-BE49-F238E27FC236}">
                      <a16:creationId xmlns:a16="http://schemas.microsoft.com/office/drawing/2014/main" id="{4F3BE3CD-4FF2-4859-8630-FE948D0B5F1F}"/>
                    </a:ext>
                  </a:extLst>
                </p14:cNvPr>
                <p14:cNvContentPartPr/>
                <p14:nvPr/>
              </p14:nvContentPartPr>
              <p14:xfrm>
                <a:off x="7458477" y="5272725"/>
                <a:ext cx="134280" cy="97920"/>
              </p14:xfrm>
            </p:contentPart>
          </mc:Choice>
          <mc:Fallback xmlns="">
            <p:pic>
              <p:nvPicPr>
                <p:cNvPr id="48297" name="Freihand 48296">
                  <a:extLst>
                    <a:ext uri="{FF2B5EF4-FFF2-40B4-BE49-F238E27FC236}">
                      <a16:creationId xmlns:a16="http://schemas.microsoft.com/office/drawing/2014/main" id="{4F3BE3CD-4FF2-4859-8630-FE948D0B5F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54157" y="5268405"/>
                  <a:ext cx="14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8299" name="Freihand 48298">
                  <a:extLst>
                    <a:ext uri="{FF2B5EF4-FFF2-40B4-BE49-F238E27FC236}">
                      <a16:creationId xmlns:a16="http://schemas.microsoft.com/office/drawing/2014/main" id="{EFCA9B62-616B-4EFF-935E-A8BBB45A4D50}"/>
                    </a:ext>
                  </a:extLst>
                </p14:cNvPr>
                <p14:cNvContentPartPr/>
                <p14:nvPr/>
              </p14:nvContentPartPr>
              <p14:xfrm>
                <a:off x="7684197" y="5248605"/>
                <a:ext cx="207360" cy="85320"/>
              </p14:xfrm>
            </p:contentPart>
          </mc:Choice>
          <mc:Fallback xmlns="">
            <p:pic>
              <p:nvPicPr>
                <p:cNvPr id="48299" name="Freihand 48298">
                  <a:extLst>
                    <a:ext uri="{FF2B5EF4-FFF2-40B4-BE49-F238E27FC236}">
                      <a16:creationId xmlns:a16="http://schemas.microsoft.com/office/drawing/2014/main" id="{EFCA9B62-616B-4EFF-935E-A8BBB45A4D5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79877" y="5244285"/>
                  <a:ext cx="216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8300" name="Freihand 48299">
                  <a:extLst>
                    <a:ext uri="{FF2B5EF4-FFF2-40B4-BE49-F238E27FC236}">
                      <a16:creationId xmlns:a16="http://schemas.microsoft.com/office/drawing/2014/main" id="{B16773FE-2F49-43C9-B70D-644D9A245C39}"/>
                    </a:ext>
                  </a:extLst>
                </p14:cNvPr>
                <p14:cNvContentPartPr/>
                <p14:nvPr/>
              </p14:nvContentPartPr>
              <p14:xfrm>
                <a:off x="7904157" y="5229525"/>
                <a:ext cx="119520" cy="69120"/>
              </p14:xfrm>
            </p:contentPart>
          </mc:Choice>
          <mc:Fallback xmlns="">
            <p:pic>
              <p:nvPicPr>
                <p:cNvPr id="48300" name="Freihand 48299">
                  <a:extLst>
                    <a:ext uri="{FF2B5EF4-FFF2-40B4-BE49-F238E27FC236}">
                      <a16:creationId xmlns:a16="http://schemas.microsoft.com/office/drawing/2014/main" id="{B16773FE-2F49-43C9-B70D-644D9A245C3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99837" y="5225205"/>
                  <a:ext cx="128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8301" name="Freihand 48300">
                  <a:extLst>
                    <a:ext uri="{FF2B5EF4-FFF2-40B4-BE49-F238E27FC236}">
                      <a16:creationId xmlns:a16="http://schemas.microsoft.com/office/drawing/2014/main" id="{2C44A6B0-B94E-4563-9475-091CA2A1B935}"/>
                    </a:ext>
                  </a:extLst>
                </p14:cNvPr>
                <p14:cNvContentPartPr/>
                <p14:nvPr/>
              </p14:nvContentPartPr>
              <p14:xfrm>
                <a:off x="7992357" y="5220525"/>
                <a:ext cx="108360" cy="230040"/>
              </p14:xfrm>
            </p:contentPart>
          </mc:Choice>
          <mc:Fallback xmlns="">
            <p:pic>
              <p:nvPicPr>
                <p:cNvPr id="48301" name="Freihand 48300">
                  <a:extLst>
                    <a:ext uri="{FF2B5EF4-FFF2-40B4-BE49-F238E27FC236}">
                      <a16:creationId xmlns:a16="http://schemas.microsoft.com/office/drawing/2014/main" id="{2C44A6B0-B94E-4563-9475-091CA2A1B93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88037" y="5216205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8302" name="Freihand 48301">
                  <a:extLst>
                    <a:ext uri="{FF2B5EF4-FFF2-40B4-BE49-F238E27FC236}">
                      <a16:creationId xmlns:a16="http://schemas.microsoft.com/office/drawing/2014/main" id="{C1518E54-E744-4BE5-985C-3EA9640C0C0E}"/>
                    </a:ext>
                  </a:extLst>
                </p14:cNvPr>
                <p14:cNvContentPartPr/>
                <p14:nvPr/>
              </p14:nvContentPartPr>
              <p14:xfrm>
                <a:off x="8111517" y="5213685"/>
                <a:ext cx="103680" cy="83520"/>
              </p14:xfrm>
            </p:contentPart>
          </mc:Choice>
          <mc:Fallback xmlns="">
            <p:pic>
              <p:nvPicPr>
                <p:cNvPr id="48302" name="Freihand 48301">
                  <a:extLst>
                    <a:ext uri="{FF2B5EF4-FFF2-40B4-BE49-F238E27FC236}">
                      <a16:creationId xmlns:a16="http://schemas.microsoft.com/office/drawing/2014/main" id="{C1518E54-E744-4BE5-985C-3EA9640C0C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07197" y="5209365"/>
                  <a:ext cx="11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8303" name="Freihand 48302">
                  <a:extLst>
                    <a:ext uri="{FF2B5EF4-FFF2-40B4-BE49-F238E27FC236}">
                      <a16:creationId xmlns:a16="http://schemas.microsoft.com/office/drawing/2014/main" id="{33D8E4F3-56D2-45B4-8D36-BE46859271C1}"/>
                    </a:ext>
                  </a:extLst>
                </p14:cNvPr>
                <p14:cNvContentPartPr/>
                <p14:nvPr/>
              </p14:nvContentPartPr>
              <p14:xfrm>
                <a:off x="8245077" y="5196045"/>
                <a:ext cx="108000" cy="53640"/>
              </p14:xfrm>
            </p:contentPart>
          </mc:Choice>
          <mc:Fallback xmlns="">
            <p:pic>
              <p:nvPicPr>
                <p:cNvPr id="48303" name="Freihand 48302">
                  <a:extLst>
                    <a:ext uri="{FF2B5EF4-FFF2-40B4-BE49-F238E27FC236}">
                      <a16:creationId xmlns:a16="http://schemas.microsoft.com/office/drawing/2014/main" id="{33D8E4F3-56D2-45B4-8D36-BE46859271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40757" y="5191725"/>
                  <a:ext cx="116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8304" name="Freihand 48303">
                  <a:extLst>
                    <a:ext uri="{FF2B5EF4-FFF2-40B4-BE49-F238E27FC236}">
                      <a16:creationId xmlns:a16="http://schemas.microsoft.com/office/drawing/2014/main" id="{78858B6C-66E3-4CF5-BC5F-053A7ADDA29C}"/>
                    </a:ext>
                  </a:extLst>
                </p14:cNvPr>
                <p14:cNvContentPartPr/>
                <p14:nvPr/>
              </p14:nvContentPartPr>
              <p14:xfrm>
                <a:off x="8333277" y="5163645"/>
                <a:ext cx="360" cy="360"/>
              </p14:xfrm>
            </p:contentPart>
          </mc:Choice>
          <mc:Fallback xmlns="">
            <p:pic>
              <p:nvPicPr>
                <p:cNvPr id="48304" name="Freihand 48303">
                  <a:extLst>
                    <a:ext uri="{FF2B5EF4-FFF2-40B4-BE49-F238E27FC236}">
                      <a16:creationId xmlns:a16="http://schemas.microsoft.com/office/drawing/2014/main" id="{78858B6C-66E3-4CF5-BC5F-053A7ADDA2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28957" y="5159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8305" name="Freihand 48304">
                  <a:extLst>
                    <a:ext uri="{FF2B5EF4-FFF2-40B4-BE49-F238E27FC236}">
                      <a16:creationId xmlns:a16="http://schemas.microsoft.com/office/drawing/2014/main" id="{ADEDD948-B8B4-4FDA-96B4-5837B0E42E8A}"/>
                    </a:ext>
                  </a:extLst>
                </p14:cNvPr>
                <p14:cNvContentPartPr/>
                <p14:nvPr/>
              </p14:nvContentPartPr>
              <p14:xfrm>
                <a:off x="8348397" y="5185245"/>
                <a:ext cx="71280" cy="54360"/>
              </p14:xfrm>
            </p:contentPart>
          </mc:Choice>
          <mc:Fallback xmlns="">
            <p:pic>
              <p:nvPicPr>
                <p:cNvPr id="48305" name="Freihand 48304">
                  <a:extLst>
                    <a:ext uri="{FF2B5EF4-FFF2-40B4-BE49-F238E27FC236}">
                      <a16:creationId xmlns:a16="http://schemas.microsoft.com/office/drawing/2014/main" id="{ADEDD948-B8B4-4FDA-96B4-5837B0E42E8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344077" y="5180925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8306" name="Freihand 48305">
                  <a:extLst>
                    <a:ext uri="{FF2B5EF4-FFF2-40B4-BE49-F238E27FC236}">
                      <a16:creationId xmlns:a16="http://schemas.microsoft.com/office/drawing/2014/main" id="{AC5F2776-7859-4427-8D10-A5531A40721C}"/>
                    </a:ext>
                  </a:extLst>
                </p14:cNvPr>
                <p14:cNvContentPartPr/>
                <p14:nvPr/>
              </p14:nvContentPartPr>
              <p14:xfrm>
                <a:off x="8407437" y="5204685"/>
                <a:ext cx="184680" cy="31320"/>
              </p14:xfrm>
            </p:contentPart>
          </mc:Choice>
          <mc:Fallback xmlns="">
            <p:pic>
              <p:nvPicPr>
                <p:cNvPr id="48306" name="Freihand 48305">
                  <a:extLst>
                    <a:ext uri="{FF2B5EF4-FFF2-40B4-BE49-F238E27FC236}">
                      <a16:creationId xmlns:a16="http://schemas.microsoft.com/office/drawing/2014/main" id="{AC5F2776-7859-4427-8D10-A5531A40721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03117" y="5200365"/>
                  <a:ext cx="19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8307" name="Freihand 48306">
                  <a:extLst>
                    <a:ext uri="{FF2B5EF4-FFF2-40B4-BE49-F238E27FC236}">
                      <a16:creationId xmlns:a16="http://schemas.microsoft.com/office/drawing/2014/main" id="{92253A3E-F8AC-41DD-A9D3-25B2772A6703}"/>
                    </a:ext>
                  </a:extLst>
                </p14:cNvPr>
                <p14:cNvContentPartPr/>
                <p14:nvPr/>
              </p14:nvContentPartPr>
              <p14:xfrm>
                <a:off x="7475037" y="5598885"/>
                <a:ext cx="148680" cy="33480"/>
              </p14:xfrm>
            </p:contentPart>
          </mc:Choice>
          <mc:Fallback xmlns="">
            <p:pic>
              <p:nvPicPr>
                <p:cNvPr id="48307" name="Freihand 48306">
                  <a:extLst>
                    <a:ext uri="{FF2B5EF4-FFF2-40B4-BE49-F238E27FC236}">
                      <a16:creationId xmlns:a16="http://schemas.microsoft.com/office/drawing/2014/main" id="{92253A3E-F8AC-41DD-A9D3-25B2772A6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70717" y="5594565"/>
                  <a:ext cx="15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8308" name="Freihand 48307">
                  <a:extLst>
                    <a:ext uri="{FF2B5EF4-FFF2-40B4-BE49-F238E27FC236}">
                      <a16:creationId xmlns:a16="http://schemas.microsoft.com/office/drawing/2014/main" id="{DC019418-AACF-4296-AE59-4BBD05FEA837}"/>
                    </a:ext>
                  </a:extLst>
                </p14:cNvPr>
                <p14:cNvContentPartPr/>
                <p14:nvPr/>
              </p14:nvContentPartPr>
              <p14:xfrm>
                <a:off x="7573677" y="5576205"/>
                <a:ext cx="81000" cy="90720"/>
              </p14:xfrm>
            </p:contentPart>
          </mc:Choice>
          <mc:Fallback xmlns="">
            <p:pic>
              <p:nvPicPr>
                <p:cNvPr id="48308" name="Freihand 48307">
                  <a:extLst>
                    <a:ext uri="{FF2B5EF4-FFF2-40B4-BE49-F238E27FC236}">
                      <a16:creationId xmlns:a16="http://schemas.microsoft.com/office/drawing/2014/main" id="{DC019418-AACF-4296-AE59-4BBD05FEA83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569357" y="5571885"/>
                  <a:ext cx="89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8311" name="Freihand 48310">
                  <a:extLst>
                    <a:ext uri="{FF2B5EF4-FFF2-40B4-BE49-F238E27FC236}">
                      <a16:creationId xmlns:a16="http://schemas.microsoft.com/office/drawing/2014/main" id="{45DB4B22-27A0-42DC-A373-1F7A1A88CB9F}"/>
                    </a:ext>
                  </a:extLst>
                </p14:cNvPr>
                <p14:cNvContentPartPr/>
                <p14:nvPr/>
              </p14:nvContentPartPr>
              <p14:xfrm>
                <a:off x="7669797" y="5565765"/>
                <a:ext cx="112320" cy="93960"/>
              </p14:xfrm>
            </p:contentPart>
          </mc:Choice>
          <mc:Fallback xmlns="">
            <p:pic>
              <p:nvPicPr>
                <p:cNvPr id="48311" name="Freihand 48310">
                  <a:extLst>
                    <a:ext uri="{FF2B5EF4-FFF2-40B4-BE49-F238E27FC236}">
                      <a16:creationId xmlns:a16="http://schemas.microsoft.com/office/drawing/2014/main" id="{45DB4B22-27A0-42DC-A373-1F7A1A88CB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65477" y="5561445"/>
                  <a:ext cx="120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8312" name="Freihand 48311">
                  <a:extLst>
                    <a:ext uri="{FF2B5EF4-FFF2-40B4-BE49-F238E27FC236}">
                      <a16:creationId xmlns:a16="http://schemas.microsoft.com/office/drawing/2014/main" id="{A64C0D9B-0479-474C-B56A-B13949D2A222}"/>
                    </a:ext>
                  </a:extLst>
                </p14:cNvPr>
                <p14:cNvContentPartPr/>
                <p14:nvPr/>
              </p14:nvContentPartPr>
              <p14:xfrm>
                <a:off x="7745757" y="5557485"/>
                <a:ext cx="148320" cy="54720"/>
              </p14:xfrm>
            </p:contentPart>
          </mc:Choice>
          <mc:Fallback xmlns="">
            <p:pic>
              <p:nvPicPr>
                <p:cNvPr id="48312" name="Freihand 48311">
                  <a:extLst>
                    <a:ext uri="{FF2B5EF4-FFF2-40B4-BE49-F238E27FC236}">
                      <a16:creationId xmlns:a16="http://schemas.microsoft.com/office/drawing/2014/main" id="{A64C0D9B-0479-474C-B56A-B13949D2A22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741437" y="5553165"/>
                  <a:ext cx="156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8313" name="Freihand 48312">
                  <a:extLst>
                    <a:ext uri="{FF2B5EF4-FFF2-40B4-BE49-F238E27FC236}">
                      <a16:creationId xmlns:a16="http://schemas.microsoft.com/office/drawing/2014/main" id="{D993F9ED-8CE0-45EC-8B86-963A79AB4036}"/>
                    </a:ext>
                  </a:extLst>
                </p14:cNvPr>
                <p14:cNvContentPartPr/>
                <p14:nvPr/>
              </p14:nvContentPartPr>
              <p14:xfrm>
                <a:off x="7781397" y="5545965"/>
                <a:ext cx="146520" cy="177480"/>
              </p14:xfrm>
            </p:contentPart>
          </mc:Choice>
          <mc:Fallback xmlns="">
            <p:pic>
              <p:nvPicPr>
                <p:cNvPr id="48313" name="Freihand 48312">
                  <a:extLst>
                    <a:ext uri="{FF2B5EF4-FFF2-40B4-BE49-F238E27FC236}">
                      <a16:creationId xmlns:a16="http://schemas.microsoft.com/office/drawing/2014/main" id="{D993F9ED-8CE0-45EC-8B86-963A79AB403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777077" y="5541645"/>
                  <a:ext cx="15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8314" name="Freihand 48313">
                  <a:extLst>
                    <a:ext uri="{FF2B5EF4-FFF2-40B4-BE49-F238E27FC236}">
                      <a16:creationId xmlns:a16="http://schemas.microsoft.com/office/drawing/2014/main" id="{0FC9C864-4A53-4D12-80B4-0E3B56578895}"/>
                    </a:ext>
                  </a:extLst>
                </p14:cNvPr>
                <p14:cNvContentPartPr/>
                <p14:nvPr/>
              </p14:nvContentPartPr>
              <p14:xfrm>
                <a:off x="7924317" y="5544525"/>
                <a:ext cx="68040" cy="63720"/>
              </p14:xfrm>
            </p:contentPart>
          </mc:Choice>
          <mc:Fallback xmlns="">
            <p:pic>
              <p:nvPicPr>
                <p:cNvPr id="48314" name="Freihand 48313">
                  <a:extLst>
                    <a:ext uri="{FF2B5EF4-FFF2-40B4-BE49-F238E27FC236}">
                      <a16:creationId xmlns:a16="http://schemas.microsoft.com/office/drawing/2014/main" id="{0FC9C864-4A53-4D12-80B4-0E3B5657889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19997" y="5540205"/>
                  <a:ext cx="76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8315" name="Freihand 48314">
                  <a:extLst>
                    <a:ext uri="{FF2B5EF4-FFF2-40B4-BE49-F238E27FC236}">
                      <a16:creationId xmlns:a16="http://schemas.microsoft.com/office/drawing/2014/main" id="{DF8DBDE6-D4CC-45FB-84E2-3F8ADA5E39AD}"/>
                    </a:ext>
                  </a:extLst>
                </p14:cNvPr>
                <p14:cNvContentPartPr/>
                <p14:nvPr/>
              </p14:nvContentPartPr>
              <p14:xfrm>
                <a:off x="7995597" y="5475765"/>
                <a:ext cx="209160" cy="135360"/>
              </p14:xfrm>
            </p:contentPart>
          </mc:Choice>
          <mc:Fallback xmlns="">
            <p:pic>
              <p:nvPicPr>
                <p:cNvPr id="48315" name="Freihand 48314">
                  <a:extLst>
                    <a:ext uri="{FF2B5EF4-FFF2-40B4-BE49-F238E27FC236}">
                      <a16:creationId xmlns:a16="http://schemas.microsoft.com/office/drawing/2014/main" id="{DF8DBDE6-D4CC-45FB-84E2-3F8ADA5E39A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991277" y="5471445"/>
                  <a:ext cx="21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8316" name="Freihand 48315">
                  <a:extLst>
                    <a:ext uri="{FF2B5EF4-FFF2-40B4-BE49-F238E27FC236}">
                      <a16:creationId xmlns:a16="http://schemas.microsoft.com/office/drawing/2014/main" id="{3DDFFB4A-BC1E-4048-AD8E-974A844D7F82}"/>
                    </a:ext>
                  </a:extLst>
                </p14:cNvPr>
                <p14:cNvContentPartPr/>
                <p14:nvPr/>
              </p14:nvContentPartPr>
              <p14:xfrm>
                <a:off x="7955277" y="5471445"/>
                <a:ext cx="360" cy="360"/>
              </p14:xfrm>
            </p:contentPart>
          </mc:Choice>
          <mc:Fallback xmlns="">
            <p:pic>
              <p:nvPicPr>
                <p:cNvPr id="48316" name="Freihand 48315">
                  <a:extLst>
                    <a:ext uri="{FF2B5EF4-FFF2-40B4-BE49-F238E27FC236}">
                      <a16:creationId xmlns:a16="http://schemas.microsoft.com/office/drawing/2014/main" id="{3DDFFB4A-BC1E-4048-AD8E-974A844D7F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50957" y="5467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8317" name="Freihand 48316">
                  <a:extLst>
                    <a:ext uri="{FF2B5EF4-FFF2-40B4-BE49-F238E27FC236}">
                      <a16:creationId xmlns:a16="http://schemas.microsoft.com/office/drawing/2014/main" id="{AB59D7E6-66C4-45BD-8EEF-37DFF3031A9E}"/>
                    </a:ext>
                  </a:extLst>
                </p14:cNvPr>
                <p14:cNvContentPartPr/>
                <p14:nvPr/>
              </p14:nvContentPartPr>
              <p14:xfrm>
                <a:off x="8249397" y="5529405"/>
                <a:ext cx="117000" cy="51480"/>
              </p14:xfrm>
            </p:contentPart>
          </mc:Choice>
          <mc:Fallback xmlns="">
            <p:pic>
              <p:nvPicPr>
                <p:cNvPr id="48317" name="Freihand 48316">
                  <a:extLst>
                    <a:ext uri="{FF2B5EF4-FFF2-40B4-BE49-F238E27FC236}">
                      <a16:creationId xmlns:a16="http://schemas.microsoft.com/office/drawing/2014/main" id="{AB59D7E6-66C4-45BD-8EEF-37DFF3031A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45077" y="5525085"/>
                  <a:ext cx="125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8318" name="Freihand 48317">
                  <a:extLst>
                    <a:ext uri="{FF2B5EF4-FFF2-40B4-BE49-F238E27FC236}">
                      <a16:creationId xmlns:a16="http://schemas.microsoft.com/office/drawing/2014/main" id="{A9C37640-64D7-4504-BBF7-7F23BAB65A3D}"/>
                    </a:ext>
                  </a:extLst>
                </p14:cNvPr>
                <p14:cNvContentPartPr/>
                <p14:nvPr/>
              </p14:nvContentPartPr>
              <p14:xfrm>
                <a:off x="8344437" y="5487285"/>
                <a:ext cx="32040" cy="10440"/>
              </p14:xfrm>
            </p:contentPart>
          </mc:Choice>
          <mc:Fallback xmlns="">
            <p:pic>
              <p:nvPicPr>
                <p:cNvPr id="48318" name="Freihand 48317">
                  <a:extLst>
                    <a:ext uri="{FF2B5EF4-FFF2-40B4-BE49-F238E27FC236}">
                      <a16:creationId xmlns:a16="http://schemas.microsoft.com/office/drawing/2014/main" id="{A9C37640-64D7-4504-BBF7-7F23BAB65A3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340117" y="5482965"/>
                  <a:ext cx="40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8319" name="Freihand 48318">
                  <a:extLst>
                    <a:ext uri="{FF2B5EF4-FFF2-40B4-BE49-F238E27FC236}">
                      <a16:creationId xmlns:a16="http://schemas.microsoft.com/office/drawing/2014/main" id="{AFC06C1E-FDD5-4040-B641-614CDD09CC67}"/>
                    </a:ext>
                  </a:extLst>
                </p14:cNvPr>
                <p14:cNvContentPartPr/>
                <p14:nvPr/>
              </p14:nvContentPartPr>
              <p14:xfrm>
                <a:off x="8384037" y="5525445"/>
                <a:ext cx="165600" cy="49320"/>
              </p14:xfrm>
            </p:contentPart>
          </mc:Choice>
          <mc:Fallback xmlns="">
            <p:pic>
              <p:nvPicPr>
                <p:cNvPr id="48319" name="Freihand 48318">
                  <a:extLst>
                    <a:ext uri="{FF2B5EF4-FFF2-40B4-BE49-F238E27FC236}">
                      <a16:creationId xmlns:a16="http://schemas.microsoft.com/office/drawing/2014/main" id="{AFC06C1E-FDD5-4040-B641-614CDD09CC6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379717" y="5521125"/>
                  <a:ext cx="17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8320" name="Freihand 48319">
                  <a:extLst>
                    <a:ext uri="{FF2B5EF4-FFF2-40B4-BE49-F238E27FC236}">
                      <a16:creationId xmlns:a16="http://schemas.microsoft.com/office/drawing/2014/main" id="{2029BF30-E6C2-48FF-B1C6-D91B983D01DF}"/>
                    </a:ext>
                  </a:extLst>
                </p14:cNvPr>
                <p14:cNvContentPartPr/>
                <p14:nvPr/>
              </p14:nvContentPartPr>
              <p14:xfrm>
                <a:off x="8531997" y="5533365"/>
                <a:ext cx="85320" cy="44280"/>
              </p14:xfrm>
            </p:contentPart>
          </mc:Choice>
          <mc:Fallback xmlns="">
            <p:pic>
              <p:nvPicPr>
                <p:cNvPr id="48320" name="Freihand 48319">
                  <a:extLst>
                    <a:ext uri="{FF2B5EF4-FFF2-40B4-BE49-F238E27FC236}">
                      <a16:creationId xmlns:a16="http://schemas.microsoft.com/office/drawing/2014/main" id="{2029BF30-E6C2-48FF-B1C6-D91B983D01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527677" y="5529045"/>
                  <a:ext cx="93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8322" name="Freihand 48321">
                  <a:extLst>
                    <a:ext uri="{FF2B5EF4-FFF2-40B4-BE49-F238E27FC236}">
                      <a16:creationId xmlns:a16="http://schemas.microsoft.com/office/drawing/2014/main" id="{570781B4-5D30-497B-84A7-8CFFC568CBC3}"/>
                    </a:ext>
                  </a:extLst>
                </p14:cNvPr>
                <p14:cNvContentPartPr/>
                <p14:nvPr/>
              </p14:nvContentPartPr>
              <p14:xfrm>
                <a:off x="7808397" y="5779605"/>
                <a:ext cx="57240" cy="83160"/>
              </p14:xfrm>
            </p:contentPart>
          </mc:Choice>
          <mc:Fallback xmlns="">
            <p:pic>
              <p:nvPicPr>
                <p:cNvPr id="48322" name="Freihand 48321">
                  <a:extLst>
                    <a:ext uri="{FF2B5EF4-FFF2-40B4-BE49-F238E27FC236}">
                      <a16:creationId xmlns:a16="http://schemas.microsoft.com/office/drawing/2014/main" id="{570781B4-5D30-497B-84A7-8CFFC568CBC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04077" y="5775285"/>
                  <a:ext cx="65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8323" name="Freihand 48322">
                  <a:extLst>
                    <a:ext uri="{FF2B5EF4-FFF2-40B4-BE49-F238E27FC236}">
                      <a16:creationId xmlns:a16="http://schemas.microsoft.com/office/drawing/2014/main" id="{6F8AA2E5-E5F3-4001-B6C4-313298FDFA2B}"/>
                    </a:ext>
                  </a:extLst>
                </p14:cNvPr>
                <p14:cNvContentPartPr/>
                <p14:nvPr/>
              </p14:nvContentPartPr>
              <p14:xfrm>
                <a:off x="7753677" y="5678445"/>
                <a:ext cx="202320" cy="127080"/>
              </p14:xfrm>
            </p:contentPart>
          </mc:Choice>
          <mc:Fallback xmlns="">
            <p:pic>
              <p:nvPicPr>
                <p:cNvPr id="48323" name="Freihand 48322">
                  <a:extLst>
                    <a:ext uri="{FF2B5EF4-FFF2-40B4-BE49-F238E27FC236}">
                      <a16:creationId xmlns:a16="http://schemas.microsoft.com/office/drawing/2014/main" id="{6F8AA2E5-E5F3-4001-B6C4-313298FDFA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49357" y="5674125"/>
                  <a:ext cx="21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8325" name="Freihand 48324">
                  <a:extLst>
                    <a:ext uri="{FF2B5EF4-FFF2-40B4-BE49-F238E27FC236}">
                      <a16:creationId xmlns:a16="http://schemas.microsoft.com/office/drawing/2014/main" id="{66B0D8D0-BCEF-4E5F-9186-26394BBD2DE4}"/>
                    </a:ext>
                  </a:extLst>
                </p14:cNvPr>
                <p14:cNvContentPartPr/>
                <p14:nvPr/>
              </p14:nvContentPartPr>
              <p14:xfrm>
                <a:off x="7701837" y="5959965"/>
                <a:ext cx="90360" cy="189720"/>
              </p14:xfrm>
            </p:contentPart>
          </mc:Choice>
          <mc:Fallback xmlns="">
            <p:pic>
              <p:nvPicPr>
                <p:cNvPr id="48325" name="Freihand 48324">
                  <a:extLst>
                    <a:ext uri="{FF2B5EF4-FFF2-40B4-BE49-F238E27FC236}">
                      <a16:creationId xmlns:a16="http://schemas.microsoft.com/office/drawing/2014/main" id="{66B0D8D0-BCEF-4E5F-9186-26394BBD2D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97517" y="5955645"/>
                  <a:ext cx="9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8326" name="Freihand 48325">
                  <a:extLst>
                    <a:ext uri="{FF2B5EF4-FFF2-40B4-BE49-F238E27FC236}">
                      <a16:creationId xmlns:a16="http://schemas.microsoft.com/office/drawing/2014/main" id="{00B3D4AB-A6C2-4CB4-B3FA-30C43434AE01}"/>
                    </a:ext>
                  </a:extLst>
                </p14:cNvPr>
                <p14:cNvContentPartPr/>
                <p14:nvPr/>
              </p14:nvContentPartPr>
              <p14:xfrm>
                <a:off x="7814877" y="5949525"/>
                <a:ext cx="113040" cy="77040"/>
              </p14:xfrm>
            </p:contentPart>
          </mc:Choice>
          <mc:Fallback xmlns="">
            <p:pic>
              <p:nvPicPr>
                <p:cNvPr id="48326" name="Freihand 48325">
                  <a:extLst>
                    <a:ext uri="{FF2B5EF4-FFF2-40B4-BE49-F238E27FC236}">
                      <a16:creationId xmlns:a16="http://schemas.microsoft.com/office/drawing/2014/main" id="{00B3D4AB-A6C2-4CB4-B3FA-30C43434AE0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10557" y="5945205"/>
                  <a:ext cx="121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8327" name="Freihand 48326">
                  <a:extLst>
                    <a:ext uri="{FF2B5EF4-FFF2-40B4-BE49-F238E27FC236}">
                      <a16:creationId xmlns:a16="http://schemas.microsoft.com/office/drawing/2014/main" id="{E57D7D98-7F7F-4E00-907B-E531190DC352}"/>
                    </a:ext>
                  </a:extLst>
                </p14:cNvPr>
                <p14:cNvContentPartPr/>
                <p14:nvPr/>
              </p14:nvContentPartPr>
              <p14:xfrm>
                <a:off x="7877877" y="5941605"/>
                <a:ext cx="75240" cy="75960"/>
              </p14:xfrm>
            </p:contentPart>
          </mc:Choice>
          <mc:Fallback xmlns="">
            <p:pic>
              <p:nvPicPr>
                <p:cNvPr id="48327" name="Freihand 48326">
                  <a:extLst>
                    <a:ext uri="{FF2B5EF4-FFF2-40B4-BE49-F238E27FC236}">
                      <a16:creationId xmlns:a16="http://schemas.microsoft.com/office/drawing/2014/main" id="{E57D7D98-7F7F-4E00-907B-E531190DC35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73557" y="5937285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8328" name="Freihand 48327">
                  <a:extLst>
                    <a:ext uri="{FF2B5EF4-FFF2-40B4-BE49-F238E27FC236}">
                      <a16:creationId xmlns:a16="http://schemas.microsoft.com/office/drawing/2014/main" id="{18473CCC-E862-4528-ADB2-96F039E89A3F}"/>
                    </a:ext>
                  </a:extLst>
                </p14:cNvPr>
                <p14:cNvContentPartPr/>
                <p14:nvPr/>
              </p14:nvContentPartPr>
              <p14:xfrm>
                <a:off x="8002797" y="5858445"/>
                <a:ext cx="160920" cy="177120"/>
              </p14:xfrm>
            </p:contentPart>
          </mc:Choice>
          <mc:Fallback xmlns="">
            <p:pic>
              <p:nvPicPr>
                <p:cNvPr id="48328" name="Freihand 48327">
                  <a:extLst>
                    <a:ext uri="{FF2B5EF4-FFF2-40B4-BE49-F238E27FC236}">
                      <a16:creationId xmlns:a16="http://schemas.microsoft.com/office/drawing/2014/main" id="{18473CCC-E862-4528-ADB2-96F039E89A3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98477" y="5854125"/>
                  <a:ext cx="169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8329" name="Freihand 48328">
                  <a:extLst>
                    <a:ext uri="{FF2B5EF4-FFF2-40B4-BE49-F238E27FC236}">
                      <a16:creationId xmlns:a16="http://schemas.microsoft.com/office/drawing/2014/main" id="{EA6DDAA4-742E-485B-928F-8591D66CF809}"/>
                    </a:ext>
                  </a:extLst>
                </p14:cNvPr>
                <p14:cNvContentPartPr/>
                <p14:nvPr/>
              </p14:nvContentPartPr>
              <p14:xfrm>
                <a:off x="8081637" y="5875005"/>
                <a:ext cx="37080" cy="2160"/>
              </p14:xfrm>
            </p:contentPart>
          </mc:Choice>
          <mc:Fallback xmlns="">
            <p:pic>
              <p:nvPicPr>
                <p:cNvPr id="48329" name="Freihand 48328">
                  <a:extLst>
                    <a:ext uri="{FF2B5EF4-FFF2-40B4-BE49-F238E27FC236}">
                      <a16:creationId xmlns:a16="http://schemas.microsoft.com/office/drawing/2014/main" id="{EA6DDAA4-742E-485B-928F-8591D66CF8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77317" y="5870685"/>
                  <a:ext cx="45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8330" name="Freihand 48329">
                  <a:extLst>
                    <a:ext uri="{FF2B5EF4-FFF2-40B4-BE49-F238E27FC236}">
                      <a16:creationId xmlns:a16="http://schemas.microsoft.com/office/drawing/2014/main" id="{8F0B3C3E-3684-4198-914B-C6BA17DEAACA}"/>
                    </a:ext>
                  </a:extLst>
                </p14:cNvPr>
                <p14:cNvContentPartPr/>
                <p14:nvPr/>
              </p14:nvContentPartPr>
              <p14:xfrm>
                <a:off x="8159757" y="5908485"/>
                <a:ext cx="94320" cy="82440"/>
              </p14:xfrm>
            </p:contentPart>
          </mc:Choice>
          <mc:Fallback xmlns="">
            <p:pic>
              <p:nvPicPr>
                <p:cNvPr id="48330" name="Freihand 48329">
                  <a:extLst>
                    <a:ext uri="{FF2B5EF4-FFF2-40B4-BE49-F238E27FC236}">
                      <a16:creationId xmlns:a16="http://schemas.microsoft.com/office/drawing/2014/main" id="{8F0B3C3E-3684-4198-914B-C6BA17DEAAC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55437" y="5904165"/>
                  <a:ext cx="10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8331" name="Freihand 48330">
                  <a:extLst>
                    <a:ext uri="{FF2B5EF4-FFF2-40B4-BE49-F238E27FC236}">
                      <a16:creationId xmlns:a16="http://schemas.microsoft.com/office/drawing/2014/main" id="{D6281063-2747-4B24-AAC6-F96A9BF3C11F}"/>
                    </a:ext>
                  </a:extLst>
                </p14:cNvPr>
                <p14:cNvContentPartPr/>
                <p14:nvPr/>
              </p14:nvContentPartPr>
              <p14:xfrm>
                <a:off x="8303037" y="5877165"/>
                <a:ext cx="175680" cy="216360"/>
              </p14:xfrm>
            </p:contentPart>
          </mc:Choice>
          <mc:Fallback xmlns="">
            <p:pic>
              <p:nvPicPr>
                <p:cNvPr id="48331" name="Freihand 48330">
                  <a:extLst>
                    <a:ext uri="{FF2B5EF4-FFF2-40B4-BE49-F238E27FC236}">
                      <a16:creationId xmlns:a16="http://schemas.microsoft.com/office/drawing/2014/main" id="{D6281063-2747-4B24-AAC6-F96A9BF3C11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98717" y="5872845"/>
                  <a:ext cx="184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8332" name="Freihand 48331">
                  <a:extLst>
                    <a:ext uri="{FF2B5EF4-FFF2-40B4-BE49-F238E27FC236}">
                      <a16:creationId xmlns:a16="http://schemas.microsoft.com/office/drawing/2014/main" id="{530149F6-93AF-4020-818E-878F31AD3FAD}"/>
                    </a:ext>
                  </a:extLst>
                </p14:cNvPr>
                <p14:cNvContentPartPr/>
                <p14:nvPr/>
              </p14:nvContentPartPr>
              <p14:xfrm>
                <a:off x="7657557" y="6194685"/>
                <a:ext cx="248400" cy="93240"/>
              </p14:xfrm>
            </p:contentPart>
          </mc:Choice>
          <mc:Fallback xmlns="">
            <p:pic>
              <p:nvPicPr>
                <p:cNvPr id="48332" name="Freihand 48331">
                  <a:extLst>
                    <a:ext uri="{FF2B5EF4-FFF2-40B4-BE49-F238E27FC236}">
                      <a16:creationId xmlns:a16="http://schemas.microsoft.com/office/drawing/2014/main" id="{530149F6-93AF-4020-818E-878F31AD3FA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53237" y="6190365"/>
                  <a:ext cx="25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8333" name="Freihand 48332">
                  <a:extLst>
                    <a:ext uri="{FF2B5EF4-FFF2-40B4-BE49-F238E27FC236}">
                      <a16:creationId xmlns:a16="http://schemas.microsoft.com/office/drawing/2014/main" id="{7E28AC9A-DDA5-4967-9B51-6A5160BDDA00}"/>
                    </a:ext>
                  </a:extLst>
                </p14:cNvPr>
                <p14:cNvContentPartPr/>
                <p14:nvPr/>
              </p14:nvContentPartPr>
              <p14:xfrm>
                <a:off x="7890477" y="6141045"/>
                <a:ext cx="192600" cy="136080"/>
              </p14:xfrm>
            </p:contentPart>
          </mc:Choice>
          <mc:Fallback xmlns="">
            <p:pic>
              <p:nvPicPr>
                <p:cNvPr id="48333" name="Freihand 48332">
                  <a:extLst>
                    <a:ext uri="{FF2B5EF4-FFF2-40B4-BE49-F238E27FC236}">
                      <a16:creationId xmlns:a16="http://schemas.microsoft.com/office/drawing/2014/main" id="{7E28AC9A-DDA5-4967-9B51-6A5160BDDA0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86157" y="6136725"/>
                  <a:ext cx="20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8334" name="Freihand 48333">
                  <a:extLst>
                    <a:ext uri="{FF2B5EF4-FFF2-40B4-BE49-F238E27FC236}">
                      <a16:creationId xmlns:a16="http://schemas.microsoft.com/office/drawing/2014/main" id="{69BB3577-8F4A-4508-9A16-6E0F05EDC041}"/>
                    </a:ext>
                  </a:extLst>
                </p14:cNvPr>
                <p14:cNvContentPartPr/>
                <p14:nvPr/>
              </p14:nvContentPartPr>
              <p14:xfrm>
                <a:off x="8097837" y="6183525"/>
                <a:ext cx="81360" cy="148680"/>
              </p14:xfrm>
            </p:contentPart>
          </mc:Choice>
          <mc:Fallback xmlns="">
            <p:pic>
              <p:nvPicPr>
                <p:cNvPr id="48334" name="Freihand 48333">
                  <a:extLst>
                    <a:ext uri="{FF2B5EF4-FFF2-40B4-BE49-F238E27FC236}">
                      <a16:creationId xmlns:a16="http://schemas.microsoft.com/office/drawing/2014/main" id="{69BB3577-8F4A-4508-9A16-6E0F05EDC0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93517" y="6179205"/>
                  <a:ext cx="9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8335" name="Freihand 48334">
                  <a:extLst>
                    <a:ext uri="{FF2B5EF4-FFF2-40B4-BE49-F238E27FC236}">
                      <a16:creationId xmlns:a16="http://schemas.microsoft.com/office/drawing/2014/main" id="{817EAAA3-AB90-4B3D-858C-AC9F47B15A00}"/>
                    </a:ext>
                  </a:extLst>
                </p14:cNvPr>
                <p14:cNvContentPartPr/>
                <p14:nvPr/>
              </p14:nvContentPartPr>
              <p14:xfrm>
                <a:off x="8200077" y="6164085"/>
                <a:ext cx="93240" cy="61560"/>
              </p14:xfrm>
            </p:contentPart>
          </mc:Choice>
          <mc:Fallback xmlns="">
            <p:pic>
              <p:nvPicPr>
                <p:cNvPr id="48335" name="Freihand 48334">
                  <a:extLst>
                    <a:ext uri="{FF2B5EF4-FFF2-40B4-BE49-F238E27FC236}">
                      <a16:creationId xmlns:a16="http://schemas.microsoft.com/office/drawing/2014/main" id="{817EAAA3-AB90-4B3D-858C-AC9F47B15A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95757" y="6159765"/>
                  <a:ext cx="10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8336" name="Freihand 48335">
                  <a:extLst>
                    <a:ext uri="{FF2B5EF4-FFF2-40B4-BE49-F238E27FC236}">
                      <a16:creationId xmlns:a16="http://schemas.microsoft.com/office/drawing/2014/main" id="{14EE32FD-5769-4BB6-9C69-E91FFAC5DAEF}"/>
                    </a:ext>
                  </a:extLst>
                </p14:cNvPr>
                <p14:cNvContentPartPr/>
                <p14:nvPr/>
              </p14:nvContentPartPr>
              <p14:xfrm>
                <a:off x="8292237" y="6118365"/>
                <a:ext cx="18360" cy="5760"/>
              </p14:xfrm>
            </p:contentPart>
          </mc:Choice>
          <mc:Fallback xmlns="">
            <p:pic>
              <p:nvPicPr>
                <p:cNvPr id="48336" name="Freihand 48335">
                  <a:extLst>
                    <a:ext uri="{FF2B5EF4-FFF2-40B4-BE49-F238E27FC236}">
                      <a16:creationId xmlns:a16="http://schemas.microsoft.com/office/drawing/2014/main" id="{14EE32FD-5769-4BB6-9C69-E91FFAC5DAE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87917" y="6114045"/>
                  <a:ext cx="27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8337" name="Freihand 48336">
                  <a:extLst>
                    <a:ext uri="{FF2B5EF4-FFF2-40B4-BE49-F238E27FC236}">
                      <a16:creationId xmlns:a16="http://schemas.microsoft.com/office/drawing/2014/main" id="{FE2E2FBF-E9DD-4BC7-85F3-E524F29BE918}"/>
                    </a:ext>
                  </a:extLst>
                </p14:cNvPr>
                <p14:cNvContentPartPr/>
                <p14:nvPr/>
              </p14:nvContentPartPr>
              <p14:xfrm>
                <a:off x="8288997" y="6143565"/>
                <a:ext cx="72360" cy="77760"/>
              </p14:xfrm>
            </p:contentPart>
          </mc:Choice>
          <mc:Fallback xmlns="">
            <p:pic>
              <p:nvPicPr>
                <p:cNvPr id="48337" name="Freihand 48336">
                  <a:extLst>
                    <a:ext uri="{FF2B5EF4-FFF2-40B4-BE49-F238E27FC236}">
                      <a16:creationId xmlns:a16="http://schemas.microsoft.com/office/drawing/2014/main" id="{FE2E2FBF-E9DD-4BC7-85F3-E524F29BE9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84677" y="6139245"/>
                  <a:ext cx="81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8338" name="Freihand 48337">
                  <a:extLst>
                    <a:ext uri="{FF2B5EF4-FFF2-40B4-BE49-F238E27FC236}">
                      <a16:creationId xmlns:a16="http://schemas.microsoft.com/office/drawing/2014/main" id="{88D2A3AB-C298-4C8D-9809-6327EF02C339}"/>
                    </a:ext>
                  </a:extLst>
                </p14:cNvPr>
                <p14:cNvContentPartPr/>
                <p14:nvPr/>
              </p14:nvContentPartPr>
              <p14:xfrm>
                <a:off x="8386197" y="6089925"/>
                <a:ext cx="24480" cy="115200"/>
              </p14:xfrm>
            </p:contentPart>
          </mc:Choice>
          <mc:Fallback xmlns="">
            <p:pic>
              <p:nvPicPr>
                <p:cNvPr id="48338" name="Freihand 48337">
                  <a:extLst>
                    <a:ext uri="{FF2B5EF4-FFF2-40B4-BE49-F238E27FC236}">
                      <a16:creationId xmlns:a16="http://schemas.microsoft.com/office/drawing/2014/main" id="{88D2A3AB-C298-4C8D-9809-6327EF02C33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81877" y="6085605"/>
                  <a:ext cx="3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8340" name="Freihand 48339">
                  <a:extLst>
                    <a:ext uri="{FF2B5EF4-FFF2-40B4-BE49-F238E27FC236}">
                      <a16:creationId xmlns:a16="http://schemas.microsoft.com/office/drawing/2014/main" id="{0465BB1F-412E-44FA-BE7D-9A65D94D69C6}"/>
                    </a:ext>
                  </a:extLst>
                </p14:cNvPr>
                <p14:cNvContentPartPr/>
                <p14:nvPr/>
              </p14:nvContentPartPr>
              <p14:xfrm>
                <a:off x="8355597" y="6141045"/>
                <a:ext cx="101160" cy="64800"/>
              </p14:xfrm>
            </p:contentPart>
          </mc:Choice>
          <mc:Fallback xmlns="">
            <p:pic>
              <p:nvPicPr>
                <p:cNvPr id="48340" name="Freihand 48339">
                  <a:extLst>
                    <a:ext uri="{FF2B5EF4-FFF2-40B4-BE49-F238E27FC236}">
                      <a16:creationId xmlns:a16="http://schemas.microsoft.com/office/drawing/2014/main" id="{0465BB1F-412E-44FA-BE7D-9A65D94D69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51277" y="6136725"/>
                  <a:ext cx="109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8341" name="Freihand 48340">
                  <a:extLst>
                    <a:ext uri="{FF2B5EF4-FFF2-40B4-BE49-F238E27FC236}">
                      <a16:creationId xmlns:a16="http://schemas.microsoft.com/office/drawing/2014/main" id="{2D620F61-F2B2-4B7A-80F3-716A458ADC1F}"/>
                    </a:ext>
                  </a:extLst>
                </p14:cNvPr>
                <p14:cNvContentPartPr/>
                <p14:nvPr/>
              </p14:nvContentPartPr>
              <p14:xfrm>
                <a:off x="8428317" y="6135285"/>
                <a:ext cx="102960" cy="69840"/>
              </p14:xfrm>
            </p:contentPart>
          </mc:Choice>
          <mc:Fallback xmlns="">
            <p:pic>
              <p:nvPicPr>
                <p:cNvPr id="48341" name="Freihand 48340">
                  <a:extLst>
                    <a:ext uri="{FF2B5EF4-FFF2-40B4-BE49-F238E27FC236}">
                      <a16:creationId xmlns:a16="http://schemas.microsoft.com/office/drawing/2014/main" id="{2D620F61-F2B2-4B7A-80F3-716A458ADC1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23997" y="6130965"/>
                  <a:ext cx="111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8343" name="Freihand 48342">
                  <a:extLst>
                    <a:ext uri="{FF2B5EF4-FFF2-40B4-BE49-F238E27FC236}">
                      <a16:creationId xmlns:a16="http://schemas.microsoft.com/office/drawing/2014/main" id="{8B5A20C1-48EF-4887-90A2-C406F5455648}"/>
                    </a:ext>
                  </a:extLst>
                </p14:cNvPr>
                <p14:cNvContentPartPr/>
                <p14:nvPr/>
              </p14:nvContentPartPr>
              <p14:xfrm>
                <a:off x="7561077" y="5035485"/>
                <a:ext cx="1114560" cy="397800"/>
              </p14:xfrm>
            </p:contentPart>
          </mc:Choice>
          <mc:Fallback xmlns="">
            <p:pic>
              <p:nvPicPr>
                <p:cNvPr id="48343" name="Freihand 48342">
                  <a:extLst>
                    <a:ext uri="{FF2B5EF4-FFF2-40B4-BE49-F238E27FC236}">
                      <a16:creationId xmlns:a16="http://schemas.microsoft.com/office/drawing/2014/main" id="{8B5A20C1-48EF-4887-90A2-C406F545564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56757" y="5031165"/>
                  <a:ext cx="1123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8345" name="Freihand 48344">
                  <a:extLst>
                    <a:ext uri="{FF2B5EF4-FFF2-40B4-BE49-F238E27FC236}">
                      <a16:creationId xmlns:a16="http://schemas.microsoft.com/office/drawing/2014/main" id="{4176AE78-73FC-4F66-B003-E7282D03A82D}"/>
                    </a:ext>
                  </a:extLst>
                </p14:cNvPr>
                <p14:cNvContentPartPr/>
                <p14:nvPr/>
              </p14:nvContentPartPr>
              <p14:xfrm>
                <a:off x="7522557" y="5770245"/>
                <a:ext cx="1101960" cy="603720"/>
              </p14:xfrm>
            </p:contentPart>
          </mc:Choice>
          <mc:Fallback xmlns="">
            <p:pic>
              <p:nvPicPr>
                <p:cNvPr id="48345" name="Freihand 48344">
                  <a:extLst>
                    <a:ext uri="{FF2B5EF4-FFF2-40B4-BE49-F238E27FC236}">
                      <a16:creationId xmlns:a16="http://schemas.microsoft.com/office/drawing/2014/main" id="{4176AE78-73FC-4F66-B003-E7282D03A8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18237" y="5765925"/>
                  <a:ext cx="1110600" cy="612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E2D4205-BD27-45FA-81F8-24D2363C1FBF}"/>
                  </a:ext>
                </a:extLst>
              </p14:cNvPr>
              <p14:cNvContentPartPr/>
              <p14:nvPr/>
            </p14:nvContentPartPr>
            <p14:xfrm>
              <a:off x="7137717" y="1894845"/>
              <a:ext cx="980640" cy="473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E2D4205-BD27-45FA-81F8-24D2363C1F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3397" y="1890525"/>
                <a:ext cx="989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F2AEB02-6E27-461A-AEF7-ADCF4FEA5A35}"/>
                  </a:ext>
                </a:extLst>
              </p14:cNvPr>
              <p14:cNvContentPartPr/>
              <p14:nvPr/>
            </p14:nvContentPartPr>
            <p14:xfrm>
              <a:off x="5757117" y="709365"/>
              <a:ext cx="1734120" cy="285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F2AEB02-6E27-461A-AEF7-ADCF4FEA5A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797" y="705045"/>
                <a:ext cx="17427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18CD4A6-5434-4152-9F83-BFDEA3FCB083}"/>
                  </a:ext>
                </a:extLst>
              </p14:cNvPr>
              <p14:cNvContentPartPr/>
              <p14:nvPr/>
            </p14:nvContentPartPr>
            <p14:xfrm>
              <a:off x="6273357" y="901965"/>
              <a:ext cx="832680" cy="325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18CD4A6-5434-4152-9F83-BFDEA3FCB0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037" y="897645"/>
                <a:ext cx="84132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9EE56A-6F70-4BC7-9076-572D64C5A8FD}"/>
              </a:ext>
            </a:extLst>
          </p:cNvPr>
          <p:cNvGrpSpPr/>
          <p:nvPr/>
        </p:nvGrpSpPr>
        <p:grpSpPr>
          <a:xfrm>
            <a:off x="6710397" y="494805"/>
            <a:ext cx="500040" cy="404280"/>
            <a:chOff x="6710397" y="494805"/>
            <a:chExt cx="50004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22834D-E659-48A4-81CC-FAE5C50F7EA7}"/>
                    </a:ext>
                  </a:extLst>
                </p14:cNvPr>
                <p14:cNvContentPartPr/>
                <p14:nvPr/>
              </p14:nvContentPartPr>
              <p14:xfrm>
                <a:off x="6821997" y="494805"/>
                <a:ext cx="388440" cy="331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22834D-E659-48A4-81CC-FAE5C50F7E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17677" y="490485"/>
                  <a:ext cx="397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2F9BAB-C16C-4703-A3B7-C560C34467D7}"/>
                    </a:ext>
                  </a:extLst>
                </p14:cNvPr>
                <p14:cNvContentPartPr/>
                <p14:nvPr/>
              </p14:nvContentPartPr>
              <p14:xfrm>
                <a:off x="6710397" y="626925"/>
                <a:ext cx="239400" cy="272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2F9BAB-C16C-4703-A3B7-C560C34467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6077" y="622605"/>
                  <a:ext cx="24804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CB42C01-8BAC-491E-91A7-48213022A603}"/>
              </a:ext>
            </a:extLst>
          </p:cNvPr>
          <p:cNvGrpSpPr/>
          <p:nvPr/>
        </p:nvGrpSpPr>
        <p:grpSpPr>
          <a:xfrm>
            <a:off x="7388277" y="321645"/>
            <a:ext cx="2990520" cy="309960"/>
            <a:chOff x="7388277" y="321645"/>
            <a:chExt cx="29905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D6D561-C6D5-4EDD-9EE3-656A3E037B2F}"/>
                    </a:ext>
                  </a:extLst>
                </p14:cNvPr>
                <p14:cNvContentPartPr/>
                <p14:nvPr/>
              </p14:nvContentPartPr>
              <p14:xfrm>
                <a:off x="7388277" y="482205"/>
                <a:ext cx="88920" cy="149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D6D561-C6D5-4EDD-9EE3-656A3E037B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3957" y="477885"/>
                  <a:ext cx="97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DF97BB2-DC7D-45BD-8335-E54A96FD6488}"/>
                    </a:ext>
                  </a:extLst>
                </p14:cNvPr>
                <p14:cNvContentPartPr/>
                <p14:nvPr/>
              </p14:nvContentPartPr>
              <p14:xfrm>
                <a:off x="7512477" y="478605"/>
                <a:ext cx="78120" cy="68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DF97BB2-DC7D-45BD-8335-E54A96FD64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08157" y="474285"/>
                  <a:ext cx="86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7D7C9E-0886-4F28-9DBF-8F23EFAAC22E}"/>
                    </a:ext>
                  </a:extLst>
                </p14:cNvPr>
                <p14:cNvContentPartPr/>
                <p14:nvPr/>
              </p14:nvContentPartPr>
              <p14:xfrm>
                <a:off x="7603197" y="476085"/>
                <a:ext cx="65880" cy="61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7D7C9E-0886-4F28-9DBF-8F23EFAAC2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98877" y="471765"/>
                  <a:ext cx="7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B46802-E7A3-43CE-8C2C-01E54513196C}"/>
                    </a:ext>
                  </a:extLst>
                </p14:cNvPr>
                <p14:cNvContentPartPr/>
                <p14:nvPr/>
              </p14:nvContentPartPr>
              <p14:xfrm>
                <a:off x="7698957" y="427125"/>
                <a:ext cx="203760" cy="100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B46802-E7A3-43CE-8C2C-01E5451319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94637" y="422805"/>
                  <a:ext cx="212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158580-5675-4291-B73A-4A830A11E5E5}"/>
                    </a:ext>
                  </a:extLst>
                </p14:cNvPr>
                <p14:cNvContentPartPr/>
                <p14:nvPr/>
              </p14:nvContentPartPr>
              <p14:xfrm>
                <a:off x="7924677" y="493365"/>
                <a:ext cx="66600" cy="36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158580-5675-4291-B73A-4A830A11E5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20357" y="489045"/>
                  <a:ext cx="75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3A7922-0195-4181-95F9-BA7891F04A40}"/>
                    </a:ext>
                  </a:extLst>
                </p14:cNvPr>
                <p14:cNvContentPartPr/>
                <p14:nvPr/>
              </p14:nvContentPartPr>
              <p14:xfrm>
                <a:off x="7999917" y="417405"/>
                <a:ext cx="144000" cy="123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3A7922-0195-4181-95F9-BA7891F04A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95597" y="413085"/>
                  <a:ext cx="152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DA164AD-C831-4567-BF83-2D3F043E2A5A}"/>
                    </a:ext>
                  </a:extLst>
                </p14:cNvPr>
                <p14:cNvContentPartPr/>
                <p14:nvPr/>
              </p14:nvContentPartPr>
              <p14:xfrm>
                <a:off x="8124837" y="431085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DA164AD-C831-4567-BF83-2D3F043E2A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20517" y="426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4F92900-94D6-4BA0-960F-9B98FD23DC16}"/>
                    </a:ext>
                  </a:extLst>
                </p14:cNvPr>
                <p14:cNvContentPartPr/>
                <p14:nvPr/>
              </p14:nvContentPartPr>
              <p14:xfrm>
                <a:off x="8145357" y="493365"/>
                <a:ext cx="151920" cy="46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F92900-94D6-4BA0-960F-9B98FD23DC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41037" y="489045"/>
                  <a:ext cx="160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3A0DD2B-0D19-4C16-B5F0-7394E676BB02}"/>
                    </a:ext>
                  </a:extLst>
                </p14:cNvPr>
                <p14:cNvContentPartPr/>
                <p14:nvPr/>
              </p14:nvContentPartPr>
              <p14:xfrm>
                <a:off x="8449557" y="497685"/>
                <a:ext cx="90720" cy="31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3A0DD2B-0D19-4C16-B5F0-7394E676BB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45237" y="493365"/>
                  <a:ext cx="9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E1F03C-CDDB-4143-9C49-169B48A7DD61}"/>
                    </a:ext>
                  </a:extLst>
                </p14:cNvPr>
                <p14:cNvContentPartPr/>
                <p14:nvPr/>
              </p14:nvContentPartPr>
              <p14:xfrm>
                <a:off x="8578437" y="423525"/>
                <a:ext cx="268920" cy="133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E1F03C-CDDB-4143-9C49-169B48A7DD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74117" y="419205"/>
                  <a:ext cx="277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F398C8-9314-4A4F-BAED-1859660FDCBB}"/>
                    </a:ext>
                  </a:extLst>
                </p14:cNvPr>
                <p14:cNvContentPartPr/>
                <p14:nvPr/>
              </p14:nvContentPartPr>
              <p14:xfrm>
                <a:off x="8888757" y="466365"/>
                <a:ext cx="83880" cy="77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F398C8-9314-4A4F-BAED-1859660FDC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84437" y="462045"/>
                  <a:ext cx="92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1DF734-C0A5-4629-B70D-665A36D10418}"/>
                    </a:ext>
                  </a:extLst>
                </p14:cNvPr>
                <p14:cNvContentPartPr/>
                <p14:nvPr/>
              </p14:nvContentPartPr>
              <p14:xfrm>
                <a:off x="9124197" y="480405"/>
                <a:ext cx="154800" cy="26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1DF734-C0A5-4629-B70D-665A36D104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9877" y="476085"/>
                  <a:ext cx="16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7245FA-300D-4021-91E3-7DAE23660F75}"/>
                    </a:ext>
                  </a:extLst>
                </p14:cNvPr>
                <p14:cNvContentPartPr/>
                <p14:nvPr/>
              </p14:nvContentPartPr>
              <p14:xfrm>
                <a:off x="9427317" y="364125"/>
                <a:ext cx="148680" cy="143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7245FA-300D-4021-91E3-7DAE23660F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2997" y="359805"/>
                  <a:ext cx="157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4D8E53-B429-4E52-8720-5C587F8A2399}"/>
                    </a:ext>
                  </a:extLst>
                </p14:cNvPr>
                <p14:cNvContentPartPr/>
                <p14:nvPr/>
              </p14:nvContentPartPr>
              <p14:xfrm>
                <a:off x="9594717" y="434685"/>
                <a:ext cx="10692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4D8E53-B429-4E52-8720-5C587F8A23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0397" y="430365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FB4B25C-FD3C-42CE-BADE-5EEE6581FE7D}"/>
                    </a:ext>
                  </a:extLst>
                </p14:cNvPr>
                <p14:cNvContentPartPr/>
                <p14:nvPr/>
              </p14:nvContentPartPr>
              <p14:xfrm>
                <a:off x="9606237" y="459525"/>
                <a:ext cx="95760" cy="48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FB4B25C-FD3C-42CE-BADE-5EEE6581FE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01917" y="455205"/>
                  <a:ext cx="10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001A2E-DDFD-4DCF-BD68-65C16602D20A}"/>
                    </a:ext>
                  </a:extLst>
                </p14:cNvPr>
                <p14:cNvContentPartPr/>
                <p14:nvPr/>
              </p14:nvContentPartPr>
              <p14:xfrm>
                <a:off x="9855357" y="349365"/>
                <a:ext cx="146160" cy="176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001A2E-DDFD-4DCF-BD68-65C16602D2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51037" y="345045"/>
                  <a:ext cx="154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EB2D05-43CE-41D8-9741-D8FE014C6D10}"/>
                    </a:ext>
                  </a:extLst>
                </p14:cNvPr>
                <p14:cNvContentPartPr/>
                <p14:nvPr/>
              </p14:nvContentPartPr>
              <p14:xfrm>
                <a:off x="10124637" y="380685"/>
                <a:ext cx="23040" cy="127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EB2D05-43CE-41D8-9741-D8FE014C6D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0317" y="376365"/>
                  <a:ext cx="3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CDDF5B-5049-4846-833A-26158B10EDEA}"/>
                    </a:ext>
                  </a:extLst>
                </p14:cNvPr>
                <p14:cNvContentPartPr/>
                <p14:nvPr/>
              </p14:nvContentPartPr>
              <p14:xfrm>
                <a:off x="10049037" y="368445"/>
                <a:ext cx="171000" cy="135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CDDF5B-5049-4846-833A-26158B10ED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44717" y="364125"/>
                  <a:ext cx="179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B938CEF-2CFE-4397-A24C-2B5C882CCCE6}"/>
                    </a:ext>
                  </a:extLst>
                </p14:cNvPr>
                <p14:cNvContentPartPr/>
                <p14:nvPr/>
              </p14:nvContentPartPr>
              <p14:xfrm>
                <a:off x="10267557" y="349725"/>
                <a:ext cx="18720" cy="149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B938CEF-2CFE-4397-A24C-2B5C882CCC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63237" y="345405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129A3B-B5B9-4AC6-9ECF-A7E88C2514A4}"/>
                    </a:ext>
                  </a:extLst>
                </p14:cNvPr>
                <p14:cNvContentPartPr/>
                <p14:nvPr/>
              </p14:nvContentPartPr>
              <p14:xfrm>
                <a:off x="10208877" y="321645"/>
                <a:ext cx="169920" cy="98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129A3B-B5B9-4AC6-9ECF-A7E88C251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04557" y="317325"/>
                  <a:ext cx="1785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EC649DE-5757-4AC6-A5BA-BBEC94B4E220}"/>
                  </a:ext>
                </a:extLst>
              </p14:cNvPr>
              <p14:cNvContentPartPr/>
              <p14:nvPr/>
            </p14:nvContentPartPr>
            <p14:xfrm>
              <a:off x="741957" y="1508205"/>
              <a:ext cx="1694880" cy="38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EC649DE-5757-4AC6-A5BA-BBEC94B4E2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7637" y="1503885"/>
                <a:ext cx="17035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0E4BE6F-2A7C-4FFE-9B48-6EAFC50CF4AB}"/>
              </a:ext>
            </a:extLst>
          </p:cNvPr>
          <p:cNvGrpSpPr/>
          <p:nvPr/>
        </p:nvGrpSpPr>
        <p:grpSpPr>
          <a:xfrm>
            <a:off x="2333517" y="857325"/>
            <a:ext cx="318240" cy="657360"/>
            <a:chOff x="2333517" y="857325"/>
            <a:chExt cx="31824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2CDAE9F-E35C-4B95-847C-F5D16756CFB0}"/>
                    </a:ext>
                  </a:extLst>
                </p14:cNvPr>
                <p14:cNvContentPartPr/>
                <p14:nvPr/>
              </p14:nvContentPartPr>
              <p14:xfrm>
                <a:off x="2358717" y="857325"/>
                <a:ext cx="293040" cy="624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2CDAE9F-E35C-4B95-847C-F5D16756CF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4397" y="853005"/>
                  <a:ext cx="3016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118BB7C-7314-4660-8F29-8926B8CA2EA8}"/>
                    </a:ext>
                  </a:extLst>
                </p14:cNvPr>
                <p14:cNvContentPartPr/>
                <p14:nvPr/>
              </p14:nvContentPartPr>
              <p14:xfrm>
                <a:off x="2333517" y="1291845"/>
                <a:ext cx="204840" cy="222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118BB7C-7314-4660-8F29-8926B8CA2E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29197" y="1287525"/>
                  <a:ext cx="2134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211" name="Freihand 51210">
                <a:extLst>
                  <a:ext uri="{FF2B5EF4-FFF2-40B4-BE49-F238E27FC236}">
                    <a16:creationId xmlns:a16="http://schemas.microsoft.com/office/drawing/2014/main" id="{C78C8B78-C618-4578-BD76-312E97065CCB}"/>
                  </a:ext>
                </a:extLst>
              </p14:cNvPr>
              <p14:cNvContentPartPr/>
              <p14:nvPr/>
            </p14:nvContentPartPr>
            <p14:xfrm>
              <a:off x="511917" y="1575165"/>
              <a:ext cx="1072080" cy="419040"/>
            </p14:xfrm>
          </p:contentPart>
        </mc:Choice>
        <mc:Fallback xmlns="">
          <p:pic>
            <p:nvPicPr>
              <p:cNvPr id="51211" name="Freihand 51210">
                <a:extLst>
                  <a:ext uri="{FF2B5EF4-FFF2-40B4-BE49-F238E27FC236}">
                    <a16:creationId xmlns:a16="http://schemas.microsoft.com/office/drawing/2014/main" id="{C78C8B78-C618-4578-BD76-312E97065C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7597" y="1570845"/>
                <a:ext cx="108072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14" name="Gruppieren 51213">
            <a:extLst>
              <a:ext uri="{FF2B5EF4-FFF2-40B4-BE49-F238E27FC236}">
                <a16:creationId xmlns:a16="http://schemas.microsoft.com/office/drawing/2014/main" id="{92E0BB61-FA19-4DDC-BCFC-E1946DC05B89}"/>
              </a:ext>
            </a:extLst>
          </p:cNvPr>
          <p:cNvGrpSpPr/>
          <p:nvPr/>
        </p:nvGrpSpPr>
        <p:grpSpPr>
          <a:xfrm>
            <a:off x="2331357" y="1775685"/>
            <a:ext cx="215280" cy="299520"/>
            <a:chOff x="2331357" y="1775685"/>
            <a:chExt cx="2152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1D3D8C39-D1B1-4D2E-9556-7B4C481945E3}"/>
                    </a:ext>
                  </a:extLst>
                </p14:cNvPr>
                <p14:cNvContentPartPr/>
                <p14:nvPr/>
              </p14:nvContentPartPr>
              <p14:xfrm>
                <a:off x="2372757" y="1775685"/>
                <a:ext cx="87120" cy="256320"/>
              </p14:xfrm>
            </p:contentPart>
          </mc:Choice>
          <mc:Fallback xmlns=""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1D3D8C39-D1B1-4D2E-9556-7B4C481945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68437" y="1771365"/>
                  <a:ext cx="95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96722A28-5236-4EBC-90FD-B41ED08A3A0A}"/>
                    </a:ext>
                  </a:extLst>
                </p14:cNvPr>
                <p14:cNvContentPartPr/>
                <p14:nvPr/>
              </p14:nvContentPartPr>
              <p14:xfrm>
                <a:off x="2331357" y="1854885"/>
                <a:ext cx="215280" cy="220320"/>
              </p14:xfrm>
            </p:contentPart>
          </mc:Choice>
          <mc:Fallback xmlns=""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96722A28-5236-4EBC-90FD-B41ED08A3A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7037" y="1850565"/>
                  <a:ext cx="2239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215" name="Freihand 51214">
                <a:extLst>
                  <a:ext uri="{FF2B5EF4-FFF2-40B4-BE49-F238E27FC236}">
                    <a16:creationId xmlns:a16="http://schemas.microsoft.com/office/drawing/2014/main" id="{E400D615-C606-4D1D-89E5-0368EAA2BDC9}"/>
                  </a:ext>
                </a:extLst>
              </p14:cNvPr>
              <p14:cNvContentPartPr/>
              <p14:nvPr/>
            </p14:nvContentPartPr>
            <p14:xfrm>
              <a:off x="446757" y="1332165"/>
              <a:ext cx="863280" cy="96480"/>
            </p14:xfrm>
          </p:contentPart>
        </mc:Choice>
        <mc:Fallback xmlns="">
          <p:pic>
            <p:nvPicPr>
              <p:cNvPr id="51215" name="Freihand 51214">
                <a:extLst>
                  <a:ext uri="{FF2B5EF4-FFF2-40B4-BE49-F238E27FC236}">
                    <a16:creationId xmlns:a16="http://schemas.microsoft.com/office/drawing/2014/main" id="{E400D615-C606-4D1D-89E5-0368EAA2BDC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2437" y="1327845"/>
                <a:ext cx="87192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17" name="Gruppieren 51216">
            <a:extLst>
              <a:ext uri="{FF2B5EF4-FFF2-40B4-BE49-F238E27FC236}">
                <a16:creationId xmlns:a16="http://schemas.microsoft.com/office/drawing/2014/main" id="{5F557312-EB61-47E8-AC02-1AD02BB2C80D}"/>
              </a:ext>
            </a:extLst>
          </p:cNvPr>
          <p:cNvGrpSpPr/>
          <p:nvPr/>
        </p:nvGrpSpPr>
        <p:grpSpPr>
          <a:xfrm>
            <a:off x="1587957" y="102045"/>
            <a:ext cx="2429280" cy="586440"/>
            <a:chOff x="1587957" y="102045"/>
            <a:chExt cx="24292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DD5B69-DB35-48D4-B475-DAAF7D447825}"/>
                    </a:ext>
                  </a:extLst>
                </p14:cNvPr>
                <p14:cNvContentPartPr/>
                <p14:nvPr/>
              </p14:nvContentPartPr>
              <p14:xfrm>
                <a:off x="2461677" y="439365"/>
                <a:ext cx="98640" cy="129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DD5B69-DB35-48D4-B475-DAAF7D4478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7357" y="435045"/>
                  <a:ext cx="107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04AE29D-04E6-42CE-82B3-CC8FBB16057D}"/>
                    </a:ext>
                  </a:extLst>
                </p14:cNvPr>
                <p14:cNvContentPartPr/>
                <p14:nvPr/>
              </p14:nvContentPartPr>
              <p14:xfrm>
                <a:off x="2599197" y="421725"/>
                <a:ext cx="117360" cy="101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04AE29D-04E6-42CE-82B3-CC8FBB1605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4877" y="417405"/>
                  <a:ext cx="126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0E2F716-092F-4ED7-8BAE-DC2AE930F9AC}"/>
                    </a:ext>
                  </a:extLst>
                </p14:cNvPr>
                <p14:cNvContentPartPr/>
                <p14:nvPr/>
              </p14:nvContentPartPr>
              <p14:xfrm>
                <a:off x="2739237" y="305805"/>
                <a:ext cx="381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0E2F716-092F-4ED7-8BAE-DC2AE930F9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34917" y="301485"/>
                  <a:ext cx="4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38D8AD-8E22-4A2E-8AA3-6ED95BB5F71F}"/>
                    </a:ext>
                  </a:extLst>
                </p14:cNvPr>
                <p14:cNvContentPartPr/>
                <p14:nvPr/>
              </p14:nvContentPartPr>
              <p14:xfrm>
                <a:off x="2798997" y="391845"/>
                <a:ext cx="78480" cy="100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38D8AD-8E22-4A2E-8AA3-6ED95BB5F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94677" y="387525"/>
                  <a:ext cx="8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2CEC9B-F991-4E06-A926-9144D8075925}"/>
                    </a:ext>
                  </a:extLst>
                </p14:cNvPr>
                <p14:cNvContentPartPr/>
                <p14:nvPr/>
              </p14:nvContentPartPr>
              <p14:xfrm>
                <a:off x="2914917" y="367005"/>
                <a:ext cx="103320" cy="97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2CEC9B-F991-4E06-A926-9144D80759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10597" y="362685"/>
                  <a:ext cx="11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11E2D8-3753-48E2-BCA7-AD6B84B0F3E8}"/>
                    </a:ext>
                  </a:extLst>
                </p14:cNvPr>
                <p14:cNvContentPartPr/>
                <p14:nvPr/>
              </p14:nvContentPartPr>
              <p14:xfrm>
                <a:off x="3104997" y="261165"/>
                <a:ext cx="149040" cy="186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11E2D8-3753-48E2-BCA7-AD6B84B0F3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00677" y="256845"/>
                  <a:ext cx="15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1E85AF-BCF8-4FF5-B6DA-3AAF3313B672}"/>
                    </a:ext>
                  </a:extLst>
                </p14:cNvPr>
                <p14:cNvContentPartPr/>
                <p14:nvPr/>
              </p14:nvContentPartPr>
              <p14:xfrm>
                <a:off x="3286797" y="357285"/>
                <a:ext cx="36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1E85AF-BCF8-4FF5-B6DA-3AAF3313B6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82477" y="352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9D6FCE-BEF9-4BA2-9D1D-72228927D8AC}"/>
                    </a:ext>
                  </a:extLst>
                </p14:cNvPr>
                <p14:cNvContentPartPr/>
                <p14:nvPr/>
              </p14:nvContentPartPr>
              <p14:xfrm>
                <a:off x="3103917" y="284205"/>
                <a:ext cx="133560" cy="149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9D6FCE-BEF9-4BA2-9D1D-72228927D8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99597" y="279885"/>
                  <a:ext cx="14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E25385-68EB-4BCA-B2F7-5AD728BE8536}"/>
                    </a:ext>
                  </a:extLst>
                </p14:cNvPr>
                <p14:cNvContentPartPr/>
                <p14:nvPr/>
              </p14:nvContentPartPr>
              <p14:xfrm>
                <a:off x="3250077" y="197445"/>
                <a:ext cx="103680" cy="214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E25385-68EB-4BCA-B2F7-5AD728BE85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45757" y="193125"/>
                  <a:ext cx="11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AE973A8-DD6C-4BC8-8DC8-6D6D63A4164B}"/>
                    </a:ext>
                  </a:extLst>
                </p14:cNvPr>
                <p14:cNvContentPartPr/>
                <p14:nvPr/>
              </p14:nvContentPartPr>
              <p14:xfrm>
                <a:off x="3371397" y="194205"/>
                <a:ext cx="98280" cy="18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AE973A8-DD6C-4BC8-8DC8-6D6D63A416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67077" y="189885"/>
                  <a:ext cx="106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E1590BA-5B12-40EF-A06E-E4ECA4305688}"/>
                    </a:ext>
                  </a:extLst>
                </p14:cNvPr>
                <p14:cNvContentPartPr/>
                <p14:nvPr/>
              </p14:nvContentPartPr>
              <p14:xfrm>
                <a:off x="3479757" y="266925"/>
                <a:ext cx="86400" cy="112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E1590BA-5B12-40EF-A06E-E4ECA43056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5437" y="262605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EF87E8-0882-4413-956D-0D92C53CBF97}"/>
                    </a:ext>
                  </a:extLst>
                </p14:cNvPr>
                <p14:cNvContentPartPr/>
                <p14:nvPr/>
              </p14:nvContentPartPr>
              <p14:xfrm>
                <a:off x="3590637" y="174405"/>
                <a:ext cx="120240" cy="182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EF87E8-0882-4413-956D-0D92C53CBF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86317" y="170085"/>
                  <a:ext cx="12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4F775BAD-B174-499F-B68D-FAA3AAA4A507}"/>
                    </a:ext>
                  </a:extLst>
                </p14:cNvPr>
                <p14:cNvContentPartPr/>
                <p14:nvPr/>
              </p14:nvContentPartPr>
              <p14:xfrm>
                <a:off x="1750317" y="306525"/>
                <a:ext cx="162720" cy="247680"/>
              </p14:xfrm>
            </p:contentPart>
          </mc:Choice>
          <mc:Fallback xmlns=""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4F775BAD-B174-499F-B68D-FAA3AAA4A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45997" y="302205"/>
                  <a:ext cx="171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CE92D28B-D2A0-49A5-8E76-C772BB8DBEBA}"/>
                    </a:ext>
                  </a:extLst>
                </p14:cNvPr>
                <p14:cNvContentPartPr/>
                <p14:nvPr/>
              </p14:nvContentPartPr>
              <p14:xfrm>
                <a:off x="1955517" y="398325"/>
                <a:ext cx="105840" cy="141840"/>
              </p14:xfrm>
            </p:contentPart>
          </mc:Choice>
          <mc:Fallback xmlns=""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CE92D28B-D2A0-49A5-8E76-C772BB8DBE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51197" y="394005"/>
                  <a:ext cx="114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4507C81C-7BD7-49BE-BBA9-DA0E8D3D87D0}"/>
                    </a:ext>
                  </a:extLst>
                </p14:cNvPr>
                <p14:cNvContentPartPr/>
                <p14:nvPr/>
              </p14:nvContentPartPr>
              <p14:xfrm>
                <a:off x="2015277" y="404805"/>
                <a:ext cx="104760" cy="118080"/>
              </p14:xfrm>
            </p:contentPart>
          </mc:Choice>
          <mc:Fallback xmlns=""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4507C81C-7BD7-49BE-BBA9-DA0E8D3D87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10957" y="400485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3AD91F16-DD42-4080-BD20-11B15271124F}"/>
                    </a:ext>
                  </a:extLst>
                </p14:cNvPr>
                <p14:cNvContentPartPr/>
                <p14:nvPr/>
              </p14:nvContentPartPr>
              <p14:xfrm>
                <a:off x="2110317" y="376725"/>
                <a:ext cx="99360" cy="132840"/>
              </p14:xfrm>
            </p:contentPart>
          </mc:Choice>
          <mc:Fallback xmlns=""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3AD91F16-DD42-4080-BD20-11B1527112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05997" y="372405"/>
                  <a:ext cx="10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CB4CED5C-9E49-44C5-ADDD-E99268D9FC2C}"/>
                    </a:ext>
                  </a:extLst>
                </p14:cNvPr>
                <p14:cNvContentPartPr/>
                <p14:nvPr/>
              </p14:nvContentPartPr>
              <p14:xfrm>
                <a:off x="2215797" y="360165"/>
                <a:ext cx="135000" cy="175320"/>
              </p14:xfrm>
            </p:contentPart>
          </mc:Choice>
          <mc:Fallback xmlns=""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CB4CED5C-9E49-44C5-ADDD-E99268D9FC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11477" y="355845"/>
                  <a:ext cx="143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FA85351C-66AA-4C5E-B324-361CE17BBABB}"/>
                    </a:ext>
                  </a:extLst>
                </p14:cNvPr>
                <p14:cNvContentPartPr/>
                <p14:nvPr/>
              </p14:nvContentPartPr>
              <p14:xfrm>
                <a:off x="1645557" y="270525"/>
                <a:ext cx="45000" cy="407880"/>
              </p14:xfrm>
            </p:contentPart>
          </mc:Choice>
          <mc:Fallback xmlns=""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FA85351C-66AA-4C5E-B324-361CE17BBA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41237" y="266205"/>
                  <a:ext cx="53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FB841DED-A981-4F14-A3DF-19A85EBD925A}"/>
                    </a:ext>
                  </a:extLst>
                </p14:cNvPr>
                <p14:cNvContentPartPr/>
                <p14:nvPr/>
              </p14:nvContentPartPr>
              <p14:xfrm>
                <a:off x="1832037" y="679485"/>
                <a:ext cx="62280" cy="2160"/>
              </p14:xfrm>
            </p:contentPart>
          </mc:Choice>
          <mc:Fallback xmlns=""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FB841DED-A981-4F14-A3DF-19A85EBD92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27717" y="675165"/>
                  <a:ext cx="709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1A4AD967-A45B-4B74-A2E0-549C54036B3C}"/>
                    </a:ext>
                  </a:extLst>
                </p14:cNvPr>
                <p14:cNvContentPartPr/>
                <p14:nvPr/>
              </p14:nvContentPartPr>
              <p14:xfrm>
                <a:off x="1587957" y="102045"/>
                <a:ext cx="2241000" cy="586440"/>
              </p14:xfrm>
            </p:contentPart>
          </mc:Choice>
          <mc:Fallback xmlns=""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1A4AD967-A45B-4B74-A2E0-549C54036B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83637" y="97725"/>
                  <a:ext cx="22496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C4FCD386-9A27-42B9-ADB0-CE6C6A26489A}"/>
                    </a:ext>
                  </a:extLst>
                </p14:cNvPr>
                <p14:cNvContentPartPr/>
                <p14:nvPr/>
              </p14:nvContentPartPr>
              <p14:xfrm>
                <a:off x="1606317" y="119325"/>
                <a:ext cx="2410920" cy="543600"/>
              </p14:xfrm>
            </p:contentPart>
          </mc:Choice>
          <mc:Fallback xmlns=""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C4FCD386-9A27-42B9-ADB0-CE6C6A2648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01997" y="115005"/>
                  <a:ext cx="2419560" cy="55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218" name="Freihand 51217">
                <a:extLst>
                  <a:ext uri="{FF2B5EF4-FFF2-40B4-BE49-F238E27FC236}">
                    <a16:creationId xmlns:a16="http://schemas.microsoft.com/office/drawing/2014/main" id="{83A45963-402F-4C79-AF8A-2D8B559E8163}"/>
                  </a:ext>
                </a:extLst>
              </p14:cNvPr>
              <p14:cNvContentPartPr/>
              <p14:nvPr/>
            </p14:nvContentPartPr>
            <p14:xfrm>
              <a:off x="8056437" y="977565"/>
              <a:ext cx="725040" cy="212760"/>
            </p14:xfrm>
          </p:contentPart>
        </mc:Choice>
        <mc:Fallback xmlns="">
          <p:pic>
            <p:nvPicPr>
              <p:cNvPr id="51218" name="Freihand 51217">
                <a:extLst>
                  <a:ext uri="{FF2B5EF4-FFF2-40B4-BE49-F238E27FC236}">
                    <a16:creationId xmlns:a16="http://schemas.microsoft.com/office/drawing/2014/main" id="{83A45963-402F-4C79-AF8A-2D8B559E816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52117" y="973245"/>
                <a:ext cx="7336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219" name="Freihand 51218">
                <a:extLst>
                  <a:ext uri="{FF2B5EF4-FFF2-40B4-BE49-F238E27FC236}">
                    <a16:creationId xmlns:a16="http://schemas.microsoft.com/office/drawing/2014/main" id="{106EE03D-8DDA-4CD2-84BF-82CE58FA3442}"/>
                  </a:ext>
                </a:extLst>
              </p14:cNvPr>
              <p14:cNvContentPartPr/>
              <p14:nvPr/>
            </p14:nvContentPartPr>
            <p14:xfrm>
              <a:off x="8137797" y="1146405"/>
              <a:ext cx="685080" cy="433080"/>
            </p14:xfrm>
          </p:contentPart>
        </mc:Choice>
        <mc:Fallback xmlns="">
          <p:pic>
            <p:nvPicPr>
              <p:cNvPr id="51219" name="Freihand 51218">
                <a:extLst>
                  <a:ext uri="{FF2B5EF4-FFF2-40B4-BE49-F238E27FC236}">
                    <a16:creationId xmlns:a16="http://schemas.microsoft.com/office/drawing/2014/main" id="{106EE03D-8DDA-4CD2-84BF-82CE58FA344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33477" y="1142085"/>
                <a:ext cx="6937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1220" name="Freihand 51219">
                <a:extLst>
                  <a:ext uri="{FF2B5EF4-FFF2-40B4-BE49-F238E27FC236}">
                    <a16:creationId xmlns:a16="http://schemas.microsoft.com/office/drawing/2014/main" id="{6F72044D-5C02-49CB-B6CA-3E6B1C958D8E}"/>
                  </a:ext>
                </a:extLst>
              </p14:cNvPr>
              <p14:cNvContentPartPr/>
              <p14:nvPr/>
            </p14:nvContentPartPr>
            <p14:xfrm>
              <a:off x="8983797" y="1726365"/>
              <a:ext cx="147240" cy="214560"/>
            </p14:xfrm>
          </p:contentPart>
        </mc:Choice>
        <mc:Fallback xmlns="">
          <p:pic>
            <p:nvPicPr>
              <p:cNvPr id="51220" name="Freihand 51219">
                <a:extLst>
                  <a:ext uri="{FF2B5EF4-FFF2-40B4-BE49-F238E27FC236}">
                    <a16:creationId xmlns:a16="http://schemas.microsoft.com/office/drawing/2014/main" id="{6F72044D-5C02-49CB-B6CA-3E6B1C958D8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9477" y="1722045"/>
                <a:ext cx="155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239" name="Freihand 51238">
                <a:extLst>
                  <a:ext uri="{FF2B5EF4-FFF2-40B4-BE49-F238E27FC236}">
                    <a16:creationId xmlns:a16="http://schemas.microsoft.com/office/drawing/2014/main" id="{F0A357E7-1B18-4057-98DA-F189130FB9E5}"/>
                  </a:ext>
                </a:extLst>
              </p14:cNvPr>
              <p14:cNvContentPartPr/>
              <p14:nvPr/>
            </p14:nvContentPartPr>
            <p14:xfrm>
              <a:off x="10510917" y="1945605"/>
              <a:ext cx="266040" cy="258120"/>
            </p14:xfrm>
          </p:contentPart>
        </mc:Choice>
        <mc:Fallback xmlns="">
          <p:pic>
            <p:nvPicPr>
              <p:cNvPr id="51239" name="Freihand 51238">
                <a:extLst>
                  <a:ext uri="{FF2B5EF4-FFF2-40B4-BE49-F238E27FC236}">
                    <a16:creationId xmlns:a16="http://schemas.microsoft.com/office/drawing/2014/main" id="{F0A357E7-1B18-4057-98DA-F189130FB9E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506597" y="1941285"/>
                <a:ext cx="27468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43" name="Gruppieren 51242">
            <a:extLst>
              <a:ext uri="{FF2B5EF4-FFF2-40B4-BE49-F238E27FC236}">
                <a16:creationId xmlns:a16="http://schemas.microsoft.com/office/drawing/2014/main" id="{1FC67EF9-5584-4EB5-A78A-598F6D938272}"/>
              </a:ext>
            </a:extLst>
          </p:cNvPr>
          <p:cNvGrpSpPr/>
          <p:nvPr/>
        </p:nvGrpSpPr>
        <p:grpSpPr>
          <a:xfrm>
            <a:off x="6713277" y="3832005"/>
            <a:ext cx="1902960" cy="352800"/>
            <a:chOff x="6713277" y="3832005"/>
            <a:chExt cx="19029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1241" name="Freihand 51240">
                  <a:extLst>
                    <a:ext uri="{FF2B5EF4-FFF2-40B4-BE49-F238E27FC236}">
                      <a16:creationId xmlns:a16="http://schemas.microsoft.com/office/drawing/2014/main" id="{C0119A67-4E4D-4F28-8897-49DCC7B0F35A}"/>
                    </a:ext>
                  </a:extLst>
                </p14:cNvPr>
                <p14:cNvContentPartPr/>
                <p14:nvPr/>
              </p14:nvContentPartPr>
              <p14:xfrm>
                <a:off x="8375037" y="3987165"/>
                <a:ext cx="360" cy="360"/>
              </p14:xfrm>
            </p:contentPart>
          </mc:Choice>
          <mc:Fallback xmlns="">
            <p:pic>
              <p:nvPicPr>
                <p:cNvPr id="51241" name="Freihand 51240">
                  <a:extLst>
                    <a:ext uri="{FF2B5EF4-FFF2-40B4-BE49-F238E27FC236}">
                      <a16:creationId xmlns:a16="http://schemas.microsoft.com/office/drawing/2014/main" id="{C0119A67-4E4D-4F28-8897-49DCC7B0F3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70717" y="3982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242" name="Freihand 51241">
                  <a:extLst>
                    <a:ext uri="{FF2B5EF4-FFF2-40B4-BE49-F238E27FC236}">
                      <a16:creationId xmlns:a16="http://schemas.microsoft.com/office/drawing/2014/main" id="{4EE7AEC3-48A4-415B-9FFF-90BCD347E1AD}"/>
                    </a:ext>
                  </a:extLst>
                </p14:cNvPr>
                <p14:cNvContentPartPr/>
                <p14:nvPr/>
              </p14:nvContentPartPr>
              <p14:xfrm>
                <a:off x="6713277" y="3832005"/>
                <a:ext cx="1902960" cy="352800"/>
              </p14:xfrm>
            </p:contentPart>
          </mc:Choice>
          <mc:Fallback xmlns="">
            <p:pic>
              <p:nvPicPr>
                <p:cNvPr id="51242" name="Freihand 51241">
                  <a:extLst>
                    <a:ext uri="{FF2B5EF4-FFF2-40B4-BE49-F238E27FC236}">
                      <a16:creationId xmlns:a16="http://schemas.microsoft.com/office/drawing/2014/main" id="{4EE7AEC3-48A4-415B-9FFF-90BCD347E1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08957" y="3827685"/>
                  <a:ext cx="19116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1250" name="Freihand 51249">
                <a:extLst>
                  <a:ext uri="{FF2B5EF4-FFF2-40B4-BE49-F238E27FC236}">
                    <a16:creationId xmlns:a16="http://schemas.microsoft.com/office/drawing/2014/main" id="{F2FF392C-0BE7-450C-902F-51375C261675}"/>
                  </a:ext>
                </a:extLst>
              </p14:cNvPr>
              <p14:cNvContentPartPr/>
              <p14:nvPr/>
            </p14:nvContentPartPr>
            <p14:xfrm>
              <a:off x="7238517" y="3648045"/>
              <a:ext cx="801000" cy="213480"/>
            </p14:xfrm>
          </p:contentPart>
        </mc:Choice>
        <mc:Fallback xmlns="">
          <p:pic>
            <p:nvPicPr>
              <p:cNvPr id="51250" name="Freihand 51249">
                <a:extLst>
                  <a:ext uri="{FF2B5EF4-FFF2-40B4-BE49-F238E27FC236}">
                    <a16:creationId xmlns:a16="http://schemas.microsoft.com/office/drawing/2014/main" id="{F2FF392C-0BE7-450C-902F-51375C26167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34197" y="3643725"/>
                <a:ext cx="809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1251" name="Freihand 51250">
                <a:extLst>
                  <a:ext uri="{FF2B5EF4-FFF2-40B4-BE49-F238E27FC236}">
                    <a16:creationId xmlns:a16="http://schemas.microsoft.com/office/drawing/2014/main" id="{F3C3FD49-4077-4BF4-B215-76C20CB18322}"/>
                  </a:ext>
                </a:extLst>
              </p14:cNvPr>
              <p14:cNvContentPartPr/>
              <p14:nvPr/>
            </p14:nvContentPartPr>
            <p14:xfrm>
              <a:off x="7251117" y="3455805"/>
              <a:ext cx="629640" cy="206280"/>
            </p14:xfrm>
          </p:contentPart>
        </mc:Choice>
        <mc:Fallback xmlns="">
          <p:pic>
            <p:nvPicPr>
              <p:cNvPr id="51251" name="Freihand 51250">
                <a:extLst>
                  <a:ext uri="{FF2B5EF4-FFF2-40B4-BE49-F238E27FC236}">
                    <a16:creationId xmlns:a16="http://schemas.microsoft.com/office/drawing/2014/main" id="{F3C3FD49-4077-4BF4-B215-76C20CB1832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46797" y="3451485"/>
                <a:ext cx="638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1252" name="Freihand 51251">
                <a:extLst>
                  <a:ext uri="{FF2B5EF4-FFF2-40B4-BE49-F238E27FC236}">
                    <a16:creationId xmlns:a16="http://schemas.microsoft.com/office/drawing/2014/main" id="{E3A4A936-9CAD-46F0-A668-476F00356D5C}"/>
                  </a:ext>
                </a:extLst>
              </p14:cNvPr>
              <p14:cNvContentPartPr/>
              <p14:nvPr/>
            </p14:nvContentPartPr>
            <p14:xfrm>
              <a:off x="2494437" y="3227205"/>
              <a:ext cx="1295640" cy="230040"/>
            </p14:xfrm>
          </p:contentPart>
        </mc:Choice>
        <mc:Fallback xmlns="">
          <p:pic>
            <p:nvPicPr>
              <p:cNvPr id="51252" name="Freihand 51251">
                <a:extLst>
                  <a:ext uri="{FF2B5EF4-FFF2-40B4-BE49-F238E27FC236}">
                    <a16:creationId xmlns:a16="http://schemas.microsoft.com/office/drawing/2014/main" id="{E3A4A936-9CAD-46F0-A668-476F00356D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90117" y="3222885"/>
                <a:ext cx="1304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1256" name="Freihand 51255">
                <a:extLst>
                  <a:ext uri="{FF2B5EF4-FFF2-40B4-BE49-F238E27FC236}">
                    <a16:creationId xmlns:a16="http://schemas.microsoft.com/office/drawing/2014/main" id="{CBF6C20A-EF2F-4F89-9499-D2E61FB4036B}"/>
                  </a:ext>
                </a:extLst>
              </p14:cNvPr>
              <p14:cNvContentPartPr/>
              <p14:nvPr/>
            </p14:nvContentPartPr>
            <p14:xfrm>
              <a:off x="1547637" y="3029565"/>
              <a:ext cx="3376080" cy="264600"/>
            </p14:xfrm>
          </p:contentPart>
        </mc:Choice>
        <mc:Fallback xmlns="">
          <p:pic>
            <p:nvPicPr>
              <p:cNvPr id="51256" name="Freihand 51255">
                <a:extLst>
                  <a:ext uri="{FF2B5EF4-FFF2-40B4-BE49-F238E27FC236}">
                    <a16:creationId xmlns:a16="http://schemas.microsoft.com/office/drawing/2014/main" id="{CBF6C20A-EF2F-4F89-9499-D2E61FB4036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543317" y="3025245"/>
                <a:ext cx="338472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59" name="Gruppieren 51258">
            <a:extLst>
              <a:ext uri="{FF2B5EF4-FFF2-40B4-BE49-F238E27FC236}">
                <a16:creationId xmlns:a16="http://schemas.microsoft.com/office/drawing/2014/main" id="{D66B1390-368B-43C1-BF33-5E841935ADF5}"/>
              </a:ext>
            </a:extLst>
          </p:cNvPr>
          <p:cNvGrpSpPr/>
          <p:nvPr/>
        </p:nvGrpSpPr>
        <p:grpSpPr>
          <a:xfrm>
            <a:off x="2468517" y="2855325"/>
            <a:ext cx="2027880" cy="335160"/>
            <a:chOff x="2468517" y="2855325"/>
            <a:chExt cx="20278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6C038993-F907-4CF5-91A6-3DDA0E08464A}"/>
                    </a:ext>
                  </a:extLst>
                </p14:cNvPr>
                <p14:cNvContentPartPr/>
                <p14:nvPr/>
              </p14:nvContentPartPr>
              <p14:xfrm>
                <a:off x="4455717" y="3095445"/>
                <a:ext cx="37800" cy="95040"/>
              </p14:xfrm>
            </p:contentPart>
          </mc:Choice>
          <mc:Fallback xmlns=""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6C038993-F907-4CF5-91A6-3DDA0E0846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51397" y="3091125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AE79A209-754F-4BCD-A60D-6FD4226ED105}"/>
                    </a:ext>
                  </a:extLst>
                </p14:cNvPr>
                <p14:cNvContentPartPr/>
                <p14:nvPr/>
              </p14:nvContentPartPr>
              <p14:xfrm>
                <a:off x="4463637" y="3004365"/>
                <a:ext cx="32760" cy="39240"/>
              </p14:xfrm>
            </p:contentPart>
          </mc:Choice>
          <mc:Fallback xmlns=""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AE79A209-754F-4BCD-A60D-6FD4226ED1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59317" y="3000045"/>
                  <a:ext cx="4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258" name="Freihand 51257">
                  <a:extLst>
                    <a:ext uri="{FF2B5EF4-FFF2-40B4-BE49-F238E27FC236}">
                      <a16:creationId xmlns:a16="http://schemas.microsoft.com/office/drawing/2014/main" id="{11DD21CD-D7E6-4531-9D73-1B8B8CB03874}"/>
                    </a:ext>
                  </a:extLst>
                </p14:cNvPr>
                <p14:cNvContentPartPr/>
                <p14:nvPr/>
              </p14:nvContentPartPr>
              <p14:xfrm>
                <a:off x="2468517" y="2855325"/>
                <a:ext cx="1488960" cy="225360"/>
              </p14:xfrm>
            </p:contentPart>
          </mc:Choice>
          <mc:Fallback xmlns="">
            <p:pic>
              <p:nvPicPr>
                <p:cNvPr id="51258" name="Freihand 51257">
                  <a:extLst>
                    <a:ext uri="{FF2B5EF4-FFF2-40B4-BE49-F238E27FC236}">
                      <a16:creationId xmlns:a16="http://schemas.microsoft.com/office/drawing/2014/main" id="{11DD21CD-D7E6-4531-9D73-1B8B8CB038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4197" y="2851005"/>
                  <a:ext cx="149760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260" name="Freihand 51259">
                <a:extLst>
                  <a:ext uri="{FF2B5EF4-FFF2-40B4-BE49-F238E27FC236}">
                    <a16:creationId xmlns:a16="http://schemas.microsoft.com/office/drawing/2014/main" id="{2BE34116-A946-4CCC-95C8-6B3A36A7143A}"/>
                  </a:ext>
                </a:extLst>
              </p14:cNvPr>
              <p14:cNvContentPartPr/>
              <p14:nvPr/>
            </p14:nvContentPartPr>
            <p14:xfrm>
              <a:off x="7265877" y="2642925"/>
              <a:ext cx="692640" cy="249840"/>
            </p14:xfrm>
          </p:contentPart>
        </mc:Choice>
        <mc:Fallback xmlns="">
          <p:pic>
            <p:nvPicPr>
              <p:cNvPr id="51260" name="Freihand 51259">
                <a:extLst>
                  <a:ext uri="{FF2B5EF4-FFF2-40B4-BE49-F238E27FC236}">
                    <a16:creationId xmlns:a16="http://schemas.microsoft.com/office/drawing/2014/main" id="{2BE34116-A946-4CCC-95C8-6B3A36A7143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261557" y="2638605"/>
                <a:ext cx="7012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71" name="Gruppieren 51270">
            <a:extLst>
              <a:ext uri="{FF2B5EF4-FFF2-40B4-BE49-F238E27FC236}">
                <a16:creationId xmlns:a16="http://schemas.microsoft.com/office/drawing/2014/main" id="{4C6BCB4F-EF02-4538-8B64-F7A15EC21160}"/>
              </a:ext>
            </a:extLst>
          </p:cNvPr>
          <p:cNvGrpSpPr/>
          <p:nvPr/>
        </p:nvGrpSpPr>
        <p:grpSpPr>
          <a:xfrm>
            <a:off x="9501477" y="2558685"/>
            <a:ext cx="1459080" cy="271440"/>
            <a:chOff x="9501477" y="2558685"/>
            <a:chExt cx="14590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5E5FC5C2-FA57-4CBE-A7D2-23C29E3F5218}"/>
                    </a:ext>
                  </a:extLst>
                </p14:cNvPr>
                <p14:cNvContentPartPr/>
                <p14:nvPr/>
              </p14:nvContentPartPr>
              <p14:xfrm>
                <a:off x="9501477" y="2738685"/>
                <a:ext cx="172080" cy="91440"/>
              </p14:xfrm>
            </p:contentPart>
          </mc:Choice>
          <mc:Fallback xmlns=""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5E5FC5C2-FA57-4CBE-A7D2-23C29E3F52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97157" y="2734365"/>
                  <a:ext cx="18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1262" name="Freihand 51261">
                  <a:extLst>
                    <a:ext uri="{FF2B5EF4-FFF2-40B4-BE49-F238E27FC236}">
                      <a16:creationId xmlns:a16="http://schemas.microsoft.com/office/drawing/2014/main" id="{4B7637FD-7C91-47B4-B386-70A6D349F556}"/>
                    </a:ext>
                  </a:extLst>
                </p14:cNvPr>
                <p14:cNvContentPartPr/>
                <p14:nvPr/>
              </p14:nvContentPartPr>
              <p14:xfrm>
                <a:off x="9778677" y="2677125"/>
                <a:ext cx="113040" cy="123480"/>
              </p14:xfrm>
            </p:contentPart>
          </mc:Choice>
          <mc:Fallback xmlns="">
            <p:pic>
              <p:nvPicPr>
                <p:cNvPr id="51262" name="Freihand 51261">
                  <a:extLst>
                    <a:ext uri="{FF2B5EF4-FFF2-40B4-BE49-F238E27FC236}">
                      <a16:creationId xmlns:a16="http://schemas.microsoft.com/office/drawing/2014/main" id="{4B7637FD-7C91-47B4-B386-70A6D349F5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74357" y="2672805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A9188A23-3EE0-4D6E-9904-4E6EBA0A9B03}"/>
                    </a:ext>
                  </a:extLst>
                </p14:cNvPr>
                <p14:cNvContentPartPr/>
                <p14:nvPr/>
              </p14:nvContentPartPr>
              <p14:xfrm>
                <a:off x="9934557" y="2686125"/>
                <a:ext cx="91800" cy="101160"/>
              </p14:xfrm>
            </p:contentPart>
          </mc:Choice>
          <mc:Fallback xmlns=""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A9188A23-3EE0-4D6E-9904-4E6EBA0A9B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30237" y="2681805"/>
                  <a:ext cx="100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86680104-66D6-4A6D-BAF3-21467172EDDB}"/>
                    </a:ext>
                  </a:extLst>
                </p14:cNvPr>
                <p14:cNvContentPartPr/>
                <p14:nvPr/>
              </p14:nvContentPartPr>
              <p14:xfrm>
                <a:off x="10101597" y="2672085"/>
                <a:ext cx="51840" cy="132840"/>
              </p14:xfrm>
            </p:contentPart>
          </mc:Choice>
          <mc:Fallback xmlns=""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86680104-66D6-4A6D-BAF3-21467172ED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97277" y="2667765"/>
                  <a:ext cx="60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442E72FE-F703-42F5-AEBD-9CFF8FAF0FF1}"/>
                    </a:ext>
                  </a:extLst>
                </p14:cNvPr>
                <p14:cNvContentPartPr/>
                <p14:nvPr/>
              </p14:nvContentPartPr>
              <p14:xfrm>
                <a:off x="10022397" y="2621685"/>
                <a:ext cx="74160" cy="102960"/>
              </p14:xfrm>
            </p:contentPart>
          </mc:Choice>
          <mc:Fallback xmlns=""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442E72FE-F703-42F5-AEBD-9CFF8FAF0F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18077" y="2617365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266" name="Freihand 51265">
                  <a:extLst>
                    <a:ext uri="{FF2B5EF4-FFF2-40B4-BE49-F238E27FC236}">
                      <a16:creationId xmlns:a16="http://schemas.microsoft.com/office/drawing/2014/main" id="{D3DF3C33-1FE5-4D1F-90E8-6B79093E4656}"/>
                    </a:ext>
                  </a:extLst>
                </p14:cNvPr>
                <p14:cNvContentPartPr/>
                <p14:nvPr/>
              </p14:nvContentPartPr>
              <p14:xfrm>
                <a:off x="10149837" y="2735805"/>
                <a:ext cx="74160" cy="60120"/>
              </p14:xfrm>
            </p:contentPart>
          </mc:Choice>
          <mc:Fallback xmlns="">
            <p:pic>
              <p:nvPicPr>
                <p:cNvPr id="51266" name="Freihand 51265">
                  <a:extLst>
                    <a:ext uri="{FF2B5EF4-FFF2-40B4-BE49-F238E27FC236}">
                      <a16:creationId xmlns:a16="http://schemas.microsoft.com/office/drawing/2014/main" id="{D3DF3C33-1FE5-4D1F-90E8-6B79093E46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45517" y="2731485"/>
                  <a:ext cx="82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267" name="Freihand 51266">
                  <a:extLst>
                    <a:ext uri="{FF2B5EF4-FFF2-40B4-BE49-F238E27FC236}">
                      <a16:creationId xmlns:a16="http://schemas.microsoft.com/office/drawing/2014/main" id="{861AFAF0-83C7-4176-92A1-9842A467CD81}"/>
                    </a:ext>
                  </a:extLst>
                </p14:cNvPr>
                <p14:cNvContentPartPr/>
                <p14:nvPr/>
              </p14:nvContentPartPr>
              <p14:xfrm>
                <a:off x="10419837" y="2579205"/>
                <a:ext cx="167400" cy="207720"/>
              </p14:xfrm>
            </p:contentPart>
          </mc:Choice>
          <mc:Fallback xmlns="">
            <p:pic>
              <p:nvPicPr>
                <p:cNvPr id="51267" name="Freihand 51266">
                  <a:extLst>
                    <a:ext uri="{FF2B5EF4-FFF2-40B4-BE49-F238E27FC236}">
                      <a16:creationId xmlns:a16="http://schemas.microsoft.com/office/drawing/2014/main" id="{861AFAF0-83C7-4176-92A1-9842A467CD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15517" y="2574885"/>
                  <a:ext cx="176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1268" name="Freihand 51267">
                  <a:extLst>
                    <a:ext uri="{FF2B5EF4-FFF2-40B4-BE49-F238E27FC236}">
                      <a16:creationId xmlns:a16="http://schemas.microsoft.com/office/drawing/2014/main" id="{904527AD-6FCC-4DFE-864B-31329E79FEF6}"/>
                    </a:ext>
                  </a:extLst>
                </p14:cNvPr>
                <p14:cNvContentPartPr/>
                <p14:nvPr/>
              </p14:nvContentPartPr>
              <p14:xfrm>
                <a:off x="10648437" y="2631405"/>
                <a:ext cx="24120" cy="121680"/>
              </p14:xfrm>
            </p:contentPart>
          </mc:Choice>
          <mc:Fallback xmlns="">
            <p:pic>
              <p:nvPicPr>
                <p:cNvPr id="51268" name="Freihand 51267">
                  <a:extLst>
                    <a:ext uri="{FF2B5EF4-FFF2-40B4-BE49-F238E27FC236}">
                      <a16:creationId xmlns:a16="http://schemas.microsoft.com/office/drawing/2014/main" id="{904527AD-6FCC-4DFE-864B-31329E79FE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44117" y="2627085"/>
                  <a:ext cx="3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1269" name="Freihand 51268">
                  <a:extLst>
                    <a:ext uri="{FF2B5EF4-FFF2-40B4-BE49-F238E27FC236}">
                      <a16:creationId xmlns:a16="http://schemas.microsoft.com/office/drawing/2014/main" id="{FC6B331B-B9D7-46E7-9E09-019B2494D065}"/>
                    </a:ext>
                  </a:extLst>
                </p14:cNvPr>
                <p14:cNvContentPartPr/>
                <p14:nvPr/>
              </p14:nvContentPartPr>
              <p14:xfrm>
                <a:off x="10589757" y="2614845"/>
                <a:ext cx="152640" cy="160920"/>
              </p14:xfrm>
            </p:contentPart>
          </mc:Choice>
          <mc:Fallback xmlns="">
            <p:pic>
              <p:nvPicPr>
                <p:cNvPr id="51269" name="Freihand 51268">
                  <a:extLst>
                    <a:ext uri="{FF2B5EF4-FFF2-40B4-BE49-F238E27FC236}">
                      <a16:creationId xmlns:a16="http://schemas.microsoft.com/office/drawing/2014/main" id="{FC6B331B-B9D7-46E7-9E09-019B2494D0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85437" y="2610525"/>
                  <a:ext cx="16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1270" name="Freihand 51269">
                  <a:extLst>
                    <a:ext uri="{FF2B5EF4-FFF2-40B4-BE49-F238E27FC236}">
                      <a16:creationId xmlns:a16="http://schemas.microsoft.com/office/drawing/2014/main" id="{52E6AAB8-7851-4B6A-AF15-420838FEF150}"/>
                    </a:ext>
                  </a:extLst>
                </p14:cNvPr>
                <p14:cNvContentPartPr/>
                <p14:nvPr/>
              </p14:nvContentPartPr>
              <p14:xfrm>
                <a:off x="10769037" y="2558685"/>
                <a:ext cx="191520" cy="203400"/>
              </p14:xfrm>
            </p:contentPart>
          </mc:Choice>
          <mc:Fallback xmlns="">
            <p:pic>
              <p:nvPicPr>
                <p:cNvPr id="51270" name="Freihand 51269">
                  <a:extLst>
                    <a:ext uri="{FF2B5EF4-FFF2-40B4-BE49-F238E27FC236}">
                      <a16:creationId xmlns:a16="http://schemas.microsoft.com/office/drawing/2014/main" id="{52E6AAB8-7851-4B6A-AF15-420838FEF1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64717" y="2554365"/>
                  <a:ext cx="2001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4" name="Gruppieren 51273">
            <a:extLst>
              <a:ext uri="{FF2B5EF4-FFF2-40B4-BE49-F238E27FC236}">
                <a16:creationId xmlns:a16="http://schemas.microsoft.com/office/drawing/2014/main" id="{B7D808DF-D872-44FD-A3B1-21ABB1D0CD97}"/>
              </a:ext>
            </a:extLst>
          </p:cNvPr>
          <p:cNvGrpSpPr/>
          <p:nvPr/>
        </p:nvGrpSpPr>
        <p:grpSpPr>
          <a:xfrm>
            <a:off x="2425677" y="2627445"/>
            <a:ext cx="1674000" cy="108000"/>
            <a:chOff x="2425677" y="2627445"/>
            <a:chExt cx="16740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B6203A96-5739-4A10-9629-8A9E299DA35A}"/>
                    </a:ext>
                  </a:extLst>
                </p14:cNvPr>
                <p14:cNvContentPartPr/>
                <p14:nvPr/>
              </p14:nvContentPartPr>
              <p14:xfrm>
                <a:off x="2425677" y="2735085"/>
                <a:ext cx="360" cy="360"/>
              </p14:xfrm>
            </p:contentPart>
          </mc:Choice>
          <mc:Fallback xmlns=""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B6203A96-5739-4A10-9629-8A9E299DA3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1357" y="2730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35237BAA-FE74-4C58-88B5-F3FDE4B83A4B}"/>
                    </a:ext>
                  </a:extLst>
                </p14:cNvPr>
                <p14:cNvContentPartPr/>
                <p14:nvPr/>
              </p14:nvContentPartPr>
              <p14:xfrm>
                <a:off x="2435397" y="2627445"/>
                <a:ext cx="1664280" cy="78840"/>
              </p14:xfrm>
            </p:contentPart>
          </mc:Choice>
          <mc:Fallback xmlns=""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35237BAA-FE74-4C58-88B5-F3FDE4B83A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31077" y="2623125"/>
                  <a:ext cx="16729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6" name="Gruppieren 51275">
            <a:extLst>
              <a:ext uri="{FF2B5EF4-FFF2-40B4-BE49-F238E27FC236}">
                <a16:creationId xmlns:a16="http://schemas.microsoft.com/office/drawing/2014/main" id="{AC4EEED5-FED2-4BA7-A014-CAD55CB7750A}"/>
              </a:ext>
            </a:extLst>
          </p:cNvPr>
          <p:cNvGrpSpPr/>
          <p:nvPr/>
        </p:nvGrpSpPr>
        <p:grpSpPr>
          <a:xfrm>
            <a:off x="6318357" y="968205"/>
            <a:ext cx="4732200" cy="1509120"/>
            <a:chOff x="6318357" y="968205"/>
            <a:chExt cx="4732200" cy="15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9E405A3-6E53-409C-8FF1-4651DDCD0060}"/>
                    </a:ext>
                  </a:extLst>
                </p14:cNvPr>
                <p14:cNvContentPartPr/>
                <p14:nvPr/>
              </p14:nvContentPartPr>
              <p14:xfrm>
                <a:off x="6914517" y="1181685"/>
                <a:ext cx="51480" cy="5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9E405A3-6E53-409C-8FF1-4651DDCD00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10197" y="1177365"/>
                  <a:ext cx="60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A1EE52-D01B-492D-8A5B-04538FF1FBA0}"/>
                    </a:ext>
                  </a:extLst>
                </p14:cNvPr>
                <p14:cNvContentPartPr/>
                <p14:nvPr/>
              </p14:nvContentPartPr>
              <p14:xfrm>
                <a:off x="6958797" y="1187085"/>
                <a:ext cx="7920" cy="2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A1EE52-D01B-492D-8A5B-04538FF1FB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54477" y="1182765"/>
                  <a:ext cx="16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CCD628B-619E-408C-9F34-6951F91D650A}"/>
                    </a:ext>
                  </a:extLst>
                </p14:cNvPr>
                <p14:cNvContentPartPr/>
                <p14:nvPr/>
              </p14:nvContentPartPr>
              <p14:xfrm>
                <a:off x="6318357" y="1140645"/>
                <a:ext cx="767880" cy="288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CCD628B-619E-408C-9F34-6951F91D65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14037" y="1136325"/>
                  <a:ext cx="776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C106316-9AD2-4CA8-AE41-59AD968235F4}"/>
                    </a:ext>
                  </a:extLst>
                </p14:cNvPr>
                <p14:cNvContentPartPr/>
                <p14:nvPr/>
              </p14:nvContentPartPr>
              <p14:xfrm>
                <a:off x="9853197" y="2101485"/>
                <a:ext cx="240120" cy="49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C106316-9AD2-4CA8-AE41-59AD968235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48877" y="2097165"/>
                  <a:ext cx="24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B5DCFFE-D1CF-436F-BB99-0FD007E5B042}"/>
                    </a:ext>
                  </a:extLst>
                </p14:cNvPr>
                <p14:cNvContentPartPr/>
                <p14:nvPr/>
              </p14:nvContentPartPr>
              <p14:xfrm>
                <a:off x="10252797" y="1987725"/>
                <a:ext cx="112320" cy="125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B5DCFFE-D1CF-436F-BB99-0FD007E5B0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8477" y="1983405"/>
                  <a:ext cx="120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8135741-597D-4DB3-87C7-4370561F34B1}"/>
                    </a:ext>
                  </a:extLst>
                </p14:cNvPr>
                <p14:cNvContentPartPr/>
                <p14:nvPr/>
              </p14:nvContentPartPr>
              <p14:xfrm>
                <a:off x="10338117" y="2051085"/>
                <a:ext cx="29880" cy="118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8135741-597D-4DB3-87C7-4370561F34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3797" y="2046765"/>
                  <a:ext cx="38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90AA458-3197-4DA2-BDFC-11074914BC6E}"/>
                    </a:ext>
                  </a:extLst>
                </p14:cNvPr>
                <p14:cNvContentPartPr/>
                <p14:nvPr/>
              </p14:nvContentPartPr>
              <p14:xfrm>
                <a:off x="10550157" y="2016885"/>
                <a:ext cx="6120" cy="127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90AA458-3197-4DA2-BDFC-11074914BC6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45837" y="2012565"/>
                  <a:ext cx="14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BBEA50E-05E4-4092-9F0A-8328D5AEE0B8}"/>
                    </a:ext>
                  </a:extLst>
                </p14:cNvPr>
                <p14:cNvContentPartPr/>
                <p14:nvPr/>
              </p14:nvContentPartPr>
              <p14:xfrm>
                <a:off x="10474557" y="1978365"/>
                <a:ext cx="138600" cy="182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BBEA50E-05E4-4092-9F0A-8328D5AEE0B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70237" y="1974045"/>
                  <a:ext cx="14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5B19E91-29A9-43A8-888C-588883BC602D}"/>
                    </a:ext>
                  </a:extLst>
                </p14:cNvPr>
                <p14:cNvContentPartPr/>
                <p14:nvPr/>
              </p14:nvContentPartPr>
              <p14:xfrm>
                <a:off x="10639077" y="1973325"/>
                <a:ext cx="19800" cy="160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5B19E91-29A9-43A8-888C-588883BC60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34757" y="1969005"/>
                  <a:ext cx="28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A4B73A-DB25-45E4-B193-096F74DFD430}"/>
                    </a:ext>
                  </a:extLst>
                </p14:cNvPr>
                <p14:cNvContentPartPr/>
                <p14:nvPr/>
              </p14:nvContentPartPr>
              <p14:xfrm>
                <a:off x="10686237" y="1929405"/>
                <a:ext cx="84600" cy="194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A4B73A-DB25-45E4-B193-096F74DFD4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81917" y="1925085"/>
                  <a:ext cx="93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488A8F-282D-447E-9408-9651242ECC3B}"/>
                    </a:ext>
                  </a:extLst>
                </p14:cNvPr>
                <p14:cNvContentPartPr/>
                <p14:nvPr/>
              </p14:nvContentPartPr>
              <p14:xfrm>
                <a:off x="10896837" y="2009325"/>
                <a:ext cx="153720" cy="112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488A8F-282D-447E-9408-9651242ECC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92517" y="2005005"/>
                  <a:ext cx="162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C7CE901-33ED-4228-9CA9-B32A93A2091A}"/>
                    </a:ext>
                  </a:extLst>
                </p14:cNvPr>
                <p14:cNvContentPartPr/>
                <p14:nvPr/>
              </p14:nvContentPartPr>
              <p14:xfrm>
                <a:off x="10848957" y="2030205"/>
                <a:ext cx="188280" cy="36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C7CE901-33ED-4228-9CA9-B32A93A209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44637" y="2025885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ADFA63-FFEE-4446-B1C2-077CAF79732A}"/>
                    </a:ext>
                  </a:extLst>
                </p14:cNvPr>
                <p14:cNvContentPartPr/>
                <p14:nvPr/>
              </p14:nvContentPartPr>
              <p14:xfrm>
                <a:off x="10818717" y="2053605"/>
                <a:ext cx="212400" cy="25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ADFA63-FFEE-4446-B1C2-077CAF7973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4397" y="2049285"/>
                  <a:ext cx="221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2927D695-DD3C-4141-8523-B7A9836D8E6C}"/>
                    </a:ext>
                  </a:extLst>
                </p14:cNvPr>
                <p14:cNvContentPartPr/>
                <p14:nvPr/>
              </p14:nvContentPartPr>
              <p14:xfrm>
                <a:off x="10501557" y="2145045"/>
                <a:ext cx="360" cy="360"/>
              </p14:xfrm>
            </p:contentPart>
          </mc:Choice>
          <mc:Fallback xmlns=""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2927D695-DD3C-4141-8523-B7A9836D8E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97237" y="2140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96FC1DB3-7F05-469E-8A81-8420E9D0EF2A}"/>
                    </a:ext>
                  </a:extLst>
                </p14:cNvPr>
                <p14:cNvContentPartPr/>
                <p14:nvPr/>
              </p14:nvContentPartPr>
              <p14:xfrm>
                <a:off x="10485717" y="1954605"/>
                <a:ext cx="277200" cy="243000"/>
              </p14:xfrm>
            </p:contentPart>
          </mc:Choice>
          <mc:Fallback xmlns=""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96FC1DB3-7F05-469E-8A81-8420E9D0EF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81397" y="1950285"/>
                  <a:ext cx="285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1234" name="Freihand 51233">
                  <a:extLst>
                    <a:ext uri="{FF2B5EF4-FFF2-40B4-BE49-F238E27FC236}">
                      <a16:creationId xmlns:a16="http://schemas.microsoft.com/office/drawing/2014/main" id="{08E32E1B-3C2C-4E86-A1D3-49610D92FEFC}"/>
                    </a:ext>
                  </a:extLst>
                </p14:cNvPr>
                <p14:cNvContentPartPr/>
                <p14:nvPr/>
              </p14:nvContentPartPr>
              <p14:xfrm>
                <a:off x="10518837" y="1701885"/>
                <a:ext cx="9360" cy="168840"/>
              </p14:xfrm>
            </p:contentPart>
          </mc:Choice>
          <mc:Fallback xmlns="">
            <p:pic>
              <p:nvPicPr>
                <p:cNvPr id="51234" name="Freihand 51233">
                  <a:extLst>
                    <a:ext uri="{FF2B5EF4-FFF2-40B4-BE49-F238E27FC236}">
                      <a16:creationId xmlns:a16="http://schemas.microsoft.com/office/drawing/2014/main" id="{08E32E1B-3C2C-4E86-A1D3-49610D92FE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14517" y="1697565"/>
                  <a:ext cx="18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1235" name="Freihand 51234">
                  <a:extLst>
                    <a:ext uri="{FF2B5EF4-FFF2-40B4-BE49-F238E27FC236}">
                      <a16:creationId xmlns:a16="http://schemas.microsoft.com/office/drawing/2014/main" id="{928763AA-DA2C-4B6F-AA4D-6508012FAB59}"/>
                    </a:ext>
                  </a:extLst>
                </p14:cNvPr>
                <p14:cNvContentPartPr/>
                <p14:nvPr/>
              </p14:nvContentPartPr>
              <p14:xfrm>
                <a:off x="10432437" y="1685685"/>
                <a:ext cx="198000" cy="43560"/>
              </p14:xfrm>
            </p:contentPart>
          </mc:Choice>
          <mc:Fallback xmlns="">
            <p:pic>
              <p:nvPicPr>
                <p:cNvPr id="51235" name="Freihand 51234">
                  <a:extLst>
                    <a:ext uri="{FF2B5EF4-FFF2-40B4-BE49-F238E27FC236}">
                      <a16:creationId xmlns:a16="http://schemas.microsoft.com/office/drawing/2014/main" id="{928763AA-DA2C-4B6F-AA4D-6508012FA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28117" y="1681365"/>
                  <a:ext cx="206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95FB3D2C-09BE-4D99-AB30-C646B7478560}"/>
                    </a:ext>
                  </a:extLst>
                </p14:cNvPr>
                <p14:cNvContentPartPr/>
                <p14:nvPr/>
              </p14:nvContentPartPr>
              <p14:xfrm>
                <a:off x="10608477" y="1727805"/>
                <a:ext cx="141480" cy="129600"/>
              </p14:xfrm>
            </p:contentPart>
          </mc:Choice>
          <mc:Fallback xmlns=""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95FB3D2C-09BE-4D99-AB30-C646B747856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04157" y="1723485"/>
                  <a:ext cx="15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ABF623EB-9B3C-4CAD-A885-6F95D9F4EC67}"/>
                    </a:ext>
                  </a:extLst>
                </p14:cNvPr>
                <p14:cNvContentPartPr/>
                <p14:nvPr/>
              </p14:nvContentPartPr>
              <p14:xfrm>
                <a:off x="10715397" y="1638885"/>
                <a:ext cx="360" cy="360"/>
              </p14:xfrm>
            </p:contentPart>
          </mc:Choice>
          <mc:Fallback xmlns=""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ABF623EB-9B3C-4CAD-A885-6F95D9F4EC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11077" y="163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C5D0A7CA-4BF0-4797-B983-9B591A808B24}"/>
                    </a:ext>
                  </a:extLst>
                </p14:cNvPr>
                <p14:cNvContentPartPr/>
                <p14:nvPr/>
              </p14:nvContentPartPr>
              <p14:xfrm>
                <a:off x="9324717" y="1757325"/>
                <a:ext cx="208800" cy="83520"/>
              </p14:xfrm>
            </p:contentPart>
          </mc:Choice>
          <mc:Fallback xmlns=""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C5D0A7CA-4BF0-4797-B983-9B591A808B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20397" y="1753005"/>
                  <a:ext cx="217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BDA105DF-9BE2-44DF-B622-0E6A7D83DF89}"/>
                    </a:ext>
                  </a:extLst>
                </p14:cNvPr>
                <p14:cNvContentPartPr/>
                <p14:nvPr/>
              </p14:nvContentPartPr>
              <p14:xfrm>
                <a:off x="9625317" y="1721325"/>
                <a:ext cx="86040" cy="102240"/>
              </p14:xfrm>
            </p:contentPart>
          </mc:Choice>
          <mc:Fallback xmlns=""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BDA105DF-9BE2-44DF-B622-0E6A7D83DF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20997" y="1717005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2E8B4FD9-6B3E-4FF6-8A51-30291E2B63D2}"/>
                    </a:ext>
                  </a:extLst>
                </p14:cNvPr>
                <p14:cNvContentPartPr/>
                <p14:nvPr/>
              </p14:nvContentPartPr>
              <p14:xfrm>
                <a:off x="9756717" y="1716285"/>
                <a:ext cx="70560" cy="89280"/>
              </p14:xfrm>
            </p:contentPart>
          </mc:Choice>
          <mc:Fallback xmlns=""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2E8B4FD9-6B3E-4FF6-8A51-30291E2B63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52397" y="1711965"/>
                  <a:ext cx="79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C5FCC1CA-FB31-4259-9DEF-1D231DB42242}"/>
                    </a:ext>
                  </a:extLst>
                </p14:cNvPr>
                <p14:cNvContentPartPr/>
                <p14:nvPr/>
              </p14:nvContentPartPr>
              <p14:xfrm>
                <a:off x="9840957" y="1714845"/>
                <a:ext cx="70200" cy="72720"/>
              </p14:xfrm>
            </p:contentPart>
          </mc:Choice>
          <mc:Fallback xmlns=""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C5FCC1CA-FB31-4259-9DEF-1D231DB42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36637" y="1710525"/>
                  <a:ext cx="78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1226" name="Freihand 51225">
                  <a:extLst>
                    <a:ext uri="{FF2B5EF4-FFF2-40B4-BE49-F238E27FC236}">
                      <a16:creationId xmlns:a16="http://schemas.microsoft.com/office/drawing/2014/main" id="{7477A195-FB75-40D9-9409-7FB6ACEA4E82}"/>
                    </a:ext>
                  </a:extLst>
                </p14:cNvPr>
                <p14:cNvContentPartPr/>
                <p14:nvPr/>
              </p14:nvContentPartPr>
              <p14:xfrm>
                <a:off x="9971637" y="1687125"/>
                <a:ext cx="91800" cy="101880"/>
              </p14:xfrm>
            </p:contentPart>
          </mc:Choice>
          <mc:Fallback xmlns="">
            <p:pic>
              <p:nvPicPr>
                <p:cNvPr id="51226" name="Freihand 51225">
                  <a:extLst>
                    <a:ext uri="{FF2B5EF4-FFF2-40B4-BE49-F238E27FC236}">
                      <a16:creationId xmlns:a16="http://schemas.microsoft.com/office/drawing/2014/main" id="{7477A195-FB75-40D9-9409-7FB6ACEA4E8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67317" y="1682805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1227" name="Freihand 51226">
                  <a:extLst>
                    <a:ext uri="{FF2B5EF4-FFF2-40B4-BE49-F238E27FC236}">
                      <a16:creationId xmlns:a16="http://schemas.microsoft.com/office/drawing/2014/main" id="{364A3200-B1C7-4131-A219-C18EEAF85140}"/>
                    </a:ext>
                  </a:extLst>
                </p14:cNvPr>
                <p14:cNvContentPartPr/>
                <p14:nvPr/>
              </p14:nvContentPartPr>
              <p14:xfrm>
                <a:off x="9950397" y="1710525"/>
                <a:ext cx="107640" cy="22320"/>
              </p14:xfrm>
            </p:contentPart>
          </mc:Choice>
          <mc:Fallback xmlns="">
            <p:pic>
              <p:nvPicPr>
                <p:cNvPr id="51227" name="Freihand 51226">
                  <a:extLst>
                    <a:ext uri="{FF2B5EF4-FFF2-40B4-BE49-F238E27FC236}">
                      <a16:creationId xmlns:a16="http://schemas.microsoft.com/office/drawing/2014/main" id="{364A3200-B1C7-4131-A219-C18EEAF851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46077" y="1706205"/>
                  <a:ext cx="116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2107CD1B-B0B7-4E5B-B948-37B7BB7B0ABC}"/>
                    </a:ext>
                  </a:extLst>
                </p14:cNvPr>
                <p14:cNvContentPartPr/>
                <p14:nvPr/>
              </p14:nvContentPartPr>
              <p14:xfrm>
                <a:off x="9929517" y="1723845"/>
                <a:ext cx="122400" cy="20520"/>
              </p14:xfrm>
            </p:contentPart>
          </mc:Choice>
          <mc:Fallback xmlns=""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2107CD1B-B0B7-4E5B-B948-37B7BB7B0AB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25197" y="1719525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9ACCE5B6-5202-454D-945E-B4D267D7E8B2}"/>
                    </a:ext>
                  </a:extLst>
                </p14:cNvPr>
                <p14:cNvContentPartPr/>
                <p14:nvPr/>
              </p14:nvContentPartPr>
              <p14:xfrm>
                <a:off x="9542157" y="1759845"/>
                <a:ext cx="101880" cy="104040"/>
              </p14:xfrm>
            </p:contentPart>
          </mc:Choice>
          <mc:Fallback xmlns=""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9ACCE5B6-5202-454D-945E-B4D267D7E8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37837" y="1755525"/>
                  <a:ext cx="11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1244" name="Freihand 51243">
                  <a:extLst>
                    <a:ext uri="{FF2B5EF4-FFF2-40B4-BE49-F238E27FC236}">
                      <a16:creationId xmlns:a16="http://schemas.microsoft.com/office/drawing/2014/main" id="{5D1081B9-E87F-45D9-95BE-8AE4766DB96C}"/>
                    </a:ext>
                  </a:extLst>
                </p14:cNvPr>
                <p14:cNvContentPartPr/>
                <p14:nvPr/>
              </p14:nvContentPartPr>
              <p14:xfrm>
                <a:off x="9498957" y="968205"/>
                <a:ext cx="42120" cy="624960"/>
              </p14:xfrm>
            </p:contentPart>
          </mc:Choice>
          <mc:Fallback xmlns="">
            <p:pic>
              <p:nvPicPr>
                <p:cNvPr id="51244" name="Freihand 51243">
                  <a:extLst>
                    <a:ext uri="{FF2B5EF4-FFF2-40B4-BE49-F238E27FC236}">
                      <a16:creationId xmlns:a16="http://schemas.microsoft.com/office/drawing/2014/main" id="{5D1081B9-E87F-45D9-95BE-8AE4766DB9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94637" y="963885"/>
                  <a:ext cx="507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1245" name="Freihand 51244">
                  <a:extLst>
                    <a:ext uri="{FF2B5EF4-FFF2-40B4-BE49-F238E27FC236}">
                      <a16:creationId xmlns:a16="http://schemas.microsoft.com/office/drawing/2014/main" id="{CFBB2E7D-9521-444A-B837-62380AD9B13B}"/>
                    </a:ext>
                  </a:extLst>
                </p14:cNvPr>
                <p14:cNvContentPartPr/>
                <p14:nvPr/>
              </p14:nvContentPartPr>
              <p14:xfrm>
                <a:off x="9438837" y="1455645"/>
                <a:ext cx="200880" cy="191520"/>
              </p14:xfrm>
            </p:contentPart>
          </mc:Choice>
          <mc:Fallback xmlns="">
            <p:pic>
              <p:nvPicPr>
                <p:cNvPr id="51245" name="Freihand 51244">
                  <a:extLst>
                    <a:ext uri="{FF2B5EF4-FFF2-40B4-BE49-F238E27FC236}">
                      <a16:creationId xmlns:a16="http://schemas.microsoft.com/office/drawing/2014/main" id="{CFBB2E7D-9521-444A-B837-62380AD9B1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34517" y="1451325"/>
                  <a:ext cx="20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1247" name="Freihand 51246">
                  <a:extLst>
                    <a:ext uri="{FF2B5EF4-FFF2-40B4-BE49-F238E27FC236}">
                      <a16:creationId xmlns:a16="http://schemas.microsoft.com/office/drawing/2014/main" id="{D4CEE897-9630-45AF-8854-FDA539627B24}"/>
                    </a:ext>
                  </a:extLst>
                </p14:cNvPr>
                <p14:cNvContentPartPr/>
                <p14:nvPr/>
              </p14:nvContentPartPr>
              <p14:xfrm>
                <a:off x="8246517" y="1598925"/>
                <a:ext cx="1159920" cy="536040"/>
              </p14:xfrm>
            </p:contentPart>
          </mc:Choice>
          <mc:Fallback xmlns="">
            <p:pic>
              <p:nvPicPr>
                <p:cNvPr id="51247" name="Freihand 51246">
                  <a:extLst>
                    <a:ext uri="{FF2B5EF4-FFF2-40B4-BE49-F238E27FC236}">
                      <a16:creationId xmlns:a16="http://schemas.microsoft.com/office/drawing/2014/main" id="{D4CEE897-9630-45AF-8854-FDA539627B2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42197" y="1594605"/>
                  <a:ext cx="11685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90A67B9E-FCA9-45B4-8BCB-06C4080753BA}"/>
                    </a:ext>
                  </a:extLst>
                </p14:cNvPr>
                <p14:cNvContentPartPr/>
                <p14:nvPr/>
              </p14:nvContentPartPr>
              <p14:xfrm>
                <a:off x="8128437" y="2005725"/>
                <a:ext cx="327960" cy="187920"/>
              </p14:xfrm>
            </p:contentPart>
          </mc:Choice>
          <mc:Fallback xmlns=""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90A67B9E-FCA9-45B4-8BCB-06C4080753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24117" y="2001405"/>
                  <a:ext cx="336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1275" name="Freihand 51274">
                  <a:extLst>
                    <a:ext uri="{FF2B5EF4-FFF2-40B4-BE49-F238E27FC236}">
                      <a16:creationId xmlns:a16="http://schemas.microsoft.com/office/drawing/2014/main" id="{58A35315-F61B-4012-91EA-20BE6BF65F77}"/>
                    </a:ext>
                  </a:extLst>
                </p14:cNvPr>
                <p14:cNvContentPartPr/>
                <p14:nvPr/>
              </p14:nvContentPartPr>
              <p14:xfrm>
                <a:off x="7244637" y="2218485"/>
                <a:ext cx="739800" cy="258840"/>
              </p14:xfrm>
            </p:contentPart>
          </mc:Choice>
          <mc:Fallback xmlns="">
            <p:pic>
              <p:nvPicPr>
                <p:cNvPr id="51275" name="Freihand 51274">
                  <a:extLst>
                    <a:ext uri="{FF2B5EF4-FFF2-40B4-BE49-F238E27FC236}">
                      <a16:creationId xmlns:a16="http://schemas.microsoft.com/office/drawing/2014/main" id="{58A35315-F61B-4012-91EA-20BE6BF65F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40317" y="2214165"/>
                  <a:ext cx="74844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8" name="Gruppieren 51287">
            <a:extLst>
              <a:ext uri="{FF2B5EF4-FFF2-40B4-BE49-F238E27FC236}">
                <a16:creationId xmlns:a16="http://schemas.microsoft.com/office/drawing/2014/main" id="{ADA5795E-FF1F-41AF-A70A-31ECB32BD070}"/>
              </a:ext>
            </a:extLst>
          </p:cNvPr>
          <p:cNvGrpSpPr/>
          <p:nvPr/>
        </p:nvGrpSpPr>
        <p:grpSpPr>
          <a:xfrm>
            <a:off x="9331557" y="2242965"/>
            <a:ext cx="1132200" cy="177840"/>
            <a:chOff x="9331557" y="2242965"/>
            <a:chExt cx="11322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095CDE81-0EAB-4536-97D5-1999A528A492}"/>
                    </a:ext>
                  </a:extLst>
                </p14:cNvPr>
                <p14:cNvContentPartPr/>
                <p14:nvPr/>
              </p14:nvContentPartPr>
              <p14:xfrm>
                <a:off x="9331557" y="2300205"/>
                <a:ext cx="182520" cy="80280"/>
              </p14:xfrm>
            </p:contentPart>
          </mc:Choice>
          <mc:Fallback xmlns=""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095CDE81-0EAB-4536-97D5-1999A528A4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27237" y="2295885"/>
                  <a:ext cx="19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36229481-F8C8-42A4-9808-D1117C9AA643}"/>
                    </a:ext>
                  </a:extLst>
                </p14:cNvPr>
                <p14:cNvContentPartPr/>
                <p14:nvPr/>
              </p14:nvContentPartPr>
              <p14:xfrm>
                <a:off x="9592557" y="2298765"/>
                <a:ext cx="73440" cy="78120"/>
              </p14:xfrm>
            </p:contentPart>
          </mc:Choice>
          <mc:Fallback xmlns=""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36229481-F8C8-42A4-9808-D1117C9AA6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88237" y="2294445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BB354CEB-3F6F-4A94-967D-B22F4A7AC262}"/>
                    </a:ext>
                  </a:extLst>
                </p14:cNvPr>
                <p14:cNvContentPartPr/>
                <p14:nvPr/>
              </p14:nvContentPartPr>
              <p14:xfrm>
                <a:off x="9685077" y="2367885"/>
                <a:ext cx="26280" cy="52920"/>
              </p14:xfrm>
            </p:contentPart>
          </mc:Choice>
          <mc:Fallback xmlns=""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BB354CEB-3F6F-4A94-967D-B22F4A7AC26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80757" y="2363565"/>
                  <a:ext cx="34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87DE790C-7F3D-4460-9270-617D796D8B7C}"/>
                    </a:ext>
                  </a:extLst>
                </p14:cNvPr>
                <p14:cNvContentPartPr/>
                <p14:nvPr/>
              </p14:nvContentPartPr>
              <p14:xfrm>
                <a:off x="9740877" y="2273565"/>
                <a:ext cx="96480" cy="110520"/>
              </p14:xfrm>
            </p:contentPart>
          </mc:Choice>
          <mc:Fallback xmlns=""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87DE790C-7F3D-4460-9270-617D796D8B7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36557" y="2269245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1281" name="Freihand 51280">
                  <a:extLst>
                    <a:ext uri="{FF2B5EF4-FFF2-40B4-BE49-F238E27FC236}">
                      <a16:creationId xmlns:a16="http://schemas.microsoft.com/office/drawing/2014/main" id="{01789424-699A-4BD0-AB1E-112F6256DC9F}"/>
                    </a:ext>
                  </a:extLst>
                </p14:cNvPr>
                <p14:cNvContentPartPr/>
                <p14:nvPr/>
              </p14:nvContentPartPr>
              <p14:xfrm>
                <a:off x="9911157" y="2280045"/>
                <a:ext cx="59040" cy="85680"/>
              </p14:xfrm>
            </p:contentPart>
          </mc:Choice>
          <mc:Fallback xmlns="">
            <p:pic>
              <p:nvPicPr>
                <p:cNvPr id="51281" name="Freihand 51280">
                  <a:extLst>
                    <a:ext uri="{FF2B5EF4-FFF2-40B4-BE49-F238E27FC236}">
                      <a16:creationId xmlns:a16="http://schemas.microsoft.com/office/drawing/2014/main" id="{01789424-699A-4BD0-AB1E-112F6256DC9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06837" y="2275725"/>
                  <a:ext cx="6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1282" name="Freihand 51281">
                  <a:extLst>
                    <a:ext uri="{FF2B5EF4-FFF2-40B4-BE49-F238E27FC236}">
                      <a16:creationId xmlns:a16="http://schemas.microsoft.com/office/drawing/2014/main" id="{E107353B-2401-4802-8377-42D96D1740F3}"/>
                    </a:ext>
                  </a:extLst>
                </p14:cNvPr>
                <p14:cNvContentPartPr/>
                <p14:nvPr/>
              </p14:nvContentPartPr>
              <p14:xfrm>
                <a:off x="9847077" y="2242965"/>
                <a:ext cx="75600" cy="86400"/>
              </p14:xfrm>
            </p:contentPart>
          </mc:Choice>
          <mc:Fallback xmlns="">
            <p:pic>
              <p:nvPicPr>
                <p:cNvPr id="51282" name="Freihand 51281">
                  <a:extLst>
                    <a:ext uri="{FF2B5EF4-FFF2-40B4-BE49-F238E27FC236}">
                      <a16:creationId xmlns:a16="http://schemas.microsoft.com/office/drawing/2014/main" id="{E107353B-2401-4802-8377-42D96D1740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42757" y="2238645"/>
                  <a:ext cx="8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1283" name="Freihand 51282">
                  <a:extLst>
                    <a:ext uri="{FF2B5EF4-FFF2-40B4-BE49-F238E27FC236}">
                      <a16:creationId xmlns:a16="http://schemas.microsoft.com/office/drawing/2014/main" id="{A4106BCF-B685-401C-BD58-DF2C50CBD947}"/>
                    </a:ext>
                  </a:extLst>
                </p14:cNvPr>
                <p14:cNvContentPartPr/>
                <p14:nvPr/>
              </p14:nvContentPartPr>
              <p14:xfrm>
                <a:off x="9960477" y="2338365"/>
                <a:ext cx="31680" cy="58680"/>
              </p14:xfrm>
            </p:contentPart>
          </mc:Choice>
          <mc:Fallback xmlns="">
            <p:pic>
              <p:nvPicPr>
                <p:cNvPr id="51283" name="Freihand 51282">
                  <a:extLst>
                    <a:ext uri="{FF2B5EF4-FFF2-40B4-BE49-F238E27FC236}">
                      <a16:creationId xmlns:a16="http://schemas.microsoft.com/office/drawing/2014/main" id="{A4106BCF-B685-401C-BD58-DF2C50CBD9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56157" y="2334045"/>
                  <a:ext cx="4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1284" name="Freihand 51283">
                  <a:extLst>
                    <a:ext uri="{FF2B5EF4-FFF2-40B4-BE49-F238E27FC236}">
                      <a16:creationId xmlns:a16="http://schemas.microsoft.com/office/drawing/2014/main" id="{6A22542E-6BFD-4EB6-B0BB-E7318F7620E4}"/>
                    </a:ext>
                  </a:extLst>
                </p14:cNvPr>
                <p14:cNvContentPartPr/>
                <p14:nvPr/>
              </p14:nvContentPartPr>
              <p14:xfrm>
                <a:off x="10055517" y="2261685"/>
                <a:ext cx="122400" cy="108360"/>
              </p14:xfrm>
            </p:contentPart>
          </mc:Choice>
          <mc:Fallback xmlns="">
            <p:pic>
              <p:nvPicPr>
                <p:cNvPr id="51284" name="Freihand 51283">
                  <a:extLst>
                    <a:ext uri="{FF2B5EF4-FFF2-40B4-BE49-F238E27FC236}">
                      <a16:creationId xmlns:a16="http://schemas.microsoft.com/office/drawing/2014/main" id="{6A22542E-6BFD-4EB6-B0BB-E7318F7620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51197" y="2257365"/>
                  <a:ext cx="131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1285" name="Freihand 51284">
                  <a:extLst>
                    <a:ext uri="{FF2B5EF4-FFF2-40B4-BE49-F238E27FC236}">
                      <a16:creationId xmlns:a16="http://schemas.microsoft.com/office/drawing/2014/main" id="{697B0EE3-9189-4330-8FA1-EB1A8D04A128}"/>
                    </a:ext>
                  </a:extLst>
                </p14:cNvPr>
                <p14:cNvContentPartPr/>
                <p14:nvPr/>
              </p14:nvContentPartPr>
              <p14:xfrm>
                <a:off x="10236597" y="2259525"/>
                <a:ext cx="15840" cy="117000"/>
              </p14:xfrm>
            </p:contentPart>
          </mc:Choice>
          <mc:Fallback xmlns="">
            <p:pic>
              <p:nvPicPr>
                <p:cNvPr id="51285" name="Freihand 51284">
                  <a:extLst>
                    <a:ext uri="{FF2B5EF4-FFF2-40B4-BE49-F238E27FC236}">
                      <a16:creationId xmlns:a16="http://schemas.microsoft.com/office/drawing/2014/main" id="{697B0EE3-9189-4330-8FA1-EB1A8D04A12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32277" y="2255205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1286" name="Freihand 51285">
                  <a:extLst>
                    <a:ext uri="{FF2B5EF4-FFF2-40B4-BE49-F238E27FC236}">
                      <a16:creationId xmlns:a16="http://schemas.microsoft.com/office/drawing/2014/main" id="{3D418597-88D8-4893-9AB8-C0B1B705DE8A}"/>
                    </a:ext>
                  </a:extLst>
                </p14:cNvPr>
                <p14:cNvContentPartPr/>
                <p14:nvPr/>
              </p14:nvContentPartPr>
              <p14:xfrm>
                <a:off x="10169997" y="2267085"/>
                <a:ext cx="121680" cy="100080"/>
              </p14:xfrm>
            </p:contentPart>
          </mc:Choice>
          <mc:Fallback xmlns="">
            <p:pic>
              <p:nvPicPr>
                <p:cNvPr id="51286" name="Freihand 51285">
                  <a:extLst>
                    <a:ext uri="{FF2B5EF4-FFF2-40B4-BE49-F238E27FC236}">
                      <a16:creationId xmlns:a16="http://schemas.microsoft.com/office/drawing/2014/main" id="{3D418597-88D8-4893-9AB8-C0B1B705DE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65677" y="2262765"/>
                  <a:ext cx="13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1287" name="Freihand 51286">
                  <a:extLst>
                    <a:ext uri="{FF2B5EF4-FFF2-40B4-BE49-F238E27FC236}">
                      <a16:creationId xmlns:a16="http://schemas.microsoft.com/office/drawing/2014/main" id="{6E7808FE-260D-4B86-AE9F-8DA25547AAC0}"/>
                    </a:ext>
                  </a:extLst>
                </p14:cNvPr>
                <p14:cNvContentPartPr/>
                <p14:nvPr/>
              </p14:nvContentPartPr>
              <p14:xfrm>
                <a:off x="10309317" y="2250885"/>
                <a:ext cx="154440" cy="133560"/>
              </p14:xfrm>
            </p:contentPart>
          </mc:Choice>
          <mc:Fallback xmlns="">
            <p:pic>
              <p:nvPicPr>
                <p:cNvPr id="51287" name="Freihand 51286">
                  <a:extLst>
                    <a:ext uri="{FF2B5EF4-FFF2-40B4-BE49-F238E27FC236}">
                      <a16:creationId xmlns:a16="http://schemas.microsoft.com/office/drawing/2014/main" id="{6E7808FE-260D-4B86-AE9F-8DA25547AAC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04997" y="2246565"/>
                  <a:ext cx="163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E4D25FD-6984-43A1-9FB8-4064A81F44FA}"/>
              </a:ext>
            </a:extLst>
          </p:cNvPr>
          <p:cNvGrpSpPr/>
          <p:nvPr/>
        </p:nvGrpSpPr>
        <p:grpSpPr>
          <a:xfrm>
            <a:off x="2516037" y="3174645"/>
            <a:ext cx="1620360" cy="362520"/>
            <a:chOff x="2516037" y="3174645"/>
            <a:chExt cx="162036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3FE8DE-08AD-4027-9CB4-27CC1C36B188}"/>
                    </a:ext>
                  </a:extLst>
                </p14:cNvPr>
                <p14:cNvContentPartPr/>
                <p14:nvPr/>
              </p14:nvContentPartPr>
              <p14:xfrm>
                <a:off x="2559237" y="3231525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3FE8DE-08AD-4027-9CB4-27CC1C36B18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54917" y="3227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E8239C-A274-4507-B3C7-2F0AC1053D93}"/>
                    </a:ext>
                  </a:extLst>
                </p14:cNvPr>
                <p14:cNvContentPartPr/>
                <p14:nvPr/>
              </p14:nvContentPartPr>
              <p14:xfrm>
                <a:off x="2516037" y="3174645"/>
                <a:ext cx="1620360" cy="36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E8239C-A274-4507-B3C7-2F0AC1053D9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11717" y="3170325"/>
                  <a:ext cx="1629000" cy="37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AE1ABA3-B9FB-4A5E-A3A9-EF4877D6BEED}"/>
                  </a:ext>
                </a:extLst>
              </p14:cNvPr>
              <p14:cNvContentPartPr/>
              <p14:nvPr/>
            </p14:nvContentPartPr>
            <p14:xfrm>
              <a:off x="616677" y="1335765"/>
              <a:ext cx="1949040" cy="338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AE1ABA3-B9FB-4A5E-A3A9-EF4877D6BEE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12357" y="1331445"/>
                <a:ext cx="19576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51206" name="Freihand 51205">
                <a:extLst>
                  <a:ext uri="{FF2B5EF4-FFF2-40B4-BE49-F238E27FC236}">
                    <a16:creationId xmlns:a16="http://schemas.microsoft.com/office/drawing/2014/main" id="{A0B81D87-3AA8-4D80-A294-B6C62A772D61}"/>
                  </a:ext>
                </a:extLst>
              </p14:cNvPr>
              <p14:cNvContentPartPr/>
              <p14:nvPr/>
            </p14:nvContentPartPr>
            <p14:xfrm>
              <a:off x="1486797" y="74325"/>
              <a:ext cx="2577960" cy="584640"/>
            </p14:xfrm>
          </p:contentPart>
        </mc:Choice>
        <mc:Fallback>
          <p:pic>
            <p:nvPicPr>
              <p:cNvPr id="51206" name="Freihand 51205">
                <a:extLst>
                  <a:ext uri="{FF2B5EF4-FFF2-40B4-BE49-F238E27FC236}">
                    <a16:creationId xmlns:a16="http://schemas.microsoft.com/office/drawing/2014/main" id="{A0B81D87-3AA8-4D80-A294-B6C62A772D6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482477" y="70005"/>
                <a:ext cx="25866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51210" name="Freihand 51209">
                <a:extLst>
                  <a:ext uri="{FF2B5EF4-FFF2-40B4-BE49-F238E27FC236}">
                    <a16:creationId xmlns:a16="http://schemas.microsoft.com/office/drawing/2014/main" id="{3B72E708-203F-4831-9968-1A8182516E23}"/>
                  </a:ext>
                </a:extLst>
              </p14:cNvPr>
              <p14:cNvContentPartPr/>
              <p14:nvPr/>
            </p14:nvContentPartPr>
            <p14:xfrm>
              <a:off x="1852917" y="1921125"/>
              <a:ext cx="2246040" cy="401760"/>
            </p14:xfrm>
          </p:contentPart>
        </mc:Choice>
        <mc:Fallback>
          <p:pic>
            <p:nvPicPr>
              <p:cNvPr id="51210" name="Freihand 51209">
                <a:extLst>
                  <a:ext uri="{FF2B5EF4-FFF2-40B4-BE49-F238E27FC236}">
                    <a16:creationId xmlns:a16="http://schemas.microsoft.com/office/drawing/2014/main" id="{3B72E708-203F-4831-9968-1A8182516E2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848597" y="1916805"/>
                <a:ext cx="2254680" cy="4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1245CA-531E-420E-A3AF-4A6FB7C7EC9F}"/>
                  </a:ext>
                </a:extLst>
              </p14:cNvPr>
              <p14:cNvContentPartPr/>
              <p14:nvPr/>
            </p14:nvContentPartPr>
            <p14:xfrm>
              <a:off x="5592237" y="1463565"/>
              <a:ext cx="1789920" cy="393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1245CA-531E-420E-A3AF-4A6FB7C7EC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7917" y="1459245"/>
                <a:ext cx="17985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AA8B74A-623A-4FDB-BF51-1CDC1737FDA7}"/>
                  </a:ext>
                </a:extLst>
              </p14:cNvPr>
              <p14:cNvContentPartPr/>
              <p14:nvPr/>
            </p14:nvContentPartPr>
            <p14:xfrm>
              <a:off x="2863077" y="1326045"/>
              <a:ext cx="506160" cy="507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AA8B74A-623A-4FDB-BF51-1CDC1737FD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8757" y="1321725"/>
                <a:ext cx="5148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13950DE-135D-490D-9B7D-6FF69853ECD1}"/>
                  </a:ext>
                </a:extLst>
              </p14:cNvPr>
              <p14:cNvContentPartPr/>
              <p14:nvPr/>
            </p14:nvContentPartPr>
            <p14:xfrm>
              <a:off x="2868117" y="1344045"/>
              <a:ext cx="522360" cy="501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13950DE-135D-490D-9B7D-6FF69853EC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3797" y="1339725"/>
                <a:ext cx="531000" cy="51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F8E6A13-F650-4064-8737-67F00FF2F1D0}"/>
              </a:ext>
            </a:extLst>
          </p:cNvPr>
          <p:cNvGrpSpPr/>
          <p:nvPr/>
        </p:nvGrpSpPr>
        <p:grpSpPr>
          <a:xfrm>
            <a:off x="5461917" y="2270685"/>
            <a:ext cx="3921840" cy="757080"/>
            <a:chOff x="5461917" y="2270685"/>
            <a:chExt cx="392184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6988B11-9AC8-478C-BCE1-C7EFD1334235}"/>
                    </a:ext>
                  </a:extLst>
                </p14:cNvPr>
                <p14:cNvContentPartPr/>
                <p14:nvPr/>
              </p14:nvContentPartPr>
              <p14:xfrm>
                <a:off x="5461917" y="2270685"/>
                <a:ext cx="2561400" cy="757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6988B11-9AC8-478C-BCE1-C7EFD13342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57597" y="2266365"/>
                  <a:ext cx="25700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2E3BCBA-66B3-4705-B9A1-1BA2C9714A48}"/>
                    </a:ext>
                  </a:extLst>
                </p14:cNvPr>
                <p14:cNvContentPartPr/>
                <p14:nvPr/>
              </p14:nvContentPartPr>
              <p14:xfrm>
                <a:off x="8480517" y="2507565"/>
                <a:ext cx="187920" cy="131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2E3BCBA-66B3-4705-B9A1-1BA2C9714A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76197" y="2503245"/>
                  <a:ext cx="196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999F47B-A493-4630-A502-E2FBF8DB52E5}"/>
                    </a:ext>
                  </a:extLst>
                </p14:cNvPr>
                <p14:cNvContentPartPr/>
                <p14:nvPr/>
              </p14:nvContentPartPr>
              <p14:xfrm>
                <a:off x="8781117" y="2458245"/>
                <a:ext cx="122400" cy="158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999F47B-A493-4630-A502-E2FBF8DB52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76797" y="2453925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2E0565-1100-432D-8958-3217B8C8386A}"/>
                    </a:ext>
                  </a:extLst>
                </p14:cNvPr>
                <p14:cNvContentPartPr/>
                <p14:nvPr/>
              </p14:nvContentPartPr>
              <p14:xfrm>
                <a:off x="8946357" y="2459325"/>
                <a:ext cx="128520" cy="188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2E0565-1100-432D-8958-3217B8C838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42037" y="2455005"/>
                  <a:ext cx="13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1581E8-9CBE-4743-93F8-A5FF167EA97D}"/>
                    </a:ext>
                  </a:extLst>
                </p14:cNvPr>
                <p14:cNvContentPartPr/>
                <p14:nvPr/>
              </p14:nvContentPartPr>
              <p14:xfrm>
                <a:off x="9011877" y="2395965"/>
                <a:ext cx="282960" cy="15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1581E8-9CBE-4743-93F8-A5FF167EA9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07557" y="2391645"/>
                  <a:ext cx="291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113827-D067-467F-AD51-74E502D3DCF9}"/>
                    </a:ext>
                  </a:extLst>
                </p14:cNvPr>
                <p14:cNvContentPartPr/>
                <p14:nvPr/>
              </p14:nvContentPartPr>
              <p14:xfrm>
                <a:off x="9117357" y="2385885"/>
                <a:ext cx="98280" cy="70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113827-D067-467F-AD51-74E502D3DC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13037" y="2381565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5FDB08-9093-47E5-8573-51F8CCE01E2E}"/>
                    </a:ext>
                  </a:extLst>
                </p14:cNvPr>
                <p14:cNvContentPartPr/>
                <p14:nvPr/>
              </p14:nvContentPartPr>
              <p14:xfrm>
                <a:off x="9277917" y="2500725"/>
                <a:ext cx="105840" cy="92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5FDB08-9093-47E5-8573-51F8CCE01E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3597" y="2496405"/>
                  <a:ext cx="114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8BC8698-F02B-4D08-924E-B38E889788B1}"/>
              </a:ext>
            </a:extLst>
          </p:cNvPr>
          <p:cNvGrpSpPr/>
          <p:nvPr/>
        </p:nvGrpSpPr>
        <p:grpSpPr>
          <a:xfrm>
            <a:off x="9728637" y="2100405"/>
            <a:ext cx="2316960" cy="873000"/>
            <a:chOff x="9728637" y="2100405"/>
            <a:chExt cx="231696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FBE447-F162-46C2-8BC9-5C8C631AB1EA}"/>
                    </a:ext>
                  </a:extLst>
                </p14:cNvPr>
                <p14:cNvContentPartPr/>
                <p14:nvPr/>
              </p14:nvContentPartPr>
              <p14:xfrm>
                <a:off x="9728637" y="2376525"/>
                <a:ext cx="86400" cy="118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FBE447-F162-46C2-8BC9-5C8C631AB1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24317" y="2372205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B31ABC-4B13-499B-B208-708280D633BE}"/>
                    </a:ext>
                  </a:extLst>
                </p14:cNvPr>
                <p14:cNvContentPartPr/>
                <p14:nvPr/>
              </p14:nvContentPartPr>
              <p14:xfrm>
                <a:off x="9831597" y="2367885"/>
                <a:ext cx="318960" cy="7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B31ABC-4B13-499B-B208-708280D633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27277" y="2363565"/>
                  <a:ext cx="327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1AD1B88-2963-4C77-8EB6-6F2CABCE4C28}"/>
                    </a:ext>
                  </a:extLst>
                </p14:cNvPr>
                <p14:cNvContentPartPr/>
                <p14:nvPr/>
              </p14:nvContentPartPr>
              <p14:xfrm>
                <a:off x="10192317" y="2338005"/>
                <a:ext cx="101160" cy="195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1AD1B88-2963-4C77-8EB6-6F2CABCE4C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87997" y="2333685"/>
                  <a:ext cx="109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7B7767-C2B8-40A8-82FA-19D44112D8A4}"/>
                    </a:ext>
                  </a:extLst>
                </p14:cNvPr>
                <p14:cNvContentPartPr/>
                <p14:nvPr/>
              </p14:nvContentPartPr>
              <p14:xfrm>
                <a:off x="10304277" y="2294445"/>
                <a:ext cx="227160" cy="108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7B7767-C2B8-40A8-82FA-19D44112D8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9957" y="2290125"/>
                  <a:ext cx="23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D8E0E9-29D4-415A-AAA6-408FBF3E2F21}"/>
                    </a:ext>
                  </a:extLst>
                </p14:cNvPr>
                <p14:cNvContentPartPr/>
                <p14:nvPr/>
              </p14:nvContentPartPr>
              <p14:xfrm>
                <a:off x="10544397" y="2218485"/>
                <a:ext cx="107640" cy="13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D8E0E9-29D4-415A-AAA6-408FBF3E2F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0077" y="2214165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7D0FE1-3219-403B-A83B-A22A46D46346}"/>
                    </a:ext>
                  </a:extLst>
                </p14:cNvPr>
                <p14:cNvContentPartPr/>
                <p14:nvPr/>
              </p14:nvContentPartPr>
              <p14:xfrm>
                <a:off x="10872357" y="2153685"/>
                <a:ext cx="109080" cy="190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7D0FE1-3219-403B-A83B-A22A46D463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8037" y="2149365"/>
                  <a:ext cx="11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D833232-0B7D-4288-B423-9BD95CF8C1AD}"/>
                    </a:ext>
                  </a:extLst>
                </p14:cNvPr>
                <p14:cNvContentPartPr/>
                <p14:nvPr/>
              </p14:nvContentPartPr>
              <p14:xfrm>
                <a:off x="10952997" y="2239725"/>
                <a:ext cx="107640" cy="94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D833232-0B7D-4288-B423-9BD95CF8C1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8677" y="2235405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0117AE7-9617-4ED0-9EED-57965980899C}"/>
                    </a:ext>
                  </a:extLst>
                </p14:cNvPr>
                <p14:cNvContentPartPr/>
                <p14:nvPr/>
              </p14:nvContentPartPr>
              <p14:xfrm>
                <a:off x="11186277" y="2182125"/>
                <a:ext cx="139680" cy="131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0117AE7-9617-4ED0-9EED-5796598089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1957" y="2177805"/>
                  <a:ext cx="148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0374DD-670B-4767-B87C-C5915C4A0D3D}"/>
                    </a:ext>
                  </a:extLst>
                </p14:cNvPr>
                <p14:cNvContentPartPr/>
                <p14:nvPr/>
              </p14:nvContentPartPr>
              <p14:xfrm>
                <a:off x="11329197" y="2100405"/>
                <a:ext cx="282240" cy="164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0374DD-670B-4767-B87C-C5915C4A0D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24877" y="2096085"/>
                  <a:ext cx="29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7C3939-91F8-46DD-B1D3-242013E2A28B}"/>
                    </a:ext>
                  </a:extLst>
                </p14:cNvPr>
                <p14:cNvContentPartPr/>
                <p14:nvPr/>
              </p14:nvContentPartPr>
              <p14:xfrm>
                <a:off x="9954357" y="2566605"/>
                <a:ext cx="121680" cy="131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7C3939-91F8-46DD-B1D3-242013E2A2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50037" y="2562285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FB17D8-3179-46B4-93FE-5531255FF396}"/>
                    </a:ext>
                  </a:extLst>
                </p14:cNvPr>
                <p14:cNvContentPartPr/>
                <p14:nvPr/>
              </p14:nvContentPartPr>
              <p14:xfrm>
                <a:off x="10101597" y="2581725"/>
                <a:ext cx="188640" cy="106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FB17D8-3179-46B4-93FE-5531255FF3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97277" y="2577405"/>
                  <a:ext cx="197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7F4DD8-70F2-4A9C-AA36-BB05709EA04C}"/>
                    </a:ext>
                  </a:extLst>
                </p14:cNvPr>
                <p14:cNvContentPartPr/>
                <p14:nvPr/>
              </p14:nvContentPartPr>
              <p14:xfrm>
                <a:off x="10301037" y="2564445"/>
                <a:ext cx="75960" cy="70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7F4DD8-70F2-4A9C-AA36-BB05709EA0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6717" y="2560125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ECE881-E477-4E46-A361-3BD1773A4EF2}"/>
                    </a:ext>
                  </a:extLst>
                </p14:cNvPr>
                <p14:cNvContentPartPr/>
                <p14:nvPr/>
              </p14:nvContentPartPr>
              <p14:xfrm>
                <a:off x="10396797" y="2481285"/>
                <a:ext cx="51840" cy="124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ECE881-E477-4E46-A361-3BD1773A4E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2477" y="2476965"/>
                  <a:ext cx="6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C6B423-6377-4584-911A-6A2035AC5850}"/>
                    </a:ext>
                  </a:extLst>
                </p14:cNvPr>
                <p14:cNvContentPartPr/>
                <p14:nvPr/>
              </p14:nvContentPartPr>
              <p14:xfrm>
                <a:off x="10438197" y="2549325"/>
                <a:ext cx="73080" cy="52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C6B423-6377-4584-911A-6A2035AC58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3877" y="2545005"/>
                  <a:ext cx="81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CB9D6D-E172-4824-8387-D8DD3BB90831}"/>
                    </a:ext>
                  </a:extLst>
                </p14:cNvPr>
                <p14:cNvContentPartPr/>
                <p14:nvPr/>
              </p14:nvContentPartPr>
              <p14:xfrm>
                <a:off x="10533597" y="2523045"/>
                <a:ext cx="71280" cy="116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CB9D6D-E172-4824-8387-D8DD3BB908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9277" y="2518725"/>
                  <a:ext cx="7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303E0F-C200-421A-A684-33EE3F78D7E8}"/>
                    </a:ext>
                  </a:extLst>
                </p14:cNvPr>
                <p14:cNvContentPartPr/>
                <p14:nvPr/>
              </p14:nvContentPartPr>
              <p14:xfrm>
                <a:off x="10641957" y="2557605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303E0F-C200-421A-A684-33EE3F78D7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37637" y="2553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9F581F-E8C7-4DF5-B9EB-0AD65C5D2AA3}"/>
                    </a:ext>
                  </a:extLst>
                </p14:cNvPr>
                <p14:cNvContentPartPr/>
                <p14:nvPr/>
              </p14:nvContentPartPr>
              <p14:xfrm>
                <a:off x="10648437" y="2507205"/>
                <a:ext cx="95760" cy="8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9F581F-E8C7-4DF5-B9EB-0AD65C5D2A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44117" y="2502885"/>
                  <a:ext cx="10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D93986-E341-4739-B555-CBD8C5F95087}"/>
                    </a:ext>
                  </a:extLst>
                </p14:cNvPr>
                <p14:cNvContentPartPr/>
                <p14:nvPr/>
              </p14:nvContentPartPr>
              <p14:xfrm>
                <a:off x="10741677" y="2434125"/>
                <a:ext cx="133560" cy="13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D93986-E341-4739-B555-CBD8C5F950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37357" y="2429805"/>
                  <a:ext cx="142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9019C34-0991-426A-925A-0DB676DA9F43}"/>
                    </a:ext>
                  </a:extLst>
                </p14:cNvPr>
                <p14:cNvContentPartPr/>
                <p14:nvPr/>
              </p14:nvContentPartPr>
              <p14:xfrm>
                <a:off x="11040477" y="2464725"/>
                <a:ext cx="93600" cy="7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9019C34-0991-426A-925A-0DB676DA9F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6157" y="2460405"/>
                  <a:ext cx="102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BC82D8-E35E-4C26-8217-5729545010F3}"/>
                    </a:ext>
                  </a:extLst>
                </p14:cNvPr>
                <p14:cNvContentPartPr/>
                <p14:nvPr/>
              </p14:nvContentPartPr>
              <p14:xfrm>
                <a:off x="11135877" y="2447805"/>
                <a:ext cx="225360" cy="84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BC82D8-E35E-4C26-8217-5729545010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31557" y="2443485"/>
                  <a:ext cx="234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115B298-E637-42CA-9D60-1237337202E1}"/>
                    </a:ext>
                  </a:extLst>
                </p14:cNvPr>
                <p14:cNvContentPartPr/>
                <p14:nvPr/>
              </p14:nvContentPartPr>
              <p14:xfrm>
                <a:off x="11351157" y="2411445"/>
                <a:ext cx="202320" cy="79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115B298-E637-42CA-9D60-1237337202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46837" y="2407125"/>
                  <a:ext cx="21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CA3DA9-E7A7-4D9C-B921-DC1670F8608F}"/>
                    </a:ext>
                  </a:extLst>
                </p14:cNvPr>
                <p14:cNvContentPartPr/>
                <p14:nvPr/>
              </p14:nvContentPartPr>
              <p14:xfrm>
                <a:off x="11547357" y="2368245"/>
                <a:ext cx="28440" cy="15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CA3DA9-E7A7-4D9C-B921-DC1670F860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43037" y="2363925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1BFDA25-1A32-44E4-A06F-A3506B057C1E}"/>
                    </a:ext>
                  </a:extLst>
                </p14:cNvPr>
                <p14:cNvContentPartPr/>
                <p14:nvPr/>
              </p14:nvContentPartPr>
              <p14:xfrm>
                <a:off x="11566077" y="2388765"/>
                <a:ext cx="59400" cy="82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1BFDA25-1A32-44E4-A06F-A3506B057C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61757" y="2384445"/>
                  <a:ext cx="6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0BFA77-2C2B-442A-993C-13B8E4081D16}"/>
                    </a:ext>
                  </a:extLst>
                </p14:cNvPr>
                <p14:cNvContentPartPr/>
                <p14:nvPr/>
              </p14:nvContentPartPr>
              <p14:xfrm>
                <a:off x="11699277" y="2377965"/>
                <a:ext cx="134280" cy="91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0BFA77-2C2B-442A-993C-13B8E4081D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694957" y="2373645"/>
                  <a:ext cx="142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CD833-52F5-45DE-82D8-CF7E4BDAC959}"/>
                    </a:ext>
                  </a:extLst>
                </p14:cNvPr>
                <p14:cNvContentPartPr/>
                <p14:nvPr/>
              </p14:nvContentPartPr>
              <p14:xfrm>
                <a:off x="10173237" y="2750565"/>
                <a:ext cx="450720" cy="222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CD833-52F5-45DE-82D8-CF7E4BDAC9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68917" y="2746245"/>
                  <a:ext cx="459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DEED7BC-AB21-4D0B-817A-A1D8502D76AB}"/>
                    </a:ext>
                  </a:extLst>
                </p14:cNvPr>
                <p14:cNvContentPartPr/>
                <p14:nvPr/>
              </p14:nvContentPartPr>
              <p14:xfrm>
                <a:off x="10757157" y="2686845"/>
                <a:ext cx="95040" cy="112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DEED7BC-AB21-4D0B-817A-A1D8502D76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2837" y="2682525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563510-54F6-41CA-97E2-1F3C426D387E}"/>
                    </a:ext>
                  </a:extLst>
                </p14:cNvPr>
                <p14:cNvContentPartPr/>
                <p14:nvPr/>
              </p14:nvContentPartPr>
              <p14:xfrm>
                <a:off x="10838517" y="2726805"/>
                <a:ext cx="158040" cy="73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563510-54F6-41CA-97E2-1F3C426D38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34197" y="2722485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24172B-BBC8-40DF-A4BC-E4D2B543B847}"/>
                    </a:ext>
                  </a:extLst>
                </p14:cNvPr>
                <p14:cNvContentPartPr/>
                <p14:nvPr/>
              </p14:nvContentPartPr>
              <p14:xfrm>
                <a:off x="11015637" y="2695845"/>
                <a:ext cx="139320" cy="180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24172B-BBC8-40DF-A4BC-E4D2B543B8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1317" y="2691525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CBF2495-B51E-4E51-8DCF-D40C33C3AEEF}"/>
                    </a:ext>
                  </a:extLst>
                </p14:cNvPr>
                <p14:cNvContentPartPr/>
                <p14:nvPr/>
              </p14:nvContentPartPr>
              <p14:xfrm>
                <a:off x="11278077" y="2681445"/>
                <a:ext cx="384480" cy="93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CBF2495-B51E-4E51-8DCF-D40C33C3AE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73757" y="2677125"/>
                  <a:ext cx="393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FF1CF57-995B-4C11-992D-6ADD9877BBBE}"/>
                    </a:ext>
                  </a:extLst>
                </p14:cNvPr>
                <p14:cNvContentPartPr/>
                <p14:nvPr/>
              </p14:nvContentPartPr>
              <p14:xfrm>
                <a:off x="11681637" y="2589285"/>
                <a:ext cx="62280" cy="128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FF1CF57-995B-4C11-992D-6ADD9877BB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77317" y="2584965"/>
                  <a:ext cx="7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6DBCDD-B30A-45F7-B6B0-163E36BB64DD}"/>
                    </a:ext>
                  </a:extLst>
                </p14:cNvPr>
                <p14:cNvContentPartPr/>
                <p14:nvPr/>
              </p14:nvContentPartPr>
              <p14:xfrm>
                <a:off x="11793597" y="2617725"/>
                <a:ext cx="252000" cy="80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6DBCDD-B30A-45F7-B6B0-163E36BB64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89277" y="2613405"/>
                  <a:ext cx="260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7DC1466-4796-4843-AB12-FFFD4AD2534B}"/>
                  </a:ext>
                </a:extLst>
              </p14:cNvPr>
              <p14:cNvContentPartPr/>
              <p14:nvPr/>
            </p14:nvContentPartPr>
            <p14:xfrm>
              <a:off x="5533917" y="3154845"/>
              <a:ext cx="1965600" cy="5079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7DC1466-4796-4843-AB12-FFFD4AD2534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29597" y="3150525"/>
                <a:ext cx="19742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EFC3318-0649-47D9-BB0B-9C316B9A2281}"/>
                  </a:ext>
                </a:extLst>
              </p14:cNvPr>
              <p14:cNvContentPartPr/>
              <p14:nvPr/>
            </p14:nvContentPartPr>
            <p14:xfrm>
              <a:off x="8251557" y="3275805"/>
              <a:ext cx="266040" cy="117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EFC3318-0649-47D9-BB0B-9C316B9A228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47237" y="3271485"/>
                <a:ext cx="2746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E99DCF4-D7AD-43F8-910F-0029332D2C07}"/>
              </a:ext>
            </a:extLst>
          </p:cNvPr>
          <p:cNvGrpSpPr/>
          <p:nvPr/>
        </p:nvGrpSpPr>
        <p:grpSpPr>
          <a:xfrm>
            <a:off x="8679597" y="3097605"/>
            <a:ext cx="461880" cy="279360"/>
            <a:chOff x="8679597" y="3097605"/>
            <a:chExt cx="46188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C5594FD-F64C-4E39-A262-9C984B3D1682}"/>
                    </a:ext>
                  </a:extLst>
                </p14:cNvPr>
                <p14:cNvContentPartPr/>
                <p14:nvPr/>
              </p14:nvContentPartPr>
              <p14:xfrm>
                <a:off x="8679597" y="3203085"/>
                <a:ext cx="112320" cy="173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C5594FD-F64C-4E39-A262-9C984B3D16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75277" y="3198765"/>
                  <a:ext cx="120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5951A95-1F73-4189-9CD1-C7AF34D5E575}"/>
                    </a:ext>
                  </a:extLst>
                </p14:cNvPr>
                <p14:cNvContentPartPr/>
                <p14:nvPr/>
              </p14:nvContentPartPr>
              <p14:xfrm>
                <a:off x="8699397" y="3132165"/>
                <a:ext cx="112680" cy="44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5951A95-1F73-4189-9CD1-C7AF34D5E5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95077" y="3127845"/>
                  <a:ext cx="12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1C58BE-0EC9-46D6-9094-69F643AA7460}"/>
                    </a:ext>
                  </a:extLst>
                </p14:cNvPr>
                <p14:cNvContentPartPr/>
                <p14:nvPr/>
              </p14:nvContentPartPr>
              <p14:xfrm>
                <a:off x="9017277" y="3149445"/>
                <a:ext cx="67320" cy="167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1C58BE-0EC9-46D6-9094-69F643AA74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12957" y="3145125"/>
                  <a:ext cx="75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0710ADC-C06B-4246-A4BC-BBC3C72C251D}"/>
                    </a:ext>
                  </a:extLst>
                </p14:cNvPr>
                <p14:cNvContentPartPr/>
                <p14:nvPr/>
              </p14:nvContentPartPr>
              <p14:xfrm>
                <a:off x="8899917" y="3097605"/>
                <a:ext cx="69840" cy="91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0710ADC-C06B-4246-A4BC-BBC3C72C25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95597" y="3093285"/>
                  <a:ext cx="78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D81DB5C-42BA-46B0-B45E-5D40B58C40C1}"/>
                    </a:ext>
                  </a:extLst>
                </p14:cNvPr>
                <p14:cNvContentPartPr/>
                <p14:nvPr/>
              </p14:nvContentPartPr>
              <p14:xfrm>
                <a:off x="9092877" y="3226125"/>
                <a:ext cx="48600" cy="74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D81DB5C-42BA-46B0-B45E-5D40B58C40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88557" y="3221805"/>
                  <a:ext cx="5724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54B5EDA-6903-4CBB-8AB6-41C2517E4DF2}"/>
                  </a:ext>
                </a:extLst>
              </p14:cNvPr>
              <p14:cNvContentPartPr/>
              <p14:nvPr/>
            </p14:nvContentPartPr>
            <p14:xfrm>
              <a:off x="5619237" y="3962325"/>
              <a:ext cx="2732760" cy="11455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54B5EDA-6903-4CBB-8AB6-41C2517E4DF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14917" y="3958005"/>
                <a:ext cx="2741400" cy="11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56" name="Gruppieren 53255">
            <a:extLst>
              <a:ext uri="{FF2B5EF4-FFF2-40B4-BE49-F238E27FC236}">
                <a16:creationId xmlns:a16="http://schemas.microsoft.com/office/drawing/2014/main" id="{0168F100-2432-4BC0-B093-39E55041BD28}"/>
              </a:ext>
            </a:extLst>
          </p:cNvPr>
          <p:cNvGrpSpPr/>
          <p:nvPr/>
        </p:nvGrpSpPr>
        <p:grpSpPr>
          <a:xfrm>
            <a:off x="8347677" y="3486405"/>
            <a:ext cx="1146240" cy="726840"/>
            <a:chOff x="8347677" y="3486405"/>
            <a:chExt cx="11462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DF75048-1BCC-40CD-8200-ECFA8420DD0E}"/>
                    </a:ext>
                  </a:extLst>
                </p14:cNvPr>
                <p14:cNvContentPartPr/>
                <p14:nvPr/>
              </p14:nvContentPartPr>
              <p14:xfrm>
                <a:off x="8347677" y="3963045"/>
                <a:ext cx="323640" cy="25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DF75048-1BCC-40CD-8200-ECFA8420DD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43357" y="3958725"/>
                  <a:ext cx="332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0382F77-80E1-4B89-8D5A-E607128FCDC6}"/>
                    </a:ext>
                  </a:extLst>
                </p14:cNvPr>
                <p14:cNvContentPartPr/>
                <p14:nvPr/>
              </p14:nvContentPartPr>
              <p14:xfrm>
                <a:off x="8799837" y="3790605"/>
                <a:ext cx="52560" cy="247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0382F77-80E1-4B89-8D5A-E607128FCD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517" y="3786285"/>
                  <a:ext cx="61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248" name="Freihand 53247">
                  <a:extLst>
                    <a:ext uri="{FF2B5EF4-FFF2-40B4-BE49-F238E27FC236}">
                      <a16:creationId xmlns:a16="http://schemas.microsoft.com/office/drawing/2014/main" id="{0F2F7B3C-34CC-4EDC-91BD-ADBA515700CC}"/>
                    </a:ext>
                  </a:extLst>
                </p14:cNvPr>
                <p14:cNvContentPartPr/>
                <p14:nvPr/>
              </p14:nvContentPartPr>
              <p14:xfrm>
                <a:off x="8931957" y="3713925"/>
                <a:ext cx="123120" cy="195840"/>
              </p14:xfrm>
            </p:contentPart>
          </mc:Choice>
          <mc:Fallback xmlns="">
            <p:pic>
              <p:nvPicPr>
                <p:cNvPr id="53248" name="Freihand 53247">
                  <a:extLst>
                    <a:ext uri="{FF2B5EF4-FFF2-40B4-BE49-F238E27FC236}">
                      <a16:creationId xmlns:a16="http://schemas.microsoft.com/office/drawing/2014/main" id="{0F2F7B3C-34CC-4EDC-91BD-ADBA515700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27637" y="3709605"/>
                  <a:ext cx="131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3249" name="Freihand 53248">
                  <a:extLst>
                    <a:ext uri="{FF2B5EF4-FFF2-40B4-BE49-F238E27FC236}">
                      <a16:creationId xmlns:a16="http://schemas.microsoft.com/office/drawing/2014/main" id="{32988769-B7E9-403D-A33B-1EAFAC935974}"/>
                    </a:ext>
                  </a:extLst>
                </p14:cNvPr>
                <p14:cNvContentPartPr/>
                <p14:nvPr/>
              </p14:nvContentPartPr>
              <p14:xfrm>
                <a:off x="8939877" y="3611325"/>
                <a:ext cx="144000" cy="90360"/>
              </p14:xfrm>
            </p:contentPart>
          </mc:Choice>
          <mc:Fallback xmlns="">
            <p:pic>
              <p:nvPicPr>
                <p:cNvPr id="53249" name="Freihand 53248">
                  <a:extLst>
                    <a:ext uri="{FF2B5EF4-FFF2-40B4-BE49-F238E27FC236}">
                      <a16:creationId xmlns:a16="http://schemas.microsoft.com/office/drawing/2014/main" id="{32988769-B7E9-403D-A33B-1EAFAC9359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35557" y="3607005"/>
                  <a:ext cx="15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3253" name="Freihand 53252">
                  <a:extLst>
                    <a:ext uri="{FF2B5EF4-FFF2-40B4-BE49-F238E27FC236}">
                      <a16:creationId xmlns:a16="http://schemas.microsoft.com/office/drawing/2014/main" id="{23D0331E-8E89-4CFA-A97F-56CA5653500E}"/>
                    </a:ext>
                  </a:extLst>
                </p14:cNvPr>
                <p14:cNvContentPartPr/>
                <p14:nvPr/>
              </p14:nvContentPartPr>
              <p14:xfrm>
                <a:off x="9276117" y="3599445"/>
                <a:ext cx="71280" cy="231840"/>
              </p14:xfrm>
            </p:contentPart>
          </mc:Choice>
          <mc:Fallback xmlns="">
            <p:pic>
              <p:nvPicPr>
                <p:cNvPr id="53253" name="Freihand 53252">
                  <a:extLst>
                    <a:ext uri="{FF2B5EF4-FFF2-40B4-BE49-F238E27FC236}">
                      <a16:creationId xmlns:a16="http://schemas.microsoft.com/office/drawing/2014/main" id="{23D0331E-8E89-4CFA-A97F-56CA565350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71797" y="3595125"/>
                  <a:ext cx="79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3254" name="Freihand 53253">
                  <a:extLst>
                    <a:ext uri="{FF2B5EF4-FFF2-40B4-BE49-F238E27FC236}">
                      <a16:creationId xmlns:a16="http://schemas.microsoft.com/office/drawing/2014/main" id="{A0AD3DEF-2041-4C64-899E-D97D4CA0B70A}"/>
                    </a:ext>
                  </a:extLst>
                </p14:cNvPr>
                <p14:cNvContentPartPr/>
                <p14:nvPr/>
              </p14:nvContentPartPr>
              <p14:xfrm>
                <a:off x="9170997" y="3486405"/>
                <a:ext cx="90000" cy="119160"/>
              </p14:xfrm>
            </p:contentPart>
          </mc:Choice>
          <mc:Fallback xmlns="">
            <p:pic>
              <p:nvPicPr>
                <p:cNvPr id="53254" name="Freihand 53253">
                  <a:extLst>
                    <a:ext uri="{FF2B5EF4-FFF2-40B4-BE49-F238E27FC236}">
                      <a16:creationId xmlns:a16="http://schemas.microsoft.com/office/drawing/2014/main" id="{A0AD3DEF-2041-4C64-899E-D97D4CA0B7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66677" y="3482085"/>
                  <a:ext cx="98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3255" name="Freihand 53254">
                  <a:extLst>
                    <a:ext uri="{FF2B5EF4-FFF2-40B4-BE49-F238E27FC236}">
                      <a16:creationId xmlns:a16="http://schemas.microsoft.com/office/drawing/2014/main" id="{871CBC34-EE1D-49C7-92CA-339D5E852BAC}"/>
                    </a:ext>
                  </a:extLst>
                </p14:cNvPr>
                <p14:cNvContentPartPr/>
                <p14:nvPr/>
              </p14:nvContentPartPr>
              <p14:xfrm>
                <a:off x="9365757" y="3652005"/>
                <a:ext cx="128160" cy="107640"/>
              </p14:xfrm>
            </p:contentPart>
          </mc:Choice>
          <mc:Fallback xmlns="">
            <p:pic>
              <p:nvPicPr>
                <p:cNvPr id="53255" name="Freihand 53254">
                  <a:extLst>
                    <a:ext uri="{FF2B5EF4-FFF2-40B4-BE49-F238E27FC236}">
                      <a16:creationId xmlns:a16="http://schemas.microsoft.com/office/drawing/2014/main" id="{871CBC34-EE1D-49C7-92CA-339D5E852B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1437" y="3647685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3257" name="Freihand 53256">
                <a:extLst>
                  <a:ext uri="{FF2B5EF4-FFF2-40B4-BE49-F238E27FC236}">
                    <a16:creationId xmlns:a16="http://schemas.microsoft.com/office/drawing/2014/main" id="{E75ABA48-545D-4622-858F-82DC6723BBEB}"/>
                  </a:ext>
                </a:extLst>
              </p14:cNvPr>
              <p14:cNvContentPartPr/>
              <p14:nvPr/>
            </p14:nvContentPartPr>
            <p14:xfrm>
              <a:off x="6847197" y="5322405"/>
              <a:ext cx="439200" cy="243000"/>
            </p14:xfrm>
          </p:contentPart>
        </mc:Choice>
        <mc:Fallback xmlns="">
          <p:pic>
            <p:nvPicPr>
              <p:cNvPr id="53257" name="Freihand 53256">
                <a:extLst>
                  <a:ext uri="{FF2B5EF4-FFF2-40B4-BE49-F238E27FC236}">
                    <a16:creationId xmlns:a16="http://schemas.microsoft.com/office/drawing/2014/main" id="{E75ABA48-545D-4622-858F-82DC6723BBE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42877" y="5318085"/>
                <a:ext cx="4478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65" name="Gruppieren 53264">
            <a:extLst>
              <a:ext uri="{FF2B5EF4-FFF2-40B4-BE49-F238E27FC236}">
                <a16:creationId xmlns:a16="http://schemas.microsoft.com/office/drawing/2014/main" id="{6125A441-C814-4F75-9E01-647A3092FAF4}"/>
              </a:ext>
            </a:extLst>
          </p:cNvPr>
          <p:cNvGrpSpPr/>
          <p:nvPr/>
        </p:nvGrpSpPr>
        <p:grpSpPr>
          <a:xfrm>
            <a:off x="7001637" y="5466045"/>
            <a:ext cx="1141920" cy="283320"/>
            <a:chOff x="7001637" y="5466045"/>
            <a:chExt cx="11419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258" name="Freihand 53257">
                  <a:extLst>
                    <a:ext uri="{FF2B5EF4-FFF2-40B4-BE49-F238E27FC236}">
                      <a16:creationId xmlns:a16="http://schemas.microsoft.com/office/drawing/2014/main" id="{113D84F5-56CD-4604-B7B7-CA3D34C21BA6}"/>
                    </a:ext>
                  </a:extLst>
                </p14:cNvPr>
                <p14:cNvContentPartPr/>
                <p14:nvPr/>
              </p14:nvContentPartPr>
              <p14:xfrm>
                <a:off x="7369917" y="5513925"/>
                <a:ext cx="204120" cy="191880"/>
              </p14:xfrm>
            </p:contentPart>
          </mc:Choice>
          <mc:Fallback xmlns="">
            <p:pic>
              <p:nvPicPr>
                <p:cNvPr id="53258" name="Freihand 53257">
                  <a:extLst>
                    <a:ext uri="{FF2B5EF4-FFF2-40B4-BE49-F238E27FC236}">
                      <a16:creationId xmlns:a16="http://schemas.microsoft.com/office/drawing/2014/main" id="{113D84F5-56CD-4604-B7B7-CA3D34C21B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5597" y="5509605"/>
                  <a:ext cx="212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3259" name="Freihand 53258">
                  <a:extLst>
                    <a:ext uri="{FF2B5EF4-FFF2-40B4-BE49-F238E27FC236}">
                      <a16:creationId xmlns:a16="http://schemas.microsoft.com/office/drawing/2014/main" id="{053843B3-EF9C-4F12-AB33-3D0964B82C89}"/>
                    </a:ext>
                  </a:extLst>
                </p14:cNvPr>
                <p14:cNvContentPartPr/>
                <p14:nvPr/>
              </p14:nvContentPartPr>
              <p14:xfrm>
                <a:off x="7429317" y="5502045"/>
                <a:ext cx="221400" cy="27720"/>
              </p14:xfrm>
            </p:contentPart>
          </mc:Choice>
          <mc:Fallback xmlns="">
            <p:pic>
              <p:nvPicPr>
                <p:cNvPr id="53259" name="Freihand 53258">
                  <a:extLst>
                    <a:ext uri="{FF2B5EF4-FFF2-40B4-BE49-F238E27FC236}">
                      <a16:creationId xmlns:a16="http://schemas.microsoft.com/office/drawing/2014/main" id="{053843B3-EF9C-4F12-AB33-3D0964B82C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997" y="5497725"/>
                  <a:ext cx="230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3260" name="Freihand 53259">
                  <a:extLst>
                    <a:ext uri="{FF2B5EF4-FFF2-40B4-BE49-F238E27FC236}">
                      <a16:creationId xmlns:a16="http://schemas.microsoft.com/office/drawing/2014/main" id="{3B64BD50-E430-4437-BE7C-4D1ED2EA0B13}"/>
                    </a:ext>
                  </a:extLst>
                </p14:cNvPr>
                <p14:cNvContentPartPr/>
                <p14:nvPr/>
              </p14:nvContentPartPr>
              <p14:xfrm>
                <a:off x="7685997" y="5473965"/>
                <a:ext cx="209160" cy="194760"/>
              </p14:xfrm>
            </p:contentPart>
          </mc:Choice>
          <mc:Fallback xmlns="">
            <p:pic>
              <p:nvPicPr>
                <p:cNvPr id="53260" name="Freihand 53259">
                  <a:extLst>
                    <a:ext uri="{FF2B5EF4-FFF2-40B4-BE49-F238E27FC236}">
                      <a16:creationId xmlns:a16="http://schemas.microsoft.com/office/drawing/2014/main" id="{3B64BD50-E430-4437-BE7C-4D1ED2EA0B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1677" y="5469645"/>
                  <a:ext cx="217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261" name="Freihand 53260">
                  <a:extLst>
                    <a:ext uri="{FF2B5EF4-FFF2-40B4-BE49-F238E27FC236}">
                      <a16:creationId xmlns:a16="http://schemas.microsoft.com/office/drawing/2014/main" id="{DB7225F8-65D2-4D90-820E-87E63E67B0BC}"/>
                    </a:ext>
                  </a:extLst>
                </p14:cNvPr>
                <p14:cNvContentPartPr/>
                <p14:nvPr/>
              </p14:nvContentPartPr>
              <p14:xfrm>
                <a:off x="7975437" y="5505645"/>
                <a:ext cx="128160" cy="145440"/>
              </p14:xfrm>
            </p:contentPart>
          </mc:Choice>
          <mc:Fallback xmlns="">
            <p:pic>
              <p:nvPicPr>
                <p:cNvPr id="53261" name="Freihand 53260">
                  <a:extLst>
                    <a:ext uri="{FF2B5EF4-FFF2-40B4-BE49-F238E27FC236}">
                      <a16:creationId xmlns:a16="http://schemas.microsoft.com/office/drawing/2014/main" id="{DB7225F8-65D2-4D90-820E-87E63E67B0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71117" y="5501325"/>
                  <a:ext cx="13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3262" name="Freihand 53261">
                  <a:extLst>
                    <a:ext uri="{FF2B5EF4-FFF2-40B4-BE49-F238E27FC236}">
                      <a16:creationId xmlns:a16="http://schemas.microsoft.com/office/drawing/2014/main" id="{57FE0C4A-288C-4A40-A9D6-20E5CE025265}"/>
                    </a:ext>
                  </a:extLst>
                </p14:cNvPr>
                <p14:cNvContentPartPr/>
                <p14:nvPr/>
              </p14:nvContentPartPr>
              <p14:xfrm>
                <a:off x="7926477" y="5466045"/>
                <a:ext cx="114480" cy="93600"/>
              </p14:xfrm>
            </p:contentPart>
          </mc:Choice>
          <mc:Fallback xmlns="">
            <p:pic>
              <p:nvPicPr>
                <p:cNvPr id="53262" name="Freihand 53261">
                  <a:extLst>
                    <a:ext uri="{FF2B5EF4-FFF2-40B4-BE49-F238E27FC236}">
                      <a16:creationId xmlns:a16="http://schemas.microsoft.com/office/drawing/2014/main" id="{57FE0C4A-288C-4A40-A9D6-20E5CE0252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2157" y="5461725"/>
                  <a:ext cx="123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3263" name="Freihand 53262">
                  <a:extLst>
                    <a:ext uri="{FF2B5EF4-FFF2-40B4-BE49-F238E27FC236}">
                      <a16:creationId xmlns:a16="http://schemas.microsoft.com/office/drawing/2014/main" id="{CFE0D5F2-61B2-4581-8DA4-1767F6BFE80E}"/>
                    </a:ext>
                  </a:extLst>
                </p14:cNvPr>
                <p14:cNvContentPartPr/>
                <p14:nvPr/>
              </p14:nvContentPartPr>
              <p14:xfrm>
                <a:off x="8045277" y="5560365"/>
                <a:ext cx="98280" cy="93600"/>
              </p14:xfrm>
            </p:contentPart>
          </mc:Choice>
          <mc:Fallback xmlns="">
            <p:pic>
              <p:nvPicPr>
                <p:cNvPr id="53263" name="Freihand 53262">
                  <a:extLst>
                    <a:ext uri="{FF2B5EF4-FFF2-40B4-BE49-F238E27FC236}">
                      <a16:creationId xmlns:a16="http://schemas.microsoft.com/office/drawing/2014/main" id="{CFE0D5F2-61B2-4581-8DA4-1767F6BFE8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0957" y="5556045"/>
                  <a:ext cx="106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264" name="Freihand 53263">
                  <a:extLst>
                    <a:ext uri="{FF2B5EF4-FFF2-40B4-BE49-F238E27FC236}">
                      <a16:creationId xmlns:a16="http://schemas.microsoft.com/office/drawing/2014/main" id="{B49FD8E0-1F74-4803-BB87-4E9D979FC5C3}"/>
                    </a:ext>
                  </a:extLst>
                </p14:cNvPr>
                <p14:cNvContentPartPr/>
                <p14:nvPr/>
              </p14:nvContentPartPr>
              <p14:xfrm>
                <a:off x="7001637" y="5618325"/>
                <a:ext cx="299880" cy="131040"/>
              </p14:xfrm>
            </p:contentPart>
          </mc:Choice>
          <mc:Fallback xmlns="">
            <p:pic>
              <p:nvPicPr>
                <p:cNvPr id="53264" name="Freihand 53263">
                  <a:extLst>
                    <a:ext uri="{FF2B5EF4-FFF2-40B4-BE49-F238E27FC236}">
                      <a16:creationId xmlns:a16="http://schemas.microsoft.com/office/drawing/2014/main" id="{B49FD8E0-1F74-4803-BB87-4E9D979FC5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97317" y="5614005"/>
                  <a:ext cx="308520" cy="139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3155</Words>
  <Application>Microsoft Office PowerPoint</Application>
  <PresentationFormat>Breitbild</PresentationFormat>
  <Paragraphs>419</Paragraphs>
  <Slides>60</Slides>
  <Notes>54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69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Microsoft Excel-Arbeitsblatt</vt:lpstr>
      <vt:lpstr>Worksheet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Nobel Prize 2024</vt:lpstr>
      <vt:lpstr>Nobel Prize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251</cp:revision>
  <cp:lastPrinted>2022-03-02T20:18:27Z</cp:lastPrinted>
  <dcterms:created xsi:type="dcterms:W3CDTF">2022-03-01T20:52:11Z</dcterms:created>
  <dcterms:modified xsi:type="dcterms:W3CDTF">2024-10-15T08:09:38Z</dcterms:modified>
</cp:coreProperties>
</file>