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5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6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notesSlides/notesSlide7.xml" ContentType="application/vnd.openxmlformats-officedocument.presentationml.notesSlide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notesSlides/notesSlide8.xml" ContentType="application/vnd.openxmlformats-officedocument.presentationml.notesSlide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notesSlides/notesSlide9.xml" ContentType="application/vnd.openxmlformats-officedocument.presentationml.notesSlide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notesSlides/notesSlide10.xml" ContentType="application/vnd.openxmlformats-officedocument.presentationml.notesSlide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notesSlides/notesSlide11.xml" ContentType="application/vnd.openxmlformats-officedocument.presentationml.notesSlide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notesSlides/notesSlide12.xml" ContentType="application/vnd.openxmlformats-officedocument.presentationml.notesSlide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notesSlides/notesSlide13.xml" ContentType="application/vnd.openxmlformats-officedocument.presentationml.notesSlide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notesSlides/notesSlide14.xml" ContentType="application/vnd.openxmlformats-officedocument.presentationml.notesSlide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372" r:id="rId2"/>
    <p:sldId id="1437" r:id="rId3"/>
    <p:sldId id="423" r:id="rId4"/>
    <p:sldId id="424" r:id="rId5"/>
    <p:sldId id="426" r:id="rId6"/>
    <p:sldId id="427" r:id="rId7"/>
    <p:sldId id="384" r:id="rId8"/>
    <p:sldId id="387" r:id="rId9"/>
    <p:sldId id="390" r:id="rId10"/>
    <p:sldId id="391" r:id="rId11"/>
    <p:sldId id="392" r:id="rId12"/>
    <p:sldId id="393" r:id="rId13"/>
    <p:sldId id="394" r:id="rId14"/>
    <p:sldId id="395" r:id="rId15"/>
    <p:sldId id="830" r:id="rId1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1:0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7924 177 11018,'-172'-37'138,"-256"-49"-763,-5 32-3345,-678 60 7683,600 10-3107,241-11-528,-1421-1 1114,737 0-771,767 9-290,1 8 0,1 8 0,-196 57 0,-289 144 1120,552-179-1988,3 5 0,3 6-1,-159 113 1,255-163 830,0 0 1,1 2-1,0 0 0,1 0 0,-14 21 0,25-30-14,0-1-1,0 1 1,0 0 0,1 0 0,0 0 0,0 0 0,0 0 0,1 0 0,0 1 0,-1 8-1,2-11-47,0 1-1,0-1 0,1 1 1,-1-1-1,1 0 0,0 1 1,0-1-1,0 0 0,0 0 1,1 1-1,0-1 0,-1 0 0,1 0 1,0-1-1,0 1 0,0 0 1,1-1-1,2 4 0,6 3-38,0-1 0,1 0-1,-1-1 1,1 0 0,1-1 0,-1 0-1,1-1 1,0 0 0,19 3-1,14 2-176,66 5 0,331 6 129,-269-18 165,1053-1 380,-553-8-316,287 47 1255,-439-11-646,1256-5-479,-1096-25-248,-55 17-50,48 1 0,203-57-37,-485 19 65,-159 12-36,316-51 0,-399 25-18,-127 28 46,-2-2 1,1-1 0,-1 0-1,28-17 1,-46 23 26,0 0-1,0 0 1,0 0 0,-1-1 0,0 1-1,0-1 1,0 0 0,0 0 0,0 0-1,-1 0 1,1 0 0,-1 0 0,0-1-1,-1 1 1,1-1 0,-1 0 0,0 1-1,0-1 1,0 0 0,-1 0 0,0 0-1,0 0 1,0 1 0,0-1 0,-1 0-1,0 0 1,0 0 0,0 1 0,0-1-1,-3-6 1,-1-2-32,0 1-1,-1-1 1,0 1-1,-1 0 1,0 0-1,-1 1 0,-1 0 1,1 0-1,-16-14 1,0 6-18,1 2 1,-2 0 0,-1 2-1,0 1 1,0 1-1,-31-10 1,-176-50 0,192 62-3,-593-123 59,-8 45 14,584 82-71,-734-64-178,450 65-2713,127 8-2027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11915,'0'0'5307,"2"9"-4859,-1 4-423,-1 1 1,0-1-1,0 0 0,-2 1 1,0-1-1,0 0 1,-1 0-1,-1 0 0,0 0 1,0-1-1,-9 16 0,6-14-80,5-8-154,-1 1 1,0-1-1,0 1 1,-1-1-1,0 0 1,0 0-1,0-1 1,-1 1-1,-8 7 1,12-13 127,1 0-1,0 0 1,-1 0 0,1 0 0,0 0 0,-1 0 0,1 0 0,0-1 0,-1 1-1,1 0 1,0 0 0,-1 0 0,1-1 0,0 1 0,0 0 0,-1 0 0,1-1 0,0 1-1,0 0 1,-1 0 0,1-1 0,0 1 0,0 0 0,0-1 0,0 1 0,0 0-1,0-1 1,-1 1 0,1 0 0,0-1 0,0 1 0,0 0 0,0-1 0,0 1 0,0-1-1,0 1 1,0 0 0,0-1 0,1 1 0,-1 0 0,0-1 0,0 1 0,0 0 0,1-1-1,0-20-1926,10-24-1220,19-47 0,-17 58 5457,-8 21 5329,-6 50-7526,0-18 362,2 1 0,3 34 1,-3-47-217,1-1 0,0 0 0,0 0 0,0 1 0,0-1 0,1-1 0,0 1 0,1 0 0,-1-1 0,1 1 0,0-1 0,6 6 0,-176-168 1450,155 148-1648,-9-7 335,20 12-33,12 7 65,42 14-555,1-2 0,70 10 0,-21-15-3727,-30-8-1388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2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 4132,'0'-3'-833,"-8"0"2851,-4 0-3780,0 2-1793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2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2984 41 5637,'0'0'3011,"-8"-3"-2968,-1 1-10,6 1-6,0 1 0,0-1 0,0 0 0,0-1 0,0 1 0,0 0 1,1-1-1,-1 1 0,0-1 0,-3-3 0,1 2 118,0 0 0,-1 1 0,1 0 0,-1 0 0,0 0 0,0 1-1,1-1 1,-1 1 0,0 1 0,0-1 0,0 1 0,-10 1 0,-74 8 192,-326 91 1376,373-89-1414,-42 17-160,0 3 0,2 5 0,-107 62-1,58-30-36,-148 88 207,159-79-266,9-6 109,-179 146 0,22 0-101,111-94-32,104-75-14,2 3-1,3 2 1,2 1 0,2 3 0,3 2-1,2 1 1,4 3 0,-42 93 0,76-151-9,-6 11-25,0 0 0,2 1 0,0 0 0,1 0 0,0 0 1,2 1-1,-3 24 0,6-40 31,0-1 0,0 1 0,1 0 0,-1 0 0,0-1 0,1 1 0,0 0 1,-1-1-1,1 1 0,0-1 0,0 1 0,0-1 0,0 1 0,0-1 0,0 0 0,0 1 1,0-1-1,0 0 0,1 0 0,-1 0 0,1 0 0,-1 0 0,1 0 0,-1 0 0,1 0 0,-1-1 1,1 1-1,0 0 0,-1-1 0,1 0 0,2 1 0,7 1 152,1-1 0,-1 0 0,21-1 0,-17 0-69,46-3-315,1-2-1,-1-3 0,0-3 0,-1-2 0,87-31 0,-23-3-2541,176-95 0,-187 80 140,-8-1-2925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2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176 664 3940,'-38'31'3828,"-30"21"-3055,46-42 4108,-10 9-5016,17-2 64,15-17 76,0 0 0,0 0 0,0 0 0,0 0 0,0 0 0,0 0 0,0 0 0,0 0 0,1 0 0,-1 0-1,0 0 1,0 0 0,0 0 0,0 0 0,0 0 0,0 0 0,0 0 0,0 0 0,1 0 0,-1 0 0,0 0 0,0 0 0,0 0 0,0 0-1,0 1 1,0-1 0,0 0 0,0 0 0,0 0 0,0 0 0,0 0 0,0 0 0,1 0 0,-1 0 0,0 0 0,0 0 0,0 0 0,0 1-1,0-1 1,0 0 0,0 0 0,0 0 0,0 0 0,0 0 0,0 0 0,0 0 0,0 0 0,0 1 0,0-1 0,0 0 0,0 0 0,0 0 0,0 0-1,0 0 1,0 0 0,0 0 0,0 0 0,-1 0 0,1 1 0,0-1 0,0 0 0,0 0 0,0 0 0,0 0 0,0 0 0,0 0 0,0 0-1,0 0 1,32-21 1088,78-70 104,135-86 0,132-57-1327,-335 208 214,19-10-132,87-69 0,-134 88 132,-14 16-82,0 1 0,-1 0 1,1-1-1,0 1 0,0 0 0,0 0 0,0-1 1,0 1-1,0 0 0,-1-1 0,1 1 0,0 0 1,0 0-1,0 0 0,-1-1 0,1 1 1,0 0-1,0 0 0,-1 0 0,1-1 0,0 1 1,-1 0-1,1 0 0,0 0 0,0 0 0,-1 0 1,1 0-1,0 0 0,-1 0 0,1-1 0,0 1 1,-1 0-1,1 0 0,0 1 0,-1-1 1,-41 7-129,9 6 123,0 2 1,0 1-1,-44 30 1,-87 73 56,119-86-61,31-22-1,-176 139 80,159-123-62,2 2-1,0 1 0,-44 63 0,72-89-413,8-9 178,22-19 139,39-38 148,-67 62-66,99-87 75,173-115 0,129-45-50,-371 227-273,-31 20 232,0 0 0,-1 0 0,1 0 0,0 0 1,0 0-1,0 0 0,0 0 0,0 0 0,0 0 0,0 0 0,0 0 0,-1 0 0,1 0 1,0 0-1,0 0 0,0 0 0,0 0 0,0 0 0,0-1 0,0 1 0,0 0 0,0 0 0,0 0 1,0 0-1,0 0 0,0 0 0,0 0 0,0 0 0,-1-1 0,1 1 0,0 0 0,0 0 1,0 0-1,0 0 0,0 0 0,0 0 0,0 0 0,0 0 0,1-1 0,-1 1 0,0 0 1,-59 25-1178,-663 403 3382,688-406-1939,1 1 1,-54 50-1,86-72-261,-1 0-1,1 0 1,0 1-1,0-1 1,0 0-1,0 0 1,0 1 0,0-1-1,0 1 1,1-1-1,-1 1 1,0-1-1,1 1 1,-1-1-1,1 1 1,-1 1-1,1-2-5,1 0 1,-1-1-1,0 1 0,0-1 0,1 1 0,-1-1 0,0 1 0,0-1 0,1 1 1,-1-1-1,1 1 0,-1-1 0,0 1 0,1-1 0,-1 1 0,1-1 0,-1 0 1,1 1-1,-1-1 0,1 0 0,-1 0 0,1 1 0,0-1 0,-1 0 1,1 0-1,-1 0 0,1 0 0,0 1 0,3-1-69,1 0-1,-1 1 0,0-2 1,0 1-1,1 0 1,-1-1-1,0 0 1,0 0-1,0 0 1,0 0-1,4-2 1,24-15 52,0-2 0,-2-1 1,-1-2-1,41-39 0,11-8 110,69-48 124,299-177 0,-590 400-3765,36-24 1449,7-12-180,0-5-806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2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63 4132,'0'0'9588,"-3"-9"-8537,-10-25-351,11 32-654,1 1 1,0-1 0,0 1 0,0 0-1,-1-1 1,1 1 0,-1 0 0,1 0-1,-1 0 1,1 0 0,-1 0 0,0 0-1,1 1 1,-1-1 0,0 1 0,0-1-1,1 1 1,-1-1 0,0 1 0,0 0-1,0 0 1,0 0 0,-3 0 0,-38 7-144,17 2 88,0 2 0,1 1 1,1 0-1,0 2 0,0 1 1,2 1-1,-31 27 0,51-42-5,0 1-1,0-1 0,0 1 1,1-1-1,-1 1 0,1 0 1,-1-1-1,1 1 0,0 0 1,-1 0-1,1 0 0,0 0 1,0 0-1,0 1 0,1-1 1,-1 0-1,1 0 0,-1 0 1,1 1-1,0-1 0,-1 4 1,2-4 5,0 0 1,0 0 0,0 0-1,0 0 1,0 0-1,0-1 1,1 1 0,-1 0-1,1-1 1,-1 1 0,1-1-1,-1 0 1,1 1-1,0-1 1,0 0 0,0 0-1,0 0 1,3 1 0,12 4 36,1 0 1,-1-2 0,1 0 0,21 2 0,-29-5 31,5 1-52,0 1 1,-1 0-1,1 0 1,0 2-1,21 9 0,-33-12-5,1 0-1,0 0 1,-1 0-1,0 1 1,1-1-1,-1 1 1,0 0-1,-1 0 1,1 0-1,0 0 0,-1 1 1,1-1-1,-1 1 1,0 0-1,-1-1 1,1 1-1,0 0 1,-1 0-1,0 0 0,0 0 1,0 0-1,-1 0 1,1 0-1,-1 8 1,0-10 64,-1 0 0,1-1 0,-1 1 0,0 0 0,0-1 0,1 1 0,-1 0-1,0-1 1,0 1 0,0-1 0,-1 0 0,1 1 0,0-1 0,0 0 0,-1 0 0,1 0 0,-1 0 0,1 0 0,-1 0 0,-2 1 0,-43 19 1020,30-14-794,-176 83 1320,192-89-1636,0-1 1,0 0 0,0 1-1,0-1 1,0 1 0,0-1-1,0 1 1,0-1 0,0 1 0,1 0-1,-1 0 1,0-1 0,0 1-1,1 0 1,-1 0 0,0 0 0,1 0-1,-1-1 1,0 3 0,2-3-211,0 0 1,0 0 0,0-1 0,0 1 0,1 0-1,-1 0 1,0-1 0,0 1 0,0-1 0,0 1-1,0 0 1,0-1 0,-1 0 0,1 1-1,0-1 1,0 0 0,0 1 0,1-3 0,23-22-4648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1 874 3876,'0'0'11483,"11"-12"-9871,42-46-293,227-236 303,185-193-1819,-453 469-723,-13 14-4625,-19 4 1840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 10826,'0'0'2974,"-2"11"-2547,-10 47 667,-3-2 1,-2 1-1,-32 68 0,-38 41-50,-41 92 662,125-253-1706,1 0 1,0 1-1,0-1 1,1 1 0,-1-1-1,0 12 1,2-17-3,0 1-1,0-1 1,0 0 0,0 1-1,0-1 1,0 0 0,0 1-1,1-1 1,-1 0-1,0 1 1,0-1 0,0 0-1,0 1 1,1-1 0,-1 0-1,0 1 1,0-1 0,1 0-1,-1 0 1,0 0-1,0 1 1,1-1 0,-1 0-1,0 0 1,1 0 0,-1 1-1,0-1 1,1 0 0,-1 0-1,0 0 1,1 0 0,-1 0-1,0 0 1,1 0-1,-1 0 1,1 0 0,27-10-44,132-84 330,59-32-103,-197 115-199,241-133-3082,-168 84-2179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75 11211,'0'0'2989,"1"-11"-902,0-2-1451,-1 7-238,1-1 0,0 1 0,0 0 0,0 0 0,1-1 0,2-6 0,-2 116 1989,-33 118-2495,11-94-2443,19-119 1972,1-6 149,0 0 1,0-1-1,0 1 1,0 0-1,-1 0 1,1-1-1,0 1 0,-1 0 1,0 0-1,1-1 1,-1 1-1,0-1 1,-1 3-1,-7-2-4470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4 227 10826,'-1'-9'1580,"1"7"-1538,-1-5 271,0 1 1,1-1-1,0 1 0,0-1 0,0 0 1,1 1-1,0-1 0,0 1 0,1 0 1,-1-1-1,2 1 0,-1 0 0,0 0 1,7-10-1,-2 7-66,1 0 1,1 1 0,-1 0-1,1 1 1,0-1-1,1 2 1,0-1-1,0 1 1,1 1-1,-1 0 1,1 0 0,22-5-1,-13 5-111,1 1 0,0 0 0,0 2 0,0 1-1,0 0 1,29 4 0,-43-2-139,-1 0 0,1 0 0,-1 0 0,0 1 0,1 0 0,-1 0 0,0 0-1,0 1 1,-1 0 0,1 0 0,0 1 0,-1 0 0,0-1 0,0 2 0,0-1 0,5 7 0,-4-4 50,-2 0 0,1 0 0,-1 1 0,0 0 0,0 0 0,-1 0 0,0 0 0,-1 0 0,1 0 0,-2 1 0,2 10 0,-2-5 260,0 1 0,-1-1 0,-1 0 0,0 0-1,-1 0 1,0 0 0,-1 0 0,-1 0 0,0 0-1,-1-1 1,0 0 0,-1 0 0,-1 0 0,-15 21-1,13-23-132,0-1-1,-2 0 0,1 0 0,-1-1 1,0-1-1,-1 0 0,0 0 0,0-1 1,-1-1-1,-13 5 0,16-7-127,0 0-1,-1-1 0,0 0 1,0-1-1,0-1 0,0 0 1,0 0-1,0-1 1,0 0-1,0-1 0,0 0 1,0-1-1,-14-4 0,20 5-88,1-2 0,-1 1 0,1 0 0,-1-1 0,1 0 0,0 0 0,0 0 0,0-1 0,0 1 0,-4-6 0,7 8-124,0-1-1,0 1 1,0 0 0,0-1-1,1 1 1,-1-1 0,0 1-1,1-1 1,-1 0-1,1 1 1,-1-1 0,1 1-1,0-1 1,0-3 0,0 4-89,0 0 1,1 0 0,-1-1 0,0 1 0,1 0 0,-1 0 0,1 0 0,0 0 0,-1 0 0,1 0 0,0 0-1,0 0 1,0 0 0,-1 0 0,1 0 0,0 0 0,0 0 0,0 1 0,1-1 0,-1 0 0,0 1-1,1-1 1,19-8-4624,4 0-2418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13613,'0'0'7826,"11"4"-6641,-6-3-1112,0 1 0,-1-1 0,1 1 0,0-1-1,0-1 1,0 1 0,0-1 0,0 1 0,0-1 0,0-1 0,0 1-1,0-1 1,0 0 0,0 0 0,-1 0 0,1-1 0,0 0 0,-1 0 0,7-3-1,10-8 100,0-1 0,-1-1 0,-1-1 0,28-28-1,-42 39-83,-1 1 0,1-2-1,-1 1 1,0 0 0,0-1-1,0 0 1,-1 0-1,0 0 1,0 0 0,0-1-1,-1 1 1,0-1 0,0 0-1,-1 1 1,0-1-1,0 0 1,-1 0 0,1 0-1,-2 0 1,1 1-1,-2-12 1,1 16-56,0 1 1,0-1-1,0 0 0,0 0 1,0 0-1,0 0 0,0 1 0,-1-1 1,1 1-1,-1-1 0,1 1 0,-1-1 1,0 1-1,1 0 0,-1 0 1,0 0-1,0 0 0,0 0 0,0 0 1,0 0-1,0 0 0,0 1 1,0-1-1,0 1 0,0 0 0,0 0 1,0 0-1,0 0 0,-1 0 1,-3 0-1,2 1-33,-1-1 1,0 1-1,0 0 0,0 0 1,0 1-1,1 0 1,-1-1-1,1 1 0,-1 1 1,1-1-1,0 1 1,-5 3-1,-1 4-8,-1 0 0,1 1 0,1 0 0,0 0 1,1 1-1,0 0 0,1 1 0,0 0 0,1 0 0,1 0 0,0 1 0,0-1 0,1 1 0,-2 23 1,6-35 4,0-1 0,0 0 0,0 0 1,0 0-1,0 1 0,1-1 1,-1 0-1,0 0 0,1 0 0,-1 0 1,1 0-1,-1 0 0,1 0 0,0 0 1,-1 0-1,1 0 0,0 0 1,0 0-1,0 0 0,-1-1 0,1 1 1,0 0-1,0-1 0,0 1 1,0 0-1,1-1 0,-1 1 0,0-1 1,0 0-1,0 1 0,0-1 0,0 0 1,1 0-1,-1 1 0,0-1 1,0 0-1,0 0 0,0 0 0,1-1 1,-1 1-1,2-1 0,5 1 12,1-2-1,-1 1 0,0-1 1,0 0-1,10-5 0,16-9 32,0-2-1,-2-2 0,56-43 0,-2 1-4,-63 52-72,-22 10 35,-1 0 0,1 0 0,-1 0 1,1 0-1,-1 0 0,0 0 0,1 1 0,-1-1 0,1 0 0,-1 0 0,1 0 0,-1 0 0,1 1 0,-1-1 0,1 0 0,-1 0 0,0 1 1,1-1-1,-1 0 0,0 1 0,1-1 0,-1 1 0,0-1 0,1 0 0,-1 1 0,0-1 0,1 1 0,0 3-8,0 0-1,-1 1 0,1-1 1,-1 0-1,0 0 1,0 1-1,0-1 1,-2 7-1,-14 58 77,12-55-58,0-1 0,1 1 1,1 1-1,-2 17 1,4-31-3,0-1 0,0 0 0,0 1 0,0-1 1,0 1-1,1-1 0,-1 1 0,0-1 0,0 0 1,0 1-1,0-1 0,0 1 0,1-1 0,-1 0 1,0 1-1,0-1 0,1 1 0,-1-1 0,0 0 1,1 1-1,-1-1 0,0 0 0,1 0 0,-1 1 0,0-1 1,1 0-1,-1 0 0,0 1 0,1-1 0,-1 0 1,1 0-1,-1 0 0,1 0 0,0 0 0,20-2 186,18-16 264,25-22 149,-38 22-581,2 1 0,41-19 0,-50 34-131,-16 15 189,-22 35 362,5-13-96,34-42-278,10-14 98,38-35-1,-49 39-173,1 0-1,0 2 1,1 0-1,1 1 1,24-11 0,-44 24 0,1 0 1,-1 0 0,0 1 0,0-1-1,0 0 1,1 1 0,-1-1 0,0 1 0,1 0-1,-1 0 1,0 0 0,1 0 0,-1 0-1,0 0 1,5 2 0,-6-2 2,0 1 1,0 0-1,0-1 1,1 1-1,-1 0 0,0 0 1,0 0-1,0 0 1,0 0-1,0 0 0,-1 0 1,1 1-1,0-1 1,0 0-1,-1 0 0,1 1 1,-1-1-1,1 0 1,0 2-1,0 7 18,0 0 0,0 1 0,-1-1 0,0 0-1,-3 18 1,3-20 21,-3 13 58,1-16-71,1 1-1,1-1 1,-1 1 0,1-1 0,0 1 0,0-1-1,2 9 1,-2-14-138,1 1-1,-1-1 0,1 0 0,-1 1 1,1-1-1,-1 0 0,1 1 1,0-1-1,-1 0 0,1 0 1,-1 0-1,1 0 0,0 1 1,-1-1-1,1 0 0,0 0 1,-1 0-1,1 0 0,0-1 1,-1 1-1,1 0 0,-1 0 1,1 0-1,0 0 0,-1-1 0,1 1 1,-1 0-1,1 0 0,-1-1 1,1 1-1,0 0 0,-1-1 1,0 1-1,1-1 0,-1 1 1,1-1-1,-1 1 0,1-1 1,-1 1-1,0-1 0,1 0 1,8-18-6888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4644,'0'0'8424,"25"28"-5877,-21-24-2406,1 0 0,0-1 0,0 0 0,0 0 0,0-1 0,1 1 0,-1-1 0,1 0 0,-1 0 0,1-1 0,0 0 0,0 0 0,-1 0 0,1-1 0,9 0 0,14-1 626,57-10-1,-36 4-669,527-12 562,-502 19-320,115 5-208,-81-1 25,146-11 0,-49-5 233,283 19 0,-284 1-360,-70-7 566,226-27 0,-275 18-563,-1 4 0,120 9 0,-200-5-40,0 1 0,-1-1-1,1 0 1,-1-1 0,1 1 0,8-3-1,-11 2-244,0 0-1,0 0 0,0 0 0,-1 0 1,1 0-1,-1 0 0,1 0 0,-1-1 1,1 1-1,-1 0 0,0-1 0,1 0 0,-1 1 1,0-1-1,0 0 0,0 1 0,0-1 1,0-3-1,7-17-6627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193 139 10666,'4'-7'961,"0"0"-1,-1 0 0,0 0 1,0-1-1,-1 1 1,0-1-1,0 0 0,0 1 1,0-16-1,-2 21-823,0 0 0,-1 0 0,1 0 0,0 0 0,-1 0 0,1 0 0,-1 0 0,0 0 0,1 0 0,-1 0 0,0 0 0,0 0 0,0 0 0,0 1 0,-1-1 0,1 0 0,0 1 0,-1-1 0,1 1 0,-1-1 0,0 1 0,1 0-1,-1 0 1,0 0 0,0 0 0,0 0 0,0 0 0,0 0 0,0 1 0,0-1 0,0 1 0,0-1 0,0 1 0,0 0 0,0 0 0,0 0 0,0 0 0,0 0 0,0 0 0,-4 1 0,0 1-87,-1-1 0,0 1 0,1 0 0,-1 0 0,1 1-1,0 0 1,0 0 0,0 0 0,0 1 0,0 0 0,1 0 0,0 1 0,0-1 0,0 1 0,0 0 0,1 1 0,0-1 0,-6 10 0,4-6-50,0 1 1,0 0 0,1 0-1,1 1 1,0 0-1,0 0 1,1 0 0,0 0-1,1 0 1,-1 16-1,3-26 2,-1 1-1,1-1 0,1 1 0,-1-1 0,0 0 0,0 1 0,0-1 0,1 0 0,-1 1 1,0-1-1,1 0 0,-1 0 0,1 1 0,0-1 0,-1 0 0,1 0 0,0 0 0,0 0 1,0 0-1,0 0 0,0 0 0,0 0 0,0 0 0,0 0 0,0-1 0,0 1 1,2 0-1,1 1 12,-1-2 1,1 1-1,-1 0 0,1-1 1,-1 1-1,1-1 1,0 0-1,-1-1 0,1 1 1,4-1-1,6-2 117,-1-1 0,0 0-1,0 0 1,22-12 0,17-16 369,95-74 0,-147 105-492,1 1 0,-1 0-1,1-1 1,-1 1 0,0-1-1,1 1 1,-1 0 0,1-1-1,-1 1 1,1 0 0,-1 0 0,1-1-1,-1 1 1,1 0 0,-1 0-1,1 0 1,0 0 0,-1-1-1,1 1 1,-1 0 0,1 0 0,-1 0-1,1 0 1,0 0 0,-1 1-1,1-1 1,-1 0 0,2 0 0,3 17 107,-11 42-24,2-28-51,4-31-38,0 1 0,0-1 0,0 1 0,0-1 0,0 1 0,0-1 0,0 0 0,0 1 0,0-1 0,0 1 0,1-1 0,-1 0 0,0 1 1,0-1-1,0 0 0,1 1 0,-1-1 0,0 0 0,0 1 0,1-1 0,-1 0 0,0 1 0,1-1 0,-1 0 0,0 0 0,1 0 0,-1 1 0,0-1 0,1 0 0,-1 0 0,1 0 0,-1 0 0,0 0 0,1 1 1,-1-1-1,1 0 0,-1 0 0,0 0 0,1 0 0,0 0 0,23-7 127,22-18 189,-46 25-314,24-16 159,-13 8-134,-1 1 0,1 0-1,0 1 1,0 0 0,1 0-1,0 2 1,0-1-1,18-3 1,-29 8-31,0 0 1,0 0-1,-1 0 1,1 0-1,0 0 1,0 0-1,0 1 0,0-1 1,-1 0-1,1 1 1,0-1-1,0 0 0,0 1 1,-1-1-1,1 1 1,0-1-1,-1 1 1,1-1-1,0 1 0,-1-1 1,1 1-1,-1 0 1,1-1-1,-1 1 0,1 0 1,-1 0-1,1-1 1,-1 1-1,0 0 0,1 0 1,-1 0-1,0 0 1,0-1-1,0 1 1,0 0-1,0 1 0,2 43-93,1-5-3508,-2-40 3351,-1 1-1,1 0 0,0 0 0,0-1 0,0 1 0,-1 0 0,1-1 0,0 1 1,0 0-1,0-1 0,0 0 0,0 1 0,0-1 0,0 1 0,0-1 0,0 0 1,0 0-1,0 0 0,1 0 0,-1 1 0,0-1 0,0-1 0,0 1 0,0 0 1,0 0-1,0 0 0,0-1 0,0 1 0,0 0 0,0-1 0,0 1 0,0-1 1,1 0-1,34-20-4119,-4-4-1499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132 210 9897,'0'0'14382,"-9"6"-13677,-4 3-538,0 2 1,1 0 0,0 0 0,-12 15 0,19-19-86,-1 0 1,1 0-1,0 1 0,1-1 1,-1 1-1,2 0 1,-1 0-1,1 0 0,0 1 1,-3 15-1,6-24-82,0 1 0,0-1-1,0 1 1,0-1 0,0 1-1,1-1 1,-1 1 0,0-1-1,0 1 1,0-1 0,0 0-1,1 1 1,-1-1 0,0 1-1,0-1 1,1 0 0,-1 1-1,0-1 1,1 0 0,-1 1-1,0-1 1,1 0 0,-1 0-1,1 1 1,-1-1 0,0 0-1,1 0 1,-1 0 0,1 1 0,-1-1-1,1 0 1,-1 0 0,1 0-1,-1 0 1,0 0 0,1 0-1,-1 0 1,1 0 0,-1 0-1,1 0 1,0 0 0,22-5 77,-15 0-46,1 1 0,-2-1-1,1 0 1,-1-1 0,0 0 0,0 0-1,7-8 1,44-56 54,-50 60-74,20-25 325,-2-2 1,-1-1-1,-2 0 0,31-74 1,-93 203-243,-11 31 100,46-109-180,0 0-1,1 0 0,1 0 1,0 0-1,0 0 0,2 0 0,1 22 1,-1-33-48,1 0-1,-1 0 1,1 0 0,0 0 0,0-1 0,0 1 0,0 0 0,0 0-1,0-1 1,0 1 0,1-1 0,-1 1 0,1-1 0,-1 0 0,1 0 0,-1 1-1,1-1 1,0 0 0,-1 0 0,1 0 0,0-1 0,0 1 0,0 0-1,0-1 1,0 1 0,0-1 0,0 0 0,0 1 0,0-1 0,0 0-1,0 0 1,2-1 0,3 1-363,1 0 0,-1 0 0,0-1 0,1 0 0,-1-1 0,0 0 0,12-4 0,16-15-6345,-1-8-7806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16592,'0'0'9160,"50"3"-9128,-16-11 0,4 1-128,3 0-1665,-4-1-962,-1 2-1601,-6-1-2595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12908,'-9'0'3534,"-3"-1"-2987,0 1 0,0 1 0,0 0 0,0 0 0,0 1 0,1 1 0,-1 0 0,1 0 0,-1 1 0,-14 8 0,22-10-517,1-1 1,-1 1 0,0 0 0,1 1-1,-1-1 1,1 1 0,0-1 0,0 1-1,0 0 1,0 0 0,0 0 0,1 1-1,-1-1 1,1 1 0,0-1 0,0 1-1,0 0 1,0 0 0,1 0 0,-2 7 0,6-9-30,0-1 0,1 1 0,-1-1 0,0 0 0,1 0 1,-1 0-1,1-1 0,0 1 0,-1-1 0,1 0 1,-1 0-1,7-1 0,0 1 32,4 1-27,0 1 0,0 0 0,0 1 0,-1 0 0,1 1 0,14 6 0,-24-8-7,0 0 0,-1 0 0,1 0 0,-1 0 1,1 0-1,-1 1 0,0-1 0,0 1 0,0 0 1,0 0-1,0 0 0,-1 0 0,0 0 0,1 1 1,-1-1-1,0 1 0,-1 0 0,1 0 0,-1-1 1,1 1-1,-1 0 0,0 0 0,-1 0 0,1 0 1,0 7-1,-2-4 52,0 1 0,0 0-1,-1-1 1,0 1 0,0-1 0,-1 1 0,0-1-1,0 0 1,-1 0 0,0 0 0,0-1 0,0 1 0,-1-1-1,0 0 1,-8 7 0,-4 4 683,-2-1-1,0 0 1,-33 20-1,50-35-662,0 0-1,0 1 0,-1-1 0,1 0 0,0 0 0,0 0 0,-1 0 0,1 0 0,-1-1 0,1 1 0,-5 0 0,6-2-83,1 1 0,-1 0 0,1 0 0,-1 0 0,1 0 0,-1 0 0,1 0 0,-1-1 0,1 1 0,-1 0 0,1 0 0,0-1 0,-1 1 0,1 0 1,-1-1-1,1 1 0,0 0 0,-1-1 0,1 1 0,0-1 0,-1 1 0,1-1 0,0 1 0,0 0 0,-1-1 0,1 1 0,0-1 0,0 1 0,0-1 0,0 1 0,0-1 0,0 1 0,0-2 0,0-1-324,0 0 0,1-1-1,0 1 1,0 0 0,0 0 0,0 0-1,0 0 1,0 0 0,1 0-1,0 0 1,-1 0 0,1 0 0,0 1-1,1-1 1,3-3 0,44-40-10324,-20 18-315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113 204 16784,'0'0'5958,"-25"56"-5446,13-28-416,2 4-32,-4 1-32,0-1-32,2-2 32,0-3 0,3-6-288,4-9-513,5-8-736,2-15-7496,10-16-1857</inkml:trace>
  <inkml:trace contextRef="#ctx0" brushRef="#br0" timeOffset="1">110 1 13965,'0'0'9065,"-2"11"-20180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200 288 16976,'-9'5'1009,"-7"5"-671,1 1 0,1 0-1,0 1 1,0 1 0,1 0 0,1 0 0,-18 27 0,22-29-178,1 1 1,0 0-1,0 0 1,1 1-1,1-1 0,0 2 1,1-1-1,0 0 1,1 1-1,1-1 1,-2 23-1,4-35-157,0 1-1,0-1 0,0 0 0,0 0 1,0 1-1,0-1 0,1 0 0,-1 0 1,0 0-1,1 1 0,-1-1 0,1 0 1,-1 0-1,1 0 0,0 0 0,-1 0 0,1 0 1,0 0-1,0 0 0,0 0 0,0 0 1,0 0-1,0-1 0,0 1 0,0 0 1,0-1-1,2 2 0,0-1 13,1 0 0,-1-1 0,0 1-1,1-1 1,-1 0 0,1 0 0,-1 0 0,0 0-1,1-1 1,4 0 0,3-2 64,1 0 0,-1-1 0,0 0 0,0-1 0,16-9 0,2-7 158,-1-1 0,-1-1 0,-1-2 0,-2 0 0,0-2 0,-1-1-1,-2 0 1,-1-2 0,-1 0 0,-2-1 0,-1-1 0,-2-1 0,0 0 0,-3-1 0,-1 0 0,-1-1 0,7-59 0,-16 94-226,0 0 0,0 0 0,0 0 0,0 0 0,-1 0 0,1 0 0,0 0-1,0 0 1,0 0 0,0 0 0,0 1 0,0-1 0,0 0 0,-1 0 0,1 0 0,0 0 0,0 0 0,0 0 0,0 0 0,0 0-1,0 0 1,-1 0 0,1 0 0,0 0 0,0-1 0,0 1 0,0 0 0,0 0 0,0 0 0,0 0 0,-1 0 0,1 0 0,0 0-1,0 0 1,0 0 0,0 0 0,0 0 0,0 0 0,0 0 0,0-1 0,0 1 0,0 0 0,0 0 0,-1 0 0,1 0 0,0 0-1,0 0 1,0 0 0,0-1 0,0 1 0,0 0 0,0 0 0,0 0 0,0 0 0,0 0 0,0 0 0,0-1 0,0 1 0,0 0 0,0 0-1,0 0 1,0 0 0,0 0 0,1-1 0,-13 15 131,-10 21-220,6-5 75,-22 37 51,-29 75-1,58-122-36,2 1-1,0 0 1,1 0-1,2 1 1,0 0-1,1-1 1,1 1-1,2 33 1,0-52-192,1 0 0,-1 1 0,1-1 0,0 0 0,0 1 0,0-1 0,1 0 0,-1 0 0,1 0 0,-1 0 0,1 0 0,0 0 0,1 0 0,-1-1 0,0 1 0,1-1 0,-1 0 0,1 1 0,0-1 0,-1 0 0,1-1 0,0 1 0,6 2 0,-2-1-564,0-1 0,0 0 0,0 0 0,0-1 0,0 1-1,1-2 1,-1 1 0,0-1 0,1 0 0,8-2 0,1-1-8912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7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27 104 18161,'0'0'2958,"10"2"-2078,8 2-567,0-1-1,0-1 0,0-1 0,1 0 0,18-3 0,-32 2-212,-1 0 0,1-1 0,-1 0 0,1 0 1,-1 0-1,0 0 0,1 0 0,-1-1 0,0 0 1,0 0-1,0 0 0,0 0 0,-1-1 0,1 0 1,0 0-1,-1 0 0,0 0 0,0 0 0,0 0 1,0-1-1,0 0 0,-1 1 0,0-1 0,1 0 1,-1 0-1,-1 0 0,1-1 0,1-7 0,-2 11-30,-1 0-1,0 0 0,1 0 1,-1 0-1,0 0 0,0 0 1,0 0-1,0 0 1,0 0-1,0-1 0,0 1 1,0 0-1,0 0 0,0 0 1,-1 0-1,1 0 0,-1 0 1,1 0-1,0 0 0,-1 0 1,0 0-1,1 0 0,-1 0 1,0 0-1,1 1 1,-1-1-1,0 0 0,-1-1 1,0 1-29,0 0 1,-1 1-1,1-1 1,0 1 0,0 0-1,0-1 1,0 1-1,-1 0 1,1 0 0,0 1-1,0-1 1,0 0-1,-4 2 1,-3 0-51,0 1 0,1 0 0,0 0 0,-1 1 0,1 0 0,-10 8 0,4-2 36,1 2 0,1-1 0,0 2 0,1-1 0,0 2 0,1-1 0,0 2 0,1-1 0,1 1 0,1 1 0,0-1 0,0 1 0,2 0 0,0 1 0,1-1 0,-4 34 0,8-48-27,0 0-1,0 0 1,0 0 0,0 0-1,0 0 1,1-1 0,-1 1-1,1 0 1,-1 0 0,1 0-1,0-1 1,0 1 0,-1 0-1,1 0 1,0-1 0,1 1-1,-1-1 1,0 1 0,0-1 0,1 0-1,-1 1 1,2 0 0,1 0 10,-1 0 1,1-1 0,-1 1 0,1-1-1,-1 0 1,1 0 0,0 0 0,0 0-1,0-1 1,5 1 0,6-1-272,0-1-1,0-1 1,-1 0-1,29-8 1,-26 4-1365,-1 0 0,0-1 0,0 0 0,21-15 0,8-11-6740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7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17681,'0'0'8904,"7"67"-7751,-20-21-640,-2 8-321,-5 3-96,3 4-32,-1 0-224,1 0-1698,4-5-2338,1-8-2338,5-11-5766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15086,'0'0'5670,"-22"62"-4037,22-45-960,0-8-609,0-5-1441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58 305 4644,'-8'4'3657,"-1"-1"-3045,6-2-507,0 0 1,0 0 0,0 0-1,0 0 1,0 1 0,0-1 0,0 1-1,0 0 1,1 0 0,-1 0 0,1 0-1,-4 4 1,6-6-87,0 0-1,0 0 1,0 0 0,0 1 0,0-1-1,0 0 1,0 0 0,-1 0-1,1 0 1,0 1 0,0-1 0,0 0-1,0 0 1,0 0 0,0 0-1,0 0 1,0 1 0,0-1 0,0 0-1,0 0 1,1 0 0,-1 0-1,0 1 1,0-1 0,0 0 0,0 0-1,0 0 1,0 0 0,0 0-1,0 0 1,0 1 0,0-1 0,1 0-1,-1 0 1,0 0 0,0 0-1,0 0 1,0 0 0,0 0 0,0 0-1,1 0 1,-1 1 0,0-1-1,0 0 1,0 0 0,0 0 0,1 0-1,-1 0 1,0 0 0,0 0-1,16 2 424,17-2 276,37-7 1220,134-31-1,-92 14-1472,1781-226 896,-764 225-677,-1002 35-291,-1 5 1,0 6 0,213 64 0,-304-74-306,0-2 0,0-2 1,1 0-1,52 1 0,-78-8-240,1 0 1,0 0-1,-1-1 0,1 0 0,-1-1 0,1-1 1,-1 1-1,0-2 0,0 1 0,0-1 0,-1-1 1,1 0-1,-1 0 0,0-1 0,0 0 0,-1 0 1,0-1-1,0 0 0,11-14 0,0-13-4951,-11-4-4357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73 5093,'0'0'10970,"-1"0"-10953,1 0 1,-1 0-1,1-1 0,-1 1 1,1 0-1,-1 0 0,1-1 1,-1 1-1,1 0 0,0-1 0,-1 1 1,1 0-1,-1-1 0,1 1 1,0-1-1,-1 1 0,1 0 1,0-1-1,0 1 0,-1-1 0,1 1 1,0-1-1,0 1 0,0-2 1,41 0 1171,-25 2-825,836-33 1727,-692 24-1950,775-9 782,-863 23-635,-1 3 1,0 3-1,77 22 1,1 1 874,-114-27-962,1-2 0,-1-1 0,0-1 0,1-2 0,40-5 0,23-23-147,-98 26-414,1 1 1,-1 0-1,0-1 0,0 0 1,0 1-1,0-1 0,0 1 1,0-1-1,0 0 0,0 0 1,-1 0-1,1 0 0,0 1 1,0-1-1,-1 0 1,1 0-1,0 0 0,0-2 1,7-12-9549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1 716 5445,'0'0'15396,"7"-14"-14697,37-59 239,93-118 0,13-17-838,-131 179-123,37-65 189,-52 85-226,0-1 1,0 1-1,-1-1 0,0 0 0,0 0 0,-1 0 0,-1 0 0,1-14 1,-3 24-492,0-1 0,-1 0 0,1 1 1,0-1-1,-1 1 0,1-1 1,-1 1-1,1 0 0,0 0 1,-1-1-1,1 1 0,-1 0 0,1 0 1,-1 0-1,1 0 0,0 1 1,-1-1-1,-1 1 0,-14 2-5508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0 13068,'-9'10'1629,"-29"39"-757,2 1 0,3 1 0,-38 78 0,-72 184-100,141-309-740,-11 24 336,1 1 1,2 0-1,0 1 0,-8 50 0,18-78-363,0 0 0,-1 0-1,1 0 1,0 0 0,0 0-1,0 0 1,0 0 0,0 0-1,0-1 1,1 1 0,-1 0-1,1 0 1,-1 0 0,1 0-1,0 0 1,-1-1 0,1 1-1,0 0 1,0 0 0,2 1-1,-1-2-7,-1 0-1,0 0 0,1-1 0,-1 1 0,1-1 0,-1 1 0,1-1 0,-1 1 0,1-1 0,-1 0 0,1 0 0,0 0 0,-1 0 0,1 0 0,-1 0 0,1 0 0,-1 0 0,1-1 0,2 0 0,6-3 21,0 0-1,0 0 1,-1-1-1,1 0 0,16-13 1,83-69 250,-55 43 93,1 2 1,2 2-1,67-34 0,-76 48-2898,-17 5-2109,6-11-5347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31 12460,'0'0'4543,"-9"-6"-2349,6 4-2061,0-1 0,0 1 1,0 0-1,0 0 0,0 0 1,-1 0-1,1 0 0,-1 1 0,0-1 1,1 1-1,-1 0 0,0 1 1,0-1-1,1 0 0,-1 1 0,0 0 1,0 0-1,0 0 0,0 0 1,0 1-1,1 0 0,-1-1 0,0 1 1,0 1-1,1-1 0,-1 0 1,1 1-1,-1 0 0,1 0 0,-4 2 1,-27 17 580,1 2 1,-42 36 0,61-46-599,0 0-1,1 0 1,0 2 0,1 0-1,1 0 1,0 1 0,-10 21-1,20-35-122,0 0-1,0 1 1,0-1 0,0 0-1,0 0 1,0 1-1,1-1 1,-1 1 0,1-1-1,0 0 1,0 1-1,0-1 1,0 1-1,0-1 1,0 1 0,1-1-1,-1 0 1,2 4-1,-1-4 5,0 0 1,1-1-1,-1 1 0,0 0 0,1-1 0,0 0 0,-1 1 0,1-1 0,-1 0 0,1 0 0,0 1 0,0-2 0,0 1 0,0 0 0,0 0 0,0 0 1,2 0-1,11 1 0,1 0 1,-1-1-1,0-1 1,29-2-1,-19 1-15,15-2-139,-24 1 126,-1 1 0,1 1 1,-1 0-1,0 1 0,20 3 0,-33-3 24,0-1 0,-1 1-1,1-1 1,0 1 0,-1-1 0,1 1-1,-1 0 1,1 0 0,-1 0-1,1 0 1,-1 0 0,1 0-1,-1 0 1,0 0 0,0 1-1,1-1 1,-1 0 0,0 1-1,0-1 1,0 1 0,-1-1-1,1 1 1,0 0 0,0 2-1,0-1 11,-1 0-1,0 1 1,0-1-1,0 0 1,-1 1-1,1-1 1,-1 0-1,0 1 1,0-1-1,0 0 1,0 0-1,-2 3 1,-3 7 142,-2 0 1,0 0-1,0-1 1,-17 18-1,6-9 285,-1-2-1,-1 0 1,-1-1 0,0-1 0,-1-1-1,-1-1 1,-35 16 0,40-26-406,19-5-64,-1 0 1,1-1-1,0 1 1,0 0-1,0 0 1,0 0-1,-1 0 1,1 0-1,0-1 1,0 1-1,0 0 1,0 0-1,0 0 1,0-1-1,0 1 1,-1 0-1,1 0 1,0 0-1,0-1 1,0 1-1,0 0 1,0 0-1,0-1 1,0 1-1,0 0 1,0 0-1,0 0 1,0-1-1,0 1 1,0 0 0,0 0-1,1-1 1,-1 1-1,0 0 1,0 0-1,0 0 1,0-1-1,0 1 1,0 0-1,1 0 1,23-28-4142,64-34-9187,-55 37 3274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67 13613,'0'0'7815,"-7"13"-6864,1 0-801,-3 2 103,1 1-1,1 0 1,1 0-1,0 0 1,1 1-1,1 0 1,0 0 0,-1 19-1,5-35-251,0 0 0,0 0-1,0 0 1,0 0 0,1 0 0,-1 0 0,0 0-1,0 0 1,1 0 0,-1 0 0,1-1 0,-1 1-1,1 0 1,-1 0 0,1 0 0,-1 0 0,1-1-1,0 1 1,-1 0 0,1-1 0,0 1-1,0 0 1,-1-1 0,1 1 0,0-1 0,0 1-1,0-1 1,1 1 0,1-1 13,0 1 0,0-1 1,0 0-1,0 1 0,0-1 1,0-1-1,0 1 0,0 0 0,5-2 1,2-1 58,-1 0 1,1-1 0,-1 0-1,18-10 1,-9 1-38,0-1 0,0-1 1,-2 0-1,0-1 0,15-20 0,-24 27 4,0 0 0,0-1-1,-1 0 1,0 0 0,-1 0 0,0-1-1,-1 0 1,0 0 0,-1 0 0,0 0-1,3-20 1,-31 72 1887,17-24-1735,0-1 0,2 1 1,0 1-1,0-1 0,2 1 0,0 0 0,-2 30 1,6-47-200,0 0 0,0 1 0,0-1 0,0 0 0,0 0 0,0 0 0,0 0 1,1 0-1,-1 0 0,0 0 0,0 0 0,1 1 0,-1-1 0,1 0 0,-1 0 0,1 0 1,-1-1-1,1 1 0,0 0 0,0 0 0,-1 0 0,1 0 0,0-1 0,0 1 1,0 0-1,0-1 0,0 1 0,0 0 0,0-1 0,0 1 0,0-1 0,0 0 1,0 1-1,0-1 0,0 0 0,0 0 0,0 0 0,0 1 0,0-1 0,1 0 0,-1 0 1,0-1-1,0 1 0,0 0 0,0 0 0,0-1 0,2 0 0,2 0-264,-1 0 0,0-1-1,1 0 1,-1 0 0,0 0-1,0 0 1,0-1-1,-1 0 1,1 0 0,5-5-1,-3 0-1471,0 0-1,-1 0 1,0-1-1,7-17 1,1-9-6558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66 16656,'0'0'2034,"-4"10"69,-2 4-1610,1 0 0,0 1 0,2 0 1,0 0-1,0 0 0,1 0 0,1 18 0,2 13-411,-2 1-1,-1-1 1,-3 0-1,-2 0 1,-2 0 0,-20 61-1,20-86 342,10-36-87,12-39 5,32-112-626,-23 81-392,56-143 0,-75 222 681,1-1 0,0 1 0,0-1 0,1 1 0,0 0 0,0 1 0,7-7 0,-11 11-7,0 0-1,0 0 0,0 0 0,0 0 0,0 0 0,0 0 0,0 0 0,1 0 0,-1 1 0,0-1 0,0 0 0,1 1 0,-1-1 1,0 1-1,1 0 0,-1-1 0,1 1 0,-1 0 0,1 0 0,-1 0 0,0 0 0,1 0 0,-1 0 0,1 0 0,-1 0 0,1 1 1,-1-1-1,0 0 0,1 1 0,-1 0 0,0-1 0,1 1 0,-1 0 0,0-1 0,0 1 0,0 0 0,1 0 0,-1 0 0,0 0 1,0 0-1,0 0 0,-1 0 0,1 1 0,1 1 0,1 2 41,-1 0 0,0 0 0,-1 1 1,1-1-1,-1 0 0,0 1 0,-1-1 0,1 1 0,-1-1 0,0 1 0,0-1 1,-1 1-1,1-1 0,-1 1 0,-1-1 0,1 0 0,-1 1 0,0-1 1,0 0-1,-4 8 0,-5 7 375,-1 0 0,-1 0 1,-22 26-1,34-44-368,-60 66 1153,56-63-1168,0 0 0,-1 0 0,0 0 0,-1-1 0,1 0 1,-1 0-1,1 0 0,-1-1 0,-13 4 0,19-7-94,1 0-1,-1 0 1,1 0 0,-1 0 0,1 0-1,-1 0 1,1 0 0,-1 0-1,1 0 1,-1 0 0,1 0-1,-1-1 1,1 1 0,-1 0 0,1 0-1,-1 0 1,1-1 0,0 1-1,-1 0 1,1-1 0,0 1 0,-1 0-1,1-1 1,0 1 0,-1-1-1,1 1 1,0 0 0,-1-1-1,1 1 1,0-1 0,0 1 0,0-1-1,0 1 1,-1-1 0,1 1-1,0-1 1,0 1 0,0-1-1,0 1 1,0-1 0,0 1 0,0-1-1,0 1 1,0-1 0,1 1-1,-1-1 1,0 1 0,0-1 0,0 1-1,0 0 1,1-1 0,-1 1-1,0-1 1,0 1 0,1-1-1,12-31-3868,34-28-5355,-18 28 3604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44 32,'0'0'21781,"-1"11"-20324,-5 46 445,-24 98 0,2-20-1745,-1 19-61,57-230 366,-2 15-518,13-75-795,-25 85 612,1 0-1,38-83 0,-51 130 252,1 0-1,-1 1 0,1-1 0,0 1 0,0-1 0,0 1 0,0 0 0,0 0 1,1 0-1,-1 0 0,8-3 0,-10 5-15,0 1-1,0-1 1,0 1 0,0 0-1,0-1 1,0 1 0,0 0-1,0 0 1,0 0 0,0 0-1,0 0 1,0 0 0,0 0-1,0 0 1,0 0 0,0 0-1,0 1 1,0-1 0,0 0-1,2 1 1,-2 0 0,0 0 1,0 0-1,0 1 1,1-1-1,-1 0 1,-1 0-1,1 1 1,0-1-1,0 1 0,0-1 1,-1 0-1,1 1 1,-1 0-1,1-1 1,-1 1-1,0-1 1,1 4-1,0 5 64,0 1 1,-1 0-1,0 0 0,-1-1 1,0 1-1,-1 0 0,0-1 1,-1 1-1,0-1 0,0 0 0,-7 13 1,4-9 260,-1-2 0,-1 1 1,0-1-1,0 0 0,-1 0 0,-1-1 1,-20 18-1,29-27-300,-1-1 0,0 1 0,0-1 0,0 1 0,0-1 0,-1 0 0,1 0 0,0 0 0,-1 0 0,1 0 0,0 0 0,-4 0 0,5-1-84,1 0 0,-1 0 0,0-1 0,0 1 0,0 0-1,1-1 1,-1 1 0,0 0 0,1-1 0,-1 1 0,0-1 0,1 1 0,-1-1-1,1 1 1,-1-1 0,0 1 0,1-1 0,0 0 0,-1 1 0,1-1-1,-1 0 1,1 1 0,0-1 0,-1 0 0,1 0 0,0 1 0,0-1 0,-1 0-1,1 0 1,0 1 0,0-1 0,0 0 0,0 0 0,0 0 0,0 1 0,0-1-1,1 0 1,-1-1 0,0 1-44,0-11-1865,0 0-1,1 1 1,0-1-1,1 0 1,3-13-1,6-9-6478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16432,'0'0'4526,"-8"12"-3682,-9 17 90,1 2 0,2 0 1,1 0-1,1 2 0,2-1 0,-10 53 0,18-69-624,0-9-236,1 1 0,0-1-1,0 1 1,0 0 0,1-1 0,0 1-1,1-1 1,0 1 0,0 0 0,4 11 0,-5-18-76,2 0 1,-1 0-1,0 1 1,0-1-1,0 0 1,0 0-1,1 0 1,-1-1-1,0 1 1,1 0-1,-1 0 1,1-1-1,-1 1 1,1-1-1,-1 1 1,1-1-1,-1 0 1,1 0-1,-1 1 1,1-1-1,0 0 1,-1 0-1,1-1 1,-1 1-1,1 0 1,-1 0-1,1-1 1,0 1-1,-1-1 1,0 1-1,1-1 1,-1 0-1,2-1 1,2 0-77,0-1 1,0 0 0,-1 0-1,1 0 1,-1 0-1,0-1 1,0 1 0,5-6-1,-4 2-8,0 0 1,0 0-1,0-1 0,-1 1 0,0-1 0,0 0 0,-1 0 1,0-1-1,0 1 0,-1-1 0,0 1 0,1-15 0,-3 21 241,-7 24 64,6-20-187,1 1-1,-1-1 1,1 0 0,0 0-1,0 0 1,0 1 0,0-1-1,0 0 1,0 0 0,1 1-1,-1-1 1,2 4-1,-2-6-19,1 1 0,-1 0-1,1-1 1,-1 1 0,1-1-1,-1 1 1,1 0 0,-1-1-1,1 0 1,-1 1 0,1-1-1,0 1 1,-1-1 0,1 0-1,0 1 1,-1-1-1,1 0 1,0 0 0,0 1-1,-1-1 1,1 0 0,0 0-1,-1 0 1,1 0 0,1 0-1,3-1 24,0 0 0,0-1 0,-1 1 1,1-1-1,-1 0 0,1 0 0,-1-1 0,1 1 0,-1-1 0,4-4 0,9-7-2,-13 10-61,0 0 1,0 0 0,0 0 0,0 1 0,1-1-1,0 1 1,-1 0 0,1 1 0,0-1 0,1 1-1,8-3 1,-13 8-9,0-1 0,-1 1-1,1-1 1,-1 1 0,1 0 0,-1-1-1,0 1 1,0 0 0,0-1-1,0 1 1,-1 3 0,1-1 39,-1 71 665,-1-30-443,2-1 0,2 1 1,13 67-1,-11-91-229,0 0-1,-1 1 0,-1-1 1,-3 40-1,1-53 122,-1-1 1,0 0-1,-1 1 0,1-1 0,-2 0 0,1 0 1,-1 0-1,-1 0 0,1 0 0,-1-1 1,-1 0-1,1 1 0,-1-2 0,-1 1 0,-8 9 1,13-15-106,1-1 1,-1 1-1,0 0 1,0 0 0,0 0-1,0-1 1,0 1-1,0 0 1,-1-1-1,1 1 1,0-1 0,0 0-1,0 1 1,0-1-1,-1 0 1,1 1-1,0-1 1,0 0-1,-1 0 1,1 0 0,0 0-1,0 0 1,-1-1-1,1 1 1,0 0-1,-2-1 1,0-1 13,1 1 0,0-1 1,0 0-1,0 1 0,0-1 0,0 0 0,1 0 1,-1 0-1,0-1 0,1 1 0,-3-5 1,-2-7 58,0 0 1,1 0 0,-4-20 0,8 31-85,-3-15-67,0-1 1,1 0-1,1 0 1,1 0-1,1-23 0,0 34 5,1 1 0,0-1 0,1 1 0,-1-1 0,1 1-1,1-1 1,0 1 0,0 0 0,0 0 0,1 0 0,0 1 0,0-1-1,0 1 1,1 0 0,8-8 0,65-49-4754,-40 35-502,10-9-5696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57 12332,'-5'-31'8983,"-9"11"-5489,12 19-3444,0 0 0,0 0 1,-1 1-1,1-1 0,0 0 1,-1 1-1,1 0 0,-1-1 1,1 1-1,-1 0 0,1 0 0,0 1 1,-1-1-1,1 0 0,-1 1 1,1 0-1,0-1 0,-1 1 1,1 0-1,0 0 0,0 0 1,-4 3-1,-8 4 86,0 0 0,0 1-1,0 1 1,1 0 0,1 1 0,0 1 0,0-1 0,-15 22-1,26-32-156,1 0 0,-1-1 0,1 1 0,-1 0 0,1 0 0,-1 0 1,1-1-1,-1 1 0,1 0 0,0 0 0,-1 0 0,1 0 0,0 0 0,0-1 0,0 1 0,-1 0 0,1 0 0,0 0 0,0 0 0,0 0 0,1 0 0,-1 0 0,0 0 0,0 0 0,0 0 0,1-1 0,-1 1 0,1 0 0,-1 1 0,2-1 0,-1 0 0,1 1 1,0-1-1,-1 0 0,1 0 0,0 0 0,0 0 1,0-1-1,-1 1 0,1 0 0,0-1 0,0 1 1,3-1-1,13 2-72,1-1 1,28-2-1,-26 0-123,-6 1 115,54 4-123,-65-4 213,0 1-1,0-1 1,0 1-1,0 0 1,0 0-1,0 1 1,0 0-1,0-1 1,0 1-1,-1 0 1,1 1-1,-1-1 0,4 3 1,-6-4 8,0 0 0,0 0 0,0 0 0,0 0 0,-1 1 0,1-1 0,0 0 0,-1 0 0,1 0 0,-1 1 0,1-1 0,-1 0 0,0 0 0,1 1 0,-1-1 0,0 0 0,0 1 0,0-1 0,0 0 0,0 1 0,0-1 0,-1 0 0,1 3 0,-1-2 51,-1 1 1,1 0-1,-1-1 1,1 1-1,-1-1 0,0 1 1,0-1-1,0 0 1,0 0-1,-3 3 1,-6 3 271,-1 1 1,1-2-1,-20 9 0,28-14-279,-18 9 447,-1-1 1,1-1-1,-2-1 1,1-1-1,-39 6 1,61-13-497,0 0 0,0 0 0,0-1 0,1 1 0,-1 0 0,0 0 0,0 0 0,0-1 0,0 1 0,1 0 0,-1 0 0,0-1 0,0 1 0,0 0 0,0-1 0,0 1 0,0 0 0,0 0 0,0-1-1,0 1 1,0 0 0,0-1 0,0 1 0,0 0 0,0 0 0,0-1 0,0 1 0,0 0 0,0 0 0,0-1 0,0 1 0,-1 0 0,1 0 0,0-1 0,0 1 0,0 0 0,0 0 0,-1-1 0,1 1 0,0 0 0,0 0 0,-1 0 0,1 0 0,0-1 0,0 1 0,-1 0 0,1 0 0,0 0 0,0 0 0,-1 0 0,1 0 0,0 0 0,0 0 0,-1-1 0,1 1 0,0 0 0,-1 0 0,1 0 0,0 1 0,0-1 0,-1 0 0,1 0 0,0 0 0,-1 0 0,1 0 0,0 0 0,0 0 0,-1 0 0,1 1 0,15-20-1177,19-11-3169,49-35-1,-76 61 3519,45-35-8202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64 228 13421,'0'0'6950,"-25"48"-5444,12-19 1056,2 2-960,2-4-65,4-6-672,5-6-737,0-7-224,8-4-641,5-4-768,1-12-929,-3-10-1730,-4-9-4292</inkml:trace>
  <inkml:trace contextRef="#ctx0" brushRef="#br0" timeOffset="1">19 0 9257,'0'0'15118,"19"30"-18129,0-16-1537,1 3-4965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186 282 15727,'0'0'2893,"-7"2"-501,-7 2-1820,1 1 0,1 1 0,-1 0 0,1 0 0,0 2 0,0-1 0,-19 18 0,26-20-478,-1 0-1,1 0 1,0 1 0,1 0-1,-1 0 1,1 0 0,0 0-1,1 1 1,0 0 0,0 0-1,0-1 1,1 2 0,0-1-1,0 0 1,1 0 0,0 1-1,-1 9 1,2-16-89,1 0-1,-1 0 1,0 0 0,0-1-1,0 1 1,1 0 0,-1 0 0,1 0-1,-1 0 1,0-1 0,1 1 0,0 0-1,-1 0 1,1-1 0,-1 1 0,1-1-1,0 1 1,-1 0 0,1-1-1,0 1 1,0-1 0,-1 1 0,1-1-1,0 0 1,0 1 0,0-1 0,0 0-1,0 0 1,-1 1 0,1-1 0,0 0-1,0 0 1,0 0 0,0 0-1,0 0 1,0 0 0,0 0 0,0-1-1,-1 1 1,1 0 0,2-1 0,2 0 71,1 0 1,-1-1 0,0 1 0,0-1 0,0 0 0,7-4 0,5-6 19,0-1 1,-1-1 0,-1 0 0,-1-1-1,0-1 1,0 0 0,-2 0 0,0-1 0,-1-1-1,-1 0 1,10-25 0,-6 12-55,-2-1 1,-2-1-1,0 0 0,-2 0 0,-2 0 1,2-38-1,-65 319-576,54-231 621,2-1 0,0 0 0,1 1 0,1-1 0,0 0 0,6 28 0,-6-40-197,0-1 0,-1 0 0,1 1 0,0-1 0,1 0 0,-1 0 0,0 0 0,1 0 0,0 0 1,0 0-1,0 0 0,0 0 0,0-1 0,0 1 0,1-1 0,-1 0 0,1 1 0,0-1 0,0 0 0,0-1 0,0 1 1,0 0-1,0-1 0,0 0 0,0 0 0,0 0 0,1 0 0,-1 0 0,0-1 0,1 1 0,-1-1 0,1 0 0,-1 0 0,1 0 1,-1 0-1,0-1 0,1 1 0,4-3 0,18-10-4225,-1-13-1788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7431,'0'0'3849,"13"-7"-2813,-6 5-844,0 1 0,0 0 0,0 0 0,1 1 0,-1 0 1,0 0-1,0 0 0,0 1 0,10 3 0,70 21 4,-23-5-93,-21-11-80,1-3 0,0-1 0,0-2 0,57-4 0,179-28 138,-85 7-111,1554-87 40,-1289 86-36,-225 9 376,278-9 457,-368 23-737,224 30 1,-177-5-125,252 1 1,-418-26-471,0-1 0,-1-1 0,1-2-1,44-11 1,18-16-2897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5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14 159 5157,'0'0'15850,"-5"9"-14911,4-8-896,0 1 0,0 0 0,0 0-1,0 0 1,0 0 0,0 0 0,1 0 0,-1 0-1,1 0 1,0 1 0,-1-1 0,1 0 0,0 0 0,0 3-1,13 4 1022,19-10 476,-17-1-1314,-1-2 1,1 0-1,0-1 1,-1 0-1,0-1 1,0 0-1,-1-2 1,0 1-1,0-2 0,-1 1 1,0-2-1,0 0 1,-1 0-1,-1-1 1,1 0-1,-2-1 1,0 0-1,10-16 1,-18 26-204,-1 1 0,1 0 0,0 0 0,-1-1 1,1 1-1,-1 0 0,1-1 0,-1 1 0,0-1 0,1 1 1,-1-1-1,0 1 0,0 0 0,0-1 0,0 1 1,0-1-1,-1 1 0,1-1 0,0 1 0,-1 0 0,0-3 1,0 3-10,0 1 0,0-1 1,1 0-1,-1 1 1,0-1-1,0 0 0,0 1 1,-1 0-1,1-1 0,0 1 1,0-1-1,0 1 0,0 0 1,0 0-1,0 0 1,0 0-1,-1 0 0,1 0 1,0 0-1,-2 0 0,-5 2-1,0 0-1,0 0 0,0 0 0,0 1 0,1 0 0,-11 6 0,0 1 18,1 1-1,0 1 1,1 1 0,-28 28-1,38-35 12,0 0-1,1 0 1,0 1-1,0 0 1,1 0-1,0 0 0,0 0 1,1 1-1,0 0 1,0 0-1,0 0 1,1 0-1,1 0 1,-1 0-1,1 9 1,1-14-36,0 1 0,1-1 0,0 0 0,-1 0 1,1 0-1,0 0 0,1 0 0,-1 0 0,0 0 0,1 0 0,0 0 0,-1-1 1,1 1-1,0-1 0,1 1 0,-1-1 0,0 0 0,1 0 0,-1 0 1,1 0-1,0 0 0,-1-1 0,1 1 0,0-1 0,0 1 0,0-1 0,0 0 1,0 0-1,6 0 0,7 3-156,1-1 1,0-1 0,1 0-1,19-2 1,-21 0-649,-1 0 1,1-2-1,-1 0 0,20-5 1,26-18-7060,-11-5-5275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5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1 946 13805,'0'0'961,"13"1"-1260,57-3 754,0-3 0,-1-3 0,84-22-1,-21 5-319,448-57 7,227-42 778,330-153 1364,-262 57-2219,-137 102-748,-536 86-6006,-109 8 987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5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11563,'0'0'192,"9"1"-421,99 4 507,-69-5-29,-1 1 0,59 11 0,-44-2 118,1-3 0,0-2 0,70-2 0,164-25 604,-198 13-771,1 5-1,-1 3 1,1 4 0,111 19-1,-87-5 3,1-5-1,0-5 0,1-5 0,-1-5 0,136-22 0,13-15-134,368-9-1,73 60-9,39-1-7,-136-66 119,-17 1-130,-478 55-44,-1 5 0,130 24-1,-95-8 393,274 2 0,-358-24-172,-30-1-233,-1 3 0,38 3 0,-69-3-145,0-1 0,0 0 1,0 1-1,0-1 0,0 1 1,0-1-1,0 1 1,0 0-1,0 0 0,-1 0 1,1 0-1,2 2 1,1 14-5972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15310,'0'0'1511,"7"11"-1036,21 41-49,-3 0 1,37 110-1,20 133-465,-35-120 161,-20-86-244,25 97 676,-47-160-1616,-1 1-1,1 42 1,-8-69-2240,-10-11 1196,-8-22-2495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0 524 14638,'0'0'4676,"9"-8"-4003,16-11-137,0 1 0,35-18-1,-34 22-202,0-2 0,0-1 0,-2-1 0,38-36 0,-42 29-162,0-2 0,-2 0 0,-1-1 0,-1-1-1,-1-1 1,-2 0 0,-1-1 0,9-35 0,-21 65-174,0-1 1,1 1-1,-1 0 1,0-1-1,1 1 1,-1-1-1,1 1 0,-1 0 1,1 0-1,-1-1 1,1 1-1,0 0 1,0 0-1,-1 0 1,1 0-1,0 0 0,0 0 1,0 0-1,0 0 1,1 0-1,-1 0 1,0 1-1,0-1 1,0 0-1,1 1 1,-1-1-1,0 1 0,1-1 1,-1 1-1,2-1 1,1 2-23,-1 0 1,1 1-1,-1-1 1,0 0-1,0 1 0,0 0 1,0 0-1,0 0 1,0 0-1,0 0 1,2 3-1,168 121 408,-17-15-4513,-124-83-979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19442,'0'0'3059,"2"8"-2760,8 53-165,-2 1 1,-1 105-1,-5-81-94,-1-66-116,0 28-890,-1-47 721,-1 0 1,1 1 0,0-1-1,-1 0 1,1 0 0,-1 0 0,1 0-1,-1 0 1,1 0 0,-1 0 0,0 0-1,1 0 1,-1 0 0,0 0 0,0 0-1,0 0 1,0-1 0,0 1 0,0 0-1,0-1 1,0 1 0,0-1 0,0 1-1,0-1 1,0 1 0,0-1 0,0 0-1,-1 1 1,1-1 0,0 0 0,0 0-1,0 0 1,-2 0 0,-18 0-5100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9225,'0'0'8349,"16"2"-6758,-5 0-1269,1-1 1,0 0-1,-1-1 1,1-1-1,0 0 0,0 0 1,-1-1-1,1-1 1,17-5-1,80-33 1523,196-82-1101,-305 123-694,6-4-1250,-6 4 1057,1 0 0,-1 0 0,0 0 1,0 0-1,0 0 0,0 0 0,0 0 0,1-1 0,-1 1 0,0 0 0,0 0 0,0 0 0,0 0 0,0 0 1,0-1-1,0 1 0,0 0 0,0 0 0,0 0 0,0 0 0,0-1 0,0 1 0,1 0 0,-1 0 1,0 0-1,0 0 0,0-1 0,-1 1 0,1 0 0,0 0 0,0 0 0,0 0 0,0-1 0,0 1 0,0 0 1,0 0-1,0 0 0,0 0 0,0-1 0,0 1 0,0 0 0,-1 0 0,1 0 0,0 0 0,0 0 1,0 0-1,0-1 0,0 1 0,-1 0 0,1 0 0,0 0 0,0 0 0,0 0 0,-15-7-7160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16976,'0'0'6855,"79"-23"-5670,-25 13-481,9-2-511,4-3-129,2-1-32,0 1-833,-7 3-1633,-12 6-1250,-10 3-3170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36 13805,'0'0'5242,"0"10"-3277,-2 30-1004,2-39-936,0 0 1,0 1-1,1-1 1,-1 0-1,1 0 1,-1 0 0,1 0-1,-1 0 1,1 0-1,0 0 1,-1 0-1,1-1 1,0 1-1,0 0 1,0 0-1,-1 0 1,1-1-1,0 1 1,0-1-1,0 1 1,0-1 0,0 1-1,0-1 1,0 1-1,1-1 1,-1 0-1,0 1 1,0-1-1,0 0 1,0 0-1,0 0 1,2 0-1,34-3 99,-29 0-100,-1 0 1,1-1-1,-1 1 0,0-1 1,-1 0-1,1-1 1,-1 0-1,1 0 0,-1-1 1,7-7-1,-6 5-10,0 1 0,1 0 0,0 1 0,1 0 0,11-7 0,-19 13 9,-1-1 0,1 1-1,-1 0 1,1 0 0,-1-1-1,1 1 1,-1 0 0,1 0-1,0 0 1,-1 0 0,1 0-1,-1 0 1,1 0 0,-1 0-1,1 0 1,-1 0 0,1 0-1,-1 0 1,1 0 0,-1 0-1,1 0 1,-1 1 0,1-1-1,-1 0 1,1 0 0,-1 1-1,1-1 1,-1 0 0,1 1-1,0 0 1,6 19 982,-7 37 970,0-42-1547,-1-4-122,1-2-222,0-1 0,0 0 1,0 0-1,3 13 1,-3-20-79,0 0 0,1 0 1,-1-1-1,0 1 1,0 0-1,1 0 1,-1 0-1,1 0 1,-1-1-1,1 1 0,-1 0 1,1-1-1,-1 1 1,1 0-1,-1-1 1,1 1-1,0 0 0,-1-1 1,1 1-1,0-1 1,0 1-1,-1-1 1,1 0-1,0 1 1,0-1-1,0 0 0,-1 0 1,1 1-1,0-1 1,0 0-1,0 0 1,0 0-1,0 0 0,0 0 1,-1 0-1,1 0 1,0 0-1,0-1 1,0 1-1,0 0 0,0 0 1,-1-1-1,1 1 1,0 0-1,0-1 1,-1 1-1,1-1 1,0 1-1,0-1 0,-1 0 1,2 0-1,2-2-450,-1-1-1,1 1 0,-1-1 1,0 1-1,0-1 0,0 0 0,0 0 1,-1 0-1,3-8 0,3-6-5155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26 13068,'0'0'3171,"-9"-5"38,5 2-2986,-1 1 1,1-1-1,-1 1 1,0 0-1,0 0 0,0 0 1,0 1-1,0 0 1,0 0-1,0 0 1,-1 1-1,1-1 1,0 1-1,0 0 0,-1 1 1,1-1-1,0 1 1,0 0-1,0 1 1,-6 1-1,-2 4-125,0 1 0,1 0 1,-1 1-1,2 0 0,0 1 0,0 0 0,0 0 0,1 2 0,1-1 0,-16 26 0,12-16 105,1 0 0,2 1 0,0 1-1,1 0 1,-11 44 0,17-55-146,1-1 0,0 1 0,1-1-1,0 1 1,1 0 0,0 0 0,1-1 0,3 19 0,-3-26-54,0 0 0,1-1 0,-1 1-1,1-1 1,0 1 0,0-1 0,0 1-1,0-1 1,0 0 0,1 0 0,0 0-1,-1 0 1,1-1 0,0 1 0,0-1-1,1 1 1,-1-1 0,0 0 0,1 0-1,0-1 1,-1 1 0,1-1 0,0 0-1,-1 0 1,1 0 0,0 0 0,0-1-1,6 1 1,2 0 6,0-1 0,0-1 0,0 0-1,0 0 1,-1-1 0,1 0 0,0-1 0,19-8-1,-26 9 77,-1 0-1,1 0 1,-1 0-1,1 0 0,-1-1 1,0 0-1,0 0 1,0 0-1,-1 0 0,1 0 1,-1-1-1,0 0 0,0 0 1,0 0-1,0 0 1,-1 0-1,1 0 0,-1-1 1,0 1-1,0-1 0,-1 0 1,0 1-1,1-1 1,-1-6-1,-1 10-49,0 1 1,1-1-1,-1 0 0,0 0 1,-1 0-1,1 0 0,0 0 1,0 0-1,0 1 1,0-1-1,-1 0 0,1 0 1,0 0-1,-1 1 0,1-1 1,-1 0-1,1 0 0,-1 1 1,1-1-1,-1 0 0,1 1 1,-1-1-1,0 1 0,1-1 1,-1 0-1,0 1 0,1 0 1,-1-1-1,0 1 1,-1-1-1,-1 0-12,1 1 1,-1-1-1,0 1 0,0 0 0,1 0 1,-1 0-1,0 0 0,0 0 1,-5 2-1,1-1-39,0 1 0,0 0 0,1 1 0,-1 0 0,1 0 0,-1 0 0,-7 6 0,3 4-35,13-7-82,0-6 122,0 0 1,0 0-1,0-1 1,0 1-1,-1 0 1,1-1-1,0 1 1,0-1-1,0 0 1,0 0 0,-1 1-1,1-1 1,2-2-1,50-40-15,-46 35-2,0 0 1,0 1-1,1 0 0,0 1 0,0 0 0,0 1 0,1-1 1,0 2-1,14-6 0,-23 10 21,0 0 1,1 0-1,-1 0 0,0 0 1,0 0-1,0 1 1,0-1-1,0 0 0,0 1 1,0-1-1,0 0 1,0 1-1,0-1 1,0 1-1,0 0 0,0-1 1,0 1-1,0 0 1,0 0-1,0-1 0,-1 1 1,1 0-1,0 0 1,-1 0-1,1 0 0,-1 0 1,1 0-1,-1 0 1,1 0-1,-1 0 0,0 0 1,1 0-1,-1 0 1,0 0-1,0 1 0,0-1 1,0 0-1,0 0 1,0 1-1,1 57 33,-1-45 9,-6 123 77,10-132-922,4-11-543,5-11-1886,-3-9-2783,3-7-5295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8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10762,'0'0'1143,"12"6"-828,6 3-174,1-2 1,0 0 0,1 0 0,-1-2 0,1 0 0,21 1 0,75-3 22,1-5 0,172-25 1,53-3-125,573 35 422,-505 3-331,267 11-84,176 1 942,275-20 1536,-1074-1-2884,101-15 0,-18-15-5933,-64 9-1107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19442,'0'0'4474,"9"-5"-3401,19-10-759,71-40 890,-86 47-1016,0-1 0,-1 0 1,1-1-1,-2 0 0,12-13 1,-21 22-114,-1 0-1,0 0 1,0 0 0,0-1 0,0 1-1,0 0 1,0-1 0,0 1-1,0-1 1,-1 1 0,1-1 0,-1 0-1,1 1 1,-1-1 0,1 0 0,-1 1-1,0-1 1,0 0 0,0 1 0,0-1-1,0 0 1,0 1 0,-1-3 0,1 3-38,-1 0 0,0 0 0,0 0 1,0 0-1,-1 0 0,1 0 1,0 0-1,0 0 0,0 0 1,-1 0-1,1 1 0,0-1 0,-1 1 1,1-1-1,0 1 0,-1-1 1,1 1-1,-1 0 0,1 0 1,-3-1-1,-2 1-38,0 0 0,0 0 1,0 0-1,0 1 0,0-1 1,1 1-1,-1 1 0,0-1 0,0 1 1,1 0-1,-1 1 0,-6 3 1,2 2-8,-1 0 0,2 1 0,-1 1 0,1 0 0,1 0 0,0 1 1,0-1-1,1 2 0,0-1 0,1 1 0,1 0 0,0 1 1,0-1-1,1 1 0,1 0 0,-2 13 0,4-25 6,1 1 0,0-1 0,0 1-1,0-1 1,0 0 0,1 1 0,-1-1 0,0 1 0,0-1-1,1 0 1,-1 1 0,1-1 0,-1 0 0,1 0 0,0 1-1,0-1 1,-1 0 0,1 0 0,0 0 0,0 0 0,0 0-1,0 0 1,0 0 0,0 0 0,0 0 0,1 0 0,0 0-1,2 0 4,-1 0 0,1 0-1,-1 0 1,1-1-1,-1 1 1,1-1-1,-1 0 1,1 0-1,-1 0 1,7-1-1,3-2 0,0 0-1,0-1 0,-1 0 1,1-1-1,13-7 0,113-82-327,-93 61 363,-46 32-34,1 1 1,-1-1 0,0 1-1,1-1 1,-1 1 0,1 0-1,0-1 1,-1 1-1,1-1 1,-1 1 0,1 0-1,0-1 1,-1 1 0,1 0-1,0 0 1,-1 0-1,1 0 1,0-1 0,-1 1-1,1 0 1,0 0 0,-1 0-1,1 0 1,0 0-1,-1 1 1,1-1 0,0 0-1,-1 0 1,1 0 0,0 0-1,-1 1 1,1-1-1,0 0 1,-1 1 0,1-1-1,-1 1 1,1-1 0,-1 0-1,1 1 1,-1-1-1,1 1 1,-1-1 0,1 1-1,-1 0 1,0-1 0,1 1-1,-1-1 1,0 1-1,0 0 1,1-1 0,-1 1-1,0 0 1,0-1 0,0 1-1,0 0 1,0-1-1,0 1 1,0 0 0,0 1-1,0 56 284,-2-38-219,3-20-63,-1 1-1,0-1 0,1 1 1,-1-1-1,1 1 0,-1-1 1,1 1-1,-1-1 1,1 1-1,-1-1 0,1 0 1,-1 1-1,1-1 0,0 0 1,-1 1-1,1-1 1,-1 0-1,1 0 0,0 0 1,-1 0-1,1 1 0,0-1 1,-1 0-1,1 0 1,0 0-1,-1-1 0,1 1 1,0 0-1,-1 0 0,1 0 1,0 0-1,-1 0 1,1-1-1,-1 1 0,1 0 1,0-1-1,-1 1 0,1 0 1,0-2-1,28-10 149,0-7-89,-6 3-26,42-21-1,-59 34-46,1 0 0,0 0 0,0 1 0,0 0 0,0 0-1,0 1 1,0 0 0,1 0 0,-1 1 0,0 0 0,12 1 0,-18-1 3,1 1 0,-1 0 0,1-1 0,-1 1 0,1 0 0,-1 0 0,0 0 0,1 0 0,-1 0 0,0 0 1,0 1-1,0-1 0,0 0 0,0 0 0,0 1 0,0-1 0,0 1 0,0-1 0,-1 1 0,1-1 0,-1 1 0,1 0 0,-1-1 0,1 1 0,-1 0 1,0-1-1,0 4 0,0 56 23,0-45-11,-9 67-394,27-109-8824,-5 4 1484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13068,'0'0'14078,"11"2"-13235,-7-1-783,1 0 0,0 0 0,-1-1 0,1 1 0,0-1-1,-1 0 1,1 0 0,0-1 0,-1 1 0,1-1 0,-1 0 0,1-1 0,-1 1 0,1-1-1,-1 0 1,0 0 0,0 0 0,0 0 0,0-1 0,0 0 0,0 1 0,5-7-1,-5 6 45,1-1-1,-1 0 0,0 0 0,0 0 0,0-1 0,-1 0 0,0 1 0,1-1 0,-2 0 0,1-1 1,-1 1-1,1 0 0,-2-1 0,1 1 0,2-12 0,-4 16-87,-1 1-1,1 0 1,0-1 0,0 1-1,0-1 1,-1 1 0,1 0-1,0-1 1,0 1 0,-1-1-1,1 1 1,0 0 0,-1-1-1,1 1 1,-1 0 0,1 0-1,0-1 1,-1 1 0,1 0-1,-1 0 1,1 0 0,-1 0-1,1-1 1,0 1 0,-1 0-1,1 0 1,-1 0 0,1 0-1,-1 0 1,1 0 0,-1 0-1,1 0 1,-1 0 0,1 0-1,-1 1 1,1-1 0,0 0-1,-1 0 1,1 0 0,-1 0-1,1 1 1,-1-1 0,1 0-1,0 1 1,-1-1 0,1 0-1,0 0 1,-1 1 0,-22 13-85,-16 32 60,37-43 1,0-1 0,0 1-1,1 0 1,-1 0-1,1 0 1,0 0 0,0 0-1,0 0 1,1 0-1,-1 0 1,0 0 0,1 0-1,0 0 1,0 0-1,0 0 1,0 0 0,1 5-1,0-7 7,0 0 1,-1 0-1,1 0 0,0-1 0,0 1 1,0 0-1,-1-1 0,1 1 0,0-1 1,0 1-1,0-1 0,0 1 0,0-1 1,0 1-1,0-1 0,0 0 0,0 0 1,0 1-1,0-1 0,1 0 0,-1 0 1,2 0-1,33-1 22,-24 1-10,49-2-7,-37 0-4,0 1 0,-1 1 1,1 1-1,37 7 1,-59-7 6,1 0 1,-1-1 0,1 1-1,-1 0 1,1 1 0,-1-1-1,1 0 1,-1 1 0,0-1-1,0 1 1,0 0 0,0-1-1,0 1 1,0 0 0,0 0-1,-1 1 1,1-1 0,-1 0-1,1 0 1,-1 1 0,0-1-1,0 1 1,1 3 0,-1-94 1055,-3 75-1204,1 9-111,0 1-1,1-1 1,-1 1-1,1 0 0,0-1 1,0 1-1,0-1 1,0 1-1,0-1 0,2-4 1,-1 6 112,0 1 0,1 0 0,-1 0 1,0-1-1,1 1 0,-1 0 0,1 0 0,-1 0 1,1 0-1,0 0 0,-1 1 0,1-1 1,0 0-1,-1 1 0,1 0 0,0-1 0,0 1 1,0 0-1,-1 0 0,1 0 0,0 0 1,0 0-1,3 0 0,90-3-11854,-62 3 5637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0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126 341 5926,'0'0'22730,"-8"-3"-21849,6 2-853,-1 0 0,1 1 0,-1-1 0,1 1 0,-1-1 0,0 1 0,1 0 0,-1 0 0,0 0 0,1 0 0,-1 0 0,0 1 0,1-1 0,-4 2 0,2 0-2,0 0 1,1 0-1,0 1 1,-1-1-1,1 1 0,0 0 1,0-1-1,1 1 1,-1 0-1,1 1 1,-5 5-1,2-1 104,0 1 0,1 0 0,0-1 0,0 1 0,1 0 0,-4 18 0,6-25-123,1 0 1,-1 0-1,1 1 0,-1-1 0,1 0 1,0 0-1,0 0 0,0 0 0,0 0 1,1 0-1,-1 0 0,0 0 0,1 0 1,-1 0-1,1 0 0,0 0 0,0 0 0,0 0 1,0 0-1,0 0 0,0 0 0,0-1 1,0 1-1,1-1 0,-1 1 0,1-1 1,-1 1-1,1-1 0,0 0 0,0 0 0,-1 1 1,1-1-1,0-1 0,0 1 0,0 0 1,0 0-1,2 0 0,3 0 15,0 0 0,0-1 0,-1 1 0,1-2-1,0 1 1,0-1 0,0 0 0,0 0 0,0 0 0,-1-1 0,1 0 0,-1-1-1,1 1 1,-1-1 0,0-1 0,0 1 0,0-1 0,5-5 0,11-9-29,0-1 0,-2-2 0,21-25 0,2-2-231,-43 48 220,0-1 0,0 1 0,0 0 0,0 0 0,1-1 0,-1 1-1,0 0 1,0-1 0,1 1 0,-1 0 0,0 0 0,0-1 0,1 1 0,-1 0 0,0 0 0,1 0 0,-1 0 0,0-1 0,1 1 0,-1 0 0,0 0 0,1 0 0,-1 0 0,0 0 0,1 0 0,-1 0 0,0 0 0,1 0 0,-1 0 0,1 0 0,-1 0 0,0 0 0,1 0 0,-1 0 0,0 0 0,1 1 0,-1-1 0,4 17-229,-11 41 367,4-31-136,3-25 20,-1 0-1,1 0 1,0 0-1,0 0 1,1 0-1,-1 0 1,0 0-1,1 0 1,-1 0-1,1 0 1,-1-1-1,1 1 1,0 0-1,0 0 1,0-1-1,0 1 1,0 0-1,0-1 1,0 1-1,1-1 1,-1 1-1,0-1 1,1 0-1,-1 0 1,1 1-1,0-1 1,-1 0-1,1 0 1,0-1 0,0 1-1,0 0 1,-1-1-1,1 1 1,0-1-1,0 1 1,0-1-1,0 0 1,0 0-1,0 0 1,0 0-1,0 0 1,0 0-1,0-1 1,0 1-1,-1 0 1,4-2-1,4 0 19,-1 0 0,0-1 0,1 0 0,-1 0 0,0-1 0,-1 0 0,1-1 0,-1 1 0,11-10-1,3-7 8,-1-1 0,-2-1-1,0-1 1,-1-1 0,17-34-1,59-138 14,-85 177-47,4-9 15,-10 16-44,-6 11 7,-4 7-24,-17 17 199,2 1-1,0 1 1,2 1-1,0 1 1,2 1-1,1 1 1,-18 36-1,32-55-124,-1 0-1,1 0 1,1 0 0,0 1-1,0-1 1,1 1 0,0 0 0,1-1-1,0 1 1,0 17 0,2-23-21,-1 0 1,1 1-1,1-1 1,-1 0-1,0 1 1,1-1-1,0 0 1,0 0-1,0-1 1,1 1-1,-1 0 1,1-1-1,0 1 1,0-1-1,0 0 1,0 0-1,0 0 1,1 0-1,0-1 1,-1 1-1,1-1 1,0 0-1,0 0 1,0 0-1,8 2 1,3 0-583,1 0 1,1-1-1,-1 0 1,1-1-1,-1-1 0,33-2 1,1-4-6190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11 10922,'0'0'10074,"-9"-3"-8430,6 2-1586,-1-1 1,0 1-1,1 0 0,-1 0 1,0 1-1,0-1 0,0 1 0,0 0 1,0 0-1,0 0 0,0 0 1,0 1-1,1 0 0,-1 0 1,0 0-1,0 0 0,1 0 0,-1 1 1,0-1-1,1 1 0,0 0 1,-1 0-1,1 1 0,-4 3 0,-5 5 46,0 2 0,1-1 0,1 1 0,0 1-1,1 0 1,0 0 0,1 1 0,1 0-1,0 0 1,1 0 0,1 1 0,0 0-1,1 1 1,1-1 0,-2 22 0,5-36-102,-1 0 0,1 0 0,0 0 0,0 0 0,0 0 1,0 0-1,0 0 0,0 0 0,1 0 0,-1 0 0,1 0 0,-1 0 1,1-1-1,0 1 0,0 0 0,0 0 0,0-1 0,0 1 0,0 0 1,0-1-1,0 1 0,1-1 0,-1 1 0,0-1 0,1 0 0,-1 0 1,1 0-1,0 1 0,-1-1 0,1-1 0,0 1 0,0 0 0,0 0 0,0-1 1,-1 1-1,1-1 0,0 0 0,0 1 0,0-1 0,0 0 0,0 0 1,0 0-1,3-1 0,3 0 8,1 0 0,-1-1 1,0-1-1,1 1 0,-1-1 1,0-1-1,-1 1 0,14-9 1,1-3 71,0-1 0,-2 0 0,0-2 0,-1 0 1,-1-1-1,0-1 0,-2-1 0,0 0 0,22-42 1,-29 47 1008,-12 29-270,-2 6-1175,-10 52 483,3 1 0,3-1 0,4 2 0,3-1 0,2 0 0,18 120 0,-16-177-101,3 20 31,2 72-1,-7-100-38,0 1 1,-1-1 0,0 0-1,0 1 1,0-1-1,-1 0 1,0 1 0,0-1-1,-1 0 1,0 0 0,0-1-1,-1 1 1,1-1 0,-1 1-1,-10 10 1,13-16 16,0 0 0,0 0 0,0 0 0,-1 0 0,1 0 0,0 0 1,0 0-1,-1 0 0,1-1 0,-1 1 0,1 0 0,-1-1 0,1 1 0,-1-1 0,1 0 1,-1 0-1,1 1 0,-1-1 0,1 0 0,-1 0 0,1 0 0,-1 0 0,1-1 1,-3 1-1,2-2-2,0 1 0,-1 0 1,1-1-1,0 1 0,0-1 1,0 0-1,1 1 0,-1-1 1,0 0-1,1 0 0,-1 0 1,1 0-1,-2-4 0,-3-7 9,0 0-1,1-1 0,1 0 0,-4-16 1,0-12-59,1-1 0,-1-48 0,7 73 7,1 0 0,0 0 1,2 0-1,0 0 0,1 0 0,1 1 1,11-32-1,-11 40 11,0 1-1,1 0 1,0 1 0,0-1-1,1 1 1,0 0 0,0 0 0,1 1-1,0-1 1,11-6 0,6-3-412,1 2 1,26-12 0,27-15-4472,-26 8-1831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76 13229,'0'0'8472,"-4"9"-8248,-2 6-168,1 0 0,-6 28 0,9-37-16,1 0 0,0-1-1,0 1 1,1 0 0,0 0 0,0 0 0,0-1 0,1 1 0,0 0-1,0 0 1,0-1 0,1 1 0,3 6 0,-4-10-7,0-1 0,0 1-1,1-1 1,-1 0 0,0 1 0,1-1 0,-1 0 0,1 0 0,0 0 0,-1 0 0,1 0-1,0 0 1,0-1 0,-1 1 0,1 0 0,0-1 0,0 1 0,0-1 0,0 0-1,0 0 1,0 0 0,0 0 0,0 0 0,0 0 0,0 0 0,-1-1 0,1 1 0,0-1-1,0 1 1,0-1 0,0 0 0,-1 0 0,1 1 0,2-3 0,4-1 212,0 0 0,-1-1 0,1 0 0,-1 0 0,13-13 0,-8 5 101,-1 0 0,0-1 0,16-27 0,-22 34-203,-1 0-1,-1-1 0,1 0 1,-1 0-1,-1 0 0,0 0 1,0 0-1,0-1 1,0-13-1,-3 56-269,0-14 69,1 1 0,0 0 0,2 0 0,0-1 0,6 23 0,-7-39 85,0 0-1,0 0 1,1 0 0,-1-1-1,1 1 1,0 0 0,0-1-1,0 0 1,1 1 0,-1-1-1,1 0 1,-1 0 0,1 0 0,0-1-1,0 1 1,1-1 0,-1 0-1,0 1 1,1-1 0,-1-1-1,1 1 1,0 0 0,-1-1-1,1 0 1,0 0 0,0 0 0,0 0-1,0-1 1,0 0 0,0 0-1,0 0 1,8-1 0,-8 1 62,-1-1 1,1 0-1,-1 0 1,1 0-1,-1 0 1,1 0-1,-1-1 1,0 0-1,0 0 1,0 0-1,0 0 1,0 0-1,0 0 1,0-1-1,-1 1 1,1-1-1,-1 0 1,0 0-1,1 0 1,-1 0-1,-1 0 1,1 0-1,0-1 1,-1 1-1,0-1 1,0 1-1,1-5 1,2-8 65,-1 0 0,-1-1 1,0 1-1,-1-27 1,-3 35-220,-1 15-136,-3 18 47,6-24 153,0 1-1,0-1 1,0 0-1,0 1 0,1-1 1,-1 1-1,0-1 1,1 0-1,-1 1 0,1-1 1,0 0-1,-1 0 1,1 1-1,0-1 1,0 0-1,-1 0 0,1 0 1,0 0-1,0 0 1,0 0-1,0 0 0,1 0 1,-1 0-1,0 0 1,0-1-1,2 2 0,1-1 8,0 0 0,1 0 0,-1 0 0,0 0 0,1 0 0,-1-1 0,0 0 0,9 0 0,2-2 12,0 0-1,0-1 0,0-1 1,19-7-1,-12 2-6,-1-1 1,39-23-1,-53 28-3,-1 1 1,0-1-1,1 0 1,-2 0-1,1-1 1,0 0-1,-1 0 1,0 0-1,-1 0 1,1-1-1,-1 0 1,4-11-1,-7 18-6,-1 0 0,0-1 0,1 1 0,-1-1 0,0 1 0,0-1 0,0 1 0,0-1 0,1 1 0,-1-1 0,0 1 0,0-1 0,0 1 0,0-1 0,0 1 0,0-1 0,0 1 0,0-1 0,0 1 0,0-1 0,-1 1 0,1-1 0,0 1 0,0-1 0,0 1 0,-1-1-1,1 1 1,0-1 0,0 1 0,-1-1 0,1 1 0,0 0 0,-1-1 0,1 1 0,-1 0 0,1-1 0,0 1 0,-1 0 0,1-1 0,-1 1 0,1 0 0,-1 0 0,1 0 0,-1 0 0,1-1 0,-1 1 0,1 0 0,-1 0 0,1 0 0,-1 0 0,1 0 0,-1 0 0,1 0 0,-1 0 0,1 0 0,-1 0 0,1 1 0,-1-1 0,-31 12-120,23-5 117,0 1-1,1 0 1,-1 0 0,2 0-1,-1 1 1,1 0 0,0 1-1,1 0 1,0 0 0,1 0 0,0 0-1,1 1 1,0 0 0,0 0-1,1 0 1,-3 23 0,6-32 3,1 0 0,-1 0 0,0 0 0,1 0 0,-1 0 0,1 0 0,0-1 0,0 1 0,0 0 0,0-1 0,0 1 0,0 0 0,0-1 0,0 1 0,0-1 0,1 0 0,-1 1 0,1-1 0,-1 0 0,1 0 0,0 0 0,-1 0 0,1 0 0,0 0 0,-1 0 0,1-1 0,0 1 0,0-1 0,0 1 0,0-1 0,3 1 0,8 0-7,0 1 1,1-2 0,19 0-1,-25-1-14,3 1-399,0-1 0,0 0 0,0-1 0,0-1 0,19-6 0,22-18-6669,-7-5-5518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13 104 11307,'0'0'11360,"0"12"-10741,3 239 2016,1-66-930,-2-176-962,2-17-86,2-20 41,-3-7-373,-4-65-1,0 84-344,-1 1 0,-1-1 0,0 1-1,-1-1 1,0 1 0,-12-24-1,19 45-17,0 0-1,1 0 0,0-1 1,0 1-1,0-1 0,1 0 1,0 0-1,0 0 0,0-1 1,0 1-1,1-1 1,-1-1-1,1 1 0,0-1 1,1 0-1,-1 0 0,0-1 1,1 0-1,-1 0 0,1 0 1,0-1-1,0 0 0,-1 0 1,1-1-1,0 0 1,0 0-1,0 0 0,0-1 1,-1 0-1,1-1 0,13-4 1,-8 3 77,1-2-1,-1 0 1,0 0 0,0-1 0,-1-1 0,0 0-1,0 0 1,-1-1 0,1-1 0,-2 1 0,1-2 0,-1 1-1,-1-1 1,0-1 0,0 1 0,7-15 0,-10 13 48,-1-1 1,0 1 0,0 0-1,-2-1 1,1 0 0,-2 0-1,0 0 1,0 0-1,-1 0 1,-1 0 0,-2-16-1,3 28-87,0 0 0,0 0 0,0 0 0,0 0 0,0 0 0,-1 0 0,1 0 0,0 0 0,-1 0 0,1 0 0,0 0-1,-1 1 1,1-1 0,-1 0 0,1 0 0,-1 0 0,0 1 0,1-1 0,-1 0 0,0 0 0,1 1 0,-1-1 0,0 1 0,0-1-1,0 1 1,0-1 0,-1 1-8,1 0-1,0 0 1,0 0-1,0 1 1,0-1-1,-1 0 1,1 1 0,0-1-1,0 1 1,0-1-1,0 1 1,0 0-1,0-1 1,0 1-1,0 0 1,1 0-1,-2 1 1,-32 44-206,29-37 205,-58 113-53,56-106 67,0 0-1,2 1 1,0-1 0,0 1 0,-2 31-1,6-46-4,1-1-1,0 0 0,0 0 0,0 0 1,0 0-1,0 1 0,1-1 1,-1 0-1,0 0 0,0 0 0,1 0 1,-1 0-1,1 0 0,-1 1 1,1-1-1,-1 0 0,1 0 0,0-1 1,-1 1-1,1 0 0,0 0 1,0 0-1,0 0 0,0-1 0,0 1 1,1 1-1,1-1 6,0 0 0,-1 0 0,1-1-1,0 1 1,0-1 0,0 1 0,0-1 0,0 0 0,0 0 0,4-1-1,5 0 32,-1-2 0,1 1 0,-1-2 0,17-6 0,13-10 4,-29 13-44,0 0 0,0 1 0,1 1 0,0 0 1,0 1-1,0 0 0,0 1 0,27-3 0,-39 7-1,1 0 0,-1-1 0,1 1 0,0 0 0,-1 0-1,0 0 1,1 0 0,-1 0 0,0 0 0,1 0 0,-1 0 0,0 1-1,0-1 1,0 0 0,0 1 0,0-1 0,0 1 0,0-1 0,-1 1 0,1-1-1,-1 1 1,1 0 0,-1-1 0,1 1 0,-1 0 0,0 0 0,0-1-1,0 1 1,0 0 0,0-1 0,0 3 0,-2 66 64,1-62-50,-14 81 61,31-108-4101,-3-2-704,3-5-2445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16400,'0'0'2738,"-7"11"-85,4-7-2341,-32 54 2596,33-55-2767,0 0-1,1 1 1,-1-1 0,1 0-1,0 1 1,0-1 0,0 0-1,0 1 1,1-1-1,0 1 1,-1-1 0,1 1-1,0 0 1,1-1 0,-1 1-1,1-1 1,-1 1-1,1-1 1,2 5 0,-2-7-127,1 1 1,0 0-1,0 0 1,0-1-1,0 1 1,0-1-1,0 0 1,1 0-1,-1 0 1,0 0-1,1 0 1,-1 0-1,0 0 1,1-1 0,-1 1-1,1-1 1,-1 0-1,1 0 1,0 0-1,-1 0 1,1 0-1,-1 0 1,1-1-1,4-1 1,0 1 13,1-1 0,-1 0 0,1-1 0,-1 0 0,0 0 0,0 0 0,7-5 0,23-27 68,-32 29-35,1 1 1,-1-1-1,1 1 0,0 0 0,0 0 0,1 0 0,0 1 0,10-5 0,-16 9-45,-1 0-1,1 0 1,-1 1 0,1-1 0,0 0 0,-1 1 0,1-1-1,-1 0 1,0 1 0,1-1 0,-1 1 0,1-1-1,-1 1 1,0-1 0,1 1 0,-1-1 0,0 1 0,1-1-1,-1 1 1,0-1 0,0 1 0,0 0 0,1-1-1,-1 1 1,0-1 0,0 1 0,0 0 0,0-1 0,0 1-1,0 0 1,0-1 0,0 1 0,-1 0 0,1 33 235,0-28-138,0-3-89,0 0 0,0 0 0,0 0 1,0 0-1,0 0 0,1 0 0,-1 0 0,1 0 0,0 0 0,0 0 1,0-1-1,0 1 0,0 0 0,1-1 0,-1 1 0,1-1 0,0 1 1,0-1-1,3 4 0,-3-5 6,1 0 0,0 0 0,-1 0 0,1-1 0,-1 1 0,1-1 0,0 1 0,-1-1 0,1 0 1,0 0-1,-1 0 0,1 0 0,0-1 0,-1 1 0,1-1 0,0 0 0,-1 1 0,1-1 0,-1 0 0,1-1 0,-1 1 0,4-3 0,48-29 220,-45 26-253,0 1 1,0 0-1,1 0 1,0 1-1,0 0 1,0 1-1,0 0 1,1 0-1,0 1 0,-1 0 1,13 0-1,-22 3-5,-1 1-1,1 0 1,0-1-1,0 1 1,-1 0-1,1-1 1,-1 1-1,1 0 1,0 0-1,-1 0 0,1 0 1,-1-1-1,0 1 1,1 0-1,-1 0 1,0 0-1,1 0 1,-1 0-1,0 0 1,0 0-1,0 0 1,0 0-1,0 0 0,0 0 1,0 0-1,0 0 1,-1 0-1,1 1 1,-4 34 68,-7 0 15,8-30-67,1 1 0,0 0 0,0 0 0,0 0 0,-1 13 0,3-19-173,0-45-5398,0 12 380,0-7-2094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18417,'0'0'8809,"63"5"-19187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64 14542,'2'-9'3753,"-2"1"-2636,0 5-774,0 0 0,1-1 0,-1 1 0,1 0 0,-1 0 0,1 0 1,0 0-1,0 0 0,0 0 0,0 0 0,1 0 0,-1 0 0,4-3 0,-5 6-273,1 0-1,-1 0 1,1 0 0,-1 1 0,0-1-1,1 0 1,-1 0 0,1 1 0,-1-1 0,0 0-1,1 1 1,-1-1 0,0 0 0,0 1-1,1-1 1,-1 1 0,0-1 0,0 0-1,0 1 1,1-1 0,-1 1 0,0-1-1,0 1 1,0-1 0,0 1 0,0-1-1,0 1 1,0-1 0,0 1 0,0-1 0,0 1-1,0-1 1,0 0 0,0 2 0,2 21 8,-4 53 1524,-21 145 1,12-144-650,11-74-926,-4 26 294,1 0 1,1 0 0,2 36-1,0-64-314,0 1 0,0-1 0,0 1 0,0-1 0,0 1 0,0-1 0,1 1 0,-1-1 0,0 1-1,1-1 1,-1 0 0,1 1 0,0-1 0,-1 1 0,1-1 0,0 0 0,0 0 0,0 1 0,0-1-1,0 0 1,0 0 0,0 0 0,0 0 0,0 0 0,1 0 0,-1-1 0,0 1 0,0 0 0,1 0-1,-1-1 1,1 1 0,-1-1 0,1 0 0,-1 1 0,1-1 0,-1 0 0,1 0 0,-1 0 0,1 0-1,-1 0 1,1 0 0,-1 0 0,1 0 0,-1-1 0,0 1 0,4-2 0,1 0 19,1-1 0,0 0 1,-1-1-1,0 1 0,1-1 0,-2-1 1,1 1-1,7-8 0,21-28-30,-3-1 0,-1-2 0,-2 0 0,-3-2 0,23-53-1,-27 55-29,-17 38 58,-6 13-12705,-9 2 4001</inkml:trace>
  <inkml:trace contextRef="#ctx0" brushRef="#br0" timeOffset="1">194 444 18161,'0'0'6727,"-3"57"-4678,13-42-992,8-3-384,4-1-545,1 0-64,-1-2-1761,-3-4-3941,-3-5-9640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169 367 10090,'0'0'8429,"0"-9"-6160,0 7-2158,0 0-20,0 0 0,0 1 1,1-1-1,-1 1 0,0-1 0,0 0 0,-1 1 0,1-1 0,0 0 0,-1 1 1,1-1-1,0 1 0,-1-1 0,0 1 0,1-1 0,-1 1 0,0-1 0,0 1 1,0 0-1,0-1 0,0 1 0,0 0 0,0 0 0,0 0 0,-1 0 0,1 0 0,0 0 1,-1 0-1,1 0 0,0 0 0,-1 1 0,1-1 0,-1 0 0,0 1 0,1 0 1,-1-1-1,1 1 0,-1 0 0,0 0 0,1 0 0,-1 0 0,1 0 0,-1 0 1,-2 1-1,-1-1-6,-1 1 0,1 0-1,0 1 1,-1-1 0,1 1 0,0 0 0,0 1 0,1-1 0,-1 1 0,0 0 0,1 0 0,-1 0 0,1 1 0,0-1 0,0 1-1,1 0 1,-1 0 0,-3 6 0,3-4-68,0-1 0,1 1 0,0 0 0,0-1 0,0 2 0,0-1 0,1 0 0,0 0 0,1 1 0,-1-1 0,1 1 0,0 0 0,1-1 0,0 13 0,0-18-13,1 0 0,-1 0 0,0 0 0,1 0 0,-1 0 0,1 0-1,0 0 1,-1 0 0,1 0 0,0 0 0,-1 0 0,1 0 0,0-1 0,0 1 0,0 0 0,0-1 0,0 1-1,0 0 1,0-1 0,0 1 0,0-1 0,0 1 0,0-1 0,0 0 0,0 1 0,0-1 0,0 0 0,1 0-1,-1 0 1,0 0 0,0 0 0,0 0 0,0 0 0,0 0 0,0-1 0,1 1 0,-1 0 0,0-1 0,1 0-1,4 0 90,0-1 0,0 1 0,0-2 0,0 1 0,0-1-1,5-3 1,4-7 162,1 0-1,-2-1 1,0-1 0,-1 0-1,0-1 1,-1 0-1,-1-1 1,0 0 0,-2-1-1,0 0 1,-1-1-1,11-35 1,-20 58-280,1 0-1,0 1 1,0-1-1,0 1 1,0-1 0,1 0-1,0 1 1,0-1-1,0 0 1,0 1-1,1-1 1,-1 0 0,1 0-1,0 0 1,0-1-1,1 1 1,-1 0 0,1-1-1,4 6 1,-4-6 34,0 0 0,0-1 0,0 1 1,0 0-1,0-1 0,0 1 0,1-1 1,-1 0-1,1 0 0,0-1 0,-1 1 0,1-1 1,0 0-1,0 0 0,0 0 0,0 0 1,0-1-1,0 1 0,0-1 0,0 0 1,0 0-1,0-1 0,0 1 0,6-2 0,-2-1 68,-1-1 0,0 0 0,0 0 0,0 0 0,-1-1 0,1 0-1,-1 0 1,0-1 0,-1 0 0,1 0 0,6-10 0,2-4 73,-1 0-1,17-36 1,-22 39-111,-1 0 0,-1-1-1,-1 1 1,0-2 0,-2 1 0,0 0-1,1-37 1,-36 118-487,7 3 470,-22 89-1,41-125 56,0-1-1,2 1 0,2 0 1,0 0-1,5 54 0,1-65-76,0 0 1,2 0-1,0 0 0,1-1 0,1 0 0,16 27 0,-16-31-20,0 0 0,-1 1 0,0-1 0,-1 2 0,-1-1 0,0 0 0,-1 1 0,-1 0 0,0 0 0,0 24 0,-3-38 24,0-1-1,0 0 1,0 0-1,0 0 0,0 0 1,-1 1-1,1-1 1,0 0-1,-1 0 0,1 0 1,-1 0-1,1 0 0,-1 0 1,1 0-1,-1 0 1,0 0-1,1 0 0,-1 0 1,0 0-1,0 0 1,0 0-1,0-1 0,0 1 1,0 0-1,0-1 0,0 1 1,0-1-1,0 1 1,0-1-1,0 1 0,0-1 1,0 0-1,-3 1 1,2-1 6,0 0 1,0 0-1,0-1 1,-1 1-1,1 0 1,0-1-1,0 0 1,0 1-1,0-1 1,0 0-1,0 0 1,0 0-1,1 0 1,-1 0-1,0-1 1,0 1-1,1 0 1,-3-3-1,-8-12 1,0-1 0,1 1-1,1-2 1,1 0 0,0 0 0,1 0-1,1-1 1,1 0 0,1-1-1,1 0 1,0 1 0,1-1-1,0-40 1,4 56-14,-1 0-1,1 0 1,0-1 0,0 1-1,0 0 1,0 0-1,1 1 1,-1-1 0,1 0-1,0 0 1,0 1 0,1-1-1,-1 1 1,1 0 0,-1 0-1,1 0 1,0 0 0,1 0-1,-1 0 1,0 1-1,1-1 1,3-1 0,11-6-539,1 2 1,0-1-1,29-7 0,6-3-3604,-7-4-3787,3-5-8413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13613,'0'0'592,"11"-1"-170,77-6 1880,149 8 0,77-4-1434,32-41-773,178-12-51,20 51 330,-349 32-743,-194-27 146,0 0 0,0 0 1,0 0-1,1 0 0,-1 0 0,0 0 0,0 0 0,0 0 0,0 0 0,0 0 0,0 0 1,0-1-1,0 1 0,0-1 0,0 1 0,0 0 0,0-1 0,0 0 0,0 1 1,0-1-1,0 1 0,-1-1 0,1 0 0,0 0 0,0 0 0,-1 1 0,2-3 1,3-16-8304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16752,'-2'6'7439,"-4"5"-5065,-3 7-2274,0 12 390,2 0-1,0 1 0,-3 55 1,6 95 800,4-147-1036,0-10-134,1 1-1,6 27 1,-7-46-108,1 1 0,1-1 0,-1 0 0,1 0 0,0-1 0,1 1 0,-1 0 0,1-1 0,0 1 0,0-1 0,1 0 0,0 0 0,0 0 0,5 4 0,-9-9-43,0 0 0,0 1 0,0-1 0,0 0 0,0 0 0,0 0 0,0 1 0,0-1 0,0 0 0,0 0 0,0 0 0,1 0 0,-1 1 0,0-1 0,0 0 0,0 0-1,0 0 1,0 0 0,1 0 0,-1 0 0,0 1 0,0-1 0,0 0 0,0 0 0,1 0 0,-1 0 0,0 0 0,0 0 0,0 0 0,1 0 0,-1 0 0,0 0 0,0 0 0,0 0 0,1 0-1,-1 0 1,0 0 0,0 0 0,0 0 0,1 0 0,-1 0 0,0 0 0,0 0 0,0-1 0,0 1 0,1 0 0,-1 0 0,0 0 0,0 0 0,0 0 0,0 0 0,0-1 0,1 1-1,-1 0 1,0 0 0,0 0 0,0 0 0,0-1 0,0 1 0,0 0 0,0 0 0,0 0 0,0-1 0,-5-18-1746,-17-24-1735,-91-96-7673,72 95 11521,-1 1 5015,42 43-5259,0 0 0,0 0 1,0 0-1,0 0 0,-1 0 1,1-1-1,0 1 0,0 0 1,0 0-1,0 0 0,0 0 1,0-1-1,0 1 0,0 0 1,0 0-1,0 0 1,0 0-1,0-1 0,0 1 1,0 0-1,0 0 0,0 0 1,0-1-1,0 1 0,0 0 1,0 0-1,0 0 0,0 0 1,0-1-1,0 1 0,0 0 1,0 0-1,0 0 0,0 0 1,0-1-1,1 1 0,-1 0 1,0 0-1,0 0 0,0 0 1,0 0-1,0-1 0,0 1 1,1 0-1,-1 0 1,0 0-1,0 0 0,1 0 1,15-6 1613,29-1-1464,-33 6 518,164-21-571,-116 18-3522,-1 1-4066,-32 3 753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42 9065,'0'0'10340,"8"-2"-8178,-2 0-1980,19-1 1004,-24 4-1114,0-1-1,0 1 1,-1-1-1,1 1 1,0 0-1,0 0 1,0-1 0,-1 1-1,1 0 1,0 0-1,-1 0 1,1 0-1,-1 0 1,1 0 0,-1 0-1,0 0 1,1 0-1,-1 0 1,0 0-1,0 0 1,1 0-1,-1 0 1,0 0 0,0 0-1,0 1 1,-1-1-1,1 0 1,0 1-1,-1 9 70,-1 0 0,0 0 0,0 0 0,-1 0 0,-1-1 1,1 1-1,-2-1 0,0 0 0,0 0 0,-6 9 0,4-8 19,0 0 1,2 1-1,-1 0 0,1 0 1,1 1-1,-4 20 1,7-32-141,1 0 0,0 0 1,0 0-1,0 0 0,0 0 0,0 0 1,0 0-1,0 0 0,0 0 0,0 0 1,0 0-1,0 0 0,1 0 0,-1 0 1,0 0-1,1 0 0,-1-1 0,1 1 1,-1 0-1,1 0 0,-1 0 0,1 0 1,0-1-1,-1 1 0,1 0 0,0-1 1,0 1-1,0 0 0,-1-1 0,1 1 1,0-1-1,0 1 0,0-1 0,0 0 1,0 1-1,0-1 0,0 0 0,0 0 1,0 1-1,0-1 0,0 0 0,0 0 0,0 0 1,0 0-1,0 0 0,0-1 0,0 1 1,0 0-1,0 0 0,0-1 0,0 1 1,0-1-1,7-1 67,0 0 0,-1-1 0,1 0 1,-1 0-1,11-7 0,16-12-15,-1-3 1,-1 0-1,-1-2 1,-1-2-1,-1 0 1,45-63-1,-84 106-130,2 1-1,-1 0 1,2 0-1,-10 30 0,13-36 108,2-1-1,0 1 1,0 0-1,0 0 1,1 0-1,1 0 1,-1 1-1,1-1 1,1 0-1,2 15 0,-2-22-30,0 0-1,0 0 0,0 0 0,0-1 1,0 1-1,0 0 0,1-1 0,-1 1 0,1 0 1,-1-1-1,1 0 0,-1 1 0,1-1 1,0 0-1,0 0 0,-1 0 0,1 0 0,0 0 1,0-1-1,0 1 0,0 0 0,0-1 1,0 0-1,0 1 0,0-1 0,1 0 0,-1 0 1,0 0-1,0 0 0,0 0 0,3-1 1,0 0 34,0 0 0,1 0 1,-1 0-1,0 0 1,1-1-1,-1 0 0,0 0 1,0 0-1,-1-1 0,1 0 1,5-3-1,-1-5-43,-1-1 0,0 0 0,0 0 0,-1-1 1,-1 0-1,0 0 0,-1 0 0,-1-1 0,6-23 0,-10 41-5,0-1 1,0 1-1,0-1 0,1 1 1,0-1-1,0 0 0,0 0 1,0 1-1,0-1 0,0 0 1,3 4-1,-3-6 14,-1-1 0,1 1 0,-1-1 0,1 1-1,-1-1 1,1 1 0,-1-1 0,1 1 0,-1-1 0,1 0-1,0 1 1,-1-1 0,1 0 0,0 1 0,-1-1 0,1 0 0,0 0-1,-1 0 1,1 0 0,0 0 0,-1 0 0,2 0 0,0 0 30,-1-1 1,1 1-1,-1-1 1,1 1-1,-1-1 1,1 0-1,-1 0 1,0 0-1,1 0 1,-1 0-1,0 0 1,0 0-1,0 0 1,2-2-1,-1 0-43,1-1-1,-1 1 1,1-1-1,-1 1 0,0-1 1,-1 0-1,1 0 1,-1 0-1,1 0 0,-1 0 1,0 0-1,-1 0 0,1 0 1,-1-1-1,0 1 1,0 0-1,0 0 0,0 0 1,-1-1-1,0 1 1,1 0-1,-2 0 0,1 0 1,0 0-1,-1 0 1,0 0-1,0 1 0,0-1 1,0 1-1,0-1 0,-1 1 1,0 0-1,0-1 1,0 2-1,0-1 0,0 0 1,0 0-1,-1 1 1,1 0-1,-1 0 0,0 0 1,1 0-1,-1 0 1,-5 0-1,16 6-8223,34 19-4574,-23-17 5026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20 14446,'0'0'9433,"-9"-3"-7933,4 0-1387,0 1 38,0 0 1,0 0-1,0 0 1,-1 0-1,1 1 1,-1 0-1,-5-1 1,8 2-130,1 0 1,-1 1 0,0-1-1,1 1 1,-1-1-1,0 1 1,1 0-1,-1 0 1,1 0 0,-1 0-1,1 1 1,0-1-1,-1 1 1,1-1-1,0 1 1,0 0-1,0 0 1,0 0 0,0 0-1,-2 3 1,-1 2 103,0-1-1,0 1 1,1-1 0,0 1 0,0 1-1,0-1 1,1 0 0,0 1 0,1 0 0,0 0-1,0 0 1,0 0 0,1 0 0,1 0 0,-1 12-1,1-18-113,1-1 0,-1 0 1,0 0-1,1 1 0,-1-1 0,1 0 0,-1 0 0,1 0 0,-1 0 0,1 1 0,0-1 0,0 0 1,-1 0-1,1 0 0,0 0 0,0-1 0,0 1 0,0 0 0,0 0 0,0-1 0,1 1 0,0 0 1,36 8 581,-27-8-389,0-1 0,-1-1 0,1 0 0,-1 0 1,12-4-1,-17 4-151,1-1 1,-1-1-1,0 1 0,-1-1 1,1 0-1,0 0 1,-1 0-1,0-1 1,1 1-1,-1-1 1,-1 0-1,1 0 0,-1-1 1,4-4-1,-6 8-38,0-1 0,0 0-1,0 0 1,-1 1 0,1-1-1,0 0 1,-1 0-1,1 0 1,-1 1 0,0-1-1,0 0 1,0 0 0,1 0-1,-2 0 1,1 0 0,0 0-1,0 0 1,-1 0-1,1 1 1,-1-1 0,1 0-1,-1 0 1,0 0 0,0 1-1,1-1 1,-1 0 0,-1 1-1,1-1 1,0 1-1,0-1 1,0 1 0,-1 0-1,1-1 1,-1 1 0,1 0-1,-1 0 1,0 0-1,1 0 1,-1 0 0,0 0-1,-3 0 1,-4-3-262,0 0 0,-1 1-1,1 0 1,-1 0 0,0 1 0,0 1-1,-15-2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14574,'0'0'9796,"-1"11"-8702,-1 1-763,-7 86 1747,9-91-1975,0 0-1,0-1 1,0 1 0,1-1 0,0 1 0,0-1 0,1 1 0,0-1 0,0 0 0,0 0-1,1 0 1,0 0 0,5 8 0,-6-12-63,0-1-1,1 1 1,-1 0 0,1-1-1,-1 1 1,1-1 0,-1 0-1,1 0 1,0 0 0,0 0-1,-1 0 1,1 0 0,0-1-1,0 0 1,0 1 0,0-1-1,0 0 1,-1 0-1,1-1 1,0 1 0,0-1-1,0 1 1,0-1 0,-1 0-1,5-2 1,5-1 75,-1-1 0,1-1 1,-2 0-1,18-12 0,3-7-53,-2-1 0,-1-2 0,-1-1 0,23-33 0,-49 62-63,-1 0 0,0 0 0,0 0 0,0 0 0,0 0 0,0 0 0,1 0 0,-1 0 0,0 0 0,0 0 0,0-1 0,0 1 0,0 1 0,1-1 0,-1 0 0,0 0 0,0 0 0,0 0 0,0 0 0,1 0 0,-1 0 0,0 0 0,0 0 0,0 0 0,0 0 0,0 0 0,1 0 0,-1 0 0,0 0 0,0 1 0,0-1 0,0 0 0,0 0 0,0 0 0,0 0 0,0 0 0,0 0 0,1 1 0,-1-1 0,0 0 0,0 0 0,0 0 0,0 0 0,0 0 0,0 1 0,0-1 0,0 0 0,0 0 0,0 0 0,0 0 0,0 1 0,0-1 0,0 0 0,0 0 0,0 0 0,0 0 0,0 0 0,0 1 0,-1-1 0,1 0 0,3 23-131,-2 23-60,-1-42 194,-1 1 32,1 0 0,0 0 0,1 0 0,-1 0 0,1 0 0,0 0 0,0 0 0,3 7 0,-3-11-17,0 0-1,0 0 0,0 1 1,0-1-1,0 0 1,1 0-1,-1 0 0,0-1 1,1 1-1,-1 0 1,1 0-1,-1-1 1,1 1-1,-1-1 0,1 1 1,0-1-1,-1 0 1,1 0-1,-1 0 0,1 0 1,0 0-1,-1 0 1,1 0-1,0 0 0,-1 0 1,1-1-1,-1 1 1,1-1-1,-1 1 1,3-2-1,7-2 80,-1-1 0,-1 1 0,1-1 0,-1-1 0,0 0 0,0 0 0,0-1 0,11-13 0,-11 12-99,-1 0 1,1 1-1,0 0 1,1 1-1,0-1 0,0 2 1,16-8-1,-25 13 2,0 0-1,0 0 1,1 0-1,-1-1 0,0 1 1,0 0-1,0 0 0,0 0 1,0 1-1,0-1 1,0 0-1,0 0 0,0 1 1,0-1-1,1 0 0,-1 1 1,0-1-1,-1 1 1,1-1-1,0 1 0,0 0 1,0-1-1,0 1 0,0 0 1,-1 0-1,1 0 1,0-1-1,-1 1 0,1 0 1,0 0-1,-1 0 0,1 0 1,-1 0-1,0 0 1,1 0-1,-1 0 0,0 0 1,1 0-1,-1 1 0,0-1 1,0 0-1,0 0 1,0 0-1,0 1 0,-1 67-96,0-46 83,1 43 41,1-66-61,-1 1 0,0-1 0,0 0 0,1 0-1,-1 0 1,0 1 0,0-1 0,1 0 0,-1 0 0,0 0 0,1 0-1,-1 0 1,0 0 0,0 0 0,1 0 0,-1 0 0,0 0-1,1 0 1,-1 0 0,0 0 0,1 0 0,-1 0 0,0 0-1,0 0 1,1 0 0,-1 0 0,0 0 0,1 0 0,-1-1 0,0 1-1,0 0 1,1 0 0,-1 0 0,0 0 0,0-1 0,1 1-1,-1 0 1,0 0 0,0-1 0,0 1 0,0 0 0,1 0 0,-1-1-1,0 1 1,0 0 0,0 0 0,0-1 0,0 1 0,12-13-2732,12-28-9351,-10 17-2435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90 18449,'0'0'2493,"2"-9"-523,0 4-1731,8-39 1140,-10 43-1328,0 0 1,0-1-1,1 1 0,-1 0 0,0 0 0,0 0 0,-1 0 1,1 0-1,0 0 0,0 0 0,0 0 0,-1 0 0,1 0 0,-1 0 1,1 0-1,-1 0 0,1 0 0,-1 0 0,1 0 0,-1 0 1,0 0-1,1 0 0,-1 1 0,0-1 0,0 0 0,0 1 1,0-1-1,0 0 0,1 1 0,-1-1 0,0 1 0,0-1 1,-1 1-1,1 0 0,0-1 0,0 1 0,0 0 0,0 0 1,0 0-1,-2 0 0,-5 0 61,1 2 1,-1-1-1,0 1 1,1 0-1,-1 0 0,1 1 1,0 0-1,0 0 1,0 1-1,0 0 0,1 0 1,-1 0-1,-10 11 1,7-6 205,0 1 0,0 0 0,1 1 0,1 0 0,0 0 1,-13 24-1,20-33-297,0 0 1,0 0-1,0 0 1,0 0-1,0 1 1,0-1-1,1 0 0,-1 0 1,1 0-1,0 1 1,0-1-1,0 0 1,0 1-1,0-1 1,0 0-1,0 0 1,2 4-1,-2-5-11,1 1 0,0-1-1,0 0 1,0 0 0,0 0 0,0 0-1,0 1 1,0-1 0,0-1 0,0 1-1,0 0 1,1 0 0,-1 0 0,0-1-1,1 1 1,-1 0 0,1-1 0,-1 1-1,0-1 1,3 0 0,1 1 12,1 0 0,0-1 1,-1 0-1,1 0 0,-1-1 1,1 0-1,0 0 0,-1 0 0,1 0 1,-1-1-1,0 0 0,10-5 1,-2-1 2,0 0 0,0-1 0,-1-1 0,20-20 1,-27 26-28,-1-1 0,0 0 0,0 0 0,0 0 0,-1 0 0,1 0 0,-1-1 0,-1 0 0,1 0 0,-1 0 0,0 0 0,0 0 0,0 0 0,0-10 0,-13 21-281,4 3 293,2 0 1,-1 0 0,1 1-1,0-1 1,1 1 0,0 0 0,0 1-1,1-1 1,0 1 0,1-1-1,0 1 1,0 0 0,1 0-1,0 16 1,1-25-2,0 0 0,1 0 0,-1 0-1,0 0 1,0 1 0,1-1 0,-1 0 0,0 0 0,1 0 0,-1 0-1,1 0 1,-1 0 0,1 0 0,0 0 0,-1 0 0,1 0 0,0 0 0,0-1-1,0 1 1,-1 0 0,1 0 0,0-1 0,0 1 0,0 0 0,2 0-1,0 0 20,-1-1-1,1 1 0,0-1 0,0 1 0,-1-1 0,1 0 0,0 0 0,0-1 1,-1 1-1,6-1 0,-1-1 31,1 0 0,-1-1 0,1 0 0,-1 0 0,0 0 0,0-1 0,7-6 0,2-3-16,0-2 0,22-26-1,-33 34-33,0 1 0,0-1 0,-1 0-1,0 0 1,0-1 0,0 1 0,-1-1-1,0 1 1,3-15 0,-18 30-132,-3 7-25,10-9 155,1 0 0,0 0 0,1 1-1,-1 0 1,1-1 0,1 1 0,-1 0-1,1 0 1,0 0 0,1 1 0,-1-1-1,1 8 1,2-14-2,-1 0-1,1 0 1,0 0 0,0 1-1,-1-1 1,1-1 0,0 1-1,0 0 1,0 0 0,0 0-1,1 0 1,-1-1 0,0 1-1,0 0 1,0-1-1,0 1 1,1-1 0,-1 0-1,0 1 1,0-1 0,1 0-1,-1 0 1,0 0 0,1 0-1,-1 0 1,0 0 0,1 0-1,-1 0 1,0 0-1,1-1 1,-1 1 0,1-1-1,48-9 133,3-18-109,-46 23-37,0 0 0,1 1-1,-1 0 1,1 0 0,0 1 0,0 0 0,1 0 0,14-2 0,-23 6-5,1 1 0,0 0 0,0 0 1,-1 0-1,1-1 0,-1 1 0,1 0 0,-1 0 0,0 0 0,0 0 0,0 0 0,0 0 0,0 0 0,0 0 0,-1 2 0,1 0 9,-3 29-7,2-24 29,0-1-1,0 1 0,1-1 1,0 1-1,3 14 1,-3-21-10,1 0-1,-1 0 1,1 0 0,0 0 0,0 0 0,0-1 0,0 1 0,0 0 0,0-1 0,0 1-1,1-1 1,-1 1 0,1-1 0,-1 0 0,1 1 0,-1-1 0,1 0 0,0 0-1,-1 0 1,1 0 0,0 0 0,0-1 0,0 1 0,0-1 0,0 1 0,0-1-1,0 1 1,0-1 0,2 0 0,5 0 20,0 1 0,-1-2 0,1 1 0,-1-1 0,1-1 0,-1 1 0,0-2 0,1 1 0,13-7 0,1-3-23,41-27 0,6-5-205,-66 45 232,-6 6 46,-5 6 37,-4 13-2120,12-25 32,5-16-171,-1-6-3652,0-6-3961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1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21140,'0'0'10794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17681,'0'0'6240,"8"7"-5530,-1 1-575,0 1 0,0-1-1,-1 1 1,0 0-1,-1 1 1,0-1 0,0 1-1,-1 0 1,0 1-1,-1-1 1,0 1 0,-1-1-1,1 13 1,11 66 728,-5 2 1,-3-1-1,-11 154 1,0-475 145,5 216-983,-1-29-159,1 0-1,3-1 1,1 1-1,2 0 1,14-48 0,-18 86 119,-1 2 0,1-1 0,1 0 0,-1 0 0,1 1 0,0-1 0,0 1 0,0 0 0,0 0 0,1 0 0,-1 0 0,1 0 0,0 1 0,1 0 0,-1 0 0,0 0 0,1 0 0,0 1 0,-1 0 0,1 0 0,0 0 0,0 0 0,0 1 0,0 0 0,1 0 0,-1 0 0,0 1 0,0-1 0,1 1 0,-1 1 0,0-1 0,0 1 0,6 1 0,-9-2 10,0 1 0,1 0 0,-1-1 0,0 1 0,1 0 0,-1 0 0,0 0 0,0 0 0,0 1 0,0-1 0,0 1 0,0-1 0,-1 1 0,1 0 0,0-1 0,-1 1 0,1 0 0,-1 0 0,0 0 0,0 0 0,0 0 0,0 1 0,0-1 0,0 0 0,0 0 0,-1 1 0,1-1 0,-1 0 0,1 1 0,-1-1 0,0 1 0,0-1 0,0 0 0,-1 1 0,1-1-1,0 1 1,-1-1 0,-1 4 0,0 5 87,-1-1 0,-1 0 0,1 0 1,-2 0-1,1 0 0,-1-1 0,-9 13 0,2-6 260,0-1 1,-28 25 0,35-35-301,-1-1 0,1 1 0,-1-1 0,0-1 0,0 1 0,0-1 1,-1 0-1,1 0 0,-1-1 0,0 0 0,-8 2 0,13-3-87,1-1 1,0 0-1,0 0 0,0 0 1,-1 0-1,1 0 1,0 0-1,0 0 1,-1 0-1,1 0 0,0 0 1,0-1-1,0 1 1,0 0-1,-1-1 1,1 1-1,0-1 0,0 0 1,0 1-1,0-1 1,0 0-1,0 1 0,0-1 1,0 0-1,1 0 1,-1 0-1,0 0 1,0 0-1,1 0 0,-1 0 1,1 0-1,-1 0 1,1 0-1,-1 0 1,1-1-1,-1 1 0,1 0 1,0 0-1,0 0 1,0-1-1,0 1 1,0 0-1,0 0 0,0-2 1,0-2-368,1 0 1,0 1 0,0-1-1,0 0 1,0 0-1,1 1 1,-1-1 0,1 1-1,1-1 1,2-4-1,8-8-1824,2 0 1,-1 1-1,2 1 0,0 0 0,32-22 0,14-6-336,18-14 8211,-80 57-5407,0-1 1,1 1 0,-1 0-1,1-1 1,-1 1 0,1-1-1,-1 1 1,1 0-1,-1 0 1,1-1 0,-1 1-1,1 0 1,-1 0-1,1 0 1,-1-1 0,1 1-1,0 0 1,-1 0 0,1 0-1,-1 0 1,1 0-1,-1 0 1,1 0 0,0 0-1,-1 0 1,1 1 0,-1-1-1,1 0 1,-1 0-1,1 0 1,-1 1 0,1-1-1,-1 0 1,1 0-1,-1 1 1,1-1 0,0 1-1,8 26 2873,-7 51-3128,-3-64 1006,2 133 1376,-2-146-2353,1 1 1,0-1-1,1 1 1,-1-1-1,0 1 1,0-1-1,1 0 0,-1 1 1,1-1-1,-1 1 1,1-1-1,-1 0 1,1 1-1,0-1 1,0 0-1,1 2 0,-2-3 1,1 1 0,-1-1 0,1 0 0,0 0 0,-1 0 0,1 0 0,-1 1 0,1-1 0,-1 0 0,1 0 0,-1 0 0,1 0 0,0 0 0,-1 0 0,1 0 0,-1-1 0,1 1 0,-1 0-1,1 0 1,-1 0 0,1 0 0,0-1 0,-1 1 0,1 0 0,-1-1 0,0 1 0,2-1 0,0-1 23,1-1 0,0 1 0,-1-1 0,0 0 0,1 0 0,-1 0 0,0 0 0,0 0 0,-1 0 0,1 0 0,1-5 0,0-3-40,-1 0 1,0 0-1,-1-1 1,0 1-1,0 0 1,-1-1-1,-1 1 1,0 0-1,0-1 1,-1 1-1,-1 0 1,0 0-1,0 0 1,-1 1-1,-1-1 1,-6-10 0,0 11-294,6 18-64,5-7 341,0 1 0,0 0 0,0-1 0,0 1-1,0-1 1,0 1 0,1 0 0,-1-1 0,1 1 0,-1-1 0,1 1 0,-1 0 0,1-1-1,0 0 1,0 1 0,1 1 0,2 0-300,1 0 1,-1-1-1,1 1 0,0-1 1,0 0-1,0-1 0,0 1 1,0-1-1,0 0 0,0 0 1,1 0-1,-1-1 0,0 0 1,0 0-1,8-1 0,1 0-844,1-1 0,0 0 0,-1-2 0,18-5 0,-17 4 73,4-1-2503,0-2 0,31-16 0,-18-1 2525,-26 15 7007,-14 7-423,-19 10-1386,17-1-3745,1 1 0,0 0 0,0 1 0,0 0 0,1 0 0,1 1 0,-1 0 0,1 0 0,1 0 0,0 1 0,0 0 0,1 1 1,0-1-1,0 1 0,2 0 0,-1 0 0,1 0 0,1 1 0,0-1 0,0 16 0,2-26-373,0 1 0,0-1 0,0 1-1,0-1 1,1 1 0,-1-1 0,1 0 0,-1 1 0,1-1 0,-1 1 0,1-1 0,0 0 0,0 0 0,0 1 0,0-1 0,0 0 0,0 0 0,0 0 0,0 0-1,0 0 1,0 0 0,0 0 0,2 0 0,0 0 11,0 1 0,0-1-1,0-1 1,0 1 0,1 0 0,-1-1-1,0 0 1,0 1 0,0-1 0,6-1-1,-3 0 11,-1 1 0,1-1 0,-1-1 0,1 1 0,-1-1 0,1 0 1,-1 0-1,0 0 0,0-1 0,0 0 0,0 0 0,7-6 0,-5 1-7,-1 0 0,0 0 1,0-1-1,-1 1 0,0-1 1,0 0-1,-1-1 0,0 1 1,-1-1-1,0 0 1,-1 0-1,0 0 0,0 0 1,-1 0-1,0-13 0,-1 22-59,-1-1 0,1 1-1,0 0 1,-1 0 0,1 0-1,-1 0 1,1 0 0,-1 0-1,1 0 1,-1 0 0,0 0-1,0 0 1,0 0-1,1 0 1,-1 0 0,0 1-1,0-1 1,0 0 0,0 0-1,0 1 1,0-1 0,0 1-1,0-1 1,-1 1 0,1 0-1,0-1 1,0 1 0,0 0-1,0 0 1,-1 0 0,1 0-1,0 0 1,0 0 0,0 0-1,-1 0 1,1 0 0,0 0-1,0 1 1,-2 0 0,1-1-46,0 0 0,0 1 0,0-1 0,1 1 0,-1-1 1,0 1-1,0 0 0,0 0 0,0 0 0,1 0 1,-1 0-1,1 0 0,-1 0 0,0 0 0,1 1 1,0-1-1,-1 1 0,1-1 0,0 1 0,0 0 0,0-1 1,0 1-1,0 0 0,-1 3 0,2-4-58,-1 0 0,1 0 0,0-1-1,0 1 1,0 0 0,0 0 0,0 0 0,0 0-1,0 0 1,0-1 0,0 1 0,0 0 0,1 0 0,-1 0-1,0-1 1,1 1 0,-1 0 0,0 0 0,1-1-1,-1 1 1,1 0 0,-1-1 0,1 1 0,-1 0 0,1-1-1,0 1 1,-1-1 0,1 1 0,0-1 0,-1 1-1,2 0 1,28 2-4676,-25-3 4147,24 0-5078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120 186 14157,'-5'-6'6385,"-6"6"-4234,-12 6-1232,17-1-708,-1 0 1,1 1-1,0 0 1,0 0 0,0 0-1,1 1 1,0 0-1,0 0 1,1 1 0,0-1-1,0 1 1,1 0-1,0 0 1,0 0 0,1 0-1,0 0 1,1 1-1,-1-1 1,1 1 0,1-1-1,1 17 1,-1-24-207,1 1 1,0-1-1,0 1 1,0-1-1,0 1 1,0-1-1,0 1 0,0-1 1,0 0-1,1 0 1,-1 0-1,0 1 1,1-1-1,-1-1 1,1 1-1,-1 0 1,1 0-1,0 0 1,-1-1-1,1 1 1,0-1-1,-1 1 1,1-1-1,0 0 0,0 0 1,-1 0-1,1 0 1,0 0-1,0 0 1,-1 0-1,4-1 1,1 0 21,-1 0 1,1 0-1,-1 0 0,1-1 1,-1 0-1,0 0 1,1 0-1,8-6 0,0-3-23,-1-1 0,-1-1 0,0 0 0,0-1 0,-1 0 0,-1 0 0,0-1 0,-1-1 0,11-27 0,-8 16 17,-3 0 0,0 0 0,-1-1 0,-2 0 0,4-36 0,-35 102-165,16-18 281,2 0 1,-1 0-1,2 1 0,1 0 1,1 0-1,0 1 0,2-1 1,0 1-1,2 0 0,2 28 1,-2-47-131,1 0 0,-1 0 1,1 0-1,0 0 1,0 0-1,0-1 1,0 1-1,1 0 1,-1-1-1,1 1 0,0-1 1,-1 1-1,1-1 1,0 0-1,0 0 1,1 0-1,-1 0 0,0 0 1,1 0-1,-1 0 1,1-1-1,0 0 1,-1 1-1,1-1 1,0 0-1,0 0 0,0 0 1,0-1-1,-1 1 1,1-1-1,0 1 1,0-1-1,4-1 0,-1 1 13,0 0 0,1-1-1,-1 0 1,0-1-1,0 0 1,0 1-1,-1-2 1,1 1 0,0-1-1,-1 0 1,0 0-1,1 0 1,-1-1-1,0 0 1,5-5-1,-3 2-34,0-1-1,0 0 0,0-1 1,-1 0-1,-1 0 1,0 0-1,0 0 0,0-1 1,-1 0-1,-1 0 0,0 0 1,0 0-1,-1 0 0,2-13 1,-4 23 11,-1-1 1,1 1 0,0 0 0,0 0-1,0 0 1,0-1 0,0 1 0,-1 0-1,1 0 1,0 0 0,0 0 0,0 0-1,-1-1 1,1 1 0,0 0 0,0 0-1,0 0 1,-1 0 0,1 0 0,0 0-1,0 0 1,-1 0 0,1 0 0,0 0 0,0 0-1,-1 0 1,1 0 0,0 0 0,0 0-1,-1 0 1,1 0 0,0 0 0,0 0-1,0 0 1,-1 0 0,1 0 0,0 1-1,0-1 1,0 0 0,-1 0 0,1 0-1,0 0 1,0 0 0,0 1 0,-1-1-1,1 0 1,0 0 0,0 0 0,0 1-1,0-1 1,0 0 0,0 0 0,0 1 0,0-1-1,-1 0 1,1 0 0,-11 12-106,5-3 152,2-1-1,-1 1 1,1 0 0,1 0 0,0 1-1,0-1 1,0 1 0,1-1-1,1 1 1,-1 19 0,2-28-37,0 0-1,0 0 1,0 0 0,0 0 0,0 0 0,0 0 0,0 0-1,1 0 1,-1 0 0,0 0 0,1 0 0,-1 0 0,1 0-1,-1 0 1,1 0 0,-1 0 0,1 0 0,-1-1 0,1 1 0,0 0-1,0 0 1,-1-1 0,1 1 0,0 0 0,0-1 0,1 1-1,0 0 7,0 0 0,0-1 0,0 0 0,0 1 0,1-1 0,-1 0 0,0 0 0,0 0-1,0 0 1,0 0 0,0-1 0,3 0 0,2-1 18,0 0 1,-1 0-1,1-1 0,-1 0 1,0 0-1,1-1 1,6-5-1,2-6-31,0 0 1,-2-2-1,1 1 1,-2-2-1,11-19 0,2-2-6,-33 85-158,6-37 216,0 0 0,0 0 0,2 0 1,-1 0-1,1 0 0,0 0 0,1 0 0,0 1 1,2 8-1,-2-15-100,0 0 0,0 0 0,1 0 0,-1-1 0,0 1 0,1 0 0,0-1 1,0 1-1,0-1 0,0 0 0,0 1 0,0-1 0,0 0 0,1-1 0,-1 1 0,1 0 1,-1-1-1,1 1 0,0-1 0,0 0 0,-1 1 0,1-2 0,0 1 0,0 0 0,0 0 1,0-1-1,0 0 0,0 0 0,0 0 0,4 0 0,16-3-3314,0-10-2910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66 8456,'0'0'10810,"-3"-8"-8546,-1-2-1500,-2-10 41,4-3 2681,2 23-3416,-1-1 1,1 1-1,0-1 0,-1 1 1,1 0-1,-1-1 0,1 1 1,-1 0-1,1-1 0,-1 1 0,1 0 1,-1 0-1,0 0 0,1-1 1,-1 1-1,1 0 0,-1 0 1,1 0-1,-1 0 0,0 0 0,1 0 1,-1 0-1,1 0 0,-1 0 1,1 1-1,-1-1 0,1 0 1,-1 0-1,1 0 0,-1 1 0,0-1 1,0 1-1,-21 6-30,14 0-47,0-1 0,0 1 0,0 0 0,0 1 0,1 0 1,1 0-1,-1 1 0,1-1 0,1 1 0,0 1 0,0-1 0,1 1 0,0 0 1,0 0-1,1 0 0,1 0 0,0 0 0,0 1 0,1-1 0,0 19 1,1-28-4,0 0-1,0 0 1,0 1 0,0-1 0,1 0 0,-1 0 0,0 1 0,1-1 0,-1 0 0,1 0 0,-1 0 0,1 0 0,0 0 0,0 1 0,-1-1 0,1-1 0,0 1 0,0 0 0,0 0 0,0 0 0,0 0 0,0 0 0,0-1-1,0 1 1,0-1 0,2 2 0,1-1-117,-1-1 0,1 1 0,-1 0 0,1-1 0,0 0 0,-1 0-1,1 0 1,-1 0 0,7-2 0,2 0-744,0-1-1,0-1 1,0 0 0,19-10 0,21-17-3219,0-5-1878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4869,'0'0'14339,"-9"9"-13042,5-6-1193,-1 1-44,0 0-1,0 1 0,0-1 1,1 1-1,0 1 0,0-1 0,0 0 1,0 1-1,1 0 0,0 0 1,0 0-1,-3 10 0,-5 35 936,2 1 0,2-1-1,2 1 1,3 0 0,6 76 0,-4-125-981,0-1 0,1 0 0,-1 1 0,1-1 0,0 1 0,-1-1 0,1 0 0,0 1 1,0-1-1,2 3 0,5-3 183,-1-16 38,-3-6-361,0-1 0,-2 1 0,-1 0 0,0-1 1,-2 1-1,-4-35 0,-5 32-865,5 22 379,3 14 416,2-7 209,0-1-1,0 1 1,1 0 0,0 0 0,0-1 0,0 1-1,0 0 1,1-1 0,0 1 0,0-1-1,1 0 1,0 0 0,4 6 0,-5-8 39,1 0 0,0 0 0,0 0 1,1-1-1,-1 1 0,1-1 0,-1 0 0,1 0 0,0 0 1,-1 0-1,1-1 0,0 0 0,0 1 0,0-1 0,0-1 1,1 1-1,-1-1 0,0 1 0,6-2 0,-2 1 56,0-1-1,0 0 1,0-1-1,0 0 0,-1 0 1,1 0-1,-1-1 1,1-1-1,-1 1 1,0-1-1,0 0 0,-1 0 1,1-1-1,10-10 1,-6 4-43,-1 0 0,1-1 0,-2 0-1,0 0 1,0-1 0,12-25 0,-29 70 126,1 0 1,2 1-1,2 0 0,0 35 0,3-67-186,-1 0 0,1 1 0,0-1 0,0 0 0,1 0 0,-1 0 0,0 0 0,0 0 0,0 0 0,1 0 0,-1 0 0,0 0 0,1 0 0,-1 0 0,1 0 0,-1 0 0,1 0 0,0 0 0,-1-1 0,1 1 0,0 0 0,0 0 0,-1-1 0,1 1 0,0 0 0,0-1 0,0 1 0,0-1 0,0 1 0,0-1 0,0 1 0,0-1 0,0 0 0,0 0 0,0 1 0,0-1 0,0 0 0,0 0 0,0 0 0,0 0 0,1 0 0,-1 0 0,0-1 0,0 1 0,0 0 0,0 0 0,0-1 0,0 1 0,0-1 0,1 0 0,2-1-226,0 0 1,0 0 0,0-1 0,0 1 0,-1-1-1,1 0 1,-1 0 0,1-1 0,-1 1 0,4-6 0,-1-2-1894,0 0 0,-1 0 0,0 0 0,3-13 0,4-18-8755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7:5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7655,'0'0'5066,"15"1"-4025,240-2 3527,-152-3-3856,1 5 1,132 18-1,12 29-105,50 7 142,-227-45-50,1-4 1,87-3-1,-158-3-718,0 0-1,0 0 0,0 0 0,0-1 1,0 1-1,0 0 0,0-1 0,0 1 1,0-1-1,-1 1 0,1-1 0,0 1 1,0-1-1,-1 1 0,1-1 0,0 0 1,-1 0-1,1 1 0,0-1 1,-1 0-1,1 0 0,-1 0 0,0 1 1,1-1-1,-1 0 0,0 0 0,1 0 1,-1 0-1,0 0 0,0 0 0,0 0 1,0 0-1,0 0 0,0 0 0,0 0 1,0 0-1,0-1 0,0-2-978,-1 0 0,1 0 0,-1 0 0,0 0 1,0 0-1,0 0 0,-4-7 0,-9-11-9514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18866,'0'0'5893,"-11"60"-7590,28-47-930,2 1-2498,5 0-2914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12204,'0'0'4361,"-11"4"-1313,-6 2-2465,1 1 1,0 1-1,0 1 0,-16 11 0,27-17-421,0 1 1,0-1-1,1 1 1,0 0-1,0 0 1,0 0 0,0 0-1,0 1 1,1 0-1,0 0 1,0-1-1,0 2 1,1-1-1,0 0 1,0 1-1,0-1 1,0 1-1,1-1 1,-1 10-1,2-14-155,0-1-1,0 1 1,0 0 0,0 0-1,0-1 1,0 1 0,1 0-1,-1-1 1,0 1 0,0 0-1,0-1 1,1 1 0,-1-1 0,1 1-1,-1 0 1,0-1 0,1 1-1,-1-1 1,1 1 0,-1-1-1,1 1 1,-1-1 0,1 0-1,-1 1 1,1-1 0,0 1-1,-1-1 1,2 1 0,24-1 185,23-16 169,-8-10-212,-33 20-142,0 0 0,1 1 0,0-1 0,0 2 0,0-1 0,0 1 0,1 1 0,0 0 0,13-3 0,-22 6 21,0 0 0,0 0-1,0 1 1,0-1-1,0 0 1,0 1 0,0-1-1,0 0 1,0 1 0,0-1-1,0 1 1,-1 0 0,1-1-1,0 1 1,0 0-1,0-1 1,-1 1 0,1 0-1,-1 0 1,1 0 0,0 0-1,-1-1 1,1 1 0,-1 0-1,0 0 1,1 0-1,-1 0 1,0 0 0,0 0-1,1 0 1,-1 2 0,5 43 674,-2-22-399,-3-21-254,1 0-1,-1-1 1,1 1-1,0 0 1,0-1-1,0 1 0,0-1 1,1 1-1,-1-1 1,0 0-1,1 1 1,0-1-1,0 0 1,0 0-1,-1 0 1,6 3-1,-5-4-14,0-1 0,0 1 0,0 0 0,0-1 0,0 1 0,0-1 0,0 1 0,0-1 0,0 0 0,1 0 0,-1 0 0,0 0 0,0-1 0,0 1 0,0 0 0,0-1 0,3 0 0,9-5 57,-1-1 0,0 0 0,0-1 0,0 0 0,13-13 0,13-6-188,-37 25 86,1 1 0,-1-1 0,0 1 1,0 0-1,1 0 0,-1 0 0,1 0 1,-1 0-1,1 1 0,-1-1 1,1 1-1,-1-1 0,1 1 0,-1 0 1,1 0-1,2 1 0,-3 0 10,-1 0-1,0 0 0,0 0 0,0 0 1,0 0-1,0 1 0,0-1 1,0 0-1,0 1 0,-1-1 1,1 0-1,0 1 0,-1-1 1,1 1-1,-1 0 0,0-1 1,1 1-1,-1-1 0,0 1 1,0-1-1,0 1 0,0 0 1,0-1-1,-1 4 0,1 26 194,0-18-5717,0-17-2013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183 150 9641,'28'-66'9143,"-27"62"-8709,1 0 0,-1 0 0,0-1 0,0 1 0,-1 0 0,1 0 0,-1-1 0,0 1 0,0 0 0,-1 0 0,1-1-1,-1 1 1,0 0 0,-2-8 0,2 11-398,1 0-1,-1 0 0,0 1 1,1-1-1,-1 0 0,0 0 1,0 0-1,0 1 0,0-1 1,0 0-1,0 1 0,1-1 1,-1 1-1,-1-1 0,1 1 1,0 0-1,0-1 0,0 1 1,0 0-1,0 0 1,0-1-1,0 1 0,0 0 1,0 0-1,-1 0 0,1 0 1,0 1-1,0-1 0,0 0 1,0 0-1,0 1 0,-2 0 1,0 0 20,0 0-1,1 0 1,-1 1 0,0-1 0,1 1 0,-1 0 0,1-1-1,-1 1 1,1 0 0,0 1 0,-2 1 0,-8 15 103,1-1 0,0 2 1,2 0-1,1 0 1,0 0-1,-8 36 0,-17 130 1309,30-163-1257,1 1-1,1-1 1,1 0-1,3 34 0,-1-47-192,0-1 0,0 0-1,1 0 1,0 0-1,0 0 1,1 0-1,0-1 1,0 0-1,1 1 1,1-2-1,-1 1 1,1 0-1,10 9 1,-16-17-48,1 1 0,-1-1 0,0 0 1,0 0-1,0 0 0,0 1 0,0-1 1,0 0-1,0 0 0,0 0 0,1 1 1,-1-1-1,0 0 0,0 0 0,0 0 1,1 0-1,-1 1 0,0-1 0,0 0 1,0 0-1,1 0 0,-1 0 0,0 0 1,0 0-1,0 0 0,1 0 0,-1 0 0,0 0 1,0 0-1,1 0 0,-1 0 0,0 0 1,0 0-1,1 0 0,-1 0 0,0 0 1,0 0-1,0 0 0,1 0 0,-1 0 1,0 0-1,0 0 0,1 0 0,-1 0 1,0-1-1,0 1 0,1 0 0,-3-15-960,-10-21-394,11 35 1322,-93-226-2890,94 226 2964,0 1 0,0-1 0,0 1 0,0-1 0,-1 1 0,1-1 0,0 1 0,0-1 0,0 1 0,0-1 1,0 1-1,1-1 0,-1 1 0,0-1 0,0 1 0,0-1 0,0 1 0,0-1 0,1 1 0,-1-1 0,0 1 1,0-1-1,1 1 0,-1 0 0,0-1 0,1 1 0,-1 0 0,1-1 0,-1 1 0,0 0 0,1-1 0,-1 1 1,1 0-1,-1 0 0,1-1 0,-1 1 0,1 0 0,-1 0 0,1 0 0,-1 0 0,1 0 0,-1 0 0,1-1 0,-1 1 1,1 0-1,-1 1 0,1-1 0,0 0 0,37 0-1534,-24 1 647,69-3-7463,-35-2 1366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47 15054,'0'0'9962,"-8"-8"-8735,-26-21-591,32 28-616,0 0 0,1 0-1,-1 0 1,0 0 0,0 1 0,1-1 0,-1 1 0,0-1 0,0 1 0,0 0 0,0-1 0,0 1 0,0 0-1,0 0 1,0 1 0,0-1 0,1 0 0,-1 1 0,0-1 0,0 1 0,0-1 0,0 1 0,1 0 0,-1 0-1,0 0 1,1 0 0,-1 0 0,1 0 0,-1 0 0,1 1 0,-1-1 0,1 1 0,0-1 0,0 1 0,-2 1-1,-2 5-7,-1-1-1,2 1 0,-1 0 1,1 0-1,-4 11 1,5-13 47,1 0 0,0 0 1,0 0-1,0 1 0,1-1 1,0 0-1,1 1 1,-1-1-1,1 9 0,1-14-41,-1 1-1,0-1 1,1 0-1,-1 0 1,0 0-1,1 0 1,0 0-1,-1 1 1,1-1-1,0 0 1,-1 0-1,1 0 1,0-1-1,0 1 1,0 0-1,0 0 1,0 0-1,0-1 1,0 1-1,1 0 1,1 0 0,0 0 1,0 0 0,0 0-1,0-1 1,0 1 0,0-1-1,0 0 1,1 0 0,-1 0-1,0 0 1,4-2 0,4 0 24,-1-2 0,1 1 1,-1-1-1,0-1 1,0 0-1,0-1 0,-1 1 1,0-2-1,0 1 1,0-1-1,-1-1 0,0 0 1,-1 0-1,1 0 1,-2-1-1,1 0 0,-1 0 1,-1-1-1,1 0 1,-2 0-1,1 0 0,3-13 1,-12 44-452,1 0 1,1 0-1,2 0 1,0 0-1,3 25 1,-3-44 211,0-1 0,0 1 0,1 0 0,-1-1 0,0 1 0,1 0 0,0-1 0,-1 1 1,1-1-1,0 1 0,0-1 0,0 1 0,0-1 0,0 1 0,0-1 0,0 0 0,0 0 0,1 1 0,-1-1 0,0 0 0,1 0 0,-1 0 1,1-1-1,-1 1 0,1 0 0,-1 0 0,1-1 0,0 1 0,-1-1 0,1 0 0,0 1 0,-1-1 0,1 0 0,0 0 0,0 0 0,-1 0 1,1 0-1,0-1 0,-1 1 0,1 0 0,0-1 0,-1 1 0,4-2 0,3-1-1084,1 0 0,-1-1 0,0 1 0,0-2 0,0 1 0,-1-1 0,9-7 0,11-13-4827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90 8616,'5'-9'5600,"0"1"-3970,-1 2-543,-1 1 0,1-1 0,-1 0 0,-1 0 0,1 0 0,-1-1 0,0 1 1,2-13-1,-4 19-1020,0 0 0,0-1 0,0 1 0,0 0 0,0 0 0,0-1 0,0 1 0,0 0 0,0 0 0,0 0 0,0-1 0,0 1 0,-1 0 0,1 0 0,0 0 0,0-1 0,0 1 0,0 0 0,0 0 0,0 0 0,-1 0 0,1-1 0,0 1 0,0 0 0,0 0 0,-1 0 0,1 0 0,0 0 0,0 0 0,0 0 0,-1-1 0,1 1 0,0 0 0,0 0 0,0 0 0,-1 0 0,1 0 0,0 0 0,0 0 1,-1 0-1,1 0 0,0 0 0,0 0 0,-1 0 0,-14 6 749,-11 12-778,2 5 192,-32 39-1,51-56-171,0 0 0,0 1 0,0 0 0,1-1 0,0 2-1,1-1 1,0 0 0,0 1 0,0 0 0,1-1 0,0 1 0,-1 10 0,3-17-59,0 0 1,1 0-1,-1 0 1,0 0-1,1 0 1,-1 0-1,0 0 1,1-1-1,-1 1 1,1 0-1,0 0 1,-1 0-1,1-1 1,0 1 0,-1 0-1,1-1 1,0 1-1,0-1 1,-1 1-1,1-1 1,0 1-1,0-1 1,0 1-1,0-1 1,0 0-1,0 1 1,0-1-1,0 0 1,0 0-1,-1 0 1,1 0-1,2 0 1,39 1 77,-31-2-48,6 0-368,1-1 0,-1-1 0,0 0 0,1-2 0,21-7 0,40-25-8421,-41 14-3240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16656,'0'0'5295,"-6"14"-3736,-10 25-615,3 1-1,0 0 1,-10 69-1,17-43 576,3 89 0,3-153-1508,0 0-1,0-1 1,0 1-1,1-1 1,-1 1-1,1-1 1,-1 1-1,1-1 1,0 1 0,-1-1-1,1 1 1,0-1-1,2 3 1,4-3 52,-3-13-221,-4 4-174,0-1 0,-1 0 0,0 0-1,0 1 1,-1-1 0,0 1 0,0-1 0,-1 1-1,0 0 1,-1 0 0,0 0 0,-8-13-1,4 9 24,0 1 1,-1 1-1,0-1 0,-1 1 0,0 1 0,0 0 0,-19-13 0,47 26 616,0-1 1,0 0-1,0-1 1,0-2-1,28-1 1,-25 1-269,61-1-2031,87 2-10643,-153-3 21218,-26-5-4150,-27-3-1103,31 10-3239,1 1 0,0 0 0,0 0 0,0 1 1,0-1-1,0 1 0,0 0 0,0 0 0,1 1 0,-1-1 0,1 1 0,0 0 0,-1 0 0,2 1 0,-1-1 0,-7 9 0,6-7-42,1 1 0,-1 0 0,1 0 0,0 0 0,0 1 0,0-1 0,1 1 0,0 0 0,1 0 0,0 0 0,-3 11 0,6-18-45,-1 1 1,0-1 0,0 1-1,0 0 1,1-1-1,-1 1 1,0-1 0,1 1-1,-1-1 1,0 1-1,1-1 1,-1 1 0,1-1-1,-1 1 1,1-1-1,-1 0 1,1 1 0,-1-1-1,1 0 1,-1 1 0,1-1-1,-1 0 1,1 0-1,0 0 1,-1 1 0,1-1-1,-1 0 1,1 0-1,0 0 1,-1 0 0,1 0-1,0 0 1,-1 0-1,1 0 1,-1 0 0,1-1-1,0 1 1,-1 0-1,1 0 1,-1 0 0,2-1-1,29-7 134,9-9-44,42-15-82,-75 30-65,0 0 0,0 0-1,1 1 1,-1 0 0,0 1-1,0 0 1,0 0-1,1 0 1,12 3 0,-18-2 54,0 0 1,-1 0 0,1 0-1,0 0 1,-1 0-1,1 0 1,-1 1 0,1-1-1,-1 0 1,1 1 0,-1-1-1,0 1 1,0-1 0,0 1-1,0 0 1,0 0-1,0-1 1,0 1 0,-1 0-1,1 0 1,0 0 0,-1 0-1,0 0 1,1 0 0,-1 0-1,0 0 1,0 0-1,0-1 1,-1 4 0,6 21 333,2-53 1966,-7 18-2244,0 0 0,-1 0 0,0-1 0,0 1 0,-1 0 0,-1 0-1,1 0 1,-1 0 0,-1 1 0,1-1 0,-2 1 0,1 0 0,-1 0 0,-9-12 0,32 22-2840,59-10-10962,-53 0 6795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2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32 9961,'0'0'20473,"-10"-7"-20035,5 3-406,3 2-22,0 0-1,0 0 0,-1 0 1,1 1-1,0-1 0,-1 1 1,1-1-1,-1 1 0,1 0 1,-1 0-1,0 0 0,1 0 1,-1 1-1,0-1 0,0 1 1,0-1-1,0 1 0,1 0 1,-1 0-1,0 1 0,0-1 1,0 0-1,0 1 0,1 0 1,-1 0-1,0-1 0,1 2 1,-1-1-1,1 0 0,-1 0 1,-2 3-1,2-3 17,0 1 0,0 0 0,0 1 0,0-1 0,0 0 1,0 1-1,1-1 0,-1 1 0,1 0 0,0 0 0,0 0 0,0 0 1,0 0-1,0 1 0,1-1 0,-1 1 0,1-1 0,-1 5 0,2-7-27,1 0 0,-1-1 0,1 1-1,-1 0 1,0 0 0,1 0 0,-1-1-1,1 1 1,0 0 0,-1 0 0,1-1 0,0 1-1,-1-1 1,1 1 0,0 0 0,0-1-1,-1 1 1,1-1 0,0 0 0,0 1-1,0-1 1,0 0 0,0 1 0,0-1 0,1 0-1,30 6 74,-27-5-69,20 2 8,57 13 27,-77-15-43,-1 0 0,1 1 0,-1-1 0,1 1 0,-1 1 0,0-1 0,1 0 0,-1 1-1,0 0 1,-1 0 0,1 0 0,-1 1 0,1-1 0,2 5 0,-5-6 20,1 0-1,-1 0 0,0 1 1,0-1-1,-1 1 0,1-1 1,0 1-1,-1-1 0,0 1 1,1-1-1,-1 1 0,0-1 1,0 1-1,-1 0 0,1-1 1,0 1-1,-1-1 1,0 1-1,1-1 0,-1 0 1,0 1-1,0-1 0,0 0 1,-1 1-1,1-1 0,-1 0 1,1 0-1,-1 0 0,0 0 1,1 0-1,-1-1 0,0 1 1,0 0-1,-3 1 0,-8 7 123,0-1 0,-1 0 0,-30 13 0,41-20-135,-69 26-51,66-27-42,-1 1 0,1-1 1,-1 1-1,1-2 1,-1 1-1,0-1 0,1 0 1,-1 0-1,-11-3 0,17 3-222,1-1 1,-1 1-1,0 0 0,1-1 0,-1 1 0,1-1 0,-1 1 0,1-1 0,-1 1 0,1-1 0,-1 1 0,1-1 0,0 0 0,-1 1 0,1-1 0,0 0 0,-1 1 0,1-1 0,0 0 0,0 1 1,0-1-1,0 0 0,-1 1 0,1-1 0,0 0 0,0 0 0,0 1 0,0-1 0,1-1 0,-1-1-1504,0-16-14817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9961,'0'0'12028,"8"5"-10549,1-1-1204,0-1 0,0 0 0,0-1 0,0 0 0,0 0 0,1-1 0,-1 0 0,0-1 0,1 0 1,-1 0-1,1-1 0,-1 0 0,1-1 0,14-4 0,47-10-234,143-27 1513,-169 37-5472,58 1 1,-96 4-1774,-2-6-2893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15695,'0'0'9433,"12"0"-8414,47-2-488,-16-1-284,-1 3-1,1 1 0,51 8 1,-92-9-248,0 0 1,0 1 0,0-1 0,-1 1 0,1-1 0,0 1 0,0 0-1,0 0 1,0 0 0,-1 0 0,1 0 0,0 0 0,-1 0 0,1 1 0,-1-1-1,0 0 1,1 1 0,-1-1 0,0 1 0,0 0 0,0-1 0,2 4-1,-3-2 1,1-1 0,-1 1-1,0-1 1,0 1 0,0-1-1,0 1 1,-1-1 0,1 1-1,-1-1 1,1 1 0,-1-1-1,0 0 1,0 1 0,0-1-1,-2 4 1,-7 9 1,-1 0 0,0 0 0,-1-1 1,-13 12-1,13-13 7,-97 111 166,67-68-5030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14157,'0'0'10736,"-7"11"-9839,-7 7-690,2 1 0,0 1 0,2 0 0,0 0 0,1 1 0,1 0 0,1 1 0,-6 30 0,11-40-120,1 0 0,0 0 0,1 0 0,1 0 0,-1 0 0,2 0 0,3 15 0,-4-24-90,0 0 0,1 1 0,-1-1 0,1 0 0,0 0 0,0 1 0,0-1 0,0-1 0,1 1 0,-1 0 1,1-1-1,0 1 0,0-1 0,0 0 0,0 0 0,0 0 0,0 0 0,0 0 0,1-1 0,-1 0 0,0 1 0,1-1 0,-1 0 0,1-1 1,0 1-1,-1-1 0,8 1 0,5-1-928,0 0 0,0-1 0,0 0 0,0-1 0,0-1 0,24-7 0,47-26-8455,-44 14 2307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1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2049 150 4420,'-139'-57'5341,"106"40"-5338,-2 3 1,1 0-1,-2 2 0,0 2 0,-48-7 0,3 11 1,-1 4 0,1 3 1,-91 13-1,-240 55 1874,349-55-1681,0 2 1,1 3-1,1 3 1,1 2-1,-60 34 0,85-38-62,1 0 1,1 3-1,1 0 0,1 3 0,1 0 0,2 2 0,0 1 0,2 1 1,-31 47-1,48-63-114,1 0 0,1 1 0,0 0 0,1 0-1,0 1 1,2 0 0,-1 0 0,-1 19 0,5-23-20,0-1 0,1 1 1,0-1-1,1 1 0,0 0 0,1-1 0,0 1 0,1-1 0,0 0 0,1 0 0,0 0 1,8 14-1,24 33 40,4-1 0,1-2 1,77 78-1,-88-104 45,2-1 0,1-1-1,1-1 1,1-2 0,1-2 0,1-1-1,1-2 1,1-2 0,1-1 0,0-2-1,64 13 1,3-6 81,2-6 0,-1-4 1,144-4-1,-129-11 62,0-6 1,-1-5-1,126-32 1,353-118 511,-423 112-713,383-120 85,-16-39 30,-543 211-142,30-13 11,0-2-1,-1-1 1,-1-1 0,37-30-1,-60 42 10,-1 0 0,0 0 0,0-1 0,0 1 0,-1-1 0,0-1 0,0 1-1,-1-1 1,0 0 0,3-8 0,-5 10 13,0 0-1,-1 1 1,0-1-1,-1 0 1,1 0-1,-1 1 1,0-1-1,-1 0 1,1 0 0,-1 0-1,0 1 1,-1-1-1,1 0 1,-1 1-1,0-1 1,-5-8-1,-1 2 22,0 0-1,-1 0 1,0 1 0,-1 1-1,0-1 1,0 2-1,-1-1 1,-1 1-1,1 1 1,-1 0-1,-1 1 1,1 0-1,-20-7 1,-13-3-69,1 1-1,-83-16 1,38 17 3,-1 3 0,-100 0 0,-186 15-1848,214 1-706,12-3-1888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156 242 6118,'0'0'9310,"1"-9"-5312,-1 5-3748,0 2-106,0 1 1,1 0-1,-1-1 1,0 1-1,0-1 1,0 1-1,0-1 1,0 1-1,0-1 1,0 1-1,0-1 1,-1 1-1,1-1 1,0 1-1,-1-1 1,0 1-1,1 0 1,-1-1-1,0 1 1,1 0-1,-1 0 1,0-1-1,0 1 1,0 0-1,0 0 1,0 0-1,-1 0 1,1 0 0,0 0-1,0 0 1,-1 1-1,1-1 1,0 0-1,-1 1 1,1-1-1,-1 1 1,1 0-1,-1-1 1,1 1-1,0 0 1,-1 0-1,1 0 1,-1 0-1,1 0 1,-1 0-1,-1 0 1,-2 1-69,0-1 1,0 1 0,1 0 0,-1 1-1,0-1 1,1 1 0,-1 0-1,1 0 1,-1 0 0,1 1-1,0 0 1,0-1 0,0 1-1,0 1 1,1-1 0,-1 0 0,1 1-1,0 0 1,-3 5 0,2-4-20,0 1 1,1 0-1,0 0 0,0 0 1,0 0-1,1 1 1,-1-1-1,2 1 1,-1 0-1,1-1 1,0 1-1,0 0 0,1 9 1,0-15-51,0 0 0,0 0 0,1 0 0,-1 0 0,0 0 0,1 0 0,-1 0-1,1 0 1,-1 0 0,1 0 0,-1 0 0,1 0 0,-1 0 0,1 0 0,0 0 0,0-1 0,0 1 0,-1 0 0,1 0 0,0-1 0,0 1 0,0-1 0,0 1 0,2 0-1,32 4 136,-26-6-111,0 0 0,0 0 1,0-1-1,0 0 0,0-1 0,8-3 1,-6 1-2,-1-1 0,0-1-1,0 1 1,0-2 0,-1 1 0,0-1 0,0-1 0,-1 1 0,0-1 0,-1-1 0,0 0-1,0 0 1,-1 0 0,9-19 0,-34 67-335,13-28 279,0 1 0,1 0 0,0 0 0,1 1 1,0 0-1,1-1 0,-2 15 0,5-25-33,-1 0 1,1-1-1,0 1 1,0 0-1,0 0 1,0-1-1,0 1 0,0 0 1,1 0-1,-1-1 1,0 1-1,0 0 1,0 0-1,1-1 1,-1 1-1,0 0 1,1-1-1,-1 1 1,0 0-1,1-1 1,-1 1-1,1-1 1,-1 1-1,1-1 1,0 1-1,-1-1 1,1 1-1,1 0 0,22-2-2042,-18-1 1377,0 0 1,0-1-1,0 0 0,0 0 0,10-7 1,-3-2-1700,0 0 0,-1-1 0,11-15 1,28-50-3129,-12-7 5609,-11 1 7075,-24 55-135,-16 40-2982,-19 43-2288,29-51-1855,-35 75 1815,34-71-1563,1-1 0,0 1 0,1-1 0,-1 1 0,1 0 0,1-1 1,-1 1-1,1 0 0,0 0 0,2 10 0,-2-15-120,1-1 0,0 0-1,-1 0 1,1 0 0,0 0-1,0 1 1,0-1 0,0 0 0,0-1-1,0 1 1,0 0 0,0 0-1,0 0 1,0-1 0,0 1 0,0 0-1,1-1 1,-1 1 0,0-1-1,0 1 1,1-1 0,-1 0 0,0 0-1,1 0 1,-1 1 0,2-1-1,44 0-253,-32-1-109,-8 1 281,1 0 0,-1 0 0,1 1 0,-1 0 0,1 0 1,-1 1-1,12 4 0,-17-5 85,-1 0 0,1 0 1,-1 0-1,1 0 0,-1 0 0,1 0 1,-1 0-1,0 1 0,0-1 0,0 1 0,0-1 1,0 1-1,0-1 0,0 1 0,0-1 1,0 1-1,-1 0 0,1 0 0,-1-1 1,1 1-1,-1 0 0,0 0 0,0-1 1,0 1-1,0 0 0,0 0 0,0 0 1,0-1-1,0 1 0,-1 0 0,1 0 1,-1 0-1,1-1 0,-1 1 0,0 0 0,0-1 1,0 1-1,-1 1 0,-2 4 156,-1-1 1,0 0-1,0 0 0,0-1 0,0 1 0,-1-1 1,0-1-1,0 1 0,0-1 0,-1 0 0,0 0 1,0-1-1,0 0 0,0 0 0,0 0 0,0-1 1,-1 0-1,1-1 0,-1 0 0,1 0 1,-1 0-1,1-1 0,-1 0 0,-10-2 0,16 2-268,1-1 0,-1 0-1,0 1 1,1-1-1,-1 0 1,1 0-1,-1 0 1,1 0 0,-1-1-1,1 1 1,0 0-1,-1-1 1,1 1-1,0 0 1,0-1 0,0 1-1,0-1 1,0 0-1,1 1 1,-1-1-1,0 0 1,1 0 0,-1 1-1,1-1 1,0 0-1,0 0 1,-1 0-1,1 1 1,0-1 0,0 0-1,1-2 1,5-14-5857,9 5-4772,0 6-1262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93 6758,'0'0'15284,"-8"-6"-13314,-25-17-406,31 23-1447,0-1-1,-1 0 1,1 0-1,0 1 0,0 0 1,0-1-1,-1 1 1,1 0-1,0 0 1,-1 0-1,1 0 1,0 1-1,0-1 1,-1 0-1,1 1 0,0 0 1,0 0-1,0-1 1,0 1-1,0 0 1,0 1-1,0-1 1,0 0-1,0 1 0,0-1 1,1 1-1,-1-1 1,0 1-1,1 0 1,0-1-1,-1 1 1,1 0-1,0 0 1,0 0-1,0 0 0,0 0 1,0 1-1,0-1 1,1 0-1,-1 0 1,1 0-1,-1 4 1,2-5-114,0 0 1,-1 0-1,1-1 1,0 1 0,0 0-1,0-1 1,0 1-1,-1 0 1,1-1-1,0 1 1,0-1 0,0 1-1,0-1 1,0 0-1,0 1 1,0-1 0,0 0-1,0 0 1,1 0-1,-1 0 1,1 0-1,30 1 62,-25-1-43,191-5 5,-198 15 300,-1-8 263,0-11-306,-18-90 506,49 96-790,7 4-1117,-24 0-396,0-1 0,0 0 0,0-1 0,-1 0 1,1-1-1,19-5 0,-16-1-8881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60 11339,'0'0'6342,"-4"-9"-4047,4 7-2201,-1-1 1,-1 0-1,1 0 0,0 1 0,0-1 0,-1 0 1,0 1-1,1-1 0,-1 1 0,0 0 0,0 0 1,0 0-1,-1 0 0,1 0 0,0 0 0,-1 0 1,1 1-1,-1-1 0,0 1 0,1 0 0,-1 0 1,0 0-1,0 0 0,0 0 0,0 1 0,1-1 1,-1 1-1,0 0 0,0 0 0,-6 0 0,0 0-56,0 0-1,0 1 0,-1 0 1,1 1-1,0 0 0,1 0 1,-1 1-1,0 0 0,1 0 1,-1 1-1,-12 9 1,15-10 63,1 1 0,0-1 0,1 1 0,-1 1 0,1-1 0,0 1 1,0-1-1,0 1 0,1 0 0,-1 1 0,1-1 0,0 1 1,1-1-1,0 1 0,0 0 0,0 0 0,0 0 0,-1 10 1,3-15-86,0 0 0,0 1 0,0-1 0,0 0 0,0 0 0,0 1 1,0-1-1,0 0 0,0 1 0,1-1 0,-1 0 0,0 0 1,1 0-1,-1 1 0,1-1 0,-1 0 0,1 0 0,0 0 0,0 0 1,-1 0-1,1 0 0,0 0 0,0 0 0,0 0 0,0 0 1,1 0-1,1 0 8,-1 0 1,1 0 0,0 0 0,-1 0-1,1-1 1,0 1 0,0-1 0,-1 0-1,1 0 1,0 0 0,5 0 0,2-2 22,1 0 1,-1-1 0,1 0 0,-1 0-1,18-9 1,-11 3-34,0-1 0,0-1-1,18-17 1,-29 24-5,-1 0-1,0-1 1,-1 0 0,1 0-1,-1 0 1,0-1 0,-1 1-1,1-1 1,-1 0 0,0 0-1,0 0 1,-1-1 0,3-8-1,-6 15-2,1 0-1,-1 0 1,1 0-1,-1 0 0,1 0 1,0 0-1,-1 0 0,1-1 1,-1 1-1,1 0 1,-1 1-1,1-1 0,-1 0 1,1 0-1,0 0 0,-1 0 1,1 0-1,-1 0 1,1 0-1,0 1 0,-1-1 1,1 0-1,-1 0 0,1 1 1,0-1-1,-1 0 1,1 0-1,0 1 0,-1-1 1,1 0-1,0 1 0,0-1 1,-1 1-1,1-1 1,0 0-1,0 1 0,-17 15 85,12-9-39,1 0-1,-1 1 1,2 0 0,-6 15 0,8-22-36,0 0 0,1 0 0,-1 1 0,1-1 0,-1 0-1,1 0 1,0 1 0,-1-1 0,1 0 0,0 1 0,0-1 0,0 0-1,0 1 1,0-1 0,0 0 0,0 1 0,1-1 0,-1 0 0,0 0-1,1 1 1,-1-1 0,1 0 0,-1 0 0,1 1 0,-1-1-1,1 0 1,0 0 0,0 0 0,0 0 0,0 0 0,-1 0 0,1 0-1,0 0 1,1-1 0,-1 1 0,0 0 0,0-1 0,0 1 0,2 0-1,5 1 27,0-1-1,-1-1 0,1 1 0,0-1 0,0 0 0,0-1 0,0 0 0,0 0 1,12-4-1,1-3-3,0 0 0,20-12-1,-21 10-25,1 0 0,23-6 0,-43 16-2,-1 0 0,1 0-1,-1 0 1,1 0 0,-1 1 0,1-1 0,-1 0-1,1 1 1,-1-1 0,0 0 0,1 0 0,-1 1 0,1-1-1,-1 1 1,0-1 0,1 0 0,-1 1 0,0-1-1,0 1 1,1-1 0,-1 1 0,0-1 0,0 1 0,0-1-1,1 1 1,-1-1 0,0 1 0,0 0 0,0 0 8,1 0 0,-1 1 1,0-1-1,1 0 1,-1 0-1,1 0 1,0 0-1,-1 1 1,1-1-1,0 0 0,0 0 1,0 0-1,0-1 1,0 1-1,0 0 1,0 0-1,0 0 0,0-1 1,0 1-1,0-1 1,0 1-1,2 0 1,4-1 46,-1 0 1,0 0 0,0-1 0,1 0 0,-1 0 0,0-1 0,0 1 0,0-1 0,0-1-1,8-3 1,-8 3-70,0 0-1,0 0 0,1 1 0,-1 0 1,1 0-1,0 1 0,0 0 1,-1 0-1,8 0 0,-13 2 5,1 0 0,-1-1 0,0 1 0,0 0 0,0 0 0,0 0 0,0 0 0,0 0-1,0 0 1,0 0 0,0 0 0,0 0 0,-1 1 0,1-1 0,0 0 0,-1 1 0,1-1 0,-1 0 0,0 1 0,1-1-1,-1 0 1,0 1 0,0-1 0,0 1 0,0-1 0,0 0 0,0 1 0,0 2 0,6 26 5,-6-29-33,0 0 0,1 0 1,-1-1-1,0 1 0,1 0 0,-1 0 1,1-1-1,0 1 0,-1 0 0,1-1 0,-1 1 1,1 0-1,0-1 0,0 1 0,-1-1 1,1 1-1,0-1 0,0 0 0,0 1 1,-1-1-1,1 0 0,0 1 0,0-1 0,0 0 1,0 0-1,0 0 0,1 0 0,3 0-1054,0 0-1,0 0 0,0 0 1,0-1-1,0 0 0,-1 0 1,1 0-1,0-1 0,0 0 0,-1 0 1,5-2-1,24-13-9635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157 167 18866,'-10'4'2509,"3"-1"-2057,-73 35 4020,75-36-4304,1 0-1,0 0 1,0 1-1,0 0 1,0 0-1,1 0 1,-1 0 0,1 1-1,0 0 1,0-1-1,0 1 1,0 0-1,0 0 1,1 1-1,0-1 1,-3 9 0,5-12-171,0 1 0,0-1 0,0 1 0,1-1 0,-1 0 1,0 1-1,1-1 0,-1 0 0,1 1 0,0-1 0,-1 0 0,1 0 1,0 1-1,0-1 0,0 0 0,0 0 0,0 0 0,0 0 1,0 0-1,0 0 0,0-1 0,0 1 0,1 0 0,-1 0 0,0-1 1,1 1-1,-1-1 0,0 1 0,1-1 0,-1 0 0,0 1 1,1-1-1,-1 0 0,1 0 0,-1 0 0,1 0 0,1 0 0,58-2-129,-52 0 137,-1-1 0,0 0-1,1-1 1,-1 1 0,-1-2 0,1 1-1,0-1 1,-1 0 0,0-1-1,0 1 1,-1-1 0,0-1-1,0 1 1,0-1 0,5-8-1,11-17 47,35-68 0,-56 99-51,7-15 32,-4 10 42,0 0 0,-1-1 0,1 1 0,-2-1 0,1 0 1,-1 0-1,0 0 0,1-10 0,-3 17-56,0 0 0,0-1 1,0 1-1,0 0 0,0 0 0,0 0 1,-1 0-1,1 0 0,0-1 0,0 1 1,0 0-1,0 0 0,0 0 0,-1 0 1,1 0-1,0 0 0,0 0 0,0 0 1,-1 0-1,1 0 0,0-1 1,0 1-1,0 0 0,-1 0 0,1 0 1,0 0-1,0 0 0,0 0 0,-1 1 1,1-1-1,0 0 0,0 0 0,0 0 1,-1 0-1,1 0 0,0 0 0,0 0 1,0 0-1,0 0 0,-1 0 0,1 1 1,0-1-1,0 0 0,0 0 0,0 0 1,0 0-1,0 0 0,-1 1 0,1-1 1,-10 9 61,0 1 1,1 0-1,0 0 1,0 1-1,1 0 0,1 1 1,0 0-1,0 0 1,1 0-1,1 1 1,0 0-1,1 0 1,-5 21-1,8-29-50,0-1-1,1 0 1,-1 1 0,1-1-1,0 1 1,1-1-1,-1 1 1,1-1 0,-1 0-1,1 1 1,1-1-1,-1 0 1,1 0 0,-1 0-1,1 0 1,0 0 0,0 0-1,5 5 1,-3-5-191,0 0 0,0-1 0,0 0 0,1 0 0,0 0 0,-1 0 0,1-1 0,0 0 0,0 0 0,0 0 0,0 0 0,1-1 0,-1 0 0,0 0 0,7 0 1,27 0-5408,3-1-5285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93 8776,'9'-3'3396,"-7"2"-3123,47-21 4488,-48 22-4522,1-1 1,-1 1-1,1-1 1,-1 0 0,0 0-1,1 0 1,-1 0-1,0 0 1,1 0-1,-1 0 1,0 0 0,0-1-1,0 1 1,0 0-1,0-1 1,0 1-1,-1 0 1,1-1 0,0 1-1,-1-1 1,1 1-1,-1-1 1,0 0 0,1 1-1,-1-1 1,0 1-1,0-1 1,0 0-1,0 1 1,0-1 0,0 0-1,-1-2 1,0 3-121,0-1 0,-1 1 1,1-1-1,0 1 0,-1 0 0,1-1 1,-1 1-1,1 0 0,-1 0 0,1 0 1,-1 0-1,0 1 0,0-1 0,1 0 1,-1 1-1,0-1 0,0 1 0,0-1 1,-3 1-1,-44-2 99,39 2-136,-3 1 6,-1 0 1,0 1-1,1 0 0,0 2 1,0-1-1,0 1 0,0 1 1,0 1-1,1-1 0,0 2 1,0 0-1,1 0 1,0 1-1,0 1 0,0-1 1,1 2-1,1 0 0,0 0 1,-11 15-1,19-24-86,0 1 0,0-1 1,0 0-1,0 1 0,0-1 0,1 1 1,-1-1-1,0 1 0,1-1 0,-1 1 1,1-1-1,0 1 0,-1-1 0,1 1 1,0 0-1,0-1 0,0 1 0,0 0 1,0-1-1,1 1 0,-1-1 0,0 1 1,1 0-1,-1-1 0,1 1 0,0-1 1,-1 1-1,1-1 0,0 0 0,0 1 1,0-1-1,0 0 0,0 1 0,0-1 1,0 0-1,0 0 0,1 0 0,-1 0 0,0 0 1,1 0-1,-1-1 0,0 1 0,1 0 1,-1-1-1,1 1 0,0-1 0,-1 1 1,1-1-1,-1 0 0,1 1 0,2-1 1,13 2-182,0 0 0,0 0 1,34-3-1,-32 0-280,79-5-2975,-3-13-4284,-37 1-1533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14958,'-10'0'2942,"-4"1"-2067,-1 1 1,1 0-1,-1 0 1,1 2 0,0 0-1,-18 8 1,25-10-613,0 1 0,0 0 0,1 0 0,-1 1 0,1 0 0,0 0 1,0 0-1,1 1 0,-1 0 0,1 0 0,0 1 0,0-1 0,1 1 0,0 0 0,0 0 1,-4 8-1,8-14-253,-1 1 0,1 0-1,0 0 1,-1 0 0,1 0 0,0 0 0,0 0 0,-1 1 0,1-1 0,0 0 0,0 0 0,0 0 0,1 0 0,-1 0 0,0 0 0,0 0 0,0 0 0,1 0-1,-1 0 1,0 0 0,1 0 0,-1 0 0,1 0 0,0-1 0,-1 1 0,1 0 0,1 1 0,0 0 4,0-1-1,0 1 1,1-1-1,-1 0 1,0 0 0,1 0-1,-1 0 1,1-1-1,-1 1 1,1-1 0,3 1-1,8 0 22,0-1 0,0 0 0,17-3 1,-21 1-50,0 0 0,-1-1 0,1 0 0,-1-1 0,1 0 1,-1 0-1,0-1 0,-1 0 0,1-1 0,14-12 1,-11 8-49,-1-1 1,0 0-1,-1-1 1,12-16-1,-27 35 54,0 0-1,1 1 0,0-1 1,0 1-1,1 0 0,0 0 1,0 0-1,1 0 0,0 1 1,1-1-1,-1 0 0,2 1 1,-1-1-1,1 1 0,2 12 1,-2-19-171,1-1-1,0 1 1,-1 0 0,1-1 0,0 0 0,0 1 0,0-1 0,0 0 0,0 1 0,1-1 0,-1 0 0,0 0 0,0 0 0,1 0-1,-1 0 1,1 0 0,-1 0 0,1-1 0,-1 1 0,1 0 0,-1-1 0,1 1 0,0-1 0,-1 0 0,1 0 0,0 1 0,-1-1 0,1 0-1,2-1 1,-1 1-715,1 0-1,-1 0 0,1-1 0,-1 1 0,0-1 0,1 0 1,-1 0-1,0 0 0,0-1 0,0 1 0,0-1 1,0 1-1,5-5 0,11-13-8570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4132,'0'0'4356,"-30"47"-6598,30-37-961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5958,'-11'25'-22,"4"-7"5235,-5 11 8805,-1 0-11207,-21 50-885,-29 99 0,9-19-1859,121-253 328,-23 5-787,-31 58-226,2 1 0,0 1 0,2 1-1,1 0 1,2 1 0,29-32 0,-44 54 545,1 1 1,0 0-1,0 0 1,0 1 0,0-1-1,1 1 1,-1 1-1,1-1 1,0 1-1,13-2 1,-18 4 69,-1-1 1,1 1 0,0 0-1,0 0 1,-1 0-1,1 0 1,0 0-1,-1 0 1,1 0 0,0 0-1,-1 1 1,1-1-1,0 1 1,-1 0 0,1-1-1,-1 1 1,1 0-1,-1 0 1,1 0 0,-1 0-1,0 0 1,1 0-1,-1 0 1,0 0-1,0 1 1,0-1 0,0 0-1,0 1 1,0-1-1,0 1 1,0-1 0,0 1-1,-1-1 1,1 1-1,-1 0 1,1-1-1,-1 1 1,0 0 0,0-1-1,1 1 1,-1 0-1,0-1 1,-1 1 0,1 0-1,0 0 1,0-1-1,-2 4 1,1-2 65,0 0 0,0 1 0,-1-1 0,0 0-1,1 0 1,-1 0 0,0-1 0,-1 1 0,1 0 0,0-1 0,-1 1 0,1-1 0,-1 0 0,0 0-1,0 0 1,0 0 0,-5 2 0,-57 25 1485,55-25-1308,0-1 0,-1 0 0,0 0 1,1-1-1,-18 1 0,28-4-413,0 0 1,0 0-1,1-1 0,-1 1 1,0 0-1,1 0 0,-1 0 1,1 0-1,-1 0 0,1 0 0,-1 0 1,1 0-1,0 0 0,0 0 1,-1 0-1,1 0 0,0 0 1,0 1-1,1-2 0,45-26-8640,-19 11 581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10442,'0'0'15823,"-15"52"-14926,3-29-481,1-2-320,4-4-64,7-2-640,0-5-930,5-7-896,11-3-609,8 0-2402,5-11-4869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13965,'0'0'9433,"-7"13"-9177,-12 36 752,1 0 0,3 2-1,-14 81 1,23-90-501,0 78 0,9-110-979,2-14-1134,5-19-950,-9 5 2415,-1-1-1,-1 1 1,-1 0 0,0 0-1,-1 0 1,-1 1-1,-8-22 1,44 54 3740,-24-11-3173,54 19 849,-26-19-2572,-7-11-5525,-19-3-1922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2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1944 41 7559,'-80'-16'611,"0"5"-1,0 3 0,-118 2 1,137 9-154,1 3 0,0 3 0,0 2 0,1 2 0,-71 27 0,0 13-57,2 5 0,3 6 1,3 6-1,-208 155 1,299-201-92,1 1 1,2 1 0,-40 45-1,59-59-197,0 0 0,0 1 0,1 0 1,1 0-1,0 0 0,1 1 0,0 0 0,1 1 0,1-1 0,0 1 0,-3 30 0,6-30-101,0 1 0,1 0 0,0 0 0,2 0 0,0 0 0,0-1 0,1 1-1,1-1 1,1 0 0,0 0 0,1 0 0,1-1 0,0 0 0,1 0 0,0 0 0,1-1-1,1-1 1,0 1 0,1-2 0,0 1 0,0-2 0,2 1 0,-1-2 0,1 1-1,19 9 1,-4-5-16,0-2 0,1-1 0,0-1 0,1-1 0,0-2 0,62 7 0,190-5 93,-259-10-71,227-12 163,292-54 0,-497 60-177,167-26 300,382-110 1,-509 115-220,-1-3-1,-2-5 1,-1-2-1,-3-4 1,-1-4-1,-2-3 1,82-69 0,-145 107-21,1-1 1,-2 1 0,1-2 0,-2 0-1,0 0 1,17-29 0,-25 37 3,0 1 1,0-1 0,0 0 0,0 0-1,-1 0 1,0 0 0,0 0-1,0 0 1,0 0 0,-1 0 0,0 0-1,0-1 1,-1 1 0,1 0-1,-1 0 1,0 0 0,-1 0-1,1 0 1,-1 0 0,0 0 0,0 1-1,0-1 1,-1 0 0,0 1-1,1 0 1,-5-5 0,-5-4 33,-1 1 0,0 1 0,-1 0 0,0 0-1,0 1 1,-1 1 0,0 1 0,-1 0 0,-28-10 0,-4 3-19,1 1 0,-60-8-1,-59 0-924,0 8-1,-312 13 1,333 12-1312,1 6 0,-177 45 0,120-11-1865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3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160 300 17809,'0'0'6353,"-8"-4"-4645,3 2-1577,3 0-60,-1 1-1,-1-1 0,1 1 1,0-1-1,0 1 0,0 0 1,-1 0-1,1 0 0,-1 1 1,1-1-1,0 1 0,-1 0 1,1 0-1,-1 0 0,1 1 1,-1-1-1,1 1 0,0-1 1,-1 1-1,1 0 0,0 1 1,0-1-1,-1 0 0,-3 4 1,2-1-28,0 0 0,0 1 0,0 0 1,1 0-1,-1 0 0,1 1 0,1-1 1,-1 1-1,1 0 0,0 0 0,0 0 0,1 0 1,0 0-1,0 1 0,0-1 0,1 1 1,0 0-1,0-1 0,0 13 0,2-17-32,-1 0 0,1 0 0,0 1 0,0-1 0,-1 0 0,1-1 0,1 1 0,-1 0 0,0 0 0,0 0 0,1-1 0,-1 1 0,1-1 0,-1 1-1,1-1 1,0 1 0,-1-1 0,1 0 0,0 0 0,0 0 0,0 0 0,0 0 0,0 0 0,0-1 0,0 1 0,0-1 0,1 1 0,-1-1 0,0 0-1,0 0 1,0 0 0,0 0 0,4 0 0,0 0-3,0-1 1,0 1-1,0-1 0,0 0 0,0 0 0,-1-1 0,1 1 1,0-1-1,-1-1 0,1 1 0,7-5 0,-2-3-168,-1-1 0,0 0 0,0-1 0,-1 0-1,-1 0 1,0-1 0,-1 0 0,0 0 0,9-25 0,-36 77-111,15-32 280,1 1 0,0 0 0,0-1 0,1 1 0,0 0 0,-3 16-1,5-22-3,0 0 0,1 0 0,0 1 0,0-1 0,-1 0 0,1 0 0,0 0 0,1 1 0,-1-1 0,0 0 0,1 0 0,-1 0 0,1 0 0,0 1 0,-1-1 0,1 0 0,0 0 0,0-1 0,1 1 0,-1 0 0,0 0 0,1 0 0,-1-1 0,4 4 0,-2-4 10,0 0 0,0 1 0,0-1 0,1 0 0,-1-1 0,0 1 0,1-1 0,-1 1 0,1-1 0,-1 0 0,0 0 0,1-1 0,-1 1 0,0-1 0,1 1 0,4-3 0,2 0-1,1-1 0,-1-1 0,0 0 0,0 0 1,-1-1-1,0 0 0,0 0 0,0-1 1,-1-1-1,1 1 0,-2-1 0,1-1 1,6-9-1,3-6 17,0-1 1,-2-1 0,21-48-1,-34 68-30,10-19 11,-1-1-1,-1-1 0,-2 1 1,0-1-1,5-44 1,-13 71-13,0 0 1,0 0 0,1-1-1,-1 1 1,0 0 0,0 0 0,0-1-1,0 1 1,0 0 0,0 0 0,0 0-1,0-1 1,0 1 0,0 0 0,0 0-1,-1 0 1,1-1 0,0 1 0,0 0-1,0 0 1,0 0 0,0-1-1,0 1 1,0 0 0,0 0 0,-1 0-1,1 0 1,0-1 0,0 1 0,0 0-1,0 0 1,-1 0 0,1 0 0,0 0-1,0 0 1,0-1 0,-1 1-1,1 0 1,0 0 0,0 0 0,0 0-1,-1 0 1,1 0 0,0 0 0,0 0-1,-1 0 1,1 0 0,0 0 0,-15 8-31,-11 16-38,9-5 197,1 2 1,0 0-1,2 1 0,1 0 0,-19 41 0,25-45 124,0 1 1,1 0 0,0 0 0,2 0-1,0 0 1,2 1 0,0-1 0,1 24-1,2-38-222,0 0-1,0 0 0,0 0 0,1-1 1,-1 1-1,1-1 0,1 1 0,-1-1 1,0 0-1,1 0 0,0 0 0,0 0 1,0 0-1,1-1 0,-1 1 0,1-1 1,0 0-1,0 0 0,0 0 0,0-1 1,1 1-1,-1-1 0,0 0 0,1 0 1,0-1-1,6 2 0,1 1-630,-1-1 1,1-1-1,1 0 0,14 1 1,-17-3-1599,1 0 0,-1 0 1,1-1-1,14-4 0,5-6-14526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188 136 4644,'3'-8'6225,"-2"6"-6057,4-8 1120,-1-1 0,0 1 1,-1-1-1,0 0 0,0 1 0,-1-1 1,1-14-1,-3 24-1208,0 1 1,0-1-1,0 0 0,-1 1 1,1-1-1,0 0 1,0 1-1,0-1 0,0 0 1,-1 1-1,1-1 1,0 0-1,0 1 0,-1-1 1,1 1-1,-1-1 1,1 0-1,0 1 1,-1-1-1,1 1 0,-1 0 1,1-1-1,-1 1 1,0-1-1,1 1 0,-1 0 1,1-1-1,-1 1 1,0 0-1,1 0 0,-2-1 1,-26 5 789,22-2-845,0 1 0,0-1 1,0 1-1,0 1 0,0-1 0,-7 8 0,-1 4 77,1 0 1,1 1-1,0 1 0,1 0 0,1 1 0,1-1 0,0 2 0,2 0 1,0 0-1,1 0 0,0 1 0,2-1 0,1 1 0,-2 36 0,4-55-83,1 1 0,0-1-1,0 1 1,0-1-1,1 1 1,-1-1-1,0 0 1,0 1 0,1-1-1,-1 1 1,1-1-1,-1 0 1,1 1 0,-1-1-1,1 0 1,0 0-1,0 0 1,0 1-1,0-1 1,0 0 0,0 0-1,0 0 1,0 0-1,0 0 1,0-1 0,0 1-1,1 0 1,1 0-1,0 0 12,0-1 0,0 1 0,0-1 0,0 0 0,1 0 0,-1 0 0,0 0-1,0-1 1,0 0 0,1 1 0,-1-1 0,3-2 0,8-2 151,-1-1-1,0 0 1,-1-1 0,22-16-1,-15 8-24,-1-1-1,-1-1 0,0 0 0,-1-1 0,20-32 0,-30 41-64,0 0 0,-1-1 0,0 0 0,-1 0 0,0 0 0,0-1 0,-1 1 0,-1-1 0,0 0 0,0 1 0,-1-1 0,-1 0 0,1 0 0,-3-18 0,2 28-110,0 1 1,0-1-1,0 0 0,0 0 1,0 0-1,0 0 0,0 0 1,-1 0-1,1 0 0,0 0 0,0 0 1,-1 0-1,1 0 0,-1 0 1,1 0-1,-1 1 0,1-1 1,-1 0-1,1 0 0,-1 0 1,0 1-1,1-1 0,-1 0 1,0 1-1,0-1 0,0 1 1,1-1-1,-1 1 0,0-1 0,0 1 1,0 0-1,0-1 0,0 1 1,0 0-1,0 0 0,0-1 1,0 1-1,0 0 0,0 0 1,0 0-1,0 0 0,0 0 1,0 1-1,0-1 0,0 0 1,1 0-1,-1 1 0,-2 0 1,1 0-242,-1 0 0,1 1 0,0 0 0,-1-1 0,1 1 0,0 0 1,0 0-1,0 0 0,0 0 0,1 0 0,-1 1 0,1-1 0,-1 1 1,1-1-1,0 1 0,-1 2 0,-7 32-8842,9-24 1180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40 234 15150,'0'0'6700,"-5"10"-5397,0-1-1083,1-3 16,0 1 1,0 0-1,1 0 1,0 1-1,0-1 1,1 1-1,0-1 1,-2 15-1,4-22-232,0 1 0,0-1 0,1 1-1,-1-1 1,0 1 0,1-1-1,-1 1 1,0-1 0,1 1-1,-1-1 1,1 1 0,-1-1-1,1 0 1,-1 1 0,1-1-1,-1 0 1,1 1 0,-1-1 0,1 0-1,-1 0 1,1 0 0,-1 1-1,1-1 1,0 0 0,-1 0-1,1 0 1,-1 0 0,1 0-1,0 0 1,-1 0 0,1 0 0,-1 0-1,1 0 1,-1-1 0,1 1-1,0 0 1,-1 0 0,1 0-1,-1-1 1,1 1 0,-1 0-1,2-1 1,25-11 200,-3-4-218,-1-1 0,0-2 0,-2 0 0,0-1-1,24-30 1,-44 49 35,-2 11 18,0 1-1,0-1 0,-6 19 1,4-21-14,1 1 0,0-1 1,1 1-1,0 0 1,0-1-1,1 11 0,0-18-11,1 0 0,-1 0 0,0 0 0,0 0 0,1 0-1,-1 0 1,1 0 0,-1-1 0,1 1 0,-1 0-1,1 0 1,-1 0 0,1 0 0,0 0 0,-1-1 0,1 1-1,0 0 1,0-1 0,0 1 0,0-1 0,0 1 0,-1-1-1,1 1 1,0-1 0,0 1 0,0-1 0,0 0-1,0 0 1,0 1 0,0-1 0,0 0 0,1 0 0,-1 0-1,0 0 1,0 0 0,0 0 0,0-1 0,0 1 0,0 0-1,0 0 1,0-1 0,0 1 0,1-1 0,4-1 60,0 0 0,-1 0 0,1-1 0,-1 1 0,1-1 0,5-5 0,6-7-202,-1-1 0,0-1 0,-2-1 0,0 0 0,0 0 0,-2-2 0,-1 0 0,16-35 1,-23 46-3,13-21-24,-11 20 186,0 0-1,-1 0 1,-1-1 0,5-13 0,-6 16-86,-1 9 19,-3 22 5,-6 39 42,-12 4-1,9-35 423,2 0-1,0 1 0,3 0 1,-3 45-1,11-60-425,5-16 44,-6-3-55,-1 1 0,0 0 1,0 0-1,0 0 0,0-1 0,0 1 1,0 0-1,0-1 0,0 1 1,-1-1-1,1 1 0,0-1 0,-1 1 1,1-1-1,-1-2 0,2-6-195,-2-1 1,1 1-1,-1 0 0,-1 0 0,0-1 0,0 1 0,-1 0 1,-5-14-1,6 18 100,-1 1 0,0 0 0,0 0 0,-1 1 0,1-1 0,-1 0 0,0 1 0,-1 0 0,1-1 0,-1 1 0,0 1 0,0-1 0,0 0 0,0 1 0,0 0 0,-1 0 0,-9-5 0,49 7 1894,11-1-3295,-7-1-4196,-18-1-1100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7944,'0'0'12465,"-1"9"-10645,-46 258 4333,33-201-6129,-20 55 136,71-219 325,-2 8-447,-20 38-35,-7 20 10,16-40 0,-22 65-21,1 0 0,0 0 0,1 1-1,0 0 1,0-1 0,0 1 0,1 1-1,0-1 1,0 1 0,0-1 0,9-5-1,-10 9-6,-1 0 0,1 0 0,0 0 0,0 1 0,-1-1 0,1 1-1,0 0 1,0 0 0,0 1 0,0-1 0,0 1 0,1 0 0,-1 0-1,4 1 1,-6-1 13,-1 0 1,1 1-1,-1-1 0,0 1 0,1-1 0,-1 1 0,0-1 0,0 1 0,1 0 1,-1 0-1,0-1 0,0 1 0,0 0 0,0 0 0,0 0 0,0 0 0,0 0 1,-1 1-1,1-1 0,0 0 0,0 0 0,-1 1 0,1-1 0,-1 0 0,1 0 1,-1 1-1,0-1 0,1 1 0,-1-1 0,0 0 0,0 1 0,0-1 0,0 1 1,0-1-1,0 0 0,-1 1 0,1-1 0,0 1 0,-1-1 0,1 0 0,-1 1 1,1-1-1,-2 1 0,0 5 70,-2 0 0,1-1 1,-1 1-1,0-1 0,0 0 0,-1 0 1,0-1-1,0 1 0,-11 8 0,-56 39 1348,59-45-389,2-6-3341,10-5-1675,11-6-8,8-3-813,4-1-2114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51 220 11787,'0'0'7735,"-4"11"-6176,-1 2-1271,-3 6 448,0 0 0,2 0 0,0 0 0,1 0-1,-4 37 1,9-55-727,0 0-1,0 0 1,0-1-1,0 1 1,0 0-1,1 0 1,-1 0-1,0-1 0,0 1 1,1 0-1,-1 0 1,0-1-1,1 1 1,-1 0-1,1-1 1,-1 1-1,1 0 1,-1-1-1,1 1 0,-1-1 1,1 1-1,0-1 1,-1 1-1,1-1 1,0 1-1,0-1 1,-1 1-1,1-1 1,0 0-1,0 0 0,-1 1 1,1-1-1,0 0 1,0 0-1,0 0 1,-1 0-1,1 0 1,0 0-1,0 0 1,0 0-1,0 0 0,-1 0 1,1-1-1,0 1 1,0 0-1,-1 0 1,1-1-1,0 1 1,0-1-1,4-1 26,0 0 0,0 0 1,0 0-1,-1-1 0,1 1 0,7-7 0,6-10-317,-1 0 0,0-2-1,24-39 1,3-4-36,-44 64 315,0 0-1,0-1 0,0 1 0,0 0 1,0 0-1,0 0 0,0-1 1,0 1-1,1 0 0,-1 0 0,0-1 1,0 1-1,0 0 0,0 0 0,0 0 1,0-1-1,0 1 0,0 0 1,1 0-1,-1 0 0,0 0 0,0-1 1,0 1-1,0 0 0,1 0 0,-1 0 1,0 0-1,0 0 0,0 0 1,1 0-1,-1-1 0,0 1 0,0 0 1,0 0-1,1 0 0,-1 0 1,0 0-1,0 0 0,1 0 0,-1 0 1,0 0-1,0 0 0,0 0 0,1 0 1,-1 0-1,0 0 0,0 1 1,1-1-1,-1 0 0,0 0 0,0 0 1,0 0-1,1 0 0,-1 0 0,0 0 1,0 1-1,0-1 0,0 0 1,0 0-1,1 0 0,-1 0 0,0 1 1,0-1-1,0 0 0,0 0 1,0 0-1,0 1 0,1-1 0,-2 26-33,-9 35 215,6-42 251,1 0-1,1 1 0,0-1 0,3 29 0,-1-47-416,0-1 0,0 1-1,0 0 1,0 0 0,0 0 0,1 0 0,-1 0 0,0 0-1,1 0 1,-1 0 0,1-1 0,-1 1 0,1 0 0,-1 0 0,1-1-1,-1 1 1,1 0 0,0-1 0,0 1 0,-1 0 0,1-1-1,0 1 1,0-1 0,-1 1 0,1-1 0,0 0 0,0 1 0,0-1-1,0 0 1,0 1 0,0-1 0,0 0 0,0 0 0,0 0-1,-1 0 1,1 0 0,0 0 0,0 0 0,0 0 0,0-1 0,0 1-1,0 0 1,0 0 0,0-1 0,0 1 0,-1-1 0,1 1-1,0 0 1,0-1 0,1 0 0,3-2 22,1 0 0,-1 0 0,0 0 0,0 0 0,0-1 0,7-7 1,8-13-294,-2 0 0,-1-2 0,-1 0 1,-1-1-1,15-37 0,44-147 169,-86 251 857,-42 151 493,45-155-958,2 1 0,1 0 0,0 68 1,6-104-305,0 0 0,0 1 1,0-1-1,0 0 1,0 0-1,0 0 0,0 0 1,1 1-1,-1-1 0,0 0 1,1 0-1,-1 0 0,1 0 1,-1 0-1,1 0 0,0 0 1,-1 0-1,1 0 1,0 0-1,0 0 0,0-1 1,0 1-1,0 0 0,0 0 1,0-1-1,0 1 0,0-1 1,1 2-1,-1-2-20,0 0-1,0-1 1,0 1-1,0 0 1,0 0-1,0 0 1,0 0-1,0-1 1,0 1-1,0 0 1,0-1-1,-1 1 1,1-1-1,0 1 1,0-1-1,0 1 1,-1-1-1,1 0 1,0 1-1,-1-1 1,1 0-1,0 0 1,-1 1-1,1-1 1,-1 0-1,1 0 1,-1 0-1,0 0 1,1 0-1,-1 1 1,0-1-1,0 0 1,1-2-1,2-11-140,-1-1 0,0 1 1,-1-1-1,0 0 0,-1 0 0,-1 1 0,0-1 0,-2 0 0,-3-15 0,1 9 147,-1 1 0,-1 0 1,-1 0-1,-1 1 0,-18-32 0,26 49 62,0 0 1,0 0-1,0 0 1,0 0-1,-1 1 1,1-1-1,-1 0 1,1 0-1,-1 1 1,1-1-1,-1 1 1,0 0-1,0-1 1,0 1-1,0 0 1,0 0-1,0 0 1,0 0-1,0 1 1,-4-2-1,6 3-34,0 0-1,0 0 1,1 0-1,-1 0 1,0 0-1,0 0 0,1 0 1,-1 0-1,1-1 1,-1 1-1,1 0 1,-1 0-1,1 0 0,0-1 1,-1 1-1,1 0 1,0 0-1,0-1 1,-1 1-1,2 0 0,7 3 36,0 0 0,-1-1 0,1 0 0,0-1-1,1 0 1,-1 0 0,16 0 0,68-2-4129,-78 0 1916,9-2-4249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11339,'1'-9'1458,"1"1"0,0 0 1,0 0-1,1 0 0,5-13 0,-4 14-854,0 0 0,0 0 1,1 0-1,0 0 0,0 0 0,7-6 0,-9 11-566,-1-1 0,0 1 0,1 0 0,-1 0 0,1 0 0,0 0 0,-1 0 0,1 1 0,0 0 0,0-1 1,0 1-1,0 0 0,0 0 0,1 0 0,-1 1 0,0-1 0,0 1 0,0 0 0,1 0 0,-1 0 0,0 0 0,0 0 0,1 1 0,-1 0 0,0-1 0,0 1 0,0 0 0,0 1 1,0-1-1,0 0 0,0 1 0,0 0 0,-1-1 0,1 1 0,0 0 0,-1 1 0,4 3 0,0 1 15,0 0-1,0 1 1,-1 0 0,0 0-1,6 14 1,18 26 464,-28-47-470,0 0 0,-1 0 0,1 0 0,0-1 0,0 1 0,0 0 0,0-1 0,0 1 0,0 0 0,0-1 0,0 1 0,0-1 0,0 1 0,0-1 0,0 0 0,0 0 0,0 1 0,0-1 0,1 0 0,-1 0 0,0 0 0,0 0 0,0 0 0,0 0 0,0-1 0,1 1 0,-1 0 0,0 0 0,0-1 0,0 1 0,0-1 0,0 1 0,0-1 1,0 1-1,0-1 0,0 0 0,0 0 0,0 1 0,-1-1 0,1 0 0,1-1 0,32-43 1340,-29 37-1402,5-7-599,21-31 1982,-13 29-3630,2 10-5065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8872,'0'0'9220,"10"-11"-7912,0 2-908,-1-1 0,2 2-1,0-1 1,0 1 0,0 1 0,1 0 0,0 1 0,0 0 0,1 1 0,-1 0 0,26-5 0,-30 8-329,0 1 1,1 0-1,-1 1 1,0 0 0,1 0-1,-1 1 1,0 0-1,11 2 1,-16-2-58,-1 0 0,1 1 0,-1-1 0,1 0 0,-1 1 0,1 0 0,-1-1 0,0 1 0,0 0 0,0 0 0,0 0 0,0 1 0,0-1 0,-1 0 0,1 1 0,-1-1 0,1 1 0,-1-1 0,0 1 0,0 0 0,0-1 0,-1 1 0,1 0 0,-1 0 0,1 0 0,-1-1 0,0 4 0,0-5-7,0-1 0,0 1 1,0-1-1,0 1 1,0-1-1,0 1 1,1-1-1,-1 1 0,0-1 1,0 1-1,0-1 1,1 0-1,-1 1 1,0-1-1,0 1 0,1-1 1,-1 0-1,0 1 1,1-1-1,-1 0 0,1 1 1,-1-1-1,0 0 1,1 0-1,-1 1 1,1-1-1,-1 0 0,1 0 1,-1 0-1,1 1 1,-1-1-1,0 0 1,1 0-1,-1 0 0,1 0 1,-1 0-1,1 0 1,-1 0-1,1 0 1,-1 0-1,1 0 0,-1-1 1,1 1-1,-1 0 1,1 0-1,-1 0 1,1-1-1,-1 1 0,0 0 1,1 0-1,-1-1 1,1 1-1,33-22 189,-14 8-214,25-1-373,-3 1-6110,-27 6-1715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83 16592,'4'-8'3000,"10"-23"126,-13 29-2765,0 0 0,0 0 0,0-1 0,0 1 1,-1 0-1,1-1 0,0 1 0,-1-1 0,0 1 0,0 0 0,0-1 1,0 1-1,0-1 0,0 1 0,-1-5 0,0 7-329,0-1 0,0 1 0,1 0 0,-1 0-1,0 0 1,0 0 0,1-1 0,-1 1 0,0 0 0,0 0 0,0 0-1,1 1 1,-1-1 0,0 0 0,0 0 0,0 0 0,1 1-1,-1-1 1,0 0 0,1 1 0,-1-1 0,0 0 0,1 1-1,-1-1 1,0 1 0,1-1 0,-1 1 0,0 0 0,-20 17-87,21-18 62,-29 29-27,2 1 1,1 1-1,-40 63 1,55-76 57,1 0 1,1 1 0,1 0 0,0 0 0,2 1-1,0-1 1,1 1 0,1 1 0,-2 28-1,5-46-32,1 0 0,0 0 0,0 0 0,0 0-1,0 0 1,1 0 0,-1 0 0,1 0 0,-1-1-1,1 1 1,0 0 0,0 0 0,0-1-1,1 1 1,-1-1 0,1 1 0,-1-1 0,1 1-1,0-1 1,0 0 0,4 3 0,-3-3 1,0 0-1,0-1 1,0 0 0,1 0-1,-1 0 1,0 0 0,1 0-1,-1-1 1,1 1 0,-1-1-1,1 0 1,-1 0 0,1 0-1,-1-1 1,5 0 0,6-3 16,0 0 1,0 0-1,0-1 0,-1-1 1,0 0-1,0-1 1,17-13-1,-9 4 13,36-34 0,-52 45-23,0 0 0,0-1 0,-1 1 0,1-1 1,-1 0-1,-1 0 0,1-1 0,-1 1 0,0-1 0,0 0 1,2-12-1,-5 19-10,0-1 1,0 1 0,1-1 0,-1 0-1,0 1 1,0-1 0,0 1-1,-1-1 1,1 0 0,0 1 0,0-1-1,0 1 1,0-1 0,0 1 0,-1-1-1,1 1 1,0-1 0,-1 1-1,1-1 1,0 1 0,-1-1 0,1 1-1,0-1 1,-1 1 0,1 0 0,-1-1-1,1 1 1,-1-1 0,1 1-1,-1 0 1,1 0 0,-1-1 0,0 1-1,-26 0 45,-23 16-57,-9 24-54,56-38 56,0 0 0,0 1 0,0-1 0,0 1 0,0 0 0,1 0 0,-1 0 0,1 0 0,0 0 0,0 0 0,0 1 1,1-1-1,-1 1 0,1-1 0,0 1 0,-1 4 0,4-8 3,0 0 0,1 0 1,-1 0-1,0 0 0,1-1 1,-1 1-1,0-1 0,1 1 0,-1-1 1,0 0-1,0 0 0,3-2 1,13-7-37,-2-1 0,0-1 0,18-16 0,-23 18-129,0 0 1,1 1-1,1 0 0,0 0 1,0 1-1,26-11 1,-38 19 161,0 0 0,0-1 1,0 1-1,-1 0 0,1 0 1,0 0-1,0 0 1,0 0-1,0 0 0,0 0 1,0 0-1,0 0 0,0 0 1,0 0-1,0 0 0,0 1 1,-1-1-1,1 0 0,0 1 1,0-1-1,0 0 1,0 1-1,-1-1 0,1 1 1,0 0-1,-1-1 0,1 1 1,0 0-1,1 2 27,-1-1 1,0 0-1,0 0 0,0 1 0,0-1 1,0 1-1,0-1 0,-1 1 1,1-1-1,-1 5 0,-3 66 587,3-69-598,-16 53 951,11-41-2049,9-22-4895,5-14-566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20243,'0'0'6534,"-23"49"-6053,13-16-97,0 8 129,1 3-97,3 0-256,-2-4-96,8-7-64,0-7 0,0-11-320,0-7-833,0-25-12876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79 16335,'0'0'6294,"6"-9"-4254,-1 4-1966,-1 0 0,1 0 0,1 0 0,-1 1 0,0-1 0,1 1 0,0 1 1,0-1-1,1 1 0,-1 0 0,0 0 0,1 1 0,0 0 0,-1 0 0,1 0 0,8 0 1,14-2-76,0 0 1,32 2 0,-55 2-1,0 0-1,0 0 1,0 0-1,0 1 1,0 0-1,0 0 1,0 1-1,-1-1 1,1 1-1,0 1 1,-1-1 0,1 1-1,-1 0 1,0 0-1,0 1 1,0-1-1,5 6 1,-7-3 188,0-1 1,0 1-1,0 0 1,-1 0-1,0 0 0,0 1 1,-1-1-1,0 0 1,0 1-1,0-1 0,-1 1 1,0 7-1,0-2 144,-1 0 0,0 0-1,-1 0 1,0-1-1,-7 21 1,2-16-231,-1 0 1,0-1-1,-2 0 1,1-1-1,-2 0 1,0 0-1,0-1 1,-1-1-1,-1 0 1,0 0-1,-1-2 1,0 1-1,-1-2 0,0 0 1,0 0-1,-1-2 1,0 0-1,0-1 1,-1 0-1,1-1 1,-35 4-1,48-8-146,1-1 0,-1 0 0,0 0 0,1 0 0,-1 0 0,1 0 0,-1 0 0,0-1 0,1 0 0,-1 1 0,1-1 1,-1 0-1,1 0 0,-1 0 0,1-1 0,0 1 0,0 0 0,-1-1 0,1 0 0,0 1 0,0-1 0,1 0 0,-1 0 0,0 0 0,1 0 0,-1-1 0,1 1 0,-1 0 0,1-1 0,0 1 0,0 0 0,0-1 0,1 1 0,-2-6 0,2 4-519,-1-1 0,1 1 0,0-1 0,1 0 0,-1 1 0,1-1 0,0 1 1,0-1-1,0 1 0,0 0 0,1 0 0,0-1 0,0 1 0,0 0 0,0 0 0,1 1 0,0-1 0,0 0 0,6-5 0,16-11-6418,1 4-3672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2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2185 148 6374,'-14'-2'2253,"-111"-19"-779,60 12-610,-119-32 1,116 21-850,-2 4 0,0 2 0,0 3 0,-1 4 0,-103 1 1,113 6 208,1 2 0,0 3 0,0 3 0,0 2 1,1 3-1,-113 40 0,104-25-155,2 4 0,1 2 0,1 3 1,-88 68-1,118-79-51,1 3 0,1 0 0,2 2 0,1 2-1,2 0 1,1 2 0,2 1 0,-39 77 0,58-103 44,0 1 0,1 0 0,0 1 0,1-1 1,1 1-1,-1-1 0,2 1 0,0 0 0,0 0 0,1 0 0,3 21 0,-1-23-1,1 1 0,0-1 0,1 1 0,0-1 0,1 0 0,0-1 0,1 1 0,-1-1 0,2 0 0,-1-1 0,2 1 0,13 13 0,3-2 22,0-1-1,1-1 1,1-1 0,0-1 0,2-1 0,-1-2 0,2-1 0,55 17 0,21-3 28,129 15 0,-124-23-97,72 11 90,1-7 0,1-8 0,347-19 0,-359-11-44,384-21-72,122 58 50,-4 22 396,-453-38-355,231-26 0,-349 11-80,371-29 18,-362 36-8,-1 5 0,138 19 0,-125-3 23,89 14 19,265 7-1,466-93 116,-572 23-150,250 20 78,-112 6 42,-338-12-49,252-56 0,5-1-5,-184 50-37,113-16-16,-292 29-34,0-3-1,-1-4 1,85-34 0,-124 42 2,5-2-12,-1-1-1,0-1 1,-2-2 0,34-23-1,-60 38 3,0-1-1,0 0 1,0 0-1,0 1 0,0-1 1,0 0-1,-1 0 1,1-1-1,-1 1 1,1 0-1,-1-1 1,0 1-1,0 0 1,0-1-1,0 1 1,0-1-1,-1 0 1,1 1-1,-1-1 1,0 1-1,0-6 0,0 4 16,-1-1 0,-1 1 0,1 0 0,0 0 0,-1 0 0,0 0 0,0 0 0,0 0 0,-1 1 0,1-1 0,-1 1 0,-3-4 0,-9-8 29,-1 1 0,0 1 0,0 1 0,-25-15 0,-6 1-62,0 2 1,-1 2 0,-2 3 0,-68-19 0,-214-35-40,263 60 13,-347-55 43,-542-18 0,-428 64 88,115 5-189,1179 13 74,-549-16-116,1 36-131,-532 37 331,127-25 47,534-8-74,-39 3-58,130 32-4528,284-33 940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18289,'0'0'9572,"-3"13"-8670,-13 51-316,3 1 1,4 0-1,1 1 0,3 91 0,14-138-701,-9-18 57,0-1 1,1 0-1,-1 0 1,0 0-1,0 1 1,1-1 0,-1 0-1,0 0 1,1 0-1,-1 0 1,0 0-1,0 0 1,1 0-1,-1 0 1,0 1 0,1-1-1,-1 0 1,0 0-1,0 0 1,1 0-1,-1-1 1,0 1 0,1 0-1,-1 0 1,0 0-1,1 0 1,-1 0-1,0 0 1,0 0-1,1 0 1,-1-1 0,0 1-1,0 0 1,1 0-1,-1 0 1,0-1-1,0 1 1,0 0-1,1 0 1,-1 0 0,0-1-1,0 1 1,0 0-1,0-1 1,0 1-1,1 0 1,-1 0 0,0-1-1,0 1 1,0 0-1,0-1 1,0 1-1,0 0 1,0 0-1,0-1 1,0 1 0,0 0-1,0-1 1,0 1-1,0 0 1,0-1-1,-1 1 1,1 0-1,0-1 1,1-20-4374,-1-7-2231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4 183 15759,'0'0'5354,"-2"-8"-2156,2 4-3045,-1 0 0,1 0 0,-1 1-1,1-1 1,0 0 0,0 0 0,1 1 0,-1-1 0,1 0-1,0 0 1,0 1 0,0-1 0,0 1 0,0-1 0,1 1-1,0-1 1,0 1 0,0 0 0,0 0 0,0 0 0,1 0-1,-1 0 1,1 1 0,0-1 0,0 1 0,3-3 0,10-5-69,0 0 0,0 1 0,1 1 1,0 1-1,0 0 0,1 1 0,0 1 1,30-5-1,-12 6-63,0 0 0,0 3 1,56 4-1,-88-3-4,1 1 0,0-1-1,-1 1 1,1 0 0,-1 0 0,1 1 0,-1-1-1,1 1 1,-1 0 0,0 0 0,0 1 0,0-1-1,0 1 1,-1 0 0,1 0 0,-1 0 0,1 0-1,-1 1 1,0-1 0,0 1 0,2 5 0,-3-5 63,1 1 0,-2 0 0,1 0 0,-1 0 0,0 0 0,0 1 0,0-1 0,-1 0 0,1 0 0,-1 0 0,-1 1 0,1-1 0,-1 0 0,0 0 0,0 0 0,0 0 0,-1 0 0,1 0 0,-4 6 0,-4 5-39,-1-1 0,0 1 0,-1-2 0,-1 1 0,-1-2-1,0 0 1,0 0 0,-1-1 0,-1-1 0,0 0 0,0-1 0,-1-1 0,0 0 0,-1-1 0,0-1 0,0-1 0,-24 6 0,33-10-356,-1-1-1,1 0 1,0-1 0,-17-1 0,22 1-359,-1-1-1,1 0 1,-1 0 0,1 0-1,-1 0 1,1 0 0,0-1-1,-5-2 1,-18-18-9095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2787,'0'0'-289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3299,'5'-69'2018,"-1"66"-1153,0 0-1282,0 0 417,1-1 577,-3 1 96,3-3-609,0 0-449,0-3-2433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374 134 7335,'0'0'14862,"-2"19"-12182,-17 59-1644,3 0-1,3 1 1,-3 114-1,19-161-663,0-26-139,4-21-192,1-26-2609,-6-2-3293,-2 15-353</inkml:trace>
  <inkml:trace contextRef="#ctx0" brushRef="#br0" timeOffset="1">0 45 14670,'0'0'10319,"9"0"-8904,207-21 2295,-114 8-3595,170 2-1,-239 18-511,-3-2-3455,-26-6-371,-3-8-2530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17200,'0'0'6182,"67"36"-4901,-27-32-160,8-3-608,4-1-385,3 0-64,0-5-64,-5-4-448,-5-3-1698,-8-5-1858,-9-5-4708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17168,'0'0'5787,"9"1"-5323,45-3 52,-35 1-478,-1 0 0,1 1 0,-1 1-1,29 5 1,-43-5-37,-1-1 0,1 1 0,-1 0 0,1 1 0,-1-1 0,1 1 0,-1 0 0,0-1 0,0 1-1,1 1 1,-2-1 0,1 0 0,0 1 0,0-1 0,-1 1 0,1 0 0,-1 0 0,0 0 0,0 0 0,0 1 0,0-1-1,-1 0 1,1 1 0,-1-1 0,0 1 0,0-1 0,0 1 0,0 4 0,0 5 26,-1 0 0,0 1 0,-1-1 0,-1 0 0,0 0 0,-1 0 0,0 0 0,-1-1 0,0 1 0,-1-1 0,-9 18 0,-11 14 73,-50 68 0,51-79-80,9-9-36,11-17-52,0 0 1,-1 0-1,0-1 1,0 1-1,0-1 1,-1 0-1,0 0 0,-8 6 1,5-12-3387,6-9-4223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45 14574,'0'0'4714,"0"8"-3818,1 132 490,2 4 1300,-22 194 1,25-387-2331,18-104 1204,-6 79-2015,31-80-1,-38 124 249,2 0 0,1 2 1,1 0-1,2 0 1,28-35-1,-19 36-676,-25 26 831,0 0 0,0 0 0,0 0 0,1 0 0,-1 0 0,1 1 0,-1-1 0,1 0 0,-1 1 0,1-1 0,-1 1 0,1 0 0,-1-1 0,1 1 0,-1 0 0,1 0 0,0 0 0,-1 0 0,1 0 0,1 1 0,-2-1 40,0 1 0,-1 0 0,1 0 0,0 0 0,-1-1 1,1 1-1,-1 0 0,1 0 0,-1 0 0,0 0 0,1 0 0,-1 0 0,0 0 1,1 0-1,-1 0 0,0 0 0,0 0 0,0 0 0,0 0 0,0 0 0,0 0 1,-1 2-1,-2 25 34,0-18 14,0 1 0,-1 0 0,0-1 0,-1 0 1,0 0-1,-1 0 0,0-1 0,-9 11 0,-62 67 665,70-79-617,-5 5 95,-33 32 345,42-43-512,0 1 0,0-1 0,0 0 0,0 0 0,0 0 0,0 0 0,0 0 0,-1-1 0,1 0 0,-1 1 0,1-1-1,-1-1 1,-3 2 0,6-4-401,1 0 0,-1 1 0,1-1 0,0 0 0,-1 1 0,1-1 0,0 0 0,0 0-1,0 1 1,0-1 0,0 0 0,1 1 0,-1-1 0,1 0 0,-1 1 0,1-1 0,0-2-1,12-21-5519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26 13261,'0'0'3800,"1"9"-1515,-3 35 131,-1 1-1,-12 55 1,9-59-2050,22-109 1204,-8 42-1608,-2 0 1,0-1-1,1-33 1,-3 43-21,6 21-1363,14 8-1675,-15-11 2085,-1 0 0,1 0 1,-1-1-1,1 0 0,-1-1 0,1 0 0,-1-1 1,0 1-1,1-2 0,-1 1 0,0-1 0,0 0 1,11-7-1,27-24 2942,-52 37 4415,-1 0-4332,-13 6-1731,11 0-51,1 0 1,1 0-1,0 1 0,0 0 0,0 0 0,2 1 1,-1 0-1,1 0 0,1 0 0,0 0 1,1 1-1,0 0 0,0-1 0,1 1 0,0 20 1,2-31-218,0 0 1,0 0-1,0 0 1,0 0 0,0 0-1,0 0 1,1 0-1,-1 0 1,0 0-1,1 0 1,-1 0 0,1 0-1,-1 0 1,1 0-1,-1-1 1,1 1-1,0 0 1,-1 0 0,1 0-1,0-1 1,0 1-1,0-1 1,-1 1-1,1 0 1,0-1 0,0 1-1,0-1 1,0 0-1,0 1 1,0-1-1,0 0 1,0 1 0,0-1-1,0 0 1,0 0-1,0 0 1,0 0-1,0 0 1,0 0 0,0 0-1,0-1 1,0 1-1,0 0 1,0 0-1,0-1 1,1 0 0,3 0 137,0 0 0,0-1 1,0 0-1,0 0 1,0 0-1,-1-1 0,9-6 1,-5 2-64,0-1 0,-1 0 0,0 0 0,0-1 0,-1 0 0,0 0 0,7-17 0,-10 19-61,0 1 0,-1-1 1,1 0-1,-2 1 0,1-1 0,-1 0 0,0 0 1,0 0-1,-1 0 0,0 0 0,0 0 0,-2-14 1,1 20-75,1 0 0,-1 0 0,1 0 0,-1 0 1,0 0-1,1 0 0,-1 1 0,0-1 0,0 0 0,1 0 1,-1 1-1,0-1 0,0 0 0,0 1 0,0-1 1,0 1-1,0-1 0,0 1 0,0-1 0,0 1 1,0 0-1,0-1 0,0 1 0,0 0 0,-1 0 1,1 0-1,0 0 0,0 0 0,0 0 0,0 0 1,0 0-1,0 1 0,0-1 0,0 0 0,0 1 0,0-1 1,0 0-1,0 1 0,0-1 0,0 1 0,0 0 1,0-1-1,0 1 0,0 0 0,0 0 0,1-1 1,-1 1-1,-1 2 0,1-3-226,0 1 1,1 0-1,-1-1 1,0 1-1,1 0 0,-1 0 1,0 0-1,1-1 0,-1 1 1,1 0-1,-1 0 1,1 0-1,-1 0 0,1 0 1,0 0-1,-1 0 0,1 0 1,0 0-1,0 0 1,0 0-1,0 2 0,0-2-140,1 0 0,0 0 0,-1 0 0,1-1 0,0 1-1,0 0 1,-1 0 0,1-1 0,0 1 0,0 0 0,0-1 0,0 1-1,0-1 1,0 1 0,0-1 0,0 1 0,0-1 0,0 0 0,0 1-1,0-1 1,0 0 0,1 0 0,-1 0 0,0 0 0,0 0 0,0 0-1,1 0 1,8 0-6449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89 142 12300,'0'0'8381,"-7"10"-7799,-7 11-151,0 0 1,-10 25 0,19-36-97,0 1 0,1 0 1,0 0-1,1 1 0,0-1 0,1 1 1,-2 21-1,4-32-328,0-1 0,0 1 1,0-1-1,0 1 0,1 0 0,-1-1 1,0 1-1,0-1 0,0 1 0,1 0 0,-1-1 1,0 1-1,1-1 0,-1 1 0,0-1 1,1 1-1,-1-1 0,1 1 0,-1-1 1,1 0-1,-1 1 0,1-1 0,-1 0 1,1 1-1,-1-1 0,1 0 0,-1 1 0,1-1 1,0 0-1,-1 0 0,1 0 0,0 0 1,-1 0-1,1 0 0,-1 0 0,1 0 1,0 0-1,-1 0 0,1 0 0,0 0 1,-1 0-1,1 0 0,-1 0 0,1-1 1,-1 1-1,1 0 0,0 0 0,-1-1 0,1 1 1,0-1-1,31-18 756,-17 2-693,-1 0 1,-1-2 0,-1 1 0,0-2 0,-1 0 0,-1 0-1,-1 0 1,-1-1 0,-1-1 0,-1 1 0,-1-1-1,0 0 1,-2-1 0,1-37 0,-7 59 371,-4 12-364,-5 15-128,-28 107 27,37-117 51,0-1 1,1 1-1,1 0 1,0 0-1,1 0 0,4 28 1,-4-43-27,0 0 0,0 1 1,0-1-1,1 0 0,-1 0 1,1 0-1,-1 1 0,1-1 0,0 0 1,-1 0-1,1 0 0,0 0 0,0 0 1,-1 0-1,1 0 0,0 0 0,0 0 1,0 0-1,0-1 0,0 1 1,1 0-1,-1-1 0,0 1 0,0-1 1,0 1-1,0-1 0,1 1 0,-1-1 1,0 0-1,1 0 0,-1 0 0,0 0 1,0 1-1,1-2 0,-1 1 1,0 0-1,1 0 0,-1 0 0,0-1 1,0 1-1,1 0 0,-1-1 0,0 1 1,0-1-1,0 0 0,0 1 0,0-1 1,2-1-1,3-1 21,1-1 0,-1 0-1,0 0 1,0 0 0,-1-1 0,1 0 0,5-7 0,1-6 87,-1-2 1,0 1 0,10-33 0,-24 82-92,1-20 8,0 1-1,1-1 0,1 1 1,0-1-1,0 1 1,3 14-1,-3-23-20,1 0 0,-1-1 0,1 1 0,0 0 0,-1-1 0,1 1 0,0-1-1,0 1 1,0-1 0,0 1 0,0-1 0,1 0 0,-1 1 0,0-1 0,1 0 0,-1 0 0,0 0 0,3 1 0,-2-1-1,1 0 1,0-1 0,0 1 0,0 0 0,0-1 0,0 0 0,0 0 0,0 0 0,0 0 0,0 0 0,0-1 0,0 1-1,0-1 1,3-1 0,1-1 23,-1 0 0,0 0 1,0 0-1,0-1 0,0 0 0,-1 0 0,1-1 0,-1 0 0,0 0 0,-1 0 0,1 0 0,5-10 0,-1 2 7,0 0-1,-1-1 1,-1 0-1,9-23 1,-22 55-12,1 1 1,0-1-1,2 1 1,-3 33-1,6-51-120,0-1 0,0 1 1,0-1-1,0 1 0,0-1 0,0 1 0,0-1 0,0 1 0,0-1 0,0 1 0,0-1 0,0 1 0,1-1 0,-1 1 0,0-1 0,0 1 1,1-1-1,-1 1 0,0-1 0,1 0 0,-1 1 0,0-1 0,1 1 0,-1-1 0,1 0 0,-1 1 0,0-1 0,1 0 0,-1 0 0,1 1 0,-1-1 1,1 0-1,-1 0 0,1 0 0,-1 0 0,1 1 0,-1-1 0,1 0 0,-1 0 0,1 0 0,-1 0 0,1 0 0,0 0 0,-1-1 0,1 1 1,-1 0-1,1 0 0,-1 0 0,1 0 0,-1 0 0,1-1 0,-1 1 0,0 0 0,1-1 0,0 1 0,25-20-7675,-11-2 527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2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2041 127 4484,'-99'2'5203,"71"-2"-5163,1-2-1,-1 0 0,1-2 0,0-1 0,0-1 0,-33-13 0,6-2-233,24 8 164,-2 1-1,1 1 1,-2 1 0,1 2 0,-1 2 0,-37-4 0,34 11 170,1 1 0,-1 1 0,1 2 0,0 1 0,0 2 0,1 2 1,-52 20-1,-225 125 1508,198-94-381,-42 17 180,-152 86-1117,293-155-367,1-1 0,0 2 1,1 0-1,0 0 0,1 1 0,0 1 0,0 0 0,1 0 0,1 1 1,0 0-1,1 1 0,0 0 0,1 0 0,1 1 0,0-1 0,1 2 1,1-1-1,0 0 0,1 1 0,-1 19 0,2-16-3,0 0-1,2 0 1,0 0-1,2 0 1,0 0 0,1 0-1,7 25 1,-5-29 18,0-1 0,2 0-1,0 0 1,0-1 0,1 0 0,1 0 0,0-1 0,0 0 0,22 19 0,1-3-19,0-2 0,2-2 0,1-1 0,1-1 0,1-2 0,61 23 0,-2-7 112,153 34 0,-138-48 51,0-5 0,1-4 0,204-5 0,337-58 659,-259 13-581,51 5-190,752-66 77,-12-102-19,-1015 160-70,237-61 364,-12-30-204,-379 125-159,94-44 43,-101 45-40,-1 0-1,0 0 1,0 0-1,0-1 1,-1 0 0,0-1-1,0 0 1,-1 0-1,1 0 1,4-9 0,-9 13 28,-1 0 1,1 0-1,-1 0 1,0 0-1,0 0 1,0-1-1,0 1 0,-1 0 1,0 0-1,1-1 1,-1 1-1,0 0 1,0-1-1,-1 1 1,1 0-1,-1 0 1,-1-6-1,-1 2 25,0 1-1,0 0 0,0 0 0,0 0 0,-1 1 0,0-1 0,-1 1 1,-5-6-1,-9-7 139,-1 1-1,-1 2 1,-33-20 0,52 33-180,-48-26 23,-2 2-1,0 2 1,-2 2-1,-1 3 1,-107-23 0,-296-22-253,305 47 311,-884-51-288,-4 60-74,757 8 340,-381 19-261,491-4-2594,-309 67 0,338-46-67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16111,'0'0'6844,"-8"9"-5718,0-3-1002,1 2 0,0-1 0,1 1 0,0 0 0,0 0 0,1 1 0,0-1 0,0 1 0,1 0 0,0 1-1,1-1 1,0 1 0,0 0 0,1-1 0,0 1 0,1 0 0,0 0 0,1 12 0,0-21-141,0 0 0,0 0 0,1 1 1,-1-1-1,0 0 0,1 0 0,-1 0 1,1 0-1,-1 0 0,1 1 0,0-1 1,0 0-1,-1 0 0,1-1 0,0 1 1,0 0-1,0 0 0,0 0 0,0 0 0,0-1 1,0 1-1,0 0 0,0-1 0,0 1 1,0-1-1,1 0 0,-1 1 0,0-1 1,0 0-1,0 0 0,1 1 0,-1-1 1,0 0-1,0 0 0,1 0 0,-1-1 1,0 1-1,0 0 0,0 0 0,1-1 1,-1 1-1,2-1 0,1-1-434,1 1 1,0-1-1,-1 1 1,1-1-1,-1-1 1,0 1-1,0-1 1,0 0-1,6-5 0,11-18-3803,-2-6-2131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1 673,'0'0'24572,"-6"13"-24123,-4 12-174,2 0-1,0 1 1,2-1 0,1 1 0,-3 44 0,6 143 1006,3-213-1270,0-1-1,0 1 1,0 0-1,0-1 1,0 1-1,0-1 0,-1 1 1,1-1-1,0 1 1,0-1-1,-1 0 1,1 1-1,0-1 1,-1 0-1,1 0 0,-1 1 1,1-1-1,-1 0 1,1 0-1,-1 0 1,1-1-1,10-28-218,-2-1 0,-1-1-1,-1 1 1,2-39 0,-9 80 203,0 0 0,1 0 0,0-1 0,0 1 0,1 0 0,0 0 0,4 10 0,-5-18 16,-1-1 0,1 1 0,0 0 0,0 0 0,0 0 0,0 0 0,0-1 1,0 1-1,0 0 0,1-1 0,-1 1 0,0-1 0,1 1 0,-1-1 0,1 0 1,0 0-1,-1 0 0,1 0 0,0 0 0,0 0 0,0 0 0,0 0 0,-1-1 0,1 1 1,0-1-1,0 1 0,0-1 0,0 0 0,0 0 0,0 0 0,0 0 0,0 0 1,1 0-1,-1-1 0,-1 1 0,1-1 0,0 1 0,0-1 0,0 0 0,0 0 1,0 0-1,2-2 0,2-1 41,-1 0 1,0-1 0,0 0 0,0 0-1,0 0 1,-1 0 0,0-1-1,0 0 1,-1 0 0,0 0 0,0 0-1,3-11 1,9-13 105,-13 86 61,-2 68-128,0-124-116,0 1 1,0-1-1,0 1 1,0-1 0,0 1-1,0-1 1,0 0-1,0 1 1,1-1-1,-1 1 1,0-1-1,0 1 1,1-1 0,-1 0-1,0 1 1,0-1-1,1 0 1,-1 1-1,0-1 1,1 0-1,-1 1 1,1-1 0,-1 0-1,0 0 1,1 0-1,-1 1 1,1-1-1,-1 0 1,1 0-1,-1 0 1,1 0-1,-1 0 1,1 0 0,-1 0-1,0 0 1,1 0-1,-1 0 1,1 0-1,-1 0 1,1 0-1,-1 0 1,1 0 0,-1 0-1,1 0 1,-1-1-1,0 1 1,1 0-1,-1 0 1,1-1-1,-1 1 1,1-1-1,23-16-5301,-12-5-1476,0-5-5999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17553,'0'0'11050,"16"46"-25624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4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15471,'0'0'4116,"-8"1"-817,3 0-3107,0 0 0,0 0 1,0 0-1,0 1 1,0 0-1,0 0 0,0 0 1,0 0-1,1 1 1,-1 0-1,1 0 1,0 0-1,0 1 0,0-1 1,0 1-1,1 0 1,-1 0-1,1 0 0,0 1 1,0-1-1,1 1 1,-1-1-1,-2 10 0,3-11-133,1 1 0,-1-1 1,1 0-1,0 1 0,1 0 0,-1-1 0,0 1 0,1-1 0,0 1 0,0 0 0,0-1 0,0 1 0,1 0 0,0 3 0,0-5-54,0-1 0,0 1 0,0-1 0,0 1 0,0-1 0,0 0 0,1 1 0,-1-1 0,0 0 0,1 0 0,-1 0 0,1 0 0,-1 0 0,1 0 0,-1-1 0,1 1 0,0 0 0,0-1 0,-1 0 0,1 1 0,0-1 0,0 0 0,-1 0 0,1 0 0,0 0 0,0 0 0,-1 0 0,1 0 0,3-1 0,0 0 11,1-1-1,-1 0 1,0 0-1,1 0 1,-1-1 0,0 1-1,0-1 1,0 0 0,-1-1-1,1 1 1,-1-1-1,0 0 1,0 0 0,7-9-1,29-24 71,-40 37-86,1 0 0,-1 0 0,0-1 0,0 1 0,1 0 0,-1 0 0,0 0 0,1 0 0,-1-1 0,1 1 0,-1 0 0,0 0 0,1 0 0,-1 0 0,0 0 0,1 0 0,-1 0 0,1 0 0,-1 0 0,0 0 0,1 0 0,-1 0 0,1 0 0,-1 0 0,0 1 0,1-1 0,-1 0 0,0 0 0,1 0 0,-1 0 0,0 1 0,1-1 0,-1 0 0,0 0 0,1 1 0,5 17 3,-5 33 49,-1-38-5,0-10-18,0 0 0,0-1 1,0 1-1,1 0 0,-1 0 0,1 0 1,0-1-1,0 1 0,2 5 1,-3-8-4,1 1 0,-1 0 0,1-1 0,-1 1 0,1-1-1,-1 1 1,1-1 0,-1 1 0,1-1 0,0 1 0,-1-1 0,1 1 0,0-1 0,-1 0 0,1 1 0,0-1 0,-1 0 0,1 0 0,0 0 0,0 1 0,-1-1 0,1 0 0,0 0 0,1 0 0,1-1 30,0 0 0,0 0 1,0-1-1,0 1 0,0-1 0,0 1 0,-1-1 1,1 0-1,0 0 0,-1 0 0,0 0 1,1-1-1,-1 1 0,0-1 0,2-3 0,7-10-31,15-21 7,-25 35-43,0 1 1,1-1 0,-1 1 0,0-1 0,1 1-1,-1 0 1,1-1 0,-1 1 0,1 0 0,0 0 0,0 0-1,-1 0 1,1 1 0,0-1 0,3-1 0,-2 8-12,-1-1 1,0 0 0,0 1-1,-1-1 1,0 1 0,0 0-1,1 10 1,-2-13-382,0 4-693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76 163 11659,'0'-13'3187,"0"6"-2648,1-10 851,-1 0 0,-4-28 0,4 42-1221,0 1 0,0-1 0,0 0 0,-1 0 1,0 0-1,1 0 0,-1 0 0,0 1 0,0-1 0,-1 0 1,1 1-1,0-1 0,-1 1 0,0-1 0,0 1 1,1 0-1,-1 0 0,0 0 0,-1 0 0,1 0 0,0 0 1,-1 0-1,1 1 0,-1-1 0,-4-1 0,6 3-148,0 1 1,-1-1-1,1 0 0,0 1 0,0-1 0,0 1 0,0-1 0,0 1 0,0 0 0,0 0 0,0-1 1,0 1-1,0 0 0,0 0 0,0 0 0,0 0 0,1 0 0,-1 0 0,0 0 0,1 0 1,-1 0-1,1 1 0,-1-1 0,1 0 0,0 0 0,-1 0 0,1 1 0,0-1 0,0 0 0,0 0 1,0 1-1,0-1 0,0 2 0,-4 55 85,4-49-11,-3 128 2806,24 247 0,-20-382-2901,-1 4 1,1 0 0,0-1 0,0 1 0,0 0 0,1 0 0,0-1 0,0 1 0,0-1 0,1 1 0,4 5 0,-7-11 0,1 0 0,-1 0 0,0 0 0,1 0-1,-1 0 1,0-1 0,1 1 0,-1 0 0,0 0 0,1 0 0,-1-1-1,0 1 1,0 0 0,1 0 0,-1-1 0,0 1 0,0 0 0,1-1 0,-1 1-1,0 0 1,0-1 0,0 1 0,0 0 0,0-1 0,1 1 0,-1 0-1,0-1 1,0 1 0,0-1 0,0 1 0,0 0 0,0-1 0,0 1 0,0 0-1,0-1 1,0 1 0,0-1 0,-1 1 0,1-1 0,2-20-15,-3-111-867,-1 115 695,0 0 0,0 0 0,-2 1 0,0-1 1,-11-27-1,16 48 109,0-1 0,1 0 0,0 0 1,0 0-1,0 0 0,0 0 0,0-1 0,1 1 1,-1-1-1,5 4 0,-6-5 73,1 0 1,0 0 0,-1-1-1,1 1 1,0 0-1,-1-1 1,1 1-1,0-1 1,0 0 0,0 0-1,-1 0 1,1 0-1,0 0 1,0 0-1,0 0 1,-1 0 0,1-1-1,0 1 1,0-1-1,-1 1 1,1-1-1,0 0 1,-1 1 0,1-1-1,2-2 1,6-4 19,0-1 0,-1 0 1,0-1-1,-1 1 1,0-2-1,0 1 0,-1-1 1,0 0-1,-1-1 1,0 1-1,0-1 0,-1 0 1,5-17-1,-9 15 217,-6 25-272,-5 30-69,10-42 107,-1 8 2,1 1 0,-1-1 0,1 0 0,1 1 0,3 15 0,-4-23 7,0 0 0,1 0-1,-1 0 1,0 0 0,1 0 0,0 0 0,-1 0-1,1 0 1,0 0 0,-1 0 0,1 0 0,0 0 0,0 0-1,0-1 1,0 1 0,0 0 0,0 0 0,0-1 0,2 2-1,-1-2 12,0 0 0,0 1 1,0-1-1,0 0 0,0 0 0,0-1 0,0 1 0,0 0 0,0-1 0,0 1 0,0-1 0,0 1 0,-1-1 0,1 0 0,0 0 0,2-1 0,5-5 38,1 0 0,-1 0 0,-1-1 0,1 0 0,-1 0 0,-1-1 0,0 0 0,12-20 0,-1 4 7,-18 25-67,0 0-1,0 0 1,0-1-1,0 1 1,0 0 0,0 0-1,0 0 1,0 0 0,0 0-1,0 0 1,1-1 0,-1 1-1,0 0 1,0 0 0,0 0-1,0 0 1,0 0-1,1 0 1,-1 0 0,0 0-1,0 0 1,0 0 0,0-1-1,1 1 1,-1 0 0,0 0-1,0 0 1,0 0-1,0 0 1,1 0 0,-1 0-1,0 0 1,0 0 0,0 0-1,0 1 1,0-1 0,1 0-1,-1 0 1,0 0-1,0 0 1,0 0 0,0 0-1,1 0 1,-1 0 0,0 0-1,0 0 1,0 1 0,0-1-1,0 0 1,0 0 0,6 14-27,1 29 151,-4-28-94,-3-13-14,0 0 0,0 0 0,1 0 0,-1 0 0,1 0 1,-1 0-1,1 0 0,0 0 0,0 0 0,0-1 1,0 1-1,0 0 0,0 0 0,0-1 0,1 1 1,-1-1-1,0 1 0,1-1 0,-1 0 0,1 0 1,0 1-1,-1-1 0,1 0 0,0 0 0,0-1 1,2 2-1,-1-2-120,0 0 0,0-1 1,0 1-1,0-1 0,0 1 1,0-1-1,0 0 0,0 0 1,0-1-1,-1 1 0,1 0 1,0-1-1,-1 0 0,1 1 0,-1-1 1,1 0-1,1-3 0,19-15-3062,16-14-5801,-18 19 557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55 10154,'0'0'10602,"3"-9"-8568,12-25-257,-15 33-1755,0 1-1,1 0 1,-1 0 0,0-1-1,0 1 1,0 0 0,0-1-1,0 1 1,0 0-1,0 0 1,0-1 0,0 1-1,0 0 1,0-1 0,0 1-1,0 0 1,0 0-1,0-1 1,0 1 0,0 0-1,0-1 1,0 1 0,0 0-1,0 0 1,0-1-1,0 1 1,0 0 0,-1 0-1,1-1 1,0 1-1,0 0 1,0 0 0,-1 0-1,1-1 1,0 1 0,0 0-1,-1 0 1,1 0-1,0-1 1,0 1 0,-1 0-1,1 0 1,0 0 0,0 0-1,-1 0 1,1 0-1,0 0 1,-1 0 0,1 0-1,0 0 1,0 0 0,-1 0-1,1 0 1,0 0-1,-1 0 1,1 0 0,0 0-1,0 0 1,-1 0-1,1 0 1,0 0 0,0 1-1,-1-1 1,1 0 0,0 0-1,0 0 1,-1 0-1,1 1 1,0-1 0,-19 9 706,10-2-705,1 1-1,-1 0 1,2 1-1,-1-1 0,1 2 1,0-1-1,1 1 1,0 0-1,1 0 1,0 1-1,1 0 0,0-1 1,0 2-1,-3 20 1,7-31-24,0 0 1,0-1 0,0 1 0,0-1 0,0 1-1,0-1 1,0 1 0,0-1 0,0 1 0,0-1-1,1 1 1,-1-1 0,0 1 0,0-1 0,1 1-1,-1-1 1,0 1 0,1-1 0,-1 1-1,0-1 1,1 0 0,-1 1 0,0-1 0,1 0-1,-1 1 1,1-1 0,-1 0 0,1 1 0,-1-1-1,1 0 1,0 0 0,23 1-1010,22-14-5340,-26 2 312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16239,'0'0'8601,"-5"11"-8468,-4 18 363,1 0 0,2 1 0,0 0 0,-2 46 0,3 136 2975,5-207-3416,4 14-11,4-16-12,-7-4-25,0 0 0,1 0 0,-1 0 0,0 0 0,0 0 0,1 0 1,-1-1-1,0 1 0,0 0 0,-1-1 0,1 1 0,0-1 1,0 1-1,-1-1 0,1 1 0,0-4 0,3-13-174,-1-1 0,0 0-1,-2-1 1,0 1 0,-4-36 0,3 57 117,-1 0 1,1-1 0,-1 1-1,1 0 1,0-1 0,-1 1-1,1 0 1,0 0 0,0-1-1,0 1 1,1 0 0,-1 0 0,0-1-1,1 1 1,-1 0 0,1-1-1,-1 1 1,1 0 0,0-1-1,-1 1 1,1-1 0,0 1-1,0-1 1,0 0 0,1 1 0,-1-1-1,0 0 1,0 0 0,1 1-1,-1-1 1,1 0 0,-1 0-1,1-1 1,-1 1 0,1 0-1,-1-1 1,4 2 0,-1-2 50,-1 1 0,1-1 0,-1 0 0,1 0 0,0-1 0,-1 1 0,1-1 0,-1 1 0,1-1 1,-1 0-1,0-1 0,1 1 0,-1 0 0,0-1 0,0 0 0,0 0 0,0 0 0,0 0 0,0 0 0,-1-1 0,1 1 0,-1-1 1,0 0-1,4-5 0,2-3 67,-1-2 0,-1 1 1,0-1-1,8-25 0,-16 46-97,1 0 0,1 0 0,-1 0-1,2 0 1,1 16 0,-1 0 65,-1-24-39,1 15 95,0 1 1,0-1-1,7 22 1,-8-34-64,1-1 0,0 1 0,0 0 1,0-1-1,0 1 0,1-1 0,-1 1 1,1-1-1,0 0 0,-1 1 0,1-1 0,2 2 1,-2-3-21,-1-1 1,0 1 0,0-1-1,1 1 1,-1-1 0,0 1 0,0-1-1,1 1 1,-1-1 0,1 0 0,-1 0-1,0 0 1,1 0 0,-1 0-1,0 0 1,1 0 0,-1-1 0,1 1-1,-1 0 1,0-1 0,0 1 0,1-1-1,-1 1 1,0-1 0,0 0 0,2 0-1,1-2 5,-1 0 0,1 0-1,-1 0 1,0-1 0,0 1 0,0-1-1,0 0 1,-1 0 0,1 0-1,-1 0 1,0 0 0,0-1-1,0 1 1,1-9 0,-1 6-229,0 0 0,-1-1 0,1 0 0,-2 1 0,1-1 0,-1 1 0,0-1 0,-2-11 0,2 19 161,0-1 1,0 1 0,0-1-1,0 1 1,0-1-1,0 1 1,-1-1 0,1 1-1,0 0 1,0-1 0,0 1-1,-1-1 1,1 1 0,0 0-1,0-1 1,-1 1 0,1 0-1,0-1 1,-1 1-1,1 0 1,0 0 0,-1-1-1,1 1 1,0 0 0,-1 0-1,1-1 1,-1 1 0,1 0-1,0 0 1,-1 0-1,1 0 1,-1 0 0,1 0-1,-1 0 1,1 0 0,0 0-1,-1 0 1,1 0 0,-1 0-1,1 0 1,-1 0 0,1 0-1,0 0 1,-1 0-1,1 0 1,-1 1 0,1-1-1,0 0 1,-1 0 0,1 1-1,-1-1 1,1 0 0,-1 1-1,-22 19-4849,15-12-2068,5-8 1446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19571,'0'0'12267,"29"13"-29948,-18 6 3940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8552,'0'0'15214,"-2"9"-13836,-1 1-1182,-1 4 403,0 1 1,1 0 0,-3 28-1,6-42-595,1-1-1,-1 1 1,0 0 0,1-1-1,-1 1 1,1 0 0,-1-1-1,1 1 1,-1 0-1,1-1 1,0 1 0,-1-1-1,1 1 1,-1-1-1,1 0 1,0 1 0,0-1-1,-1 1 1,1-1 0,0 0-1,0 0 1,-1 0-1,1 1 1,0-1 0,0 0-1,0 0 1,-1 0-1,1 0 1,0 0 0,0 0-1,-1 0 1,1 0-1,0-1 1,0 1 0,0 0-1,-1 0 1,1-1 0,0 1-1,-1 0 1,2-2-1,35-12 154,-20 4-199,33-18-171,-47 26 205,1 1 0,-1 0 1,0 0-1,0 0 0,1 0 0,-1 1 1,0-1-1,1 1 0,-1 0 0,1 0 1,-1 0-1,1 0 0,4 1 1,-6 1 35,-1 0 1,1-1 0,0 1 0,-1 0 0,1 0 0,-1 0 0,0 0-1,0 0 1,1 0 0,-1 0 0,-1 1 0,1-1 0,0 0 0,-1 0-1,1 1 1,-1-1 0,1 1 0,-1 3 0,0-2 5,1-1 0,0 1 0,0-1 0,0 1 0,0-1 0,0 1 0,1-1 0,2 5 0,8-5 106,8-18 3,-12 8-120,43-40 110,-49 45-142,0 1 0,-1-1 0,1 1 0,0 0 1,0 0-1,1-1 0,-1 1 0,0 1 0,0-1 1,0 0-1,1 1 0,-1-1 0,0 1 0,1-1 1,-1 1-1,0 0 0,1 0 0,-1 0 0,0 0 1,1 1-1,-1-1 0,0 1 0,1-1 0,3 3 1,6 13 185,0 1-770,-1-13-3705,-6-4-2637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15375,'0'0'11338,"82"3"-10825,-27-17-353,2 1-128,1 0-320,-10 4-1474,-11 5-1121,-16 4-1024,-16 0-4293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2:2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5115 556 11691,'-605'-123'507,"506"106"-918,-160-5-1,-104 21-202,180 2 941,-623-64 627,749 56-931,-154-13 238,-1 8 1,0 10-1,-303 35 1,197 6-107,-321 84 0,586-109-251,0 4 0,0 1 0,2 3 0,-86 49 1,111-55 56,1 1 1,0 1-1,2 1 1,0 1-1,1 1 1,1 1-1,2 1 1,0 1-1,1 1 1,-20 35 0,34-52 93,-1 1 0,1 0 0,1 0 1,0 0-1,0 0 0,1 0 1,0 1-1,0-1 0,1 1 0,1-1 1,-1 1-1,2 0 0,-1-1 1,1 1-1,1-1 0,3 15 1,-1-14-34,1 0 0,0 0 1,0 0-1,1-1 0,0 0 1,0 0-1,1-1 1,1 0-1,-1 0 0,1 0 1,0-1-1,1 0 1,0-1-1,12 7 0,15 7-29,1-1-1,0-3 1,1-1 0,60 16-1,168 25 59,-193-43-54,160 24 54,379 12 0,238-61 466,410 6-420,-665 12-258,168-48 146,-568 15-20,358-99 0,-164-4-71,-293 92 736,175-99-1,-261 132-491,-1-1 0,0 0 0,0-1 0,-1 0 0,0 0 0,10-12 0,-16 16-52,0 0 1,0 0-1,0 0 0,-1 0 1,1 0-1,-1 0 0,1 0 1,-1-1-1,0 1 1,-1-1-1,1 1 0,0-1 1,-1 1-1,0-1 0,0 1 1,0-1-1,0 1 0,-1-1 1,1 1-1,-1-1 0,0 1 1,-2-7-1,-6-6 68,0 0 0,-2 1 0,1 0 0,-2 1 0,0 0 0,-1 0 0,0 1 0,-15-10 0,8 4-93,-52-44-71,-3 3 0,-3 3 0,-2 4 0,-3 3 0,-1 4 0,-2 3 0,-136-46 0,84 46-1286,-1 6-1,-1 6 1,-2 6 0,-200-9 0,33 23-2841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11371,'0'0'12876,"84"9"-12075,-29-17-417,4-2-160,6-3-160,-2-4-993,-7-3-3715,-8-2-9962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49 10666,'0'0'1917,"-9"0"496,4 1-1721,-25 1 996,4-1 3080,32-2-4268,-1 0 0,0 0 0,0-1 0,0 1 1,0-1-1,6-4 0,20-6 536,-7 9-835,0 0-1,1 1 0,-1 1 1,35 4-1,18 0-1941,-2-11-3365,-32-8-932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10666,'0'0'13827,"-10"9"-12984,-10 10-558,1 2-1,1 0 1,1 1 0,1 1 0,1 1-1,0 0 1,-12 31 0,13-25-93,2 1 1,1 0-1,1 0 1,2 1-1,2 1 0,-5 40 1,11-68-184,-1-1 1,1 1 0,0 0-1,0-1 1,0 1-1,1-1 1,0 1 0,0-1-1,0 1 1,0-1 0,1 1-1,-1-1 1,1 0-1,0 0 1,1 0 0,2 5-1,-2-6-63,1 0 0,-1-1 0,1 1-1,0-1 1,0 0 0,0 0 0,0 0 0,0-1-1,0 1 1,0-1 0,1 0 0,-1 0 0,0-1-1,1 1 1,-1-1 0,9 0 0,0 0-731,0 0 0,1-1 0,-1 0 1,0-1-1,0 0 0,0-1 0,0-1 1,-1 0-1,13-6 0,21-15-5829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17104,'0'0'9497,"0"11"-9454,-1 44 99,-3 0 1,-19 100-1,1-85 264,15-49 10,0-1 0,2 1 1,0 0-1,-4 41 1,26-69 26,14-20 6,-1-1 1,35-44 0,-24 26-379,-12 15-111,-11 14-120,-1 0 1,-1-2-1,-1 0 0,-1-1 0,19-35 0,-29 33-6646,-4 15-315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18321,'0'0'7624,"-11"56"-6599,19-43-257,7-2-287,3 1-321,4-2-96,2-4-32,2 0-160,-5-2-1762,-2-4-2498,-1 0-3908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72 8584,'0'0'12225,"3"-10"-11718,9-29-122,-11 39-358,-1-1 0,0 1 1,0-1-1,1 1 1,-1-1-1,0 0 1,0 1-1,1-1 1,-1 1-1,0-1 1,0 0-1,0 1 1,0-1-1,0 0 1,0 1-1,0-1 1,0 1-1,0-1 1,0 0-1,-1 1 1,1-1-1,0 1 1,0-1-1,-1 0 1,1 1-1,0-1 1,0 1-1,-1-1 0,1 1 1,-1-1-1,1 1 1,-1-1-1,1 1 1,0 0-1,-1-1 1,1 1-1,-1-1 1,0 1-1,1 0 1,-1 0-1,1-1 1,-1 1-1,1 0 1,-1 0-1,0 0 1,1 0-1,-1-1 1,0 1-1,1 0 1,-1 0-1,-1 1 1,1-1-25,-1 0 1,1 0-1,-1 0 1,1 1-1,-1-1 1,1 1-1,-1 0 1,1-1 0,-1 1-1,1 0 1,0 0-1,-1-1 1,1 1-1,0 0 1,0 1-1,-2 1 1,0 5-10,0 1 0,0 0 0,1-1 1,1 1-1,0 0 0,0 0 0,0 0 0,2 18 0,-1-10 401,1-17-410,0 0 1,-1 1 0,1-1 0,-1 0-1,1 0 1,-1 0 0,1 0-1,0 0 1,-1 0 0,1 0 0,-1 0-1,1 0 1,-1 0 0,1 0 0,0-1-1,-1 1 1,1 0 0,-1 0 0,1-1-1,-1 1 1,1 0 0,-1 0-1,1-1 1,-1 1 0,0-1 0,1 1-1,0-1 1,15-9-4434,-8 3-2155,-3 1-2980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 12844,'0'0'7719,"-5"8"-7291,-15 28-81,21-36-329,-1 0 1,0 0 0,0 0 0,0 0 0,1 0 0,-1 0 0,0 0 0,0 0 0,1 0 0,-1 0 0,0 0 0,0 0 0,1 0 0,-1 0 0,0 0 0,0 0 0,0 0 0,1 0 0,-1 0 0,0 0 0,0 0 0,0 1 0,1-1 0,-1 0 0,0 0 0,0 0 0,0 0 0,0 0 0,1 1 0,-1-1 0,0 0 0,0 0-1,0 0 1,0 1 0,0-1 0,0 0 0,0 0 0,1 0 0,-1 1 0,0-1 0,0 0 0,0 0 0,0 1 0,0-1 0,0 0 0,0 0 0,0 1 0,0-1 0,0 0 0,0 0 0,-1 0 0,1 1 0,17-13 924,1-31 733,-17 38-805,-6 28-690,2 28-212,3-50-82,0 0-1,0 0 0,0 0 0,0 0 0,0 0 0,0 0 1,1 0-1,-1-1 0,0 1 0,0 0 0,1 0 1,-1 0-1,0 0 0,1-1 0,-1 1 0,1 0 1,-1 0-1,1-1 0,-1 1 0,1 0 0,0-1 0,-1 1 1,1 0-1,0-1 0,-1 1 0,1-1 0,0 0 1,0 1-1,0-1 0,-1 1 0,1-1 0,0 0 1,0 0-1,0 1 0,0-1 0,0 0 0,-1 0 0,1 0 1,0 0-1,0 0 0,0 0 0,0 0 0,0 0 1,0-1-1,0 1 0,-1 0 0,1 0 0,0-1 1,0 1-1,0-1 0,-1 1 0,1-1 0,1 0 0,14-13-6430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14926,'0'0'12124,"2"10"-11548,6 46-400,-3 0 0,-2 75 1,-3-130-354,1-1 1,-1 0 0,0 0 0,1 0-1,-1 1 1,0-1 0,1 0-1,-1 0 1,0 0 0,1 1 0,-1-1-1,0 0 1,1 0 0,-1 0-1,1 0 1,-1 0 0,0 0 0,1 0-1,-1 0 1,0 0 0,1 0 0,-1 0-1,1 0 1,-1 0 0,0 0-1,1-1 1,-1 1 0,0 0 0,1 0-1,-1 0 1,0 0 0,1-1-1,-1 1 1,0 0 0,1 0 0,-1-1-1,0 1 1,0 0 0,1-1 0,-1 1-1,0 0 1,0-1 0,0 1-1,1 0 1,-1-1 0,0 1 0,0-1-1,11-18-5775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16367,'0'0'8003,"2"13"-7235,1 8-466,0 1 0,-2-1 0,0 1 0,-1-1 0,-2 1 0,-7 41 0,-10-7 355,-31 64 0,31-75-182,18-44-464,0 0-1,0 0 1,1 0 0,-1 0 0,0 0-1,1 0 1,-1 0 0,1 1 0,0-1 0,-1 0-1,1 0 1,0 0 0,0 1 0,0-1-1,0 0 1,0 0 0,0 1 0,0-1 0,0 0-1,0 0 1,1 1 0,-1-1 0,0 0 0,1 0-1,-1 0 1,1 0 0,-1 0 0,1 1-1,0-1 1,-1 0 0,1 0 0,0-1 0,0 1-1,0 0 1,0 0 0,-1 0 0,1 0-1,1-1 1,-1 1 0,0 0 0,0-1 0,0 1-1,0-1 1,0 1 0,0-1 0,1 0-1,-1 1 1,0-1 0,3 0 0,5 1 119,1-1 0,0 0 0,-1-1 0,1 0-1,13-3 1,30-8 261,44-7-3243,-78 15-1264,-3-3-2658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12620,'0'0'11125,"9"6"-10105,13 6-482,0 1 0,-1 0 1,-1 2-1,31 29 0,-43-36-398,0 0 1,-1 1-1,0 0 0,0 0 0,-1 0 1,0 1-1,0 0 0,-2 1 1,1-1-1,-1 1 0,0 0 0,-1 0 1,3 19-1,-4 1 87,-2-1 0,0 1 1,-2 0-1,-2-1 0,0 0 0,-2 0 0,-14 40 1,6-28-421,-2-2 0,-1 0 0,-3-1 1,-39 59-1,19-50-2381,9-24-2352,-2-8-4748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7:5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1315 229 6822,'0'0'1757,"-9"-7"-102,-48-40 1487,-65-53-177,112 92-2801,0 0 0,-1 0 1,0 1-1,0 1 0,-1 0 1,1 0-1,-1 1 0,-1 1 1,1 0-1,-1 0 0,-25-2 1,20 4 18,0 2 0,-1 0 1,1 1-1,-1 1 0,1 1 0,0 1 1,-28 9-1,-6 7-2,0 3 1,2 2-1,1 2 1,-68 50-1,97-63-160,-155 112 627,142-100-466,2 1 1,1 2-1,-30 37 1,46-47-183,0 1-1,2 1 1,0 1 0,2-1-1,0 2 1,2-1 0,0 1 0,2 0-1,-7 42 1,7-15-18,2-1 0,2 1 0,8 86 0,-4-118 1,0 0 0,2-1 0,0 1 0,1 0 0,1-1-1,0 0 1,1-1 0,1 1 0,1-1 0,0-1 0,1 0 0,1 0 0,0-1 0,1 0-1,21 18 1,-16-17 11,1-2-1,1 0 1,0-1 0,1-1-1,0-1 1,1 0-1,-1-2 1,2 0-1,-1-2 1,1 0-1,0-1 1,25 1-1,10-1 26,0-4 0,0-1 0,0-4 0,-1-1 0,1-3 0,-2-3 0,1-2-1,-1-2 1,-1-3 0,-1-2 0,92-49 0,-81 32 3,-1-2 0,-2-3 1,-3-3-1,-1-2 0,-2-3 1,-2-2-1,-3-3 0,70-97 1,-100 124 5,-2-2 0,-1 0 1,-1 0-1,12-34 1,-23 49 85,0 0-1,-1-1 1,0 0 0,-1 1-1,-1-1 1,-1 0 0,0 0 0,-1 0-1,0 0 1,-6-29 0,3 34-54,-1 0 1,0 1-1,0-1 0,-1 1 1,-1 0-1,0 1 0,0-1 1,-1 1-1,0 0 0,0 1 1,-1 0-1,0 0 0,-1 0 1,0 1-1,0 0 0,0 1 1,-11-5-1,-6-3-11,1 1 1,-2 2-1,0 1 1,0 1-1,-46-9 1,17 9 90,0 2 1,0 2 0,0 4 0,0 1 0,-1 3 0,-98 19 0,51 1-1470,1 5 0,-162 67 0,167-55-3422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4:5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76 5445,'0'0'5339,"-5"9"-3476,1-1-1403,1 0 1,0 0 0,0 1-1,0-1 1,1 0-1,0 1 1,-1 16 0,3-22-316,0 1 0,0 0 0,0-1 0,1 1 0,-1 0 0,1-1 0,0 1 1,0-1-1,0 1 0,0-1 0,1 0 0,0 1 0,-1-1 0,1 0 0,0 0 0,0 0 0,1 0 1,-1 0-1,1-1 0,-1 1 0,1-1 0,0 0 0,0 1 0,0-1 0,5 2 0,-1-1 7,1 0-1,0-1 0,-1 0 0,1 0 1,0 0-1,0-1 0,0-1 0,1 1 1,-1-1-1,0 0 0,0-1 0,0 0 0,0-1 1,0 1-1,11-5 0,13-5 132,0-1-1,39-22 0,-53 25-207,59-29 143,1-2-200,89-32 1,-142 63 98,1 2 1,0 0 0,0 1-1,1 2 1,-1 0 0,1 2-1,52 3 1,-70 0-100,0 1 0,0 0 1,-1 1-1,1 0 0,0 0 0,-1 1 0,0 0 1,0 0-1,0 1 0,-1 0 0,1 0 1,11 12-1,-13-12-54,-1 1-1,0-1 1,0 1 0,0 1 0,0-1 0,-1 1 0,0-1 0,-1 1-1,0 0 1,0 0 0,0 1 0,-1-1 0,0 1 0,0-1-1,0 11 1,-8 71-1437,2-51-1861,2 0-4569,2-33 2335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0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10602,'0'0'11499,"5"-11"-10629,1 0-702,0-1-1,1 1 1,0 1 0,1-1-1,0 2 1,1-1-1,0 1 1,0 0 0,14-10-1,15-7-54,1 2-1,1 1 0,53-22 0,-72 36-124,1 1 1,0 2-1,0 0 0,1 1 0,0 1 0,0 1 0,0 1 0,33 2 0,-49 1 3,0 0 0,0 0 0,-1 1 0,1 0 0,0 0 0,-1 0 0,1 1 0,-1 0 0,0 1 0,7 4 0,53 48-15,-59-47 67,1-1 0,0 0 0,1 0 0,0-1 1,0-1-1,1 1 0,0-1 0,0-1 0,0 0 0,0 0 0,1-1 1,16 4-1,-8-6 12,0-1 1,1-1-1,-1-1 1,0-1 0,1-1-1,-1 0 1,0-1-1,-1-2 1,36-13-1,6-8 495,87-54 0,-110 58 112,-48 19-3611,5 4 1194,-9-5-3925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63 4484,'0'0'9134,"-13"2"-8974,4-1-146,1 1-1,-1 0 1,1 1-1,-1 0 1,1 0 0,0 1-1,0 0 1,0 0-1,1 1 1,-1 0-1,1 0 1,1 1-1,-1 0 1,-6 7-1,2 0 367,0 1-1,0 1 1,-15 29-1,23-39-201,0 1 0,1 0 0,-1 1-1,1-1 1,1 0 0,-1 0 0,1 1 0,0-1 0,1 1-1,0-1 1,0 1 0,0-1 0,0 1 0,2 6 0,-1-11-126,0 0 0,0 0 0,0 0 0,0-1 0,1 1 0,-1 0-1,0 0 1,1-1 0,-1 1 0,1-1 0,-1 1 0,1-1 0,0 0 0,0 0 0,-1 0 0,1 0 0,0 0 0,0 0 0,0 0 0,0 0 0,0-1 0,1 1 0,-1-1 0,0 0 0,4 1 0,58-1 486,-63 0-527,23-4 26,1-1 1,-1-1-1,-1-1 0,1-1 1,-1-2-1,-1 0 1,1-1-1,-2-1 0,0-1 1,0-1-1,-1-1 0,-1-1 1,23-24-1,-39 38-37,-1-1-1,0 1 1,0-1-1,0 0 1,0 0-1,0 0 1,-1 0-1,1 0 1,-1-1-1,2-4 1,-3 8 0,0 0 1,0 0-1,0 0 1,0-1-1,0 1 0,0 0 1,0 0-1,0-1 1,0 1-1,0 0 1,0 0-1,0 0 0,0-1 1,0 1-1,0 0 1,0 0-1,0-1 1,-1 1-1,1 0 0,0 0 1,0 0-1,0-1 1,0 1-1,0 0 1,0 0-1,-1 0 0,1 0 1,0-1-1,0 1 1,0 0-1,-1 0 1,1 0-1,0 0 0,0 0 1,0 0-1,-1-1 1,1 1-1,0 0 1,0 0-1,0 0 1,-1 0-1,1 0 0,-1 0 1,-19 10-36,14-5 45,1 0 1,-1 0 0,1 0-1,1 0 1,-1 1-1,1 0 1,0 0 0,0 0-1,1 0 1,0 1-1,0 0 1,-4 11 0,7-16 5,-1 0 0,0 1 0,1-1 0,-1 1 0,1-1 1,0 1-1,0-1 0,0 1 0,0-1 0,0 1 1,1-1-1,-1 0 0,1 1 0,-1-1 0,1 1 0,0-1 1,0 0-1,0 0 0,0 1 0,0-1 0,1 0 0,-1 0 1,1 0-1,-1 0 0,1-1 0,0 1 0,0 0 0,0-1 1,0 1-1,0-1 0,0 1 0,0-1 0,0 0 0,0 0 1,1 0-1,-1 0 0,0-1 0,1 1 0,3 0 1,10 2 89,0-1 1,1 0-1,-1-1 1,1-1 0,-1-1-1,1 0 1,-1-1 0,0-1-1,0-1 1,20-6 0,-26 7-92,0-1 1,0 0 0,-1 0 0,1 0 0,-1-2-1,0 1 1,-1-1 0,1 0 0,-1-1 0,-1 0-1,1 0 1,-1-1 0,0 1 0,-1-2 0,1 1-1,-2-1 1,7-11 0,-10 15 9,0 0 0,-1-1 0,1 1 0,-1 0 0,0 0 0,0-11 0,-1 15-18,0 0 0,0 0 0,0 0 0,0 0 0,0 0 0,0 0 0,0 0 0,0 0 0,-1 0 0,1 0 0,0 0 0,-1 0 0,1 1 0,-1-1 0,1 0 0,-1 0 0,1 0 0,-1 0 0,1 1 0,-1-1 0,0 0 0,1 1 0,-1-1 0,0 0 0,0 1 0,0-1 0,0 1 0,1-1 0,-1 1 0,0 0 0,0-1 0,0 1 0,0 0 0,0-1 1,0 1-1,0 0 0,0 0 0,0 0 0,0 0 0,0 0 0,-1 0 0,1 1-9,0-1 0,0 1 0,0-1 0,0 1 0,0-1 0,0 1 0,0-1 0,1 1 0,-1 0 1,0-1-1,1 1 0,-1 0 0,0 0 0,1 0 0,-1 0 0,1-1 0,-1 1 0,1 0 0,-1 0 0,1 0 0,0 0 1,0 0-1,-1 0 0,1 0 0,0 0 0,0 0 0,0 0 0,0 0 0,0 0 0,0 0 0,0 0 0,0 0 0,1 0 1,0 2-1,-1-1 4,0 0 1,0 0 0,1 0 0,-1-1 0,1 1-1,-1 0 1,1-1 0,0 1 0,-1 0 0,1-1 0,0 1-1,0-1 1,0 1 0,0-1 0,1 1 0,-1-1-1,0 0 1,1 0 0,-1 1 0,1-1 0,1 1-1,8 0 53,0 0-1,1 0 1,-1-1-1,0-1 1,1 0-1,-1 0 1,0-1-1,0-1 1,1 0-1,20-6 1,12-7-30,53-25-1,-86 35-27,6-2-49,47-23-308,-61 28 351,0 1-1,-1-1 1,1 1 0,-1-1 0,0 0 0,1 0-1,-1 0 1,0 0 0,0 0 0,0-1 0,-1 1-1,1 0 1,0-1 0,-1 0 0,0 1 0,1-1-1,-1 0 1,1-4 0,-3 6 10,0 0 0,0 0 0,1 0 0,-1 0 0,0 0 0,0 0 0,-1 0 0,1 0 0,0 0 0,0 1 0,0-1 0,0 0 0,-1 1 0,1-1 0,0 1 0,-1-1 0,1 1 0,0 0 0,-1 0 0,1-1 0,0 1 0,-1 0 0,1 0 0,-1 0 0,1 1 0,0-1 1,-3 1-1,-44 1 39,38 0 1,-1 1 0,0 1-1,1-1 1,-1 2-1,1-1 1,0 2-1,1-1 1,-13 10-1,18-13-3,0 1 0,1-1-1,-1 1 1,1 0 0,0 0-1,0 0 1,0 0 0,0 0-1,1 1 1,-1-1 0,1 1-1,0 0 1,0 0-1,0 0 1,0 0 0,1 0-1,0 0 1,0 0 0,0 0-1,0 1 1,0-1 0,1 0-1,0 1 1,0 4 0,1-7-23,0 0 1,0 0 0,0 0-1,1 0 1,-1 0 0,0 0-1,1 0 1,-1 0 0,1 0-1,0-1 1,0 1 0,-1-1-1,1 1 1,0-1 0,0 0-1,1 1 1,-1-1 0,0 0-1,0 0 1,0-1 0,1 1-1,3 0 1,57 9 128,-56-9-138,127 3-4039,-118-4 2682,27 0-4563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91 12139,'-9'4'1602,"5"-1"800,14-3-1793,16-3-161,10-10-127,10-5-129,6 0-32,1 0-64,-4 3-833,-7 5-1056,-14 8-161,-12 2-352,-16 2-417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9577,'0'0'6406,"49"11"-5669,-14-20-449,5-2-224,-3-2-704,-1-1-2916,-4-1 225,-7 0-1730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62 8008,'0'0'4783,"11"-7"-4132,0 0-529,0 0 1,0 1-1,1 0 0,0 1 1,0 0-1,0 1 0,1 0 0,0 1 1,-1 0-1,25-1 0,-36 4-116,0 0-1,0 0 1,0 0 0,0 0-1,0 0 1,0 0-1,0 0 1,0 1-1,0-1 1,0 0 0,0 1-1,-1-1 1,1 0-1,0 1 1,0-1 0,0 1-1,0 0 1,0-1-1,-1 1 1,1 0-1,0-1 1,-1 1 0,1 0-1,0 0 1,-1 0-1,1-1 1,-1 1-1,1 0 1,0 2 0,-1 0 26,1 0 0,-1 0 0,0 0 1,0 0-1,0 0 0,0 1 1,0-1-1,-1 0 0,1 0 1,-2 3-1,-2 6 62,0 0 0,-1 0 0,-1 0 0,-6 11 0,-96 125 1694,11-16-3709,92-124-3797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49 801,'0'0'11883,"-4"-8"-9491,3 5-2233,0 0 1,-1 1-1,1-1 1,-1 1-1,0 0 1,0-1-1,0 1 1,0 0-1,0 0 1,0 0-1,-1 0 1,1 1-1,-1-1 1,1 0 0,-1 1-1,0 0 1,-2-1-1,1 1-25,-1 0-1,1 0 1,0 1-1,-1-1 1,1 1-1,0 1 1,-1-1-1,1 0 1,0 1-1,0 0 1,-1 0-1,1 0 1,0 1-1,-7 2 1,1 2-12,-1 0 1,1 0 0,0 1 0,1 0-1,-1 1 1,2 0 0,-1 1 0,1 0 0,0 0-1,1 0 1,0 1 0,0 0 0,1 1 0,1-1-1,0 1 1,0 0 0,1 1 0,0-1-1,1 1 1,0 0 0,1-1 0,1 1 0,-1 16-1,2-27-116,0 0-1,0 1 1,1-1 0,-1 0-1,0 0 1,1 0-1,-1 1 1,1-1-1,-1 0 1,1 0 0,0 0-1,-1 0 1,1 0-1,0 0 1,0 0-1,0 0 1,-1 0 0,1 0-1,0 0 1,0 0-1,1-1 1,-1 1-1,0 0 1,1 0 0,3 0-17,-1 1 1,0-1 0,0 0-1,1 0 1,-1 0 0,1-1 0,5 1-1,4-2-545,0 0 0,0 0 0,27-7 0,13-14-3667,2-6-3635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1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15855,'-22'9'669,"0"1"0,1 2 0,0 0 0,1 1 0,0 1 0,1 1 1,0 1-1,-30 33 0,48-47-634,-1-1 0,1 1 0,0 0 0,0-1 0,0 1 0,0 0 0,0 0 0,0 0 0,0 0 0,1 0 0,-1-1 0,0 1 0,1 1 0,0-1 0,0 0 0,-1 3 0,2-4-27,-1 0 0,0 0 0,1 0 0,-1-1 0,1 1 0,-1 0 0,1 0-1,0-1 1,-1 1 0,1 0 0,0-1 0,-1 1 0,1 0 0,0-1 0,0 1-1,-1-1 1,1 0 0,0 1 0,0-1 0,0 1 0,0-1 0,0 0 0,0 0 0,1 1-1,6-1 6,0 1 0,-1-1 0,1-1 0,-1 1 1,1-1-1,-1-1 0,12-2 0,17-9-440,0-2 1,-1-2 0,0-1-1,35-25 1,25-12-411,-96 56 861,1-1 0,0 0 0,0 1 0,0-1 0,0 1 0,0-1 0,0 0 0,0 1 0,0-1 0,0 1 0,0-1 0,0 1 0,0-1 0,0 1 0,0-1 0,0 0 0,0 1 0,0-1 0,0 1 0,0-1 0,1 0 0,-1 1 0,0-1 0,0 1 0,1-1 0,-1 0 0,0 1 0,1-1-1,-1 0 1,0 1 0,1-1 0,-1 0 0,0 0 0,1 1 0,-1-1 0,0 0 0,1 0 0,-1 0 0,1 0 0,-1 1 0,1-1 0,-1 0 0,0 0 0,1 0 0,-1 0 0,1 0 0,-1 0 0,1 0 0,-1 0 0,0 0 0,1 0 0,-1 0 0,1-1 0,-1 1 0,1 0 0,-1 0 0,0 0 0,1 0 0,-1-1-1,1 1 1,-1 0 0,0 0 0,1-1 0,-1 1 0,0 0 0,1-1 0,-19 47 516,9-26-433,8-19-95,1 1 0,-1-1 0,1 0-1,-1 1 1,1-1 0,-1 1 0,1-1 0,0 1-1,0 0 1,0-1 0,0 1 0,0-1 0,0 1 0,0-1-1,1 1 1,-1-1 0,0 1 0,1-1 0,-1 1-1,1-1 1,0 0 0,-1 1 0,1-1 0,1 3-1,0-4 20,0 1 0,-1 0 0,1-1 0,0 1 0,-1-1-1,1 1 1,0-1 0,-1 0 0,1 0 0,0 0 0,0 0-1,-1 0 1,1 0 0,0 0 0,0 0 0,-1-1-1,4 0 1,12-5 160,0 0 0,-1-1 0,20-12 0,-28 14-230,14-7 84,-11 5-60,1 0 0,0 0-1,0 2 1,1-1 0,-1 1 0,1 1-1,0 1 1,1 0 0,-1 0-1,15 0 1,-26 3 17,-1 1 0,0-1 0,0 1 0,1 0 0,-1 0 0,0-1 0,0 1-1,0 0 1,0 0 0,0 0 0,0 0 0,0 0 0,0 0 0,0 0 0,-1 1 0,1-1-1,0 0 1,-1 0 0,1 1 0,-1-1 0,1 0 0,-1 1 0,0-1 0,1 0 0,-1 1 0,0-1-1,0 1 1,0-1 0,0 0 0,0 1 0,0-1 0,-1 1 0,1 1 0,-7 50 916,6-49-840,-3 29 494,4-32-561,0-1 0,0 1 0,0 0 0,1-1 0,-1 1 0,0-1-1,1 1 1,-1 0 0,0-1 0,1 1 0,-1-1 0,1 0 0,-1 1 0,1-1 0,-1 1 0,1-1 0,-1 1 0,1-1 0,-1 0 0,1 0 0,0 1-1,-1-1 1,1 0 0,0 0 0,-1 0 0,1 1 0,-1-1 0,1 0 0,0 0 0,-1 0 0,1 0 0,0 0 0,-1 0 0,1-1 0,0 1 0,-1 0-1,1 0 1,0 0 0,-1 0 0,1-1 0,-1 1 0,1 0 0,-1-1 0,2 0 0,7-3 21,-1 0 0,1-1 0,-1 0 0,0-1-1,0 0 1,0 0 0,-1-1 0,10-11 0,-9 10-265,0 0 0,0 0 0,1 1 0,0 0 0,18-10 1,-28 23 187,0-1 1,-1 1 0,1-1 0,-1 0-1,0 1 1,-4 5 0,5-9 33,-3 3-19,1 0-1,0 1 1,0-1-1,0 1 1,1 0-1,0-1 1,0 1-1,1 0 1,-1 0-1,1 0 1,0 0-1,1 0 1,0 9-1,0-14-88,0 0-1,1 0 1,-1-1-1,1 1 1,-1 0-1,1-1 0,0 1 1,-1-1-1,1 1 1,0-1-1,-1 1 1,1-1-1,0 1 1,-1-1-1,1 1 1,0-1-1,0 0 1,0 0-1,-1 1 1,1-1-1,0 0 1,0 0-1,0 0 0,0 0 1,-1 0-1,1 0 1,0 0-1,1 0 1,25-8-5629,-5-11-1864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231 142 4036,'8'-8'2001,"0"0"0,-1-1 1,12-19-1,-17 25-1546,0-1 0,0 1 1,-1 0-1,1 0 0,-1-1 0,0 1 0,0-1 0,0 1 1,0-1-1,-1 1 0,1-1 0,-1 1 0,0-1 0,0 0 0,-1 1 1,0-8-1,0 11-426,0-1 1,0 0 0,1 0-1,-1 0 1,0 0-1,0 1 1,0-1 0,0 1-1,0-1 1,0 0-1,-1 1 1,1 0 0,0-1-1,0 1 1,0 0-1,0-1 1,0 1 0,-1 0-1,1 0 1,0 0-1,0 0 1,0 0 0,-1 0-1,1 0 1,0 1-1,0-1 1,0 0 0,0 1-1,-2 0 1,-36 13-53,19-2 148,1 1 0,0 1 0,1 1 0,1 0 0,0 1 0,1 1 0,1 1 0,1 0 0,0 1 0,2 0 0,-12 23 0,23-40-91,0 0 1,0 0 0,0 0 0,0 0 0,1-1 0,-1 1 0,1 0 0,-1 0-1,1 0 1,0 0 0,0 0 0,0 0 0,0 0 0,0 0 0,0 0 0,1 0-1,-1 0 1,0 0 0,2 4 0,-1-5-20,0 0-1,0 0 1,0 0-1,0-1 1,1 1-1,-1 0 1,0 0-1,0-1 1,0 1-1,1 0 1,-1-1-1,0 0 1,1 1-1,-1-1 1,1 0-1,-1 1 1,0-1-1,1 0 1,-1 0-1,1 0 1,0 0-1,9-2 33,0 1 0,-1-1 0,0-1 0,1 0 0,-1-1 0,10-4 0,17-10-76,-1-1-1,0-1 1,-2-2-1,-1-2 1,0-1 0,-2-2-1,53-57 1,-65 54 44,-20 20 28,-15 14 6,5 2 6,0 1 0,1 0 0,0 1 0,0 0 0,1 0 0,0 1 0,-11 13 0,6-4 151,0 1 1,1 1-1,-12 23 0,4 13 368,21-54-560,-1-1 1,1 0 0,-1 1 0,1-1 0,-1 0-1,1 1 1,0-1 0,0 1 0,0-1-1,-1 1 1,1-1 0,1 0 0,-1 1-1,0-1 1,0 1 0,1-1 0,-1 1-1,0-1 1,1 0 0,-1 1 0,1-1-1,0 0 1,0 0 0,-1 1 0,1-1-1,0 0 1,0 0 0,0 0 0,0 0-1,0 0 1,0 0 0,0 0 0,1 0-1,-1-1 1,2 2 0,6-1 31,0 0 0,0-1 0,0 0 0,0 0 0,0-1-1,0 0 1,0 0 0,0-1 0,-1-1 0,1 1 0,0-1 0,14-8 0,-7 2-616,-1 1 0,0-2-1,0 0 1,-1-1 0,21-21 0,-33 31 72,6-9-719,-7 5-2663,-5 5-1421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2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 17168,'0'0'1612,"-12"-2"-218,0 0-1122,0 0 0,0 1 1,0 0-1,0 1 0,0 1 0,0 0 1,0 0-1,0 1 0,0 1 0,0 0 1,0 1-1,1 0 0,-21 10 0,28-12-246,0 1-1,0-1 0,-1 1 1,2 0-1,-1 0 0,0 0 0,1 1 1,-1-1-1,1 1 0,0 0 1,0 0-1,1 0 0,-1 0 0,1 0 1,0 1-1,0-1 0,0 1 1,-1 5-1,4-9-29,-1-1-1,1 1 1,-1-1 0,1 1-1,0-1 1,-1 1 0,1-1 0,0 1-1,-1-1 1,1 1 0,0-1-1,0 0 1,-1 1 0,1-1 0,0 0-1,0 0 1,0 0 0,-1 0-1,1 1 1,0-1 0,0 0 0,0-1-1,-1 1 1,1 0 0,2 0 0,25-1-6,-26 1 3,49-6-552,-35 3 392,0 1 1,0 1-1,0 0 0,0 1 1,25 4-1,-39-4 165,1 1 0,-1-1 0,0 1 0,0 0 0,0 0 0,0 0 0,0 0 0,0 0 0,0 0 0,0 0 1,0 0-1,-1 1 0,1-1 0,-1 1 0,1 0 0,-1-1 0,1 1 0,-1 0 0,0 0 0,0 0 0,0 0 0,0 0 0,0 0 0,0 0 0,0 0 0,-1 0 1,1 0-1,-1 0 0,1 1 0,-1-1 0,0 0 0,0 0 0,-1 5 0,1-3 12,-1 0 1,1 0-1,-1 0 1,0 0-1,-1 0 1,1-1-1,-1 1 1,1 0-1,-1-1 1,-1 1-1,1-1 1,0 1-1,-1-1 1,1 0-1,-1 0 1,0 0-1,-5 3 1,-9 4 387,-1-2 0,0 0 0,0-1-1,0-1 1,-1 0 0,0-2 0,0 0 0,-1-1 0,1-1 0,-38-1 0,51-5-554,12-4-615,13-6-1297,38-15-4888,-22 10-122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3:1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9769,'0'0'7821,"9"5"-7501,15 4-116,0 0 0,1-2-1,0 0 1,0-2 0,1-1-1,-1-1 1,1-1 0,0-1-1,37-4 1,24-5-26,131-29-1,166-36-1,-270 57 312,160-1 1,-91 17-18,91 1 97,289-37 0,-307-1-518,488-40 81,-217 87 120,232-10 934,-712-4-1018,280-14 1012,-335 18-1389,8 0-34,-1 1-1,0-1 1,1 0-1,-1 0 0,0 0 1,0 0-1,1 0 1,-1 0-1,0-1 0,0 1 1,1 0-1,-1 0 1,0 0-1,1-1 1,-1 1-1,0 0 0,1-1 1,-1 1-1,0 0 1,1-1-1,-1 1 1,1-1-1,-1 1 0,1-1 1,-1 1-1,1-1 1,-1 0-1,1 1 1,-1-1-1,1 1 0,0-1 1,-1 0-1,1 1 1,0-1-1,0 0 0,0 0 1,-1 1-1,1-2 1,-7-20-11933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2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16207,'0'0'5024,"-9"7"-3770,-9 11-894,2 0 0,0 1 0,1 0 0,1 2 0,1-1 0,-17 39 0,22-43-241,-9 15-25,1 2 0,2 0 0,1 1 0,2 0 0,-10 52 0,21-85-88,0 0 0,-1 0 0,1 0-1,0 0 1,0 0 0,0 0 0,0 0 0,0 0-1,0 0 1,0 0 0,1 0 0,-1 0 0,0 0-1,0 0 1,1-1 0,-1 1 0,1 0 0,-1 0-1,1 0 1,-1 0 0,1 0 0,-1 0-1,1-1 1,0 1 0,-1 0 0,3 1 0,-2-2 8,1 0 1,0 1-1,-1-1 1,1 0 0,-1 0-1,1 1 1,0-1-1,-1-1 1,1 1-1,0 0 1,-1 0 0,1-1-1,0 1 1,2-2-1,9-3 70,-1-1 0,0 0-1,13-10 1,-22 15-78,245-184-49,-107 73-21,-155 125-219,1 1 1,0 0-1,1 1 1,-13 19-1,-12 16-3167,13-24-1093,3-3-2579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2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16335,'0'0'4100,"-26"51"-2979,26-37-416,12-1-545,15-3-64,5-6-768,3-4-2724,4-2-4291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11851,'0'0'7752,"52"-42"-5638,-38 31-97,-5 3-895,-2 3-482,-6 5-288,-1 5-480,0 8-1025,-4 1-1505,-4 0-1730,2-1-4229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14798,'0'0'6919,"-36"50"-5927,36-45-607,0 3-289,0-6-128,9-10-8552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11915,'0'0'8083,"-1"8"-7432,-6 26-328,-1 0 0,-2-1-1,-14 34 1,-19 64 636,39-115-686,0 0-1,2 0 1,0 0 0,1 1-1,0-1 1,2 19-1,0-34-237,-1 0-1,0 0 0,0 1 0,0-1 0,1 0 0,-1 0 0,1 0 0,-1 1 0,1-1 0,-1 0 0,1 0 0,0 0 0,0 0 0,-1 0 0,1 0 0,0 0 1,0 0-1,0-1 0,0 1 0,0 0 0,0 0 0,0-1 0,0 1 0,0 0 0,1-1 0,0 1 0,2 0 32,0 0-1,0-1 1,0 1 0,-1-1-1,1 0 1,0 0 0,0 0-1,7-2 1,2-1 41,0 0 0,0-1-1,0-1 1,14-7 0,24-18-29,-39 21-69,0 1 0,0 1-1,1 0 1,1 1 0,-1 0-1,26-7 1,-38 13-15,-1 0 0,1 0 0,-1 0 1,1 0-1,0 0 0,-1 0 0,1 0 0,0 0 0,-1 0 1,1 0-1,-1 0 0,1 1 0,0-1 0,-1 0 0,1 0 1,-1 1-1,1-1 0,-1 0 0,1 1 0,-1-1 0,1 0 1,-1 1-1,1-1 0,-1 1 0,1-1 0,-1 1 1,0-1-1,1 1 0,-1-1 0,0 1 0,1-1 0,-1 1 1,0 1-1,2 28 9,-15 30 187,-8-8-102,14-38-79,1 1 0,0 0 0,1 0 0,-6 32 0,11-47-39,-1 0 1,1 1-1,0-1 1,0 0-1,0 0 1,0 1-1,0-1 1,0 0-1,0 0 1,0 1-1,0-1 1,0 0-1,0 0 1,0 1-1,0-1 1,0 0-1,0 0 1,0 1-1,0-1 1,0 0-1,1 0 1,-1 0-1,0 1 1,0-1-1,0 0 1,0 0-1,0 0 0,1 1 1,-1-1-1,0 0 1,0 0-1,0 0 1,1 0-1,-1 1 1,0-1-1,0 0 1,0 0-1,1 0 1,-1 0-1,0 0 1,0 0-1,1 0 1,11-5-1343,11-15-1389,-1-7-1446,2-4-3021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18 11339,'0'0'12433,"-9"4"-12214,3-1-137,0 1 0,0 0 0,0 1 0,1-1 0,0 1 0,0 0 1,0 1-1,-8 11 0,11-14 5,-1 0 1,1 1 0,0 0-1,0-1 1,1 1-1,-1 0 1,1 0-1,0 0 1,0 0 0,0 0-1,0 0 1,1 1-1,-1-1 1,1 0 0,0 0-1,1 0 1,-1 1-1,1-1 1,0 0 0,1 5-1,-1-7-73,1 0 0,-1 0 1,0-1-1,1 1 0,-1 0 0,1-1 0,-1 1 0,1-1 1,0 0-1,0 1 0,0-1 0,0 0 0,0 0 0,0 0 0,0 0 1,0-1-1,0 1 0,0-1 0,0 1 0,0-1 0,1 1 1,-1-1-1,0 0 0,0 0 0,0 0 0,1-1 0,2 0 0,-1 1 5,1 0 0,0-1 1,0 0-1,-1 0 0,1-1 0,-1 1 0,1-1 0,-1 0 0,1 0 0,-1 0 0,7-6 0,-5 2 8,-1 0 0,0-1 0,0 1 0,-1-1 0,1 0 0,2-9 1,-5 13-13,0 0 1,-1 0 0,0-1 0,0 1 0,0 0 0,0-1 0,0 1-1,-1 0 1,1-1 0,-1 1 0,0-1 0,0 1 0,0-1-1,-1 1 1,1-1 0,-1 1 0,-1-5 0,1 7-16,0 0 0,-1 1 0,1-1 0,-1 0 0,1 0 0,-1 0 0,1 1 0,-1-1 0,1 1 0,-1-1 0,0 1 0,1 0 0,-1 0 0,1 0 0,-1 0 0,0 0 0,-2 0 0,1 0-104,12-3 26,15-2-60,-1 1 0,33-1-1,-50 5 132,0-1-1,-1 2 0,1-1 1,0 0-1,-1 1 0,1 0 1,0 1-1,-1-1 1,1 1-1,-1 0 0,0 0 1,0 1-1,0-1 1,0 1-1,0 1 0,5 3 1,-8-4-3,-1 0 0,1 0 0,0 1 0,-1-1 0,0 0 0,0 1 0,0 0 0,0-1 0,0 1-1,-1-1 1,0 1 0,0 0 0,0-1 0,0 1 0,0 0 0,-1-1 0,1 1 0,-1-1 0,0 1 0,0-1 0,-3 7 0,-3 28-52,7-37 62,1 0 1,0 0-1,0 0 0,0 0 1,0 0-1,0 0 1,0-1-1,0 1 0,0 0 1,1 0-1,-1-1 0,0 1 1,0-1-1,1 1 1,-1-1-1,0 0 0,1 1 1,-1-1-1,0 0 1,1 0-1,-1 0 0,0 0 1,1 0-1,-1 0 0,0 0 1,1 0-1,1-1 1,45-5 9,-24 0-54,0-2 1,-1 0-1,0-1 0,-1-2 0,0 0 1,0-1-1,-1-1 0,-1-1 0,26-24 0,-44 37 114,-4 3 79,-10 21-18,-23 48-61,33-66-58,1 1 0,-1-1 1,1 1-1,0 0 0,0 0 0,1 0 0,0-1 1,0 1-1,0 0 0,1 0 0,1 9 0,-1-13 3,0 0-1,0 1 1,0-1 0,0 0-1,0 0 1,1 0-1,-1 0 1,0 0-1,1-1 1,0 1-1,-1 0 1,1-1 0,0 1-1,0-1 1,0 1-1,0-1 1,0 0-1,0 0 1,0 0-1,1 0 1,-1 0 0,0-1-1,0 1 1,1-1-1,-1 1 1,1-1-1,-1 0 1,0 0-1,1 0 1,-1 0 0,0 0-1,1-1 1,2 0-1,1 1 36,0-1 0,0-1 0,-1 1 0,1-1-1,0 0 1,-1 0 0,1-1 0,-1 1 0,0-1-1,0-1 1,0 1 0,6-5 0,-5 0-15,-1 1 1,0-1-1,0 0 1,0 0-1,-1 0 1,0-1-1,-1 1 1,0-1-1,-1 0 1,1 0-1,-1 0 1,-1 0-1,0-1 1,0 1-1,-1 0 1,0 0-1,-1-1 1,0 1-1,-3-11 1,4 18-41,-1 0 1,0-1-1,0 1 1,0 0 0,-1 0-1,1 0 1,0 1-1,-1-1 1,1 0-1,-1 0 1,0 1-1,1-1 1,-1 1-1,0-1 1,0 1 0,0 0-1,0 0 1,0 0-1,0 0 1,-1 0-1,1 0 1,0 1-1,0-1 1,-1 1 0,1-1-1,0 1 1,-1 0-1,1 0 1,-3 0-1,4 0-53,1 1-1,-1-1 0,1 0 0,-1 1 0,1-1 1,-1 1-1,1-1 0,-1 1 0,1-1 0,0 1 1,-1-1-1,1 1 0,0-1 0,0 1 0,-1-1 1,1 1-1,0-1 0,0 1 0,0 0 0,0-1 1,0 1-1,0-1 0,0 1 0,0 0 0,0-1 1,0 1-1,0-1 0,0 1 0,0-1 0,0 1 1,1 0-1,6 12-5042,10-7-1006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17553,'0'0'5146,"-6"11"-3331,1-3-1530,-27 52 1670,30-57-1889,1 1-1,-1-1 1,1 0 0,0 1-1,0 0 1,0-1 0,1 1-1,-1-1 1,1 1 0,0 0-1,0-1 1,0 1 0,0 0-1,1-1 1,-1 1-1,1 0 1,2 5 0,0-6-59,-1-1 1,0 0 0,0-1 0,1 1-1,-1 0 1,1-1 0,0 1-1,0-1 1,-1 0 0,1 0-1,0 0 1,0 0 0,0 0-1,0-1 1,0 1 0,0-1-1,0 0 1,0 0 0,6-1 0,3 1-78,0-1 1,-1 0 0,24-6 0,41-26-823,-59 24 1008,1 1 0,29-9-1,-46 17-70,0 0 0,-1 0 0,1 0 0,-1 0 0,1 1 1,-1-1-1,1 0 0,0 0 0,-1 1 0,1-1 0,-1 0 0,1 1 0,-1-1 0,0 1 0,1-1 0,-1 0 0,1 1 0,-1-1 0,0 1 0,1-1 0,-1 1 0,0 0 0,1-1 0,-1 1 0,0-1 0,0 1 0,0-1 0,0 1 0,0 0 0,1-1 0,-1 1 0,0-1 0,0 1 0,0 0 0,0-1 0,-1 1 0,1 1 0,0 34 325,-1-26-27,2-9-330,0-1 0,-1 1 0,1-1 0,-1 1 0,1-1 0,-1 1 0,1-1 0,0 0 0,-1 1 0,1-1 0,0 0 0,-1 0 0,1 0 0,0 1-1,0-1 1,-1 0 0,1 0 0,0 0 0,-1 0 0,1 0 0,0 0 0,0 0 0,-1-1 0,1 1 0,0 0 0,-1 0 0,2-1 0,24-5 163,-13-1-192,0 0 0,-1-1 0,17-14 0,2-1-21,-31 23 37,0 0 0,0 0 0,0 0 0,1 0 0,-1 0 1,0 0-1,0 0 0,0 0 0,1 0 0,-1 0 0,0 0 0,0 0 0,0 0 1,1 0-1,-1 0 0,0 0 0,0 0 0,0 0 0,1 0 0,-1 0 0,0 0 0,0 0 1,0 0-1,0 0 0,1 0 0,-1 0 0,0 0 0,0 0 0,0 1 0,0-1 1,1 0-1,-1 0 0,0 0 0,0 0 0,0 0 0,0 1 0,0-1 0,0 0 0,0 0 1,1 0-1,-1 0 0,0 1 0,0-1 0,0 0 0,0 0 0,0 0 0,0 1 1,0-1-1,0 0 0,0 0 0,0 0 0,0 1 0,0-1 0,0 0 0,1 21 23,-1-19-16,0 0-1,0 0 1,0 1 0,0-1-1,0 0 1,1 0 0,-1 0 0,1 0-1,-1 0 1,1 1 0,0-1-1,-1 0 1,3 2 0,0-3 13,1 1 1,0-1-1,0 0 1,0 0-1,-1 0 1,1-1-1,0 1 1,0-1-1,0 0 1,0 0-1,0 0 0,0-1 1,0 1-1,0-1 1,0 0-1,6-3 1,0 1 25,0-1 0,-1 0 0,1-1 0,-1 0 0,9-7 0,-10 5-84,1 0-1,-1 0 1,0-1-1,11-15 1,-18 23-15,-12 34-241,11-33 309,-1 0 1,0 0-1,1 0 0,-1 1 0,1-1 1,0 0-1,-1 0 0,1 1 1,0-1-1,0 0 0,-1 0 0,1 1 1,0-1-1,0 0 0,1 1 1,-1-1-1,0 0 0,0 1 0,1-1 1,-1 0-1,0 0 0,1 1 1,-1-1-1,1 0 0,0 0 0,-1 0 1,1 0-1,0 0 0,0 0 1,0 0-1,0 0 0,0 0 0,0 0 1,0 0-1,0-1 0,2 2 1,3 0 26,0-1 0,0 0 1,0 0-1,0-1 0,0 1 1,12-2-1,-17 1-44,9-2-12,-1 0 0,0 0 0,0-1 0,0 0 0,-1-1 1,1 0-1,-1 0 0,0 0 0,0-1 0,0-1 0,-1 1 1,1-1-1,-1-1 0,-1 1 0,1-1 0,-1 0 0,-1 0 1,1-1-1,-1 0 0,0 0 0,5-13 0,-31 38-82,19-14 144,-1 0 0,1 1 0,0-1 0,0 1 0,0 0 0,0 0 0,1 0 0,-1 0 0,1 0 0,0 0 0,1 0 0,-1 0 0,0 0 1,1 0-1,0 1 0,0-1 0,1 0 0,-1 0 0,1 0 0,1 6 0,-1-8-117,0 1 0,0-1 0,1 0 0,-1 1 0,0-1 0,1 0 0,0 0 0,0 0 0,-1 0 0,1 0 0,0-1 0,0 1 0,4 1 0,-2-1-374,-1 0-1,1 0 1,0-1-1,0 1 0,0-1 1,1 0-1,-1 0 0,0-1 1,0 1-1,5-1 1,42-2-9353,-22-5 646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88 262 11723,'0'0'7079,"2"-8"-4784,2 0-1651,-3 5-372,0 0 0,1 0 0,-1 0 0,0 0 0,-1 0 0,1 0 0,0 0 0,-1-1 0,0-3-1,-1 6-130,-1 1 0,0 0-1,0 0 1,0 0-1,1 0 1,-1 1 0,0-1-1,0 0 1,0 1-1,1-1 1,-1 1-1,0-1 1,1 1 0,-3 1-1,-1 1-27,0 0 0,-1 1 0,2 0 0,-1 0-1,0 0 1,1 0 0,0 1 0,0-1 0,0 1 0,0 0 0,1 0 0,0 1-1,0-1 1,1 1 0,-1 0 0,1-1 0,0 1 0,1 0 0,-1 0 0,0 10-1,3-14-92,-1 0 0,1 0-1,0-1 1,0 1 0,0 0 0,0-1-1,0 1 1,0-1 0,1 1-1,-1-1 1,0 1 0,1-1-1,-1 0 1,1 0 0,0 0-1,-1 0 1,1 0 0,0 0-1,0 0 1,-1 0 0,1-1 0,0 1-1,0-1 1,0 1 0,0-1-1,0 0 1,0 0 0,0 0-1,0 0 1,3 0 0,8 0 37,0 0 0,0 0 0,17-4 0,-16 1-50,0-1 0,-1-1 1,0 0-1,1-1 0,-2 0 1,1-1-1,-1 0 0,0-1 1,-1 0-1,1-1 0,-2-1 1,11-10-1,-7 5-28,0-1 1,-1 0-1,-1-1 1,-1 0-1,0-1 0,-1 0 1,12-31-1,-20 44 5,0 0-1,0 0 1,-1-1 0,0 1-1,0 0 1,0 0-1,-1-1 1,1 1 0,-1 0-1,-1-8 1,0 11 5,1 1 0,-1-1 0,0 1 1,0-1-1,0 1 0,0-1 0,0 1 0,0 0 0,0 0 0,0-1 0,0 1 1,-1 0-1,1 0 0,0 0 0,-1 0 0,1 1 0,-1-1 0,1 0 1,-1 1-1,1-1 0,-1 1 0,1-1 0,-1 1 0,0 0 0,1-1 1,-1 1-1,0 0 0,1 0 0,-1 0 0,1 0 0,-1 1 0,0-1 1,1 0-1,-1 1 0,-2 0 0,-6 1 21,-1 1 0,0 0 0,1 1 0,-1 0 0,1 0 0,0 1 0,1 1 0,-1 0 0,1 0 0,0 0 0,0 1-1,1 1 1,0-1 0,-7 10 0,14-16-9,0 0-1,0 0 1,0 0 0,0 0-1,0 0 1,0 0-1,0 0 1,1 0-1,-1 0 1,0 0-1,1 1 1,-1-1-1,1 0 1,0 0-1,-1 1 1,1-1-1,0 0 1,0 1 0,-1-1-1,1 0 1,0 1-1,0-1 1,1 0-1,-1 1 1,0-1-1,0 0 1,1 1-1,-1-1 1,0 0-1,1 0 1,0 0-1,-1 1 1,1-1 0,0 0-1,-1 0 1,1 0-1,0 0 1,0 0-1,0 0 1,0 0-1,0 0 1,0 0-1,0-1 1,0 1-1,0 0 1,0-1-1,1 1 1,-1-1 0,2 1-1,8 3-138,0-1 0,1 0 1,0-1-1,19 1 0,-11-1-225,-6 0 325,0 0 0,0 1 0,-1 1 0,1 0 0,-1 1-1,14 6 1,-24-9 53,-1-1 0,1 0 0,-1 1 0,0-1 0,1 1 0,-1 0 0,0 0 1,0-1-1,0 2 0,0-1 0,-1 0 0,1 0 0,0 0 0,-1 1 0,0-1 0,1 1 0,-1-1 0,0 1 0,0 0 0,-1-1 0,1 1 0,0 0 0,-1 0 0,0-1 0,0 1 0,0 0 0,0 0 0,0 0 0,0-1 0,-1 1 0,1 0 0,-1 0 0,0-1 1,0 1-1,0 0 0,0-1 0,-2 4 0,-16 19-674,1-14-7896,7-9-8971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8552,'0'0'8029,"1"9"-7153,2 26 448,-3-22-997,1-1 1,0 1-1,1 0 0,0-1 1,1 1-1,0-1 0,1 0 1,8 19-1,-9-29-292,-1 0-1,0 0 1,0 0-1,0 0 0,1 0 1,-1-1-1,1 1 1,0-1-1,-1 0 1,1 0-1,0 0 1,0 0-1,-1 0 1,1 0-1,0-1 0,0 0 1,0 1-1,0-1 1,0 0-1,0 0 1,0-1-1,0 1 1,0-1-1,0 1 1,3-2-1,8-2 121,0 0 0,0-2 0,20-9 0,-23 9-80,0 1-81,0-1 1,1 1 0,16-4 0,-26 8 30,-1 0 0,1 1 0,0-1-1,-1 1 1,1 0 0,0-1 0,0 1 0,0 0 0,-1 0 0,1 0 0,0 0 0,0 1 0,-1-1 0,1 0 0,0 1 0,0-1 0,-1 1 0,1 0 0,0-1 0,-1 1 0,1 0 0,-1 0 0,1 0 0,-1 0 0,0 0 0,1 1 0,-1-1 0,0 0 0,0 0 0,2 4 0,7 28 870,-8-25-764,0 0 1,0 0-1,0-1 0,1 0 1,5 10-1,-7-16-123,0 1 1,-1-1-1,1 0 1,0 0-1,0 0 1,0 0-1,0 0 1,0 0-1,0 0 1,1 0-1,-1-1 1,0 1-1,0 0 1,1-1-1,-1 1 1,0-1-1,1 1 1,-1-1-1,0 0 1,1 1-1,-1-1 1,0 0-1,1 0 1,-1 0-1,1 0 1,-1 0-1,1 0 1,-1-1-1,0 1 1,1 0-1,-1-1 1,0 1-1,1-1 1,1-1-1,11-6 79,-1 0 0,-1-1 0,1-1 0,-1 0 0,-1-1 0,19-22 0,20-18-39,-46 47-52,1-1 0,0 1 0,0 0 0,1 0 0,-1 0 0,1 1 1,0-1-1,0 2 0,0-1 0,0 0 0,0 1 0,1 1 0,-1-1 0,9-1 0,-13 4 2,-1-1 1,0 1-1,1 0 0,-1-1 0,0 1 0,0 0 1,0 0-1,1 0 0,-1 0 0,0 0 0,0 0 1,0 0-1,-1 0 0,1 0 0,0 1 0,0-1 1,-1 0-1,1 0 0,0 1 0,-1-1 0,1 0 1,-1 1-1,0-1 0,0 1 0,1-1 0,-1 0 1,0 1-1,0-1 0,0 1 0,-1 1 0,0 47-348,-6-40-2278,6-10 2263,0-1 0,1 1 1,-1 0-1,0 0 0,0 0 0,1 0 1,-1-1-1,0 1 0,1 0 1,-1-1-1,1 1 0,-1 0 1,0-1-1,1 1 0,-1-1 0,1 1 1,-1-1-1,1 1 0,-1-1 1,1 1-1,0-1 0,-1 0 1,1 1-1,0-1 0,-1 1 0,1-2 1,-8-19-9144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15663,'0'0'8264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5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123 157 10474,'-10'4'1036,"-1"-1"-689,1-1-42,1 1 0,0 0-1,0 0 1,0 1 0,0 0 0,1 1-1,0-1 1,-1 2 0,-8 7 0,16-13-298,1 0 0,0 1 1,-1-1-1,1 0 0,0 1 0,0-1 1,-1 0-1,1 1 0,0-1 0,0 0 1,0 1-1,-1-1 0,1 0 1,0 1-1,0-1 0,0 1 0,0-1 1,0 1-1,0-1 0,0 0 0,0 1 1,0-1-1,0 1 0,0-1 0,0 0 1,0 1-1,0-1 0,0 1 1,0-1-1,0 1 0,0-1 0,1 0 1,-1 1-1,0-1 0,1 1 0,17 6-29,31-5-140,-44-2 218,196-12 778,6 1-376,520-34 113,397-42 49,-244 49 193,175-2-249,-351 79-238,144 21 2700,-573-60-2583,-283-6-5588,-16-1 1498,-21 0-4617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8 10314,'0'0'16346,"-3"-2"-16031,1 1-311,1 0 1,0 0-1,-1 1 0,1-1 1,-1 1-1,1-1 1,0 1-1,-1 0 0,1 0 1,-1-1-1,1 1 0,-1 0 1,1 0-1,-1 1 1,1-1-1,-1 0 0,1 0 1,-1 1-1,1-1 0,-3 2 1,-35 22 19,23-10 46,0 1 0,-18 23-1,0 11 649,32-46-660,0 0 1,1 1-1,-1-1 1,1 0 0,0 0-1,0 1 1,0-1-1,0 1 1,1-1 0,0 1-1,-1-1 1,1 1-1,0-1 1,1 7 0,0-9-54,0 0 0,0 0 0,0 0-1,-1 1 1,1-1 0,0 0 0,1 0 0,-1-1 0,0 1 0,0 0 0,0 0 0,0-1 0,1 1 0,-1 0 0,0-1 0,1 1 0,-1-1 0,0 0 0,1 1 0,-1-1 0,1 0 0,-1 0 0,0 0-1,1 0 1,2 0 0,39-4 0,-19-1-896,-1-1-1,0-1 1,0-1-1,32-16 1,83-53-10304,-101 53 7682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9225,'0'0'11018,"-9"4"-9320,-3 2-1134,0 1 1,1 0 0,0 0 0,-14 13-1,22-17-478,-1 0-1,1 0 1,1-1-1,-1 2 0,0-1 1,1 0-1,0 1 1,-1-1-1,1 1 1,1-1-1,-1 1 0,0 0 1,1 0-1,0 0 1,0 0-1,0 0 1,1 0-1,-1 0 1,1 0-1,0 0 0,0 8 1,1-11-79,0 1 0,0-1 0,0 1 1,0-1-1,0 1 0,0-1 0,0 0 0,0 1 1,0-1-1,1 0 0,-1 0 0,1 0 0,-1 0 1,1 0-1,-1 0 0,1 0 0,-1 0 0,1-1 1,0 1-1,-1-1 0,1 1 0,0-1 0,-1 0 1,1 0-1,0 1 0,0-1 0,1-1 0,51 0 144,-42-1-135,-1-1-1,1 0 1,-1-1-1,0 0 0,0-1 1,0 0-1,15-11 1,-12 8 20,0 0-1,1 1 1,16-5 0,-31 12 0,0 0 0,1-1 0,-1 1 0,1 0 1,-1 0-1,1 0 0,-1 0 0,1 0 0,-1 0 0,1 0 0,-1 0 0,1 0 0,-1 0 0,1 0 0,-1 0 0,1 0 1,-1 0-1,1 0 0,-1 0 0,0 1 0,1-1 0,-1 0 0,1 0 0,-1 0 0,1 1 0,-1-1 0,0 0 0,1 1 1,-1-1-1,0 0 0,1 1 0,-1-1 0,0 0 0,1 1 0,-1-1 0,0 1 0,0-1 0,0 1 0,1-1 0,-1 1 1,0-1-1,0 0 0,0 1 0,0-1 0,0 1 0,0-1 0,0 1 0,0 0 0,-4 31 863,2-18-507,3-13-377,1-1 1,-1 1-1,1-1 1,-1 0-1,1 0 0,-1 0 1,1 0-1,-1 0 1,1 0-1,0 0 0,-1 0 1,1 0-1,-1-1 0,1 1 1,-1 0-1,3-2 1,64-27 125,-57 23-195,0 0 0,1 1 0,-1 0 0,1 1-1,0 0 1,0 1 0,1 0 0,-1 1 0,0 0 0,25 1 0,-36 1 51,0 1 0,0-1 0,0 1 0,0-1 0,0 1-1,0 0 1,0 0 0,0 0 0,0-1 0,0 1 0,-1 0 0,1 0 0,0 0 0,-1 0 0,1 0 0,-1 0 0,1 0 0,-1 0 0,1 1 0,-1-1 0,0 0 0,1 0 0,-1 0-1,0 0 1,0 1 0,0-1 0,0 0 0,0 2 0,-1 44 153,1-34-110,1-13-30,0 0 0,0 1 1,0-1-1,1 0 0,-1 0 0,0 0 0,0 0 0,1 0 0,-1 0 0,0 0 0,0-1 0,1 1 0,-1 0 0,0-1 1,0 1-1,0-1 0,2 0 0,44-29-40,17-8-503,-59 36 509,-1 0-1,1 1 1,0-1-1,0 1 1,0 0-1,0 0 1,-1 1-1,1-1 1,0 1-1,0 0 1,0 0-1,7 2 1,-11-2 23,0 1-1,0 0 1,0-1 0,0 1 0,-1 0-1,1 0 1,0-1 0,-1 1 0,1 0-1,0 0 1,-1 0 0,1 0 0,-1 0-1,1 0 1,-1 0 0,0 0 0,1 0-1,-1 0 1,0 0 0,0 0 0,0 0-1,0 0 1,0 0 0,0 0 0,0 1-1,0 36 135,-1-27-110,1-10-568,8-5-6961,1-8-741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3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12043,'0'0'12663,"12"2"-11350,1-1-1137,0 1 1,0-2-1,0 0 0,0-1 0,0 0 0,0-1 0,0 0 1,0-1-1,-1 0 0,23-10 0,-26 9-150,52-29 40,-58 31-54,-1 1 0,1-1-1,-1 0 1,0 1 0,1-1-1,-1 0 1,0-1 0,0 1-1,0 0 1,-1 0 0,1-1-1,0 1 1,-1-1 0,0 0-1,1 1 1,-1-1 0,0 0-1,-1 0 1,2-4 0,-3 7 9,1-1 0,-1 1 0,1-1-1,-1 1 1,1-1 0,-1 1 0,0-1 0,1 1 0,-1 0 0,0-1 0,1 1 0,-1 0 0,0 0 0,0-1 0,1 1 0,-1 0 0,0 0 0,0 0-1,1 0 1,-1 0 0,0 0 0,0 0 0,0 0 0,-1 1 0,-22 0 59,12 2-62,-1 1 0,1 0 0,0 0 0,0 1 0,1 1 1,-1 0-1,1 1 0,0 0 0,1 0 0,0 1 0,0 0 0,1 1 0,0 0 0,0 1 0,1 0 0,0 0 1,-6 12-1,13-19 1,-1 0 0,1-1 0,0 1 0,-1 0 0,1 0 0,1-1 0,-1 1 0,0 0 0,1 0 0,0 0 0,-1 0 0,1 0 0,0 0 0,0 0 0,1 0 0,-1 0 0,1 0 1,0 0-1,-1 0 0,1 0 0,2 3 0,-1-3 28,1 0 1,-1 1-1,1-1 1,0 0-1,0-1 1,0 1-1,0-1 1,0 1-1,1-1 1,-1 0-1,1 0 1,0 0-1,6 2 1,2 0-365,1-1 0,-1 0 0,25 3 0,28-5-5062,-24-5-2639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7815,'0'0'17873,"8"53"-16688,-8-26-544,0-1-417,0-4-128,0-5-96,0-7 0,0-4 0,2-6-672,0 0-738,1-12-1088,-3-8-1570,0-9-3395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15214,'0'0'10634,"25"-4"-12619,7 4-994,2 0-801,5 3-1120,-4 3 31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8552,'0'0'14408,"-11"10"-13377,-109 77 1547,120-87-2575,-1 1 0,1-1 0,-1 0 0,1 0 1,-1 0-1,1 1 0,-1-1 0,1 0 0,-1 0 0,1 1 0,0-1 0,-1 0 0,1 1 0,0-1 0,-1 1 0,1-1 1,0 0-1,-1 1 0,1-1 0,0 1 0,0-1 0,0 1 0,-1-1 0,1 1 0,0-1 0,0 1 0,0-1 0,0 1 1,0-1-1,0 1 0,0-1 0,0 1 0,0-1 0,0 2 0,19 6-174,47-4-632,-47-3 441,5 0 5,-1 1 0,1 1 1,-1 1-1,1 1 0,-1 2 0,28 10 0,-49-16 350,0 0-1,0 0 1,0-1-1,0 1 1,-1 1 0,1-1-1,0 0 1,0 0-1,-1 1 1,1-1 0,-1 1-1,0-1 1,1 1-1,-1-1 1,0 1 0,0 0-1,0 0 1,0 0-1,0 0 1,1 3 0,-2-4 37,0 1 1,0 0 0,-1-1-1,1 1 1,0 0 0,-1 0 0,1-1-1,-1 1 1,0-1 0,1 1-1,-1 0 1,0-1 0,0 0 0,0 1-1,0-1 1,0 1 0,0-1-1,0 0 1,-2 2 0,-5 3 226,1 0 1,-1-1 0,-1 0-1,1 0 1,-1-1-1,1 0 1,-13 4 0,5-3 46,0-1 0,-1-1 1,1 0-1,-1-1 0,-30-1 0,46-1-355,0 1-1,0-2 0,0 1 0,0 0 1,0 0-1,1 0 0,-1 0 0,0 0 1,0-1-1,0 1 0,0 0 0,1-1 1,-1 1-1,0 0 0,0-1 0,1 1 1,-1-1-1,0 0 0,1 1 0,-1-1 1,1 1-1,-1-1 0,1 0 0,-1 1 1,1-1-1,-1-1 0,-2-23-6813,3 22 5940,1-19-12239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123 216 5093,'0'0'7698,"0"-8"-3310,1 5-4097,-1 0 0,0 0 0,0 1 0,0-1-1,0 0 1,0 0 0,-1 0 0,1 1 0,-1-1 0,0 0 0,0 0 0,-1-2 0,1 3-184,0 1 0,-1 0 0,1 0 0,0 0 0,-1 0 0,1 0 0,0 0 0,-1 0 0,1 0 0,-1 1 0,0-1 0,1 0 0,-1 1 0,1 0 1,-1-1-1,0 1 0,1 0 0,-1 0 0,0 0 0,0 0 0,1 0 0,-1 0 0,0 0 0,1 0 0,-1 1 0,0-1 0,1 1 0,-3 1 0,0-1-51,0 1 0,1-1 0,-1 1-1,1 0 1,-1 1 0,1-1 0,0 0-1,0 1 1,0 0 0,0 0 0,1 0-1,-1 0 1,1 0 0,0 0-1,0 1 1,0-1 0,0 1 0,-2 6-1,1-3 45,1 0 0,-1 0-1,1 0 1,1 0 0,0 0-1,0 1 1,0-1-1,1 0 1,1 10 0,-1-16-90,0 0 0,1 1 1,-1-1-1,1 0 0,-1 0 1,1 0-1,-1 0 1,1 0-1,0 0 0,0 0 1,-1-1-1,1 1 0,0 0 1,0 0-1,0 0 0,0-1 1,0 1-1,0-1 0,0 1 1,0-1-1,0 1 1,0-1-1,1 1 0,-1-1 1,0 0-1,0 0 0,0 1 1,0-1-1,1 0 0,-1 0 1,0 0-1,0-1 0,0 1 1,1 0-1,-1 0 1,0-1-1,0 1 0,2-1 1,4-1 35,0 0 1,0 0-1,0 0 1,0-1-1,7-4 1,1-2-15,-1-1 1,0-1-1,0 0 0,-1-1 1,0 0-1,-1-1 0,0 0 1,15-25-1,-3-2-40,-1-2 0,17-44 0,-96 231-138,49-123 309,1 0-1,1 0 1,1 1 0,-2 43-1,6-64-154,0-1-1,0 1 0,0-1 0,0 1 1,0-1-1,0 1 0,0-1 1,1 1-1,-1-1 0,0 1 0,1-1 1,-1 1-1,1-1 0,0 1 1,0-1-1,-1 0 0,1 1 0,0-1 1,0 0-1,0 0 0,0 0 1,0 0-1,0 0 0,1 0 0,-1 0 1,0 0-1,0 0 0,1 0 1,-1-1-1,1 1 0,-1-1 0,0 1 1,1-1-1,-1 1 0,1-1 1,0 0-1,-1 0 0,1 1 0,-1-1 1,1 0-1,-1-1 0,1 1 0,-1 0 1,2-1-1,3 0 23,0 0 1,0-1-1,0 0 1,-1 0-1,1 0 0,-1-1 1,0 0-1,0 0 0,0 0 1,7-6-1,6-10-73,-1 0 1,-1-1-1,19-30 0,-43 72-37,5-16 75,0 0 0,1 1 0,0-1 0,0 0 0,0 1 0,1-1 0,0 1 0,0-1 0,0 1 1,1-1-1,0 1 0,0 0 0,2 8 0,-1-14 6,0 0 1,0 0 0,0 0-1,-1 0 1,1-1-1,0 1 1,0 0 0,0-1-1,1 1 1,-1-1-1,0 1 1,0-1-1,0 1 1,0-1 0,0 0-1,1 1 1,-1-1-1,0 0 1,0 0 0,0 0-1,1 0 1,-1 0-1,0 0 1,0 0-1,1-1 1,-1 1 0,0 0-1,0-1 1,0 1-1,0-1 1,1 0 0,36-17 219,-23 5-195,-1-1 0,0-1 0,-1 0 0,0-1 0,-1 0 0,-1-1 0,14-28 0,-41 118-469,11-52 449,1 0-1,1 0 0,1 0 1,1 28-1,1-47-10,1 0-1,-1-1 1,0 1-1,1-1 1,-1 1 0,1-1-1,0 1 1,0-1 0,-1 1-1,1-1 1,0 1-1,0-1 1,0 0 0,0 0-1,0 1 1,1-1-1,-1 0 1,0 0 0,1 0-1,-1 0 1,0 0 0,1-1-1,-1 1 1,1 0-1,-1-1 1,1 1 0,2 0-1,23 3-2239,-3-8-4077,-7-7-2246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14958,'0'0'7319,"12"6"-6411,-10-5-875,4 2 22,0 0 0,0 0-1,0 0 1,0-1 0,0 0 0,1 0 0,-1-1-1,0 0 1,1 0 0,-1 0 0,1-1 0,0 0-1,-1 0 1,1-1 0,-1 0 0,1 0-1,11-3 1,-10 0-11,0 0 0,0 0 0,0-1 0,-1 0 0,0 0-1,0-1 1,8-7 0,-12 10 52,0 0-1,0 0 1,-1 0 0,0 0-1,1-1 1,-1 1-1,-1 0 1,1-1 0,0 0-1,-1 1 1,0-1-1,1 0 1,-2 0 0,1 0-1,0 1 1,-1-1-1,0 0 1,0-8 0,0 11-73,-1-1 1,0 1 0,1-1-1,-1 1 1,0-1 0,0 1-1,0 0 1,0-1 0,0 1-1,0 0 1,0 0 0,-1 0-1,1 0 1,0 0 0,-1 0-1,1 0 1,-1 0 0,1 0-1,-1 1 1,1-1 0,-1 1-1,1-1 1,-1 1 0,0-1-1,1 1 1,-1 0 0,0 0-1,1 0 1,-1 0 0,0 0-1,1 0 1,-1 0 0,1 1-1,-1-1 1,-1 1 0,-5 0-38,1 0 1,0 1-1,0 0 1,0 0 0,0 0-1,-11 6 1,10-2 81,0-1 1,0 2 0,1-1-1,0 1 1,0 0-1,1 0 1,0 1 0,0-1-1,0 2 1,1-1 0,1 0-1,-1 1 1,2 0 0,-1 0-1,1 0 1,0 1-1,1-1 1,0 1 0,0-1-1,1 16 1,1-22-47,0 0 0,1 0 0,-1-1 1,1 1-1,0 0 0,0-1 0,0 1 0,0 0 0,1-1 1,-1 0-1,1 1 0,-1-1 0,1 0 0,0 1 0,0-1 0,0 0 1,0-1-1,0 1 0,0 0 0,1 0 0,-1-1 0,1 0 0,-1 1 1,1-1-1,-1 0 0,1 0 0,0 0 0,-1 0 0,1-1 0,5 1 1,11 2-9,0-1 1,0 0 0,30-2 0,-29-1-72,0 1-937,1-1-1,25-5 1,10-9-5654,-14-2-2988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21140,'0'0'785,"-10"10"304,2-2-790,0 1 0,1 0 0,0 0 0,0 0 0,1 1-1,0 0 1,1 0 0,0 1 0,0 0 0,-4 19 0,5-14 161,2 0 0,0 1 0,1-1 0,1 1-1,0 0 1,4 21 0,4 6 125,14 45-1,-26-100-1090,0-1-1,-1 1 0,-1 0 1,0 0-1,0 1 0,-9-12 1,7 12 529,0-1 1,-1 2-1,0-1 0,0 1 1,-1 1-1,0-1 1,0 2-1,-1-1 1,0 2-1,-17-9 1,26 15 312,16 0-42,224 14-2894,-190-13-198,-32 1 1555,0-1 1,0-1 0,0 0 0,0-2 0,0 1 0,22-7 0,-52 24 10886,-10 23-6347,21-35-3203,0 1 0,1-1 0,-1 1-1,1-1 1,0 1 0,1 0 0,-1 0 0,1 0-1,0 0 1,0 0 0,0 0 0,1 0 0,0 0 0,0 0-1,0 0 1,2 10 0,0-13-66,0 0 0,0 0 0,1 0 0,-1 0 0,0 0 0,1 0 0,-1-1-1,1 1 1,0-1 0,-1 0 0,1 1 0,0-1 0,0-1 0,0 1 0,0 0 0,0-1 0,0 1 0,0-1 0,0 0 0,0 0 0,3 0 0,1 0 81,-1 0 0,0 0 1,1-1-1,-1 0 0,0 0 1,0 0-1,1-1 0,-1 0 1,8-3-1,-12 4-43,0 0-1,0-1 1,0 1 0,0 0-1,0-1 1,0 0-1,0 1 1,0-1-1,-1 0 1,1 0 0,-1 0-1,1 0 1,-1 0-1,0 0 1,0-1 0,0 1-1,0 0 1,0-1-1,0 1 1,-1 0-1,1-1 1,-1 1 0,1-1-1,-1-3 1,-1 3-41,0 0 0,0 0-1,0 1 1,0-1 0,0 0 0,0 1 0,-1-1 0,1 1 0,-1 0 0,0-1-1,0 1 1,0 0 0,0 0 0,0 0 0,0 0 0,-1 0 0,1 1 0,-1-1 0,1 1-1,-5-2 1,-4-3-214,-31-14 312,16 14-3217,32 3-7716,8-1-1703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12139,'1'-1'5472,"-2"8"-3566,-4 12-517,0 0 0,-1-1-1,0 1 1,-15 25 0,13-28-1021,0 1 1,1 0 0,1 0-1,1 1 1,0 0-1,-2 19 1,6-31-329,0 0-1,1 1 1,0-1 0,0 0-1,1 0 1,0 0 0,0 0 0,0 1-1,1-1 1,0-1 0,0 1-1,0 0 1,1 0 0,5 9 0,-4-12-40,-1 1 0,0-1 1,1 0-1,0 0 0,-1 0 1,1-1-1,0 1 0,0-1 1,1 0-1,-1 0 1,0-1-1,1 1 0,-1-1 1,1 0-1,-1 0 0,1 0 1,0-1-1,-1 1 0,1-1 1,5-1-1,-3 1-320,0-1-1,0 0 1,0-1-1,-1 0 1,1 0 0,0 0-1,-1-1 1,0 1-1,1-2 1,10-7-1,54-47-11390,-44 33 3421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5:3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4901,'0'0'5279,"10"0"-5337,54-1 304,-16 0 878,0 1-1,1 2 1,86 16-1,-45-1-464,1-4-1,0-4 1,94-4-1,-177-4-644,241 22 455,20 1-191,140-47 186,-55 1-378,446 48-27,-535-10 208,0-12 0,397-44 0,364-44-113,-979 82-252,1 0-252,-1-1-1,1-3 1,81-21-1,-84 8-2579,-11-5-2243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6374,'0'0'6390,"-8"1"-2957,0 1-3040,1-1 0,0 2 0,0-1 1,0 1-1,0 0 0,0 0 0,0 1 1,1 0-1,0 0 0,-6 5 0,8-6-246,1-1-1,0 0 1,1 1-1,-1 0 0,0 0 1,1 0-1,-1 0 1,1 0-1,0 0 1,0 1-1,0-1 0,1 1 1,-1-1-1,1 1 1,0 0-1,0 0 0,0-1 1,0 1-1,1 0 1,-1 0-1,1 0 1,0 0-1,0 0 0,1 4 1,0-7-119,0 1 0,0-1 0,0 0 0,0 1 0,0-1 0,0 0 1,0 0-1,0 0 0,1 0 0,-1 0 0,0 0 0,1 0 0,-1 0 0,1 0 0,-1-1 0,1 1 1,-1-1-1,1 1 0,-1-1 0,1 1 0,-1-1 0,1 0 0,0 0 0,-1 0 0,4 0 0,47-1 403,-47 0-364,4 0 10,-1 0 1,0-1 0,0 0-1,1-1 1,-2 0 0,1 0-1,0-1 1,0 1-1,-1-2 1,11-7 0,-14 9 81,0 0 0,0 0 0,-1-1 0,1 1 0,-1-1 0,1 0 0,-1 0 0,-1 0 1,1 0-1,-1 0 0,1-1 0,-1 1 0,0-1 0,-1 0 0,1 0 0,-1 1 0,0-1 0,0 0 0,0-6 1,-1 11-154,0 0 0,-1 0 0,1-1 0,0 1 1,0 0-1,-1 0 0,1-1 0,0 1 1,-1 0-1,1 0 0,0 0 0,-1 0 0,1-1 1,0 1-1,-1 0 0,1 0 0,0 0 1,-1 0-1,1 0 0,0 0 0,-1 0 1,1 0-1,-1 0 0,1 0 0,0 0 0,-1 0 1,1 0-1,0 0 0,-1 1 0,1-1 1,0 0-1,-1 0 0,1 0 0,0 0 0,-1 1 1,1-1-1,0 0 0,-1 1 0,-14 7-83,9-2 65,1 0 0,0 0 0,1 0-1,-1 1 1,1 0 0,1 0 0,-1 0 0,1 0 0,0 0 0,-2 10-1,5-14 8,-1 0-1,0 0 1,1 0-1,0 0 1,0 0-1,0 0 1,0 0-1,0 0 1,0 0-1,1 0 0,-1 0 1,3 5-1,-2-6-5,0-1 0,0 1 0,0-1 0,0 1 0,0-1 0,1 0 0,-1 1 0,0-1 0,1 0 0,-1 0 0,1 0 0,-1 0 0,1 0 0,0 0 0,-1 0 0,1-1 0,0 1 0,0 0 0,0-1 0,-1 0 0,1 1 0,3-1 0,2 1-410,1-1 1,-1-1 0,0 1-1,0-1 1,1 0-1,-1 0 1,0-1-1,0 0 1,0-1-1,0 1 1,-1-1-1,1-1 1,-1 1-1,12-9 1,1-3-2339,-1 0-1,-1-1 1,21-26-1,-3 1-4019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8584,'0'0'13293,"-8"4"-11051,-5 2-1619,0 1 1,1 1-1,0 1 1,-21 18-1,28-23-464,1 1 1,-1-1-1,1 1 0,0 0 0,0 0 0,1 0 0,-1 0 1,1 1-1,0-1 0,0 1 0,1 0 0,0 0 0,0 0 1,0 0-1,-1 12 0,3-17-156,1 0 1,-1 1-1,0-1 0,1 0 1,-1 0-1,1 0 1,0 1-1,-1-1 0,1 0 1,0 0-1,-1 0 1,1 0-1,0 0 0,0 0 1,0 0-1,0-1 1,0 1-1,0 0 0,0 0 1,0-1-1,0 1 1,0-1-1,1 1 0,-1-1 1,0 1-1,0-1 1,2 1-1,44 7-95,-28-5-109,0 1-70,-1 1 0,31 13 0,-44-16 285,0 0 0,0 0 0,0 1 0,0 0 0,0 0 0,-1 0 0,1 0 0,-1 1 0,0 0 0,0 0 0,-1 0 0,1 0 0,-1 1 0,3 4 0,-5-8 3,-1 0 1,0 0-1,1-1 0,-1 1 0,0 0 1,0 0-1,0 0 0,1-1 1,-1 1-1,0 0 0,0 0 0,0 0 1,-1 0-1,1-1 0,0 1 0,0 0 1,0 0-1,0 0 0,-1-1 0,1 1 1,0 0-1,-1 0 0,1-1 1,-1 1-1,1 0 0,-1-1 0,1 1 1,-1 0-1,1-1 0,-1 1 0,0-1 1,1 1-1,-1-1 0,0 1 1,1-1-1,-1 0 0,0 1 0,0-1 1,1 0-1,-3 1 0,-37 7 121,34-7-82,-29 4 49,-1-2 0,1-1 0,-1-2 0,0-1 0,-44-7 0,80 8-216,-1 0 0,1 0 0,-1 0 1,1 0-1,-1 0 0,1 0 0,-1 0 0,1 0 0,-1 0 0,1-1 0,-1 1 0,1 0 0,-1 0 0,1 0 0,-1-1 1,1 1-1,-1 0 0,1 0 0,0-1 0,-1 1 0,1 0 0,-1-1 0,1 1 0,0-1 0,-1 1 0,1 0 0,0-1 0,0 1 1,-1-1-1,1 0 0,15-7-3121,41-3-3579,-46 10 4560,30-6-6958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184 135 11435,'0'0'15631,"-2"-8"-13976,2 6-1606,0 0 0,-1 0 0,1 0 1,-1 0-1,1 0 0,-1 0 1,0 0-1,0 1 0,0-1 1,0 0-1,0 0 0,-1 1 1,1-1-1,0 1 0,-1-1 1,1 1-1,-1-1 0,0 1 1,1 0-1,-1 0 0,0 0 1,-2-1-1,1 1-23,0 0 1,-1 1 0,1-1-1,0 1 1,-1 0-1,1 0 1,-1 0-1,1 0 1,0 1-1,-1-1 1,1 1-1,0 0 1,0 0 0,-1 0-1,1 0 1,0 1-1,-4 2 1,-1 0 13,0 1 0,-1 0 0,2 1 1,-1 0-1,-13 13 0,18-16-23,1 1-1,-1-1 1,0 0 0,1 1-1,0-1 1,0 1-1,0 0 1,0-1 0,0 1-1,1 0 1,-1 0-1,1 0 1,0 1 0,1-1-1,-1 7 1,1-9-9,1-1-1,0 0 1,-1 0 0,1 0-1,0 1 1,0-1 0,0 0-1,0 0 1,0 0 0,0-1 0,0 1-1,0 0 1,1 0 0,-1-1-1,0 1 1,0 0 0,1-1-1,-1 1 1,0-1 0,1 0 0,-1 1-1,1-1 1,-1 0 0,0 0-1,1 0 1,-1 0 0,1 0-1,2-1 1,44-1 121,-43 1-119,1 0-1,-1-1 1,1 1-1,-1-1 1,1-1 0,-1 1-1,0-1 1,0 0-1,0 0 1,0 0-1,-1-1 1,5-3 0,3-6 38,0-1 1,16-21 0,3-5 0,-30 39-51,0 0-1,0 0 1,0 1-1,0-1 0,0 1 1,0-1-1,1 1 0,-1-1 1,0 1-1,0-1 0,0 1 1,1 0-1,-1 0 1,0 0-1,1 0 0,-1 0 1,0 0-1,0 0 0,1 0 1,-1 0-1,0 0 0,1 1 1,-1-1-1,0 1 1,0-1-1,0 1 0,0-1 1,1 1-1,-1 0 0,2 1 1,37 29-123,-31-23 113,27 36 134,-35-44-101,0 1 1,0-1-1,0 0 0,0 0 0,0 1 0,0-1 0,0 0 0,0 0 0,0 0 0,0 0 0,0 0 1,0 0-1,0 0 0,0 0 0,0-1 0,0 1 0,0 0 0,0-1 0,0 1 0,-1-1 0,1 1 0,0-1 1,0 1-1,0-1 0,0 1 0,-1-1 0,1 0 0,0 1 0,-1-1 0,2-1 0,23-21 51,-21 19-43,0-1 0,-1 1 0,1-1-1,-1 0 1,0 0 0,0 0 0,-1 0-1,0 0 1,0-1 0,3-10 0,-3 2 73,0-1 1,-1-29 0,33 42-103,69 11-930,-75-5-310,-1-1 0,43-1 0,-58-5-6746,-3-11-8269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78 9801,'-4'-21'9049,"-8"8"-6848,10 12-2228,0 0 1,0 0-1,-1 1 0,1-1 0,0 1 0,0 0 1,-1-1-1,1 1 0,0 0 0,0 0 0,-1 1 1,1-1-1,0 0 0,0 1 0,-1-1 0,-3 3 0,-3 1 427,0 0-1,0 0 0,0 2 0,0-1 0,1 1 0,0 0 0,0 0 0,1 1 0,0 0 1,0 1-1,0 0 0,1 0 0,0 0 0,1 0 0,0 1 0,0 0 0,1 0 0,0 1 1,1-1-1,-5 20 0,8-28-394,0 0 1,-1 0-1,1-1 1,0 1-1,0 0 1,0 0 0,0 0-1,1 0 1,-1-1-1,0 1 1,0 0-1,0 0 1,1 0-1,-1-1 1,0 1-1,1 0 1,-1 0-1,1-1 1,-1 1 0,1 0-1,-1-1 1,1 1-1,-1-1 1,1 1-1,0-1 1,-1 1-1,1-1 1,1 2-1,0-2 7,0 1 0,0-1 0,0 0-1,-1 1 1,1-1 0,0 0-1,0 0 1,0 0 0,0 0-1,0-1 1,4 0 0,2-1 27,1-1 0,-1 0 0,0 0 0,13-8 0,-5 0-10,0 0 0,-1-1 0,-1-1 0,25-27 0,-31 31-27,-1 0 0,0 0 0,-1-1 0,0 0 0,-1 0 0,1 0 0,-2-1 1,0 0-1,4-16 0,-9 16-13,-10 19-34,-8 19-27,-1 22 144,19-46-64,0 1 0,0-1 0,1 0 0,-1 0 0,1 0 0,0 1 0,-1-1 0,2 0 0,-1 0 0,0 1 0,1-1 0,-1 0 0,1 0 0,1 4 0,-1-6 6,0 1 1,1-1 0,-1-1 0,0 1-1,0 0 1,0 0 0,1 0-1,-1-1 1,0 1 0,1 0 0,-1-1-1,1 0 1,-1 1 0,1-1-1,-1 0 1,1 0 0,-1 1 0,1-1-1,-1 0 1,1 0 0,-1-1-1,1 1 1,-1 0 0,0-1-1,3 0 1,37-14 393,-21 2-364,-1-1 0,-1 0 0,22-24-1,-29 28-21,-11 10-22,0 0 0,0 0 0,0 0-1,1-1 1,-1 1 0,0 0-1,0 0 1,1 0 0,-1 0 0,0 0-1,0-1 1,1 1 0,-1 0-1,0 0 1,1 0 0,-1 0 0,0 0-1,1 0 1,-1 0 0,0 0 0,0 0-1,1 0 1,-1 0 0,0 0-1,1 0 1,-1 0 0,0 1 0,0-1-1,1 0 1,-1 0 0,0 0-1,0 0 1,1 0 0,-1 1 0,0-1-1,0 0 1,1 0 0,-1 0 0,0 1-1,0-1 1,0 0 0,0 0-1,1 1 1,-1-1 0,0 0 0,0 0-1,0 1 1,0-1 0,0 0 0,0 1-1,0-1 1,0 0 0,0 0-1,0 1 1,0-1 0,0 0 0,0 1-1,0-1 1,0 0 0,0 0-1,0 1 1,0-1 0,0 0 0,0 1-1,0-1 1,0 37 39,2-5-1,-2-31-33,1-1 0,-1 1 0,1 0 0,-1-1 0,1 0 0,0 1 0,-1-1 1,1 1-1,-1-1 0,1 0 0,0 1 0,-1-1 0,1 0 0,0 0 0,-1 1 0,1-1 0,0 0 0,0 0 0,-1 0 0,1 0 0,0 0 0,-1 0 0,1 0 0,0 0 0,0 0 0,-1 0 1,1-1-1,0 1 0,-1 0 0,1 0 0,0-1 0,-1 1 0,1 0 0,0-1 0,23-13 160,0-11-79,-21 20-85,0 1 0,1 0 0,-1 0 0,1 0 0,0 1 0,0-1 0,0 1 0,1 0 0,-1 0 0,1 0-1,0 1 1,-1-1 0,1 1 0,0 1 0,8-3 0,-12 4-4,0 1 0,-1-1 0,1 0 0,0 1 0,0-1 0,-1 1 0,1-1 0,-1 1 0,1-1 0,0 1 0,-1 0 0,1-1-1,-1 1 1,1 0 0,-1-1 0,1 1 0,-1 0 0,0 0 0,1 0 0,-1-1 0,0 1 0,0 0 0,0 0 0,0 0 0,1-1 0,-1 3 0,4 32 61,-3-19-55,7 3-274,-2-15-4194,2-11-7386,-1-4-1516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130 228 16816,'0'0'10132,"-9"-4"-9251,-28-13-417,35 17-456,1-1 0,-1 1-1,0 0 1,1-1 0,-1 1-1,0 0 1,1 0 0,-1 0-1,0 0 1,0 1-1,1-1 1,-1 0 0,0 1-1,1-1 1,-1 1 0,0-1-1,1 1 1,-1 0-1,1 0 1,-1 0 0,1 0-1,0 0 1,-1 0 0,1 0-1,0 0 1,0 0 0,0 1-1,-2 1 1,-23 43 311,22-39-59,3-5-218,1-1 1,-1 0-1,0 0 0,0 0 1,1 1-1,-1-1 0,1 0 1,-1 1-1,1-1 0,0 1 1,-1-1-1,1 0 0,0 1 0,0-1 1,0 1-1,0-1 0,0 0 1,0 1-1,0-1 0,1 1 1,-1-1-1,1 3 0,0-4-26,0 1 0,0-1 0,0 1 0,0-1 0,0 1 0,0-1 0,1 0 0,-1 0 0,0 1 0,0-1 0,0 0 0,0 0 0,0 0 0,0 0 0,1 0 0,-1 0 0,0-1 0,0 1 0,0 0 0,0-1 0,1 0 0,10-3 16,0 0 0,-1-2-1,18-10 1,-8 2-57,0-1 1,-2-1-1,1-1 0,-2 0 0,-1-1 1,0-1-1,-1-1 0,-1-1 0,-1 0 1,20-41-1,-34 62 25,10-28 26,-10 28-26,0-1 1,0 1-1,0 0 1,0-1-1,0 1 1,0-1-1,1 1 1,-1-1 0,0 1-1,-1 0 1,1-1-1,0 1 1,0-1-1,0 1 1,0 0-1,0-1 1,0 1-1,0 0 1,-1-1-1,1 1 1,0-1-1,0 1 1,0 0 0,-1 0-1,1-1 1,0 1-1,-1 0 1,1-1-1,0 1 1,-1 0-1,1 0 1,0-1-1,-1 1 1,1 0-1,0 0 1,-1 0-1,1 0 1,0 0-1,-1-1 1,1 1 0,-1 0-1,1 0 1,0 0-1,-1 0 1,1 0-1,-1 0 1,1 0-1,-1 0 1,1 0-1,0 1 1,-1-1-1,1 0 1,0 0-1,-1 0 1,1 0 0,-1 1-1,1-1 1,0 0-1,-1 0 1,1 0-1,0 1 1,-6 2 2,0 0 1,1 1 0,-1-1-1,1 1 1,0 1 0,0-1-1,1 0 1,-1 1-1,1 0 1,-7 11 0,2-2 10,0 0 0,1 1 0,-7 17 0,13-29 9,0 1 1,1 0-1,0 0 1,-1 0-1,1 0 1,1 0-1,-1 0 1,0 0-1,1 0 1,0 0-1,0 1 1,0-1-1,1 0 1,-1 0-1,1 0 1,0 0-1,0 0 1,1 0-1,-1 0 1,3 5-1,-2-7-229,0 1-1,0-1 0,0 0 0,0 0 0,0 0 0,1 0 0,-1 0 1,1 0-1,-1-1 0,1 1 0,4 1 0,-2-1-1049,0 0 0,0-1 0,1 0-1,-1 0 1,1 0 0,-1 0 0,7-1 0,15 0-15149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24 5221,'0'0'23067,"-9"-6"-22464,6 4-582,0 0-1,0 0 0,0 0 0,0 1 1,0-1-1,-1 1 0,1 0 0,0 0 1,-1 0-1,1 0 0,-8 0 0,7 1-1,-1 1 0,1 0 0,0 0 0,0 0 0,0 0 0,0 1-1,0 0 1,0-1 0,0 2 0,0-1 0,1 0 0,-1 1 0,-3 3-1,-4 3 140,0 0 0,0 1-1,-15 18 1,23-24-127,0 1 0,0-1 1,0 1-1,0-1 0,1 1 0,0 0 1,0 0-1,0 0 0,1 0 0,-1 0 0,1 1 1,0-1-1,0 6 0,2-10-34,-1 0 1,0 0-1,1 0 0,-1 0 0,1 0 1,-1 0-1,1 0 0,-1 0 0,1 0 1,0 0-1,0 0 0,-1-1 0,1 1 1,0 0-1,0 0 0,0-1 0,0 1 1,0 0-1,0-1 0,0 1 0,0-1 1,0 0-1,0 1 0,0-1 0,0 0 1,0 1-1,0-1 0,0 0 0,0 0 1,0 0-1,2 0 0,45 1-656,-37-1 274,12-1-1148,0 0 0,30-7 0,44-17-7502,-53 11 2111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63 10474,'0'0'13303,"-11"-4"-13047,4 0-225,5 3-22,-1-1-1,1 1 1,0 0-1,-1 0 0,0 0 1,1 0-1,-1 0 0,1 0 1,-1 1-1,0-1 0,0 1 1,1 0-1,-1 0 1,0 0-1,0 0 0,1 0 1,-1 0-1,0 1 0,0 0 1,1-1-1,-1 1 1,1 0-1,-1 0 0,-3 2 1,-61 51 1289,62-50-1101,1 1-1,-1 0 1,1-1-1,0 1 1,1 1-1,-1-1 1,1 1-1,0-1 1,0 1-1,1 0 1,-3 7-1,5-12-176,0 0-1,0 0 0,0 0 1,0 0-1,0 0 0,0 0 0,1 0 1,-1 0-1,0 0 0,1-1 1,-1 1-1,0 0 0,1 0 0,-1 0 1,1 0-1,-1-1 0,1 1 1,0 0-1,-1-1 0,1 1 1,0 0-1,-1-1 0,1 1 0,0-1 1,0 1-1,0-1 0,0 1 1,-1-1-1,1 0 0,0 1 0,0-1 1,0 0-1,0 0 0,0 0 1,0 1-1,0-1 0,0 0 0,0 0 1,0 0-1,0-1 0,-1 1 1,3 0-1,44-6 166,-30 2-185,0-2 1,0-1 0,-1 0 0,0 0 0,0-2-1,-1 0 1,0-1 0,-1-1 0,0 0-1,0 0 1,-1-2 0,-1 1 0,16-22-1,-27 32-6,0 0 0,1 0-1,-1-1 1,0 1 0,0 0-1,0-1 1,-1 1 0,1-1-1,0 1 1,-1-1-1,0 1 1,0-1 0,0-3-1,0 6 2,0 0-1,0-1 1,0 1 0,0 0-1,0 0 1,0 0-1,0-1 1,0 1-1,0 0 1,0 0 0,0 0-1,-1 0 1,1-1-1,0 1 1,0 0-1,0 0 1,0 0-1,0 0 1,0 0 0,-1-1-1,1 1 1,0 0-1,0 0 1,0 0-1,-1 0 1,1 0-1,0 0 1,0 0 0,0 0-1,-1 0 1,1 0-1,0 0 1,0 0-1,0 0 1,-1 0 0,1 0-1,0 0 1,0 0-1,0 0 1,-1 0-1,1 0 1,0 0-1,0 0 1,-1 0 0,-14 16-195,10-9-125,0 1 1,1-1-1,-1 2 1,2-1 0,-1 0-1,1 1 1,0-1-1,1 1 1,0 0-1,1 0 1,-1 0 0,1 17-1,2-18-2958,5-6-2520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11499,'0'0'2472,"-12"12"31,-6 7-1392,1 0-1,0 1 0,2 1 1,0 1-1,2 0 1,0 1-1,-14 35 0,17-18-350,2 1 1,-5 70-1,8-61 195,-12 54 0,90-254 299,-30 35-2154,-26 65-212,3 2-1,38-72 0,-55 115 1109,0 1-1,0 0 1,1 0 0,-1 0 0,1 1-1,0-1 1,0 1 0,1 0 0,-1 0 0,1 0-1,-1 1 1,1-1 0,0 1 0,0 0-1,9-2 1,-5 2 3,-1 1-1,1-1 1,0 2 0,0-1-1,0 1 1,-1 0-1,1 1 1,13 3 0,-21-4 0,-1 0 1,1 0-1,-1 0 0,1 0 1,-1 1-1,1-1 1,-1 0-1,1 1 0,-1-1 1,1 0-1,-1 0 1,1 1-1,-1-1 0,0 1 1,1-1-1,-1 0 1,0 1-1,1-1 0,-1 1 1,0-1-1,1 1 1,-1-1-1,0 1 0,0-1 1,0 1-1,1 0 1,-1-1-1,0 1 0,0-1 1,0 1-1,0-1 1,0 1-1,0-1 0,0 1 1,0-1-1,0 1 1,-1 0-1,1-1 0,0 1 1,0-1-1,0 1 1,-1-1-1,1 1 0,0-1 1,0 1-1,-1-1 1,0 1-1,-16 22 163,-9-2 120,-1-2-1,-1 0 0,0-2 1,-2-1-1,1-2 1,-41 14-1,58-25-617,13-7-1880,17-10-3133,-14 12 4703,24-20-7863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4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17745,'0'0'5733,"-28"52"-4035,13-28-161,-1 3-352,4-2-256,5-3-320,6-5-449,1-5-128,0-5-64,12-7-1249,-1 0-2146,1-10-4229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5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70 9257,'0'0'12908,"-5"9"-11990,-6 12-447,1 0 0,0 0-1,2 1 1,1 0 0,0 0-1,-4 35 1,6-26 194,1 1 0,2 0 0,1-1 0,5 50 0,10-52-540,-14-29-139,0 1-1,1 0 0,-1-1 0,1 1 0,-1-1 0,1 1 0,-1-1 0,1 1 0,-1-1 1,1 1-1,-1-1 0,1 0 0,-1 1 0,1-1 0,0 0 0,-1 1 0,1-1 0,0 0 1,-1 0-1,1 1 0,0-1 0,0 0 0,-1 0 0,1 0 0,0 0 0,-1 0 0,1 0 1,0 0-1,0 0 0,-1-1 0,1 1 0,0 0 0,-1 0 0,1 0 0,0-1 1,-1 1-1,1 0 0,-1-1 0,2 0 0,-1-1-200,0 1 1,-1-1-1,1 0 1,0 0-1,-1 0 1,1 0-1,-1 1 1,0-1-1,1 0 0,-1 0 1,0 0-1,0 0 1,-1 0-1,1 0 1,0 0-1,-1-3 1,-9-31-2305,8 31 2277,-1 0 0,1 1 0,-1 0 1,0-1-1,-1 1 0,1 0 0,-1 0 0,1 1 0,-1-1 0,0 1 0,0 0 0,-1 0 1,1 0-1,-8-3 0,-42-13 2183,80 25-1466,1-1 0,-1-1 1,33 0-1,38-2-2999,-28-1-3990,-48 0 3724,8 1 1005,-12-4 5810,-17 2-3836,0-1 0,1 1 0,-1 0 0,0 0 0,0-1 0,1 1 0,-1 0 1,0 0-1,0-1 0,1 1 0,-1 0 0,0-1 0,0 1 0,0 0 0,0-1 0,1 1 0,-1 0 0,0-1 0,0 1 0,0 0 1,0-1-1,0 1 0,0 0 0,0-1 0,0 1 0,0-1 0,0 1 0,0 0 0,0-1 0,0 1 0,0 0 0,-1-1 0,1 1 1,0 0-1,0-1 0,0 1 0,0 0 0,-1-1 0,1 1 0,0 0 0,0 0 0,-1-1 0,1 1 0,0 0 0,0 0 0,-1-1 1,0 1-1,-14-12 1967,11 11-2034,0 0 1,0 1-1,0-1 0,0 1 1,0 0-1,0 0 0,0 1 1,0-1-1,0 1 0,-7 2 1,9-2-71,1 0-1,-1-1 1,0 1 0,1 0 0,-1 0 0,0 1 0,1-1 0,-1 0 0,1 0-1,0 1 1,-1-1 0,1 1 0,0-1 0,0 1 0,0 0 0,0-1-1,0 1 1,1 0 0,-1 0 0,0 0 0,1-1 0,-1 1 0,1 0 0,-1 2-1,2-3-39,-1 0 0,0 0 0,1 0 0,-1 0 0,1 0 0,-1 0-1,1 0 1,-1 0 0,1 0 0,0-1 0,-1 1 0,1 0 0,0 0-1,0-1 1,0 1 0,0 0 0,-1-1 0,1 1 0,0-1 0,0 1 0,0-1-1,0 0 1,0 1 0,0-1 0,0 0 0,0 0 0,0 1 0,0-1-1,1 0 1,-1 0 0,0 0 0,0 0 0,0-1 0,2 1 0,41-3 154,-34 0-150,-1-1-1,0 0 0,0 0 0,-1 0 0,1-1 1,-1 0-1,0-1 0,0 0 0,-1 0 0,8-9 1,24-17 46,-39 35-104,1 0 1,-1 0-1,1 0 1,-1 0-1,0 1 1,0-1-1,0 0 1,-2 5-1,1 0 45,-1 1 0,1 0 0,1 0 0,0-1 0,0 1 0,1 0 0,0 0 0,2 8 0,-2-14 0,0-1 0,0 1 0,1-1 0,-1 0 1,1 1-1,-1-1 0,1 0 0,0 0 0,0 0 0,0 0 0,0 0 0,0 0 1,1-1-1,-1 1 0,0-1 0,1 0 0,-1 1 0,1-1 0,0 0 0,-1-1 1,1 1-1,0 0 0,-1-1 0,1 1 0,0-1 0,0 0 0,-1 0 0,6 0 1,1 0 21,0-1 1,-1 1 0,1-1 0,0-1 0,0 0 0,-1 0-1,1 0 1,-1-1 0,0-1 0,1 1 0,-2-1-1,1-1 1,13-9 0,-10 5-12,-1 0 0,0-1-1,0-1 1,0 0 0,-2 0-1,1-1 1,-2 0 0,8-14-1,-5 5-3,0-1-1,-2-1 0,0 1 1,-1-2-1,-2 1 0,0 0 1,-2-1-1,0 0 0,-2 0 1,-1-25-1,0 48-11,0-1 0,0 0 0,0 1 0,0-1 0,0 1 0,0-1 0,0 1 0,-1-1 0,1 1 0,-1-1 0,1 1-1,-1-1 1,1 1 0,-1 0 0,0-1 0,0 1 0,0 0 0,0-1 0,0 1 0,0 0 0,0 0 0,0 0 0,0 0 0,0 0 0,-1 0 0,1 0 0,0 0 0,-1 1 0,1-1 0,0 1 0,-1-1 0,1 0 0,-1 1 0,1 0 0,-1-1 0,1 1 0,-1 0 0,0 0 0,1 0 0,-2 0 0,-2 1-13,1 0 1,0 0 0,0 1 0,0 0-1,-1-1 1,1 1 0,1 0-1,-1 1 1,0-1 0,1 1 0,-1 0-1,1 0 1,-4 4 0,-7 9 5,0 0 0,1 2-1,1-1 1,1 2 0,-17 37 0,22-43 38,1 1 0,1-1 1,0 1-1,1 0 0,0 0 0,2 0 1,-1 0-1,1 0 0,1 0 1,2 15-1,-1-24-14,0-1 1,1 1-1,-1-1 0,1 1 1,0-1-1,0 0 1,0 0-1,1 0 1,-1 0-1,1 0 0,0 0 1,0-1-1,0 1 1,1-1-1,-1 0 0,1 0 1,0 0-1,0 0 1,0-1-1,0 0 1,0 0-1,1 0 0,-1 0 1,9 2-1,4 0-310,0 0-1,1 0 1,0-2-1,-1 0 0,23-1 1,-39-1 21,0 0-1,1 0 1,-1 1 0,1-1-1,0 0 1,-1-1 0,1 1-1,-1 0 1,1 0 0,-1-1-1,0 1 1,1 0 0,-1-1-1,1 0 1,-1 1 0,0-1 0,1 0-1,-1 0 1,0 1 0,0-1-1,1 0 1,-1 0 0,0 0-1,0-1 1,1-1 0,4-15-8209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7:2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19 108 9449,'-19'15'2802,"33"-13"-2065,46-15-1221,-49 11 808,45-6 232,0 3 1,0 2-1,1 2 0,75 10 0,43-1-139,757-19 1142,385-12-1365,-1146 18-191,564-29 56,-293 11-27,953 9 64,-207 30-99,-173-8 33,842 74 359,2000-1-260,-1520-51-1016,-2184-24 1002,1696 43 1639,-1284-52-1528,970 22-52,-1381-10 346,1 7-1,298 72 1,-447-86-782,49 11 142,-21-13-6689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5:5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23158,'0'0'4869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15983,'0'0'4548,"55"0"-3715,-6-5-128,6-2-417,4 2-224,-1 0-32,-5 0 0,-5 2 0,-6 0-128,-3 2-576,-1-3-898,-8-2-992,-3-3-2147,-7-4-2337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12204,'0'0'5733,"14"-2"-5423,13-2-210,1 2 1,0 0 0,0 2-1,0 1 1,0 2 0,31 6-1,-50-7-98,67 19 72,-74-20-72,1 0 0,0 0 0,-1 1 0,1-1-1,0 0 1,-1 1 0,1-1 0,-1 1 0,0 0-1,0 0 1,0 0 0,0 0 0,0 0 0,0 1-1,0-1 1,-1 1 0,1-1 0,-1 1 0,1-1-1,-1 1 1,0 0 0,1 4 0,-2-4 24,-1-1 0,1 1 0,-1-1 0,1 1-1,-1-1 1,0 1 0,0-1 0,0 0 0,0 1 0,0-1 0,-1 0 0,1 0 0,-1 0 0,1 0 0,-1 0 0,0 0 0,0 0 0,0-1 0,-4 4 0,-49 29 429,41-26-431,-36 24-52,-23 13 100,24-26-4253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7655,'0'0'5109,"-9"7"-3374,-3 3-1441,0 2-1,1-1 1,1 1-1,-16 22 1,21-27-31,1 0 0,0 0 1,0 1-1,1 0 0,-1 0 0,2 0 1,-1 0-1,1 0 0,1 1 0,-1-1 1,1 0-1,1 12 0,0-18-215,0-1 1,0 1-1,0-1 1,0 0-1,1 1 0,-1-1 1,0 0-1,1 1 1,-1-1-1,1 0 0,0 1 1,-1-1-1,1 0 0,0 0 1,0 0-1,0 0 1,0 0-1,0 0 0,0 0 1,0 0-1,0 0 1,0 0-1,0 0 0,1-1 1,1 2-1,1-1 62,0 0 0,0 0 0,0 0 0,-1-1-1,1 1 1,0-1 0,0 0 0,0 0 0,6-1 0,3-1 72,-1-1 0,1 0 0,0-1 0,23-9 0,64-43-115,-92 51-87,0-1 0,0 1 0,-1-1 0,0-1 0,0 1 0,0-1 0,-1-1 0,0 1 0,9-17 0,-15 24 20,0 0 1,0 0-1,0 0 0,0 1 1,0-1-1,-1 0 1,1 0-1,0 0 1,0 0-1,0 0 1,-1 0-1,1 0 1,0 0-1,0 0 0,0 0 1,0 0-1,-1 0 1,1 0-1,0 0 1,0 0-1,0 0 1,-1 0-1,1 0 0,0 0 1,0 0-1,0 0 1,0 0-1,-1-1 1,1 1-1,0 0 1,0 0-1,0 0 1,0 0-1,0 0 0,-1 0 1,1-1-1,0 1 1,0 0-1,0 0 1,0 0-1,0 0 1,0-1-1,0 1 0,0 0 1,0 0-1,-1 0 1,1 0-1,0-1 1,0 1-1,0 0 1,0 0-1,0 0 1,0-1-1,0 1 0,0 0 1,0 0-1,0 0 1,1 0-1,-1-1 1,0 1-1,-15 9-43,8-3 65,1 1 0,0-1 0,0 1 1,1 1-1,0-1 0,0 1 0,-4 10 1,8-14 5,-1-1 1,1 1-1,0-1 1,0 1-1,0 0 1,0-1-1,1 1 1,-1 0-1,1 4 1,0-6-8,0-1 1,1 1-1,-1-1 0,0 0 1,1 1-1,-1-1 1,1 0-1,-1 1 0,1-1 1,0 0-1,-1 0 1,1 0-1,0 1 0,0-1 1,0 0-1,0 0 1,0 0-1,0 0 0,0-1 1,0 1-1,0 0 1,1 0-1,-1-1 0,2 2 1,6 1 125,-1-1-1,1 0 1,0-1 0,0 1-1,0-1 1,0-1 0,0 0-1,0 0 1,0-1 0,-1 0-1,1-1 1,0 0-1,0 0 1,-1-1 0,1 0-1,-1 0 1,12-7 0,-16 8-123,1 0 1,0-1-1,-1 0 1,0 0-1,0 0 0,0 0 1,0-1-1,0 1 1,-1-1-1,1 0 1,-1 0-1,0-1 0,0 1 1,-1-1-1,1 1 1,-1-1-1,0 0 1,0 0-1,-1 0 1,1 0-1,-1 0 0,0 0 1,-1 0-1,1 0 1,-1-1-1,0 1 1,0 0-1,-1 0 0,1 0 1,-1 0-1,-2-7 1,2 9-31,0 1 0,-1-1 0,1 1 0,0-1 0,-1 1 0,1 0 0,-1 0 1,0 0-1,0 0 0,0 0 0,0 0 0,0 1 0,0-1 0,0 1 0,-1-1 0,1 1 0,-1 0 0,1 0 1,-1 0-1,1 0 0,-1 0 0,1 0 0,-1 1 0,0-1 0,1 1 0,-1 0 0,-4 0 0,7 0-7,-1 0 0,1 1 1,-1-1-1,1 0 0,0 0 0,-1 0 0,1 1 0,-1-1 0,1 0 0,0 1 0,-1-1 0,1 0 0,0 1 0,-1-1 0,1 0 0,0 1 1,0-1-1,-1 0 0,1 1 0,0-1 0,0 1 0,0-1 0,-1 1 0,1-1 0,0 1 0,0-1 0,0 1 0,0-1 0,0 0 1,0 1-1,0-1 0,0 1 0,0-1 0,0 1 0,0-1 0,1 1 0,-1-1 0,0 1 0,0-1 0,0 0 0,1 1 0,-1-1 0,0 1 1,0-1-1,1 1 0,14 17-1774,-7-15 682,-1-1-1,1 0 0,0 0 1,0-1-1,0 0 1,0-1-1,0 1 0,14-2 1,13-2-4004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18 16047,'-9'2'1954,"-3"1"-1492,0 1-1,0 0 1,1 0-1,-1 1 1,-12 8-1,19-10-278,0-1-1,1 2 1,-1-1-1,1 0 1,-1 1 0,1 0-1,0 0 1,1 0 0,-1 0-1,1 1 1,-1 0-1,2-1 1,-1 1 0,0 0-1,-3 11 1,6-16-179,0 1-1,0-1 1,-1 1 0,1 0 0,0-1 0,0 1 0,0 0 0,0-1 0,0 1-1,0 0 1,1-1 0,-1 1 0,0-1 0,0 1 0,0 0 0,0-1 0,1 1-1,-1-1 1,0 1 0,1-1 0,-1 1 0,0-1 0,1 1 0,-1-1 0,1 1-1,-1-1 1,1 1 0,-1-1 0,1 0 0,-1 1 0,1-1 0,0 1 0,28 3 110,28-14 71,-43 4-209,-1 0 0,1 0-1,-1-2 1,23-16 0,-32 21 8,1 0 0,-2 0 1,1 0-1,0-1 0,-1 1 0,1-1 0,-1 0 0,0 0 0,0 0 1,-1-1-1,1 1 0,-1-1 0,0 1 0,0-1 0,0 0 1,-1 0-1,0 1 0,1-7 0,-2 11 18,0-1 0,0 1 0,0-1-1,0 1 1,-1 0 0,1-1 0,0 1 0,0 0 0,-1-1 0,1 1-1,0 0 1,0 0 0,-1-1 0,1 1 0,0 0 0,-1 0 0,1-1-1,0 1 1,-1 0 0,1 0 0,0 0 0,-1 0 0,1-1-1,-1 1 1,1 0 0,0 0 0,-1 0 0,1 0 0,-1 0 0,1 0-1,0 0 1,-1 0 0,1 0 0,-1 0 0,1 0 0,0 1 0,-1-1-1,1 0 1,-1 0 0,-17 6 31,12-1 5,0-1 1,0 1 0,1 1-1,0-1 1,0 1 0,0 0-1,0 0 1,1 0 0,0 1-1,0-1 1,1 1 0,0 0-1,0 0 1,1 0-1,0 0 1,0 1 0,0-1-1,1 1 1,0-1 0,1 15-1,1-19-31,0-1-1,0 0 1,0 0 0,0 0-1,0 0 1,0-1-1,1 1 1,-1 0-1,1 0 1,0-1 0,-1 1-1,1-1 1,0 0-1,0 1 1,0-1-1,0 0 1,0 0 0,0 0-1,0 0 1,0-1-1,0 1 1,1 0-1,-1-1 1,0 0 0,0 1-1,1-1 1,-1 0-1,4 0 1,7 0-538,0 1 0,0-2 1,21-3-1,3-8-2998,-3-11-2557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29 4068,'0'0'15492,"-9"-2"-14921,6 1-513,0 0 1,0 1-1,0-1 0,-1 1 1,1 0-1,0 0 1,0 0-1,0 0 0,0 0 1,-1 1-1,1-1 0,0 1 1,0 0-1,0 0 0,0 0 1,0 1-1,0-1 0,1 1 1,-1-1-1,0 1 0,1 0 1,-1 0-1,1 0 1,0 0-1,-1 1 0,1-1 1,0 1-1,-2 3 0,1-3 128,-19 26 1017,21-28-1146,0 0-1,0 1 1,0-1 0,0 0 0,1 1-1,-1-1 1,0 0 0,1 1-1,0-1 1,-1 1 0,1-1 0,0 1-1,-1-1 1,1 1 0,0-1-1,0 1 1,0-1 0,1 3 0,2-3-18,1 0 0,-1-1 0,0 1 0,1-1 0,-1 0 0,1 0 0,-1 0 0,1 0 0,-1-1 0,1 0 0,-1 1 0,4-3 0,11-4-311,-1-1 0,-1-1 1,1 0-1,-2-1 0,1-1 1,-1-1-1,-1 0 0,25-28 1,-50 55 484,0 0 1,1 1-1,1 0 1,1 1-1,0-1 1,1 1 0,0 1-1,2 0 1,0 0-1,-4 30 1,2 93 469,8-104-614,-3 0 1,-1 0-1,-13 62 1,15-95 0,-1 0 0,1 1 0,-1-1 0,0 0 1,-1 0-1,1 0 0,-1 0 0,0 0 0,0 0 1,0-1-1,0 0 0,-1 1 0,1-1 0,-1-1 0,0 1 1,-6 3-1,8-5 8,0 1-1,-1-1 1,1 0 0,-1-1-1,0 1 1,1 0 0,-1-1-1,0 1 1,1-1 0,-1 0-1,0 0 1,1 0 0,-1 0-1,0-1 1,1 1 0,-1-1-1,0 1 1,1-1 0,-1 0-1,1 0 1,-1 0 0,1-1-1,-1 1 1,1 0 0,0-1-1,0 0 1,0 1 0,0-1-1,-4-4 1,1-1-36,-1-1 0,1 1 0,0-1 0,1 0 0,0 0 0,0-1-1,1 0 1,0 1 0,1-1 0,-3-14 0,3 6-168,0 1 1,1-1-1,0 1 0,2-1 0,2-17 0,-3 30 43,1 1 0,0-1 0,0 0 0,0 0 0,0 1 0,1-1 0,0 1 0,-1-1 0,1 1 0,0 0 0,1-1 0,-1 1 0,0 0 0,1 1 0,0-1 0,0 0 0,0 1 0,0-1 0,5-2 0,4-1-965,-1 1 1,1 0 0,0 1 0,20-4-1,18-7-5774,-21 3-919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70 4612,'0'0'18364,"1"1"-18305,1-1-1,-1 1 0,0 0 0,0 0 0,0 0 0,1-1 0,-1 1 0,0-1 1,1 1-1,-1-1 0,0 1 0,1-1 0,-1 0 0,1 0 0,-1 0 0,0 0 1,2 0-1,6-2-35,-1-1 1,-1 0-1,1 0 1,0-1-1,10-7 1,-15 9-15,0 0 0,0 0 0,0 0-1,-1 0 1,1 0 0,0-1 0,-1 1 0,0-1 0,1 0 0,-1 1-1,0-1 1,0 0 0,-1-1 0,1 1 0,1-4 0,-3 6-7,0 1 0,0 0 1,-1-1-1,1 1 0,0 0 1,0-1-1,0 1 0,-1 0 1,1-1-1,0 1 0,0 0 1,-1-1-1,1 1 0,0 0 0,-1 0 1,1 0-1,0-1 0,-1 1 1,1 0-1,0 0 0,-1 0 1,1 0-1,0 0 0,-1-1 1,1 1-1,0 0 0,-1 0 1,1 0-1,-1 0 0,1 0 1,0 0-1,-1 0 0,1 0 1,0 1-1,-1-1 0,-18 1 35,18 0-35,-8 1 88,-1 1 0,1 0 0,0 1 0,0 0 0,0 0 0,1 1 0,-1 0 0,1 1 0,0 0-1,1 0 1,-1 1 0,1 0 0,1 0 0,-1 1 0,1-1 0,0 1 0,1 1 0,0-1-1,0 1 1,1 0 0,0 0 0,1 0 0,0 0 0,-3 14 0,6-21-76,0 1 0,0-1 0,1 0 0,-1 0 0,1 0 0,-1-1 1,1 1-1,0 0 0,0 0 0,-1 0 0,1 0 0,0-1 0,1 1 0,-1 0 0,0-1 0,0 1 0,1-1 1,-1 1-1,1-1 0,-1 0 0,1 1 0,0-1 0,0 0 0,-1 0 0,1 0 0,0-1 0,0 1 1,0 0-1,0-1 0,0 1 0,0-1 0,0 1 0,0-1 0,2 0 0,13 2-171,1-1-1,-1 0 1,21-2-1,-15 0-810,30-4-3110,-18-8-2014,4-9-6234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10090,'0'0'10132,"-2"9"-8814,2-7-1289,-4 14 523,2 0 0,0 0 0,0 0 1,2 0-1,1 22 0,0-37-536,0 0-1,-1 0 0,1 0 1,0 0-1,0 0 0,0 0 1,0-1-1,-1 1 0,1 0 1,0-1-1,0 1 0,0 0 1,1-1-1,-1 1 0,0-1 1,0 0-1,0 1 0,0-1 1,0 0-1,1 0 0,-1 0 0,0 1 1,0-1-1,0 0 0,0-1 1,1 1-1,-1 0 0,0 0 1,0 0-1,2-2 1,38-9 362,-21 0-330,-1 0 0,29-23 0,-69 73 684,15-14-468,6-25-257,0 1 0,0-1-1,0 0 1,0 1 0,0-1 0,0 1 0,0-1-1,0 1 1,0-1 0,0 0 0,0 1 0,1-1 0,-1 1-1,0-1 1,0 0 0,0 1 0,1-1 0,-1 1-1,0-1 1,1 0 0,-1 1 0,0-1 0,1 0 0,-1 0-1,0 1 1,1-1 0,-1 0 0,0 0 0,1 0-1,-1 1 1,1-1 0,-1 0 0,0 0 0,1 0 0,-1 0-1,1 0 1,0 0 0,9 0 29,1-1 0,0 0 0,0-1-1,-1-1 1,1 1 0,-1-2 0,0 1 0,0-2 0,0 1-1,0-1 1,-1-1 0,0 1 0,11-10 0,-19 14-79,-5 5 33,0 0 0,0 1 0,1-1 0,0 1 0,0 0 0,0-1 0,-3 7 0,3-6-1829,4-14-3488,0-2 2489,-1-8-4358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14830,'0'0'5093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32 5285,'0'0'11344,"2"-5"-9940,6-16-43,-8 21-1269,0 0 0,0-1 0,0 1 0,0 0 0,-1-1 0,1 1 0,0 0 0,0-1 0,-1 1 0,1 0 0,0 0 0,0-1 0,-1 1 0,1 0 0,0 0 0,-1 0 0,1-1-1,0 1 1,-1 0 0,1 0 0,0 0 0,-1 0 0,1 0 0,0 0 0,-1 0 0,1 0 0,0 0 0,-1 0 0,1 0 0,0 0 0,-1 0 0,1 0 0,-1 0 0,1 0 0,0 0 0,-1 0 0,1 0-1,0 0 1,-1 1 0,1-1 0,0 0 0,0 0 0,-1 0 0,1 1 0,-20 4 890,9 1-469,0-1-1,1 2 1,-1-1 0,-12 12 0,20-16-466,1 0 0,-1 1 0,0-1 0,1 1 1,-1-1-1,1 1 0,0 0 0,0 0 0,0 0 0,0 0 1,0 0-1,1 1 0,0-1 0,-1 0 0,1 1 0,1-1 1,-1 1-1,0-1 0,0 7 0,2-9-48,0 1-1,0 0 1,0-1-1,0 1 0,0-1 1,0 1-1,0-1 1,0 0-1,1 1 1,-1-1-1,0 0 0,1 0 1,-1 0-1,1 0 1,-1 0-1,1 0 1,0-1-1,-1 1 1,1 0-1,0-1 0,0 1 1,-1-1-1,1 0 1,3 1-1,51 5-1598,-50-6 1045,40 2-3844,-15-3-1911,-11-2-416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7:5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1170 3972,'0'0'4238,"-8"8"-3469,-23 23-288,32-30-426,-1-1 0,1 1 0,-1-1 0,1 1 0,-1 0 1,1-1-1,-1 0 0,1 1 0,-1-1 0,1 1 1,0-1-1,-1 0 0,1 1 0,0-1 0,0 0 0,-1 0 1,1 1-1,0-1 0,-1 0 0,1 0 0,0 0 0,0 0 1,-1 0-1,1 0 0,0 0 0,0 0 0,-1 0 0,1 0 1,0-1-1,0 1 0,32 1 578,-27 0-301,-1 0 0,1 0 0,-1 1 0,1 0 0,-1 0 0,0 1 0,0-1 0,0 1 0,0 0 0,-1 0 0,1 1 0,7 7 0,27 16 685,-16-16-937,-1-1 1,2-2-1,-1 0 0,1-2 1,0 0-1,33 2 0,155 2-20,-20-2 210,-119 1-192,-1-4 1,1-4 0,0-2 0,-1-3-1,1-4 1,-1-3 0,71-20 0,-84 14-80,-1-3 1,-1-2 0,86-46-1,-107 47 2,-1-2 0,-1-1 0,-2-1 0,0-2 0,-2-1 0,34-41 0,-35 35 13,-2-1-1,-2-2 1,23-42 0,-38 59-6,-1 0 1,-1 0 0,-1 0 0,-1-1-1,0 0 1,-2 0 0,0-1 0,1-29-1,-5 32 13,0-1 1,-1 0-1,-1 1 0,-1-1 0,-1 1 0,-1 0 0,0 0 0,-2 0 0,0 1 0,0 0 0,-2 0 0,-1 1 0,0 0 0,-1 1 0,0 0 0,-22-22 0,11 16-3,-1 1-1,0 0 1,-2 2-1,0 1 1,-1 2-1,-1 0 1,0 1-1,-1 2 1,-1 1-1,0 1 1,-1 2-1,-55-11 1,0 7-131,1 5 0,-2 3 0,-122 8 0,115 2 36,0 4-1,1 5 1,0 3 0,1 5 0,-109 40-1,133-36 60,0 3 0,2 4 0,2 2 0,1 2 0,2 4 0,1 2-1,-68 65 1,57-39 15,-105 136 1,138-155 3,2 2 0,3 2 1,-48 106-1,71-139 37,2 0 0,0 1 0,1 0 0,1 0 0,1 1 0,-2 35 0,6-48-19,0 0 1,1-1 0,0 1-1,0-1 1,1 1 0,1-1-1,-1 0 1,1 0 0,1 0-1,0 0 1,0 0 0,1-1-1,0 0 1,0 0 0,1 0-1,0-1 1,14 14 0,-4-8-30,0-1 1,1 0-1,1-2 1,-1 0-1,2 0 1,0-2-1,0 0 1,0-2-1,1 0 1,37 6 0,0-4-243,2-2 0,91-4 0,-82-6-492,0-2-1,131-31 1,126-65-6066,-180 45-2228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22 9961,'0'0'10352,"-9"0"-9082,4 0-1040,-1 0 0,0 0 1,1 1-1,-1 0 0,1 0 0,-10 4 0,13-4-148,0 0-1,0 0 1,0 0-1,0 0 1,0 0-1,1 0 1,-1 0-1,1 1 1,-1-1-1,1 1 1,-1-1-1,1 1 1,0-1-1,0 1 1,-1 0-1,1 0 1,1 0-1,-1-1 1,0 1-1,0 0 1,1 0-1,-1 0 1,1 0-1,-1 0 1,1 1-1,0 3 1,1-6-56,-1 1 1,1 0-1,0-1 1,0 1-1,-1 0 1,1-1-1,0 1 1,0-1-1,0 0 1,0 1-1,0-1 1,0 0-1,0 1 1,0-1-1,0 0 1,0 0-1,0 0 1,0 0-1,0 0 1,0 0-1,0 0 1,0 0-1,1-1 1,28 0 250,-17-1-261,0-2 1,-1 1-1,1-1 1,-1-1 0,0 0-1,15-10 1,-10 7-16,-18 11 262,-9 11 472,10-14-726,0 1 0,0-1 1,0 0-1,0 1 0,0-1 1,0 0-1,0 1 0,0-1 1,0 1-1,0-1 0,0 0 1,0 1-1,0-1 0,1 0 1,-1 1-1,0-1 0,0 0 1,0 0-1,0 1 0,1-1 1,-1 0-1,0 1 0,0-1 1,1 0-1,-1 0 0,0 0 1,1 1-1,-1-1 0,0 0 1,1 0-1,-1 0 0,0 0 1,1 1-1,-1-1 0,0 0 0,1 0 1,-1 0-1,0 0 0,1 0 1,-1 0-1,0 0 0,1 0 1,-1 0-1,1 0 0,-1 0 1,0 0-1,1-1 0,-1 1 1,0 0-1,1 0 0,5-1 15,-1 1-1,1-1 1,-1 0-1,1 0 1,-1-1 0,1 0-1,-1 0 1,0 0-1,8-5 1,21-8-324,-34 15 268,1 1-6,-1 0 37,0-1 0,0 1-1,0 0 1,1 0 0,-1-1 0,0 1 0,1 0 0,-1 0 0,0-1 0,1 1-1,-1-1 1,1 1 0,-1 0 0,1-1 0,-1 1 0,1-1 0,0 1 0,-1-1-1,1 1 1,0-1 0,-1 0 0,1 1 0,0-1 0,-1 0 0,1 1 0,0-1-1,0 0 1,0 0 0,36 2 90,-31-2-114,-1 0 0,1-1 0,0 0 0,-1-1 0,1 1 0,-1-1 0,0 0 1,1 0-1,-1-1 0,9-5 0,-14 8 57,1 1-20,0 0 0,0 1 1,0-1-1,0 0 0,0 0 0,1 0 0,-1 0 1,0 0-1,0 0 0,1 0 0,-1 0 0,0 0 1,1-1-1,-1 1 0,1 0 0,-1-1 0,1 1 1,0-1-1,-1 0 0,1 1 0,-1-1 0,1 0 1,0 0-1,-1 0 0,1 0 0,-1-1 0,3 1 1,50-4 78,-53 4-92,0 0 0,0 0 1,0 0-1,0 0 1,0 0-1,0 0 1,0-1-1,0 1 1,0 0-1,0-1 1,0 1-1,0-1 1,0 1-1,0-1 0,0 1 1,0-1-1,0 0 1,-1 0-1,1 1 1,0-1-1,0 0 1,-1 0-1,1 0 1,0 0-1,-1 0 1,1 0-1,-1 0 1,1 0-1,-1 0 0,0 0 1,1 0-1,-1 0 1,0 0-1,0 0 1,0-1-1,0 1 6,-1 0 0,0 0 1,0 0-1,0 0 0,1 0 0,-1 1 0,0-1 0,0 0 0,0 1 0,0-1 1,0 0-1,0 1 0,-1 0 0,1-1 0,0 1 0,0-1 0,0 1 0,0 0 0,0 0 1,-1 0-1,1 0 0,0 0 0,0 0 0,0 0 0,-1 0 0,1 0 0,0 0 0,0 1 1,0-1-1,0 1 0,0-1 0,-2 1 0,2-1 2,0 1 0,1-1 0,-1 1 0,0-1 0,0 1 0,0-1 0,0 1 0,0-1 0,1 1 0,-1 0 0,0-1 0,1 1 0,-1 0 0,0-1 0,1 1 0,-1 0 0,1 0 0,-1 0 0,1 0 0,0 0 0,-1 0 0,1 0 0,0 0 0,-1-1 0,1 1 0,0 0 0,0 0 0,0 0 0,0 0 0,0 0 0,0 0 0,0 0 0,0 0 0,1 0 0,-1 0 0,0 0 0,0 0 0,1 0 0,-1 0 0,1 0 0,-1 0 0,2 1 0,0 3-52,0-1 0,1 1-1,0-1 1,0 1 0,0-1-1,6 5 1,1-1-1608,-3-5-2977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14990,'-9'0'2531,"4"-2"1024,8 0-2018,15 1-512,10-1-64,7-1-480,8-3-353,4-1-128,4-2-128,-3-3-961,-1 1-769,-7-2-1345,-9 1-2466,-10 0-1634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13229,'0'0'9043,"10"0"-8541,7 1-321,0 1 0,0 0 0,0 1 1,0 1-1,-1 1 0,28 11 1,-39-14-170,0 1 1,0 0-1,0 0 1,0 0-1,-1 0 1,1 1-1,-1 0 1,0-1-1,0 2 1,0-1-1,5 8 1,-8-9-5,1 0 1,-1 1-1,0-1 1,0 0-1,0 1 0,0-1 1,0 1-1,-1 0 1,0-1-1,1 1 0,-1-1 1,-1 1-1,1 0 1,0-1-1,-1 1 1,0-1-1,0 1 0,0-1 1,0 1-1,-3 3 1,1 0-37,-2-1 0,1 1 1,-1-1-1,0 0 0,-1 0 0,1-1 1,-1 0-1,0 0 0,0 0 1,-1-1-1,-9 6 0,11-7-613,-1 0 0,1-1 0,-1 1 0,0-1 0,0 0 0,1-1 0,-1 1 0,0-1 0,-7 0 0,1-1-6288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23 12396,'0'-1'195,"0"0"0,1 0 0,-1 0 0,0 0 0,-1 0 0,1 1 0,0-1 0,0 0-1,0 0 1,0 0 0,-1 0 0,1 1 0,0-1 0,-1 0 0,1 0 0,-1 1 0,1-1 0,-1 0 0,1 0 0,-1 1 0,1-1 0,-1 1 0,0-1 0,1 1 0,-1-1 0,-1 0 0,0 0-87,1 1 1,-1 0-1,1 0 0,-1 0 1,1-1-1,-1 1 0,1 1 1,-1-1-1,1 0 0,-1 0 1,1 0-1,-1 1 0,-2 0 0,-2 2-114,1-1 0,-1 1 0,1 0 0,0 0 0,0 1 0,0-1 0,-5 6-1,-11 13 550,-34 48-1,48-60-279,1 0 0,0 1 0,1-1-1,-1 1 1,2 0 0,0 0 0,-5 23-1,9-33-253,0 1 0,0-1-1,0 0 1,0 0 0,0 0-1,0 0 1,1 0 0,-1 0-1,0 0 1,1 0 0,-1 0-1,1 0 1,-1 0 0,1 0-1,-1 0 1,1-1-1,0 1 1,-1 0 0,1 0-1,0 0 1,0-1 0,-1 1-1,1 0 1,0-1 0,0 1-1,0-1 1,0 1 0,0-1-1,0 1 1,0-1 0,0 0-1,0 0 1,0 1-1,0-1 1,0 0 0,0 0-1,0 0 1,0 0 0,1 0-1,-1 0 1,0 0 0,1-1-1,52-7 149,-34 3-507,-1-1 0,0-1 0,29-15 0,18-16-3636,-12 1-2837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0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30 14542,'-12'5'2605,"-5"1"-2083,-60 28 1506,69-31-1659,1 1 0,0 0 0,0 1 0,0-1 0,1 1 1,-1 1-1,1-1 0,-8 11 0,14-16-360,-1 1 1,1-1-1,0 1 0,-1-1 1,1 1-1,0-1 0,-1 1 1,1-1-1,0 1 0,0-1 0,-1 1 1,1 0-1,0-1 0,0 1 1,0-1-1,0 1 0,0 0 1,0-1-1,0 1 0,0-1 1,0 1-1,0 0 0,0-1 0,0 1 1,1-1-1,-1 1 0,0 0 1,0-1-1,1 1 0,-1-1 1,0 1-1,1-1 0,-1 1 0,0-1 1,1 1-1,-1-1 0,1 1 1,-1-1-1,1 0 0,-1 1 1,1-1-1,-1 0 0,1 1 1,-1-1-1,1 0 0,-1 0 0,1 1 1,0-1-1,-1 0 0,1 0 1,-1 0-1,1 0 0,0 0 1,-1 0-1,1 0 0,0 0 0,-1 0 1,1 0-1,-1 0 0,2-1 1,44-1 78,-44 2-45,11-2-203,1-1 0,-2 0 0,1-1 0,0 0 0,-1-1 0,0-1-1,0 0 1,0 0 0,-1-2 0,0 1 0,17-16 0,-26 21 166,0 0-1,0 0 1,0 0 0,-1 0 0,0-1 0,1 1 0,-1 0 0,0-1 0,0 1 0,0-1 0,0 0 0,0 1 0,-1-1 0,1 0 0,-1 1 0,0-1-1,0-4 1,-20 47-257,13-23 254,5-13-16,0 0 0,1 0 0,0 0 0,-1 1 0,1-1 0,1 0 0,-2 5 0,3-8-47,-1-1-1,1 1 1,-1-1 0,1 0-1,-1 1 1,1-1 0,-1 0 0,0 1-1,1-1 1,0 0 0,-1 0-1,1 0 1,-1 0 0,1 1-1,-1-1 1,1 0 0,-1 0-1,1 0 1,0 0 0,-1 0-1,1 0 1,-1 0 0,1 0 0,-1-1-1,1 1 1,-1 0 0,1 0-1,-1 0 1,1-1 0,-1 1-1,2 0 1,19-7-1112,6-8-1650,-1-1 0,-1-1 0,26-23 0,-47 36 2302,23-18-4295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3 4164,'-2'-2'9208,"-6"6"-6538,-9 8-1672,-19 26 13,2 1 1,2 2-1,1 2 0,2 1 0,2 1 1,-27 62-1,47-92-887,0 1-15,-1-1 0,0 0 1,-1 0-1,0 0 0,-14 13 0,37-61 1471,56-66-3939,156-169-1,-220 261 2353,33-31 7,-37 35-3,1 1 0,0 0 0,-1 0 0,1 1 0,0-1 0,0 1 0,0-1 0,0 1 1,0 0-1,0 0 0,1 0 0,-1 0 0,4 0 0,-7 2 3,1-1 0,-1 0 0,1 0 0,-1 1 0,1-1 0,-1 0 0,0 1 0,1-1-1,-1 0 1,0 1 0,1-1 0,-1 1 0,0-1 0,0 0 0,1 1 0,-1-1 0,0 1 0,0-1 0,0 1 0,1-1-1,-1 1 1,0-1 0,0 1 0,0-1 0,0 1 0,0-1 0,0 1 0,0-1 0,0 1 0,0-1 0,0 1 0,-1-1-1,1 1 1,0-1 0,0 1 0,0-1 0,-1 1 0,1-1 0,0 0 0,-1 2 0,-9 21 169,3-13-53,0-1 0,-1 0 1,1-1-1,-2 0 0,1 0 1,-1 0-1,0-1 0,-1-1 1,0 0-1,0 0 0,0-1 1,0 0-1,-1 0 0,0-1 1,0-1-1,0 0 0,-1 0 0,-11 0 1,58-19-9582,-8 6 4580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15727,'0'0'3395,"-70"16"-2018,42 3-352,3 2-192,-1 4-416,7-1-129,6-3-96,6 0-96,7-7-64,0-3-32,10-7 0,10-4 32,5 0-640,5-6-1282,-3-8-1313,3-4-2787,-5-3-2658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14830,'0'0'2344,"-8"5"-679,-5 5-1332,1 1 0,0 0 1,0 0-1,2 1 0,-1 1 0,2-1 0,-1 2 0,2-1 0,-14 29 0,-12 55-41,26-71-213,-1 1 0,-23 44 0,38-109-2284,12 2 398,10-23-3378,-21 20 7880,-12 56 842,4-16-3521,0 0 0,1 0 1,-1 0-1,0 0 0,1 0 1,-1 0-1,1 1 1,-1-1-1,1 0 0,-1 0 1,1 1-1,0-1 0,0 0 1,0 1-1,0-1 0,0 0 1,0 1-1,0-1 1,0 0-1,0 1 0,1-1 1,-1 0-1,0 0 0,1 1 1,-1-1-1,1 0 1,-1 0-1,1 0 0,0 0 1,0 1-1,-1-1 0,1 0 1,0 0-1,0-1 0,0 1 1,1 1-1,4 0-189,-1 0 0,1 0-1,-1 0 1,1-1 0,0 0-1,-1 0 1,1 0 0,0-1 0,0 0-1,0 0 1,-1 0 0,1-1-1,0 0 1,0 0 0,9-4-1,-5 2-1220,-1 0 0,1-1-1,0 0 1,-1-1 0,0 0-1,0 0 1,16-14-1,-18 9 2179,-13 8 2947,-17 9 830,17-3-4186,1-1 0,-1 1 0,1 0 1,0 0-1,0 0 0,1 1 0,-1-1 1,1 1-1,0 0 0,0 1 0,1-1 1,-1 1-1,1-1 0,0 1 0,1 0 1,-4 12-1,6-17-352,1-1 1,-1 1-1,0-1 1,1 1-1,-1-1 1,1 1-1,-1-1 1,1 1-1,-1-1 0,1 1 1,-1-1-1,1 1 1,-1-1-1,1 0 1,0 1-1,-1-1 1,1 0-1,-1 0 0,1 1 1,0-1-1,-1 0 1,1 0-1,0 0 1,0 0-1,-1 0 1,1 0-1,0 0 0,-1 0 1,1 0-1,0 0 1,-1 0-1,1-1 1,0 1-1,0-1 1,28-5 201,-15 0-311,-1 0 0,-1-1 1,1-1-1,-1 0 0,-1-1 0,0 0 0,0-1 0,0 0 0,12-15 0,-23 24-21,-8 15-112,-2 2 275,6-10 27,-1 0 1,2 0-1,-1 1 0,1-1 0,0 1 1,0 0-1,0 0 0,1 0 0,0 0 1,-1 12-1,4-18-14,1-1 1,-1 1 0,1-1-1,-1 1 1,0-1 0,1 0-1,-1 1 1,1-1 0,-1 0-1,1 0 1,-1 0 0,1 0-1,-1 0 1,1 0 0,-1 0-1,0-1 1,1 1 0,-1-1-1,1 1 1,1-2 0,14-5 22,-1-1 0,-1-1 1,1-1-1,-1 0 1,-1-1-1,17-16 0,-3 0-338,45-57 0,-68 79 227,0-1 0,-1 0 0,0-1-1,0 1 1,0-1 0,0 0 0,-1 0 0,0 0-1,1-8 1,-4 14 20,0 1 0,0-1 0,0 1 0,0 0 0,0-1 0,0 1 0,0-1 0,0 1 0,-1 0 0,1-1 0,0 1 0,0 0 0,0-1 0,-1 1 0,1 0 0,0-1 0,0 1 0,-1 0 0,1-1 0,0 1 0,-1 0 0,1 0 0,0-1 0,-1 1 0,1 0 0,0 0 0,-1 0 0,1 0 0,-1-1 0,1 1 0,0 0 0,-1 0 0,1 0-1,-1 0 1,1 0 0,0 0 0,-1 0 0,1 0 0,-1 0 0,1 0 0,0 0 0,-1 1 0,1-1 0,-1 0 0,1 0 0,0 0 0,-1 0 0,1 1 0,-23 6 58,13-2-14,1 1 1,-1 1-1,1-1 1,1 1-1,-1 1 1,1 0-1,1 0 1,0 0-1,0 1 1,0 0-1,-5 12 1,8-16-10,0 2 0,1-1 0,0 0 0,1 1-1,-1-1 1,1 1 0,0 0 0,1-1 0,-1 1 0,1 0 0,1 0 0,-1 0 0,1 0 0,1 0 0,-1 0 0,1 0 0,0 0 0,1 0 0,2 7 0,0-7-16,0 0 0,1 0 0,0-1 0,0 0-1,1 0 1,6 6 0,9-1-4157,-23-14-123,-10-12-2312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16624,'0'0'2274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17168,'0'0'5872,"-9"6"-4905,9-6-961,-10 7 244,1 1 0,-1 0-1,-14 17 1,22-22-235,-1 0 0,1 0 1,0 0-1,0 0 0,0 1 0,0-1 0,0 1 0,1 0 0,0-1 0,-1 1 1,1 0-1,1 0 0,-1 0 0,1 0 0,-1 0 0,1 0 0,0 0 0,1 0 1,0 4-1,-1-7-7,1-1 0,0 1 1,-1 0-1,1 0 1,0 0-1,0-1 1,0 1-1,-1 0 0,1-1 1,0 1-1,0-1 1,0 1-1,0-1 1,0 1-1,0-1 1,1 0-1,-1 0 0,0 1 1,0-1-1,0 0 1,0 0-1,0 0 1,0 0-1,0 0 0,0 0 1,0 0-1,2-1 1,33-7 182,-16-2-170,-1-1 0,-1-1 1,0 0-1,29-27 0,-49 41 9,-1 1-1,1 0 0,-1 0 0,1 0 0,0 0 1,0 1-1,0-1 0,1 1 0,-1-1 0,1 1 0,0-1 1,0 1-1,0 0 0,0 5 0,2-8-10,1 0 1,0 0-1,1-1 0,-1 1 0,0-1 1,0 0-1,0 1 0,0-1 0,0 0 0,0 0 1,0 0-1,0-1 0,1 1 0,2-1 0,4-2 3,0 1-1,0-2 0,0 1 0,-1-1 0,1-1 1,7-5-1,-6 5-24,-1-1 1,1 1 0,20-7-1,-30 15 5,0 1 0,0-1 0,0 0 0,-1 0 0,0 0 0,1 0 0,-1 0 0,0 0 0,0 0 0,-3 5 0,-2 15-147,4-16-3167,1-22-2584,0-4-1845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0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8072,'0'0'2279,"8"0"-2172,38 2 121,-1-3 0,0-1 1,87-17-1,-46 4-126,0 3 0,94 0 0,176 14 126,-121 2-196,90-7-30,373 8 561,-494 2 377,386-40 0,428-32-207,3 59-534,-888 6-85,606 23-129,-217-4 14,-2-3 280,532 6 846,-415-53-1029,183 10 198,-567 22-236,-244-2 2853,-15-3-2251,-18-2-1594,17 6 417,5 0 163,1 0 0,-1 1 1,0-1-1,1 0 1,-1 0-1,0-1 1,0 1-1,1 0 1,-1 0-1,0-1 1,1 1-1,-1-1 1,0 0-1,1 1 1,-1-1-1,1 0 1,-3-2-1,-6-18-7189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16720,'0'0'6822,"67"15"-13868,-46-2-834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4837,'0'0'19309,"-9"5"-19027,0 1-184,0 0 0,0 0 0,1 1 0,-13 13 0,18-17-50,1-1-1,-1 1 0,1 0 1,0 0-1,0 1 1,0-1-1,0 0 0,0 1 1,1-1-1,0 1 0,-1 0 1,1-1-1,1 1 0,-1 0 1,0 0-1,1-1 0,0 1 1,0 0-1,0 0 0,1 5 1,0-8-52,0 0 1,0 0 0,0-1 0,0 1 0,1-1 0,-1 1-1,0-1 1,0 1 0,0-1 0,1 0 0,-1 1 0,0-1 0,0 0-1,1 0 1,-1 0 0,0 0 0,0 0 0,1 0 0,0 0 0,28-2-1050,-20 0-77,0 0 1,0-1-1,0 0 1,16-8-1,-24 11 771,1-1 0,0 0 0,-1-1-1,1 1 1,-1 0 0,1-1 0,-1 1 0,0-1 0,1 0 0,-1 0-1,0 0 1,0 0 0,0 0 0,-1 0 0,1-1 0,0 1 0,-1-1 0,0 1-1,1-1 1,-1 1 0,1-4 0,-6 5 1263,0 1 0,0 0 1,1 0-1,-1 1 0,0-1 0,1 1 0,-7 2 0,6-2-476,0 1 0,1-1 0,-1 1 0,1 0-1,-1 0 1,1 0 0,0 1 0,0-1 0,0 1-1,0 0 1,0 0 0,1 0 0,-1 0-1,-2 4 1,39-4-241,-20-4-260,-1-1-1,1 0 1,-1-1-1,1 0 1,21-9-1,6-2 189,-38 29 771,1 9-496,0-22-364,0-1 0,0 1 0,0-1 0,0 0 0,1 0 0,-1-1 0,0 1 0,0-1 0,0 0 1,1 0-1,-1 0 0,0-1 0,0 1 0,5-2 0,2-1-285,1 0-1,-1-1 1,20-8 0,-27 10 254,-3 2 80,-14 31 346,55-30-1561,-27-3-3545,-3-2-5606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34 9641,'0'0'13383,"-10"1"-12891,3-1-333,0 1 0,1 0 0,-1 0 0,0 1 0,1 0 0,-1 0 0,1 0 0,0 1 0,-1 0 0,1 0 0,0 1 0,1-1 0,-1 1 0,1 0 0,0 1 0,0 0 0,0 0 0,-4 5 0,8-10-153,1 1 1,-1-1-1,1 1 0,-1-1 1,1 1-1,-1-1 0,1 1 1,0-1-1,-1 1 0,1 0 1,0-1-1,-1 1 0,1-1 1,0 1-1,0 0 0,-1-1 0,1 1 1,0 0-1,0-1 0,0 1 1,0 0-1,0-1 0,0 1 1,0 0-1,0-1 0,0 1 1,0 0-1,1-1 0,-1 1 1,0 0-1,0-1 0,1 1 0,-1-1 1,0 1-1,1 0 0,-1-1 1,1 1-1,1 0 8,0 0 0,0 0 0,0-1 0,0 1 0,0-1 0,0 0 0,0 0 0,1 0 0,-1 0 0,0 0 0,0 0 0,2 0 0,6-2 24,0 0 1,-1 0-1,1 0 1,15-7-1,-21 6-28,31-20-12,-34 23 7,0-1 1,0 0 0,0 1 0,0-1 0,-1 0-1,1 0 1,0 0 0,0 0 0,-1 0 0,1 0 0,0 0-1,-1 0 1,1 0 0,-1 0 0,1 0 0,-1 0-1,0 0 1,1-1 0,-1 1 0,0 0 0,0 0-1,0 0 1,0-1 0,0 1 0,0 0 0,0 0 0,0 0-1,-1-3 1,-2 2 113,6-7 200,-2 8-315,0 0 1,0 1-1,0-1 1,0 0-1,0 0 0,0 0 1,-1 0-1,1 0 0,0 0 1,-1 0-1,1 0 1,-1 0-1,1 0 0,-1 0 1,0-1-1,1 1 1,-1 0-1,0 0 0,0 0 1,0-1-1,0 1 1,0 0-1,0 0 0,0 0 1,0-1-1,-1-1 1,0 2-10,-1 1 0,1-1 1,0 0-1,-1 1 0,1-1 1,0 1-1,-1 0 1,1-1-1,-1 1 0,1 0 1,0 0-1,-1 0 1,1 0-1,-1 0 0,1 0 1,-1 1-1,1-1 0,-2 1 1,-10 2 188,0 0 1,0 1-1,-20 9 1,31-12-140,1-1-1,-1 1 1,0 0 0,0 0 0,1 0 0,-1 0 0,1 0-1,-1 0 1,1 0 0,-1 0 0,1 1 0,0-1 0,0 0-1,-1 1 1,1-1 0,0 1 0,0 0 0,1-1 0,-1 1-1,0 0 1,0 2 0,1-2-31,0-1 0,0 1-1,1-1 1,-1 1 0,1-1 0,-1 0-1,1 1 1,0-1 0,0 0 0,-1 0-1,1 1 1,0-1 0,0 0-1,0 0 1,0 0 0,0 0 0,1 0-1,-1 0 1,0 0 0,2 1 0,8 3-19,-1 0 1,1 0 0,-1-1-1,1 0 1,17 3 0,26 2-1906,-19-9-3328,-17-4-613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15599,'0'0'1089,"-66"45"-1057,43-20 0,-3-1 0,6 2 96,5-2 160,7-1-64,8-2-127,0-5-65,15-3 0,3-4-385,-1-5-1024,-1-4-865,-7 0-513,-4-4-1313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1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8072,'0'0'6544,"10"-6"-5161,91-33 875,-53 22-1246,52-25 0,-60 19-946,-24 13-51,0 0-1,1 2 1,0 0 0,1 0 0,24-5-1,-41 12-12,0 1-1,1 0 1,-1 0-1,0 0 1,0 0-1,1 0 1,-1 1-1,0-1 0,0 0 1,1 1-1,-1-1 1,0 0-1,0 1 1,0 0-1,0-1 1,0 1-1,0 0 1,0-1-1,0 1 0,0 0 1,0 0-1,0 0 1,0 0-1,0 0 1,-1 0-1,1 0 1,0 0-1,-1 0 1,1 0-1,-1 0 0,1 0 1,-1 1-1,1-1 1,-1 0-1,0 0 1,0 1-1,0-1 1,1 2-1,0 62 125,-2-47-74,1 10 64,1 0 0,7 40 0,-7-62-232,0 1 1,0-1 0,1 0-1,0 0 1,0 0 0,1 0 0,0 0-1,0 0 1,0 0 0,0-1 0,1 0-1,0 0 1,0 0 0,1 0 0,-1 0-1,10 6 1,20 2-5202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18 7623,'0'0'16117,"0"13"-15792,1 48-51,1-18 73,-2 1-1,-1-1 1,-3 1 0,-18 82 0,13-95-129,4-11-17,-1-1 1,0 1 0,-14 24 0,23-101 1533,18-21-2215,4 2 1,4 0 0,42-80 0,-66 145 451,22-37 25,-26 47-6,0-1 0,1 0 0,-1 0 0,1 1 0,0-1 1,-1 1-1,1-1 0,0 1 0,0 0 0,0-1 0,0 1 1,0 0-1,0 0 0,0 1 0,0-1 0,1 0 0,-1 1 1,0-1-1,4 1 0,-4 0 3,-1 1 0,1 0 1,0-1-1,-1 1 0,1 0 0,-1 0 0,1 0 1,-1 0-1,0 0 0,1 1 0,-1-1 0,0 0 1,0 1-1,0-1 0,0 0 0,0 1 1,0-1-1,0 1 0,-1 0 0,1-1 0,0 1 1,-1 0-1,0-1 0,1 1 0,-1 0 0,0 0 1,0-1-1,0 1 0,0 0 0,0 0 0,0 1 1,0 4 12,0-1 0,0 1 0,0-1 0,-1 1 0,0-1 1,0 1-1,-3 10 0,0-12 36,0 1 0,0 0 0,0-1 1,-1 1-1,1-1 0,-1 0 0,-1-1 0,1 1 0,-1-1 1,1 0-1,-1-1 0,0 1 0,-1-1 0,1 0 0,0-1 1,-1 0-1,0 0 0,1 0 0,-1 0 0,0-1 0,0-1 1,-14 1-1,20-1-117,0 0 0,0 0-1,0 0 1,0-1 0,0 1 0,0 0 0,0 0 0,0-1 0,0 1 0,1-1-1,-1 1 1,0-1 0,0 1 0,0-1 0,0 0 0,1 1 0,-1-1 0,0 0-1,0 1 1,1-1 0,-1 0 0,1 0 0,-1 0 0,1 0 0,-1 0 0,1 1-1,-1-1 1,1 0 0,0 0 0,0 0 0,-1 0 0,1 0 0,0 0 0,0 0 0,0 0-1,0 0 1,0-2 0,1 0-697,-1 0 1,0 1-1,1-1 0,-1 0 0,1 0 0,0 1 1,0-1-1,0 1 0,0-1 0,0 1 1,1-1-1,-1 1 0,3-4 0,11-9-4994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14894,'0'0'8189,"-4"10"-7340,0 1-567,-7 15 217,1 1 1,1 0-1,2 0 0,1 1 0,-4 30 1,11-63-369,0 1 0,0 0 0,1-1 0,-1 1 0,1 0 0,0 0 0,3-6 0,7-16-101,-7 8-6,-2-1 1,0 0-1,-1-1 0,-1-36 1,-1 46-24,0 10-5,-1 1-1,1-1 1,0 0-1,0 0 1,0 0 0,0 0-1,0 0 1,0 0 0,-1 0-1,1 0 1,0 0-1,0 0 1,0 0 0,0 0-1,0 0 1,-1 0 0,1 0-1,0 0 1,0 0 0,0 0-1,0 0 1,0 0-1,-1 0 1,1 0 0,0 0-1,0 0 1,0 0 0,0-1-1,0 1 1,0 0 0,0 0-1,-1 0 1,1 0-1,0 0 1,0 0 0,0 0-1,0 0 1,0-1 0,0 1-1,0 0 1,0 0-1,0 0 1,0 0 0,-5 15-221,5-13 182,0 0 0,0 0-1,1 0 1,-1 0 0,1 0-1,-1 0 1,1 0 0,0 0-1,0 0 1,0-1-1,0 1 1,0 0 0,0-1-1,1 1 1,-1-1 0,0 1-1,1-1 1,-1 1 0,1-1-1,-1 0 1,1 0-1,0 0 1,0 0 0,-1 0-1,1 0 1,0-1 0,0 1-1,0 0 1,0-1 0,0 0-1,0 1 1,3-1-1,10 2-883,0-1-1,0 0 1,21-2-1,-13 0-737,-5 1-1076,0-1 0,0-1-1,34-8 1,-25 3-2197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33 8616,'0'0'6598,"-9"-1"-4233,4 1-2114,-1-1-1,1 1 0,-1 0 1,0 0-1,1 1 1,-1 0-1,1 0 0,-1 0 1,1 1-1,-1-1 1,1 1-1,0 0 0,0 1 1,0 0-1,0-1 1,1 1-1,-1 1 0,1-1 1,-1 1-1,-4 5 1,4-5-87,0 1 0,1 0 0,-1-1 0,1 2 0,0-1 0,0 0 0,1 1 0,0 0 0,0 0 0,0 0 0,0 0 0,1 0 0,0 0 0,1 1 0,-1-1 0,1 1 0,0 9 0,1-14-147,1 0 1,0-1 0,0 1-1,0-1 1,0 1 0,0-1 0,1 0-1,-1 1 1,0-1 0,1 0-1,-1 0 1,1 0 0,-1 0-1,1 0 1,-1 0 0,1 0-1,0-1 1,-1 1 0,1 0 0,0-1-1,-1 0 1,1 1 0,0-1-1,0 0 1,0 0 0,-1 0-1,1 0 1,3 0 0,56-4 440,-55 3-432,0-1-1,-1-1 0,1 1 0,-1-1 1,0 0-1,0 0 0,0-1 0,0 1 1,0-1-1,-1 0 0,1 0 0,-1-1 1,0 1-1,0-1 0,-1 0 0,0 0 1,0 0-1,0-1 0,0 1 0,2-7 1,-4 9-12,1-1 1,-1 1-1,0-1 1,0 0-1,0 1 1,-1-1-1,1 0 1,-1 0-1,0 0 1,0 1-1,0-1 1,-1 0-1,1 0 1,-1 1-1,0-1 1,0 0-1,0 1 1,0-1-1,-1 1 1,1-1-1,-1 1 1,0 0-1,0 0 1,0-1-1,-1 2 1,1-1-1,-1 0 1,0 0-1,1 1 1,-1-1-1,0 1 1,-5-3-1,6 4-52,0 1 0,0-1-1,1 0 1,-1 1-1,0-1 1,0 1 0,0 0-1,-1 0 1,1 0 0,0 0-1,0 0 1,0 0 0,0 0-1,0 1 1,0-1 0,-2 2-1,3-2-62,0 0 0,1 0-1,-1 0 1,1 1 0,-1-1-1,1 0 1,-1 1 0,1-1-1,-1 0 1,1 1 0,0-1-1,-1 1 1,1-1 0,-1 0-1,1 1 1,0-1 0,-1 1-1,1-1 1,0 1 0,0 0-1,-1-1 1,1 1 0,0-1 0,0 1-1,0-1 1,0 1 0,0 0-1,0-1 1,0 1 0,0-1-1,0 1 1,0 0 0,0-1-1,0 1 1,0-1 0,0 1-1,0-1 1,1 1 0,-1-1-1,0 1 1,0 0 0,1-1-1,-1 0 1,0 1 0,1-1-1,-1 1 1,1-1 0,-1 1-1,1-1 1,-1 0 0,0 1 0,1-1-1,-1 0 1,1 1 0,0-1-1,1 2-478,1-1-1,-1 0 0,0 0 0,0 0 1,1-1-1,-1 1 0,0 0 0,1-1 1,-1 1-1,1-1 0,-1 0 0,1 0 1,2 0-1,19 0-5238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24 13677,'0'0'7762,"-8"3"-6769,4-1-915,1-1-1,-1 1 1,1 0 0,-1 1-1,1-1 1,0 0 0,0 1 0,0 0-1,0 0 1,0 0 0,0 0-1,1 0 1,-3 5 0,1-1 49,1 0 1,0 1 0,0-1-1,1 1 1,0 0-1,0-1 1,-1 12 0,-7 121 1600,9-94-1135,-3 0 0,-15 75 0,31-172-992,-2-1 1,3-69-1,-13 124 389,-1 1 1,1-1-1,1 0 1,-1 1-1,0-1 1,1 0-1,0 0 0,-1 0 1,1 1-1,0-1 1,1 0-1,-1 0 0,1 0 1,-1-1-1,4 5 1,-3-5 21,0-1 1,1 1-1,-1-1 1,0 0-1,1 0 1,-1 0 0,1 0-1,-1 0 1,1-1-1,-1 1 1,1-1-1,-1 1 1,1-1-1,0 0 1,-1 0 0,1 0-1,0-1 1,-1 1-1,1-1 1,-1 1-1,4-2 1,2-1 15,1 0 0,-1-1 1,0 0-1,0-1 0,0 1 1,0-2-1,-1 1 0,0-1 0,0 0 1,-1 0-1,1-1 0,-2 0 1,1 0-1,-1 0 0,0-1 1,0 0-1,-1 0 0,0 0 0,5-13 1,-24 62 296,12-34-278,-1 0 1,2 0-1,-1 0 1,1 0-1,0 1 1,1-1-1,-2 14 0,3-20-41,1-1 0,-1 1 0,0 0 1,1-1-1,-1 1 0,1-1 0,-1 1 0,0-1 0,1 1 0,-1-1 0,1 1 0,0-1 0,-1 1 0,1-1 0,-1 0 0,1 1 0,0-1 0,-1 0 0,1 1 0,0-1 0,-1 0 0,1 0 0,0 0 0,-1 0 0,1 0 0,0 0 0,-1 0 0,1 0 0,0 0 0,0 0 1,-1 0-1,1 0 0,0 0 0,-1 0 0,1-1 0,0 1 0,-1 0 0,2-1 0,29-10 191,-19 3-465,-2 0 1,1-1-1,-1-1 1,0 0-1,-1 0 0,-1 0 1,1-1-1,-1-1 1,-1 0-1,10-22 1,-9 17-9,-1 1 1,-1-2-1,-1 1 1,0 0 0,-2-1-1,0 0 1,1-33 0,-13 56 1289,1 4-815,0 0 1,0 1-1,1 0 0,1 0 1,-1 1-1,2 0 0,0 0 1,0 0-1,1 1 1,0 0-1,-2 13 0,0 5-15,1 0 0,2 1 0,0 39 0,3-65-179,0 0 0,1 0 0,-1 0 0,1-1 0,0 1 0,0 0 0,1-1 0,-1 1 0,1-1 0,0 1 0,0-1 0,0 0 0,4 5 0,-6-9 11,-9-15 85,0-6-313,1 0 0,0 0 0,-6-32 0,-8-21-56,16 61 584,3 13 191,3 1-495,0 1 0,1-1-1,0 0 1,-1 0 0,1 0 0,-1 0-1,1 0 1,0 0 0,0 0 0,0 0-1,0 0 1,0 0 0,0 0 0,0-1 0,0 1-1,0 0 1,0-1 0,2 2 0,9 3-148,1 0-1,0 0 1,0-2 0,0 1 0,1-2 0,-1 0 0,1 0 0,-1-1-1,20-2 1,-32 1 18,0 0-1,0 0 1,0 0-1,0 0 1,0 0-1,0 0 1,-1-1-1,1 1 1,0 0-1,0 0 1,0-1-1,0 1 1,-1-1-1,1 1 1,0-1-1,0 1 1,-1-1-1,1 1 1,1-2-1,-2 1-238,1 0-1,-1 0 1,1-1-1,-1 1 1,1 0 0,-1 0-1,0 0 1,0-1-1,1 1 1,-1 0-1,0 0 1,0-1 0,0 1-1,0 0 1,-1 0-1,1-1 1,0 1-1,0 0 1,-1 0 0,1-1-1,-2-1 1,-9-14-5879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8264,'0'0'14061,"62"-4"-15598,-41 4-3396,-2 0-4740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4365 1666,'37'-35'630,"0"-1"1,43-58 0,3-3 423,33-38-803,-5-5-1,-6-5 1,165-306-1,166-516 1978,-353 751-1458,59-236 1,-112 326-211,-5 0-1,-6-1 1,4-189 0,-23 296-556,3-52 425,-4 1 0,-3 0-1,-21-109 1,20 158-144,-1 0 0,-2 0 0,0 0-1,-1 1 1,-1 1 0,-18-26 0,19 32-12,-2 0 0,0 2 0,0-1 0,-2 1 0,1 1 0,-1 0 0,-1 1 0,0 0 0,-25-12 0,13 10 129,-1 2 0,-54-14 0,53 17-414,1-1-1,-45-20 1,65 24-553,0-1 0,0 1 1,1-1-1,0 0 0,0-1 0,1 1 0,-1-1 0,-7-11 0,6 8-730,-19-20-3649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8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13677,'0'0'8915,"-8"0"-7372,3 0-1106,-10-1-141,1 2 0,-1 0 0,-23 4 1,35-5-294,1 1 0,-1 0 0,1 0 0,-1 0 0,1 0 1,0 0-1,-1 0 0,1 0 0,0 1 0,0-1 1,0 1-1,-4 3 0,5-3-12,1-1 0,-1 0 0,0 1 0,1-1 0,-1 0 0,1 1 0,0-1 0,-1 0 0,1 1 1,0-1-1,0 1 0,0-1 0,0 1 0,0-1 0,0 1 0,0-1 0,1 0 0,-1 1 0,0-1 0,1 1 0,-1-1 0,1 0 0,-1 0 0,1 1 0,1 1 1,1 0-8,-1 0 1,1-1-1,0 1 1,0-1-1,0 0 1,0 1-1,0-1 1,0-1-1,1 1 1,-1 0-1,0-1 1,1 0-1,0 0 1,5 1-1,56 11-1394,-60-12 1189,89 9-606,-93-10 841,-1 0-1,0 0 1,1 0 0,-1 0 0,0 0-1,1 0 1,-1 0 0,0 0 0,0 0-1,1 0 1,-1 1 0,0-1 0,1 0 0,-1 0-1,0 0 1,0 0 0,1 0 0,-1 1-1,0-1 1,0 0 0,1 0 0,-1 1-1,0-1 1,0 0 0,0 0 0,1 1-1,-1-1 1,0 0 0,0 0 0,0 1-1,0-1 1,0 0 0,0 1 0,0-1-1,0 0 1,0 1 0,0-1 0,0 0-1,0 0 1,0 1 0,0-1 0,0 0-1,0 1 1,0-1 0,0 0 0,0 1-1,0-1 1,0 0 0,0 0 0,0 1-1,-1-1 1,1 0 0,0 1 0,0-1-1,0 0 1,-1 0 0,1 0 0,0 1-1,0-1 1,-1 0 0,1 0 0,0 0-1,0 1 1,-1-1 0,1 0 0,0 0-1,-1 0 1,-17 12 1042,12-8-847,-107 49 2776,99-47-2732,1-1 0,-1-1 0,0 0 0,-1-1 0,1 0 0,-21 0 0,39-4-792,0 0 0,0 0 0,0-1 0,0 0 0,-1 0-1,1 0 1,-1 0 0,6-4 0,4-3-2473,17-8-5502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2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97 201 12556,'0'0'3705,"-9"1"-2114,5-1-1493,1 0 0,-1 0 0,0 0 0,1 1 1,-1 0-1,1 0 0,-1-1 0,1 2 1,0-1-1,-1 0 0,1 1 0,0 0 0,0-1 1,0 1-1,0 1 0,0-1 0,1 0 1,-1 1-1,0-1 0,1 1 0,0 0 1,0 0-1,0-1 0,0 2 0,0-1 0,0 0 1,1 0-1,0 0 0,-1 1 0,1-1 1,1 1-1,-1-1 0,0 1 0,1 3 0,-1-5-18,1 0 0,0 0-1,0-1 1,0 1-1,0 0 1,0 0-1,0 0 1,0-1-1,0 1 1,1 0-1,-1 0 1,1-1-1,-1 1 1,1 0-1,0-1 1,0 1-1,0 0 1,0-1-1,0 1 1,0-1-1,0 0 1,0 1-1,1-1 1,-1 0 0,0 0-1,1 0 1,-1 0-1,3 2 1,1-2 104,0 0 0,0 0 0,0 0 0,0 0 1,0-1-1,0 0 0,0 0 0,0 0 0,8-2 0,-7 0-159,1 0 0,-1 0 0,-1-1-1,1 1 1,0-1 0,-1-1 0,1 1-1,-1-1 1,0 0 0,0 0 0,0 0-1,-1-1 1,0 0 0,0 0 0,0 0-1,0 0 1,-1 0 0,0-1 0,0 0-1,0 1 1,-1-1 0,1 0 0,-2-1-1,1 1 1,-1 0 0,0 0 0,0-1-1,0 1 1,-1 0 0,0-1 0,0 1-1,-2-8 1,2 13-7,-1 0 0,1 0-1,0 1 1,-1-1 0,1 0-1,0 0 1,-1 1 0,1-1-1,-1 0 1,1 1 0,-1-1 0,0 1-1,1-1 1,-1 0 0,1 1-1,-1 0 1,0-1 0,1 1-1,-1-1 1,0 1 0,0 0 0,1-1-1,-1 1 1,0 0 0,0 0-1,0 0 1,1 0 0,-1-1-1,0 1 1,0 0 0,0 0-1,1 1 1,-1-1 0,0 0 0,0 0-1,0 0 1,-1 1 0,1-1-4,0 1 0,-1-1 1,1 1-1,0 0 1,0-1-1,0 1 0,0 0 1,0-1-1,0 1 1,0 0-1,0 0 0,0 0 1,0 0-1,0 0 1,0 0-1,1 0 0,-1 1 1,0-1-1,1 0 1,-1 0-1,1 0 0,-1 3 1,1-3-9,0 0 0,0-1 0,0 1 0,0 0 0,0 0 0,0 0 0,0-1 0,0 1 1,0 0-1,1 0 0,-1 0 0,0-1 0,0 1 0,1 0 0,-1-1 0,1 1 0,-1 0 0,1-1 0,-1 1 0,1 0 1,-1-1-1,1 1 0,-1-1 0,1 1 0,0-1 0,-1 1 0,1-1 0,0 1 0,0-1 0,31 5 152,-23-5-123,1-1-1,-1 0 1,0 0-1,16-6 0,-14 2-43,-1 0 0,0-1-1,0 0 1,-1 0 0,0-1-1,0 0 1,0-1 0,-1 0-1,0 0 1,-1-1 0,0 0-1,0 0 1,-1-1-1,0 0 1,-1 0 0,0 0-1,0-1 1,-1 0 0,3-14-1,-6 25 10,-1-1-1,0 1 0,0 0 0,0 0 1,0 0-1,0-1 0,0 1 0,0 0 0,0 0 1,0 0-1,0 0 0,0-1 0,0 1 1,0 0-1,0 0 0,0 0 0,0-1 1,0 1-1,0 0 0,0 0 0,0 0 0,0-1 1,0 1-1,0 0 0,0 0 0,-1 0 1,1 0-1,0-1 0,0 1 0,0 0 1,0 0-1,0 0 0,0 0 0,-1 0 0,1 0 1,0-1-1,0 1 0,0 0 0,0 0 1,-1 0-1,1 0 0,0 0 0,0 0 0,0 0 1,-1 0-1,1 0 0,0 0 0,-11 6-70,-8 13-29,11-7 160,2 0 0,-1 0 0,2 1-1,-1 0 1,2-1 0,0 2 0,0-1 0,2 0-1,-1 1 1,2 0 0,0-1 0,0 18 0,4 11 294,2 0 1,17 67 0,-10-54-264,-8-35-75,-2 0 0,0 0 0,-2 36 0,0-55-15,0 0 0,0 0 1,0 1-1,0-1 0,0 0 0,-1 0 1,1 1-1,0-1 0,-1 0 1,1 0-1,-1 0 0,1 1 0,-1-1 1,1 0-1,-1 0 0,0 0 0,-1 2 1,1-3 26,0 0 0,1 0 1,-1 1-1,1-1 1,-1 0-1,0 0 0,1 0 1,-1 0-1,0 1 0,1-1 1,-1 0-1,0 0 1,1-1-1,-1 1 0,0 0 1,1 0-1,-1 0 1,0 0-1,1 0 0,-1-1 1,0 1-1,1 0 0,-2-1 1,-1-1 62,1 0 0,-1 0 1,0 0-1,1 0 0,-1-1 0,1 1 1,0-1-1,0 1 0,0-1 0,0 0 1,-2-3-1,-8-18-52,1 0 1,1-1 0,2 0-1,0 0 1,1-1 0,-6-52-1,14 76-40,-1 0 0,0 1 0,1-1 0,-1 0 0,1 0 0,0 0 0,0 1 0,0-1 0,0 0 0,0 1 0,0-1 0,0 1 0,0-1 0,0 1 0,1-1 0,-1 1 0,1 0 0,-1 0 0,1-1 0,-1 1 0,1 0 0,0 1 0,-1-1 0,1 0 0,0 0 0,0 1 0,2-1 0,61-12-564,-50 11 27,48-12-4112,-23-1-4361,-12 0-5979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11659,'0'0'10052,"12"-1"-8349,-2 0-1585,-1-1 0,0 1 0,0-2 0,1 1-1,-1-1 1,-1-1 0,1 0 0,0 0 0,-1-1 0,0 0 0,0 0-1,13-12 1,-10 7-96,0-1-1,-1 0 1,-1-1 0,14-21-1,-20 28-9,0 0 0,-1 0 0,1 0 0,-1 0 0,0-1 0,0 1 0,-1-1 0,1 0 0,-1 0 0,-1 1 0,1-1 0,-1 0 0,0 0 1,-2-11-1,2 17-12,0-1 1,0 0-1,-1 0 1,1 0-1,-1 0 1,1 0-1,0 1 1,-1-1-1,0 0 1,1 1 0,-1-1-1,1 0 1,-1 1-1,0-1 1,0 0-1,1 1 1,-1-1-1,0 1 1,0-1-1,1 1 1,-1 0-1,0-1 1,0 1 0,0 0-1,0 0 1,0 0-1,0-1 1,0 1-1,0 0 1,1 0-1,-1 0 1,0 0-1,0 1 1,0-1 0,0 0-1,0 0 1,0 0-1,0 1 1,-1 0-1,-2 0-7,1 0-1,-1 1 0,0-1 0,1 1 1,-1 0-1,1 0 0,0 0 0,-5 4 0,-1 4 85,0 0 0,0 0 0,1 1-1,1 0 1,0 1 0,0-1 0,1 1-1,0 1 1,1-1 0,1 1 0,0 0-1,1 0 1,0 0 0,1 0 0,-1 18-1,3-30-62,0 0 0,0 0 0,0 1 0,0-1-1,0 0 1,0 0 0,0 0 0,0 0 0,1 0-1,-1 0 1,0 0 0,1 0 0,-1 0 0,1 0-1,-1 0 1,1 0 0,-1-1 0,1 1 0,-1 0-1,1 0 1,0 0 0,0-1 0,0 1 0,-1 0-1,1-1 1,0 1 0,0-1 0,0 1 0,0-1-1,1 1 1,1 0 18,0-1-1,-1 0 0,1 0 0,0 0 1,0 0-1,0 0 0,-1-1 1,1 1-1,0-1 0,0 1 1,3-3-1,7-2 63,-1 0 0,1-2 0,18-12 0,3-7-31,-27 19-58,0 1 0,0 0 0,1 0 0,0 0-1,0 1 1,1 1 0,-1-1 0,1 2 0,10-5 0,-18 8-3,-1 0-1,1 0 1,0 1-1,0-1 1,-1 0-1,1 0 1,0 0-1,-1 0 1,1 1-1,0-1 1,-1 0-1,1 1 1,0-1-1,-1 0 1,1 1-1,-1-1 1,1 1-1,-1-1 0,1 1 1,-1-1-1,1 1 1,-1-1-1,1 1 1,-1 0-1,0-1 1,1 1-1,-1 0 1,0-1-1,0 1 1,1 0-1,-1-1 1,0 1-1,0 0 1,0-1-1,0 1 1,0 0-1,0 0 1,0 1-1,0 43 333,1-6-69,0-38-245,0 0 0,-1-1 0,1 1 0,0 0 0,0-1 0,0 1 0,0 0 0,0-1 0,0 1 0,0-1 0,0 1 0,0-1 0,0 0 0,0 1 0,0-1 0,0 0 0,0 0 0,0 0 0,0 0 0,0 1 0,0-2 0,1 1 0,-1 0 0,0 0 0,0 0 0,0 0 0,0-1 0,0 1 0,0-1 0,0 1 0,2-1 0,34-16 434,12-15-310,31-19-113,-74 48-45,2-1 0,-1 1 0,0 0 0,1 0 0,-1 1 0,1 0-1,0 1 1,14-2 0,-22 3 9,1 1 0,-1-1 0,1 0 0,-1 1 0,1-1-1,-1 1 1,1-1 0,-1 1 0,1-1 0,-1 1 0,1-1 0,-1 1-1,0 0 1,1-1 0,-1 1 0,0-1 0,0 1 0,0 0 0,1-1 0,-1 1-1,0 0 1,0-1 0,0 1 0,0 0 0,0-1 0,0 1 0,0 0-1,0-1 1,0 1 0,0 0 0,-1-1 0,1 1 0,0 0 0,0-1-1,-1 2 1,-7 25 25,-15 15-323,21-39-291,3-5-223,14-22-1510,8-13-4376,20-43 1,-20 32-836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9865,'0'0'9113,"-9"13"-7592,-64 117 2007,62-110-2904,2 2 0,0-1 0,1 2 0,2-1-1,-6 30 1,9 18-143,7-66-160,5-10-137,6-10-75,-12 7-96,0 0 0,0 0 1,-1-1-1,-1 1 0,1 0 1,-1-1-1,-1 1 0,-1-14 1,1 18-28,27 7-343,-11 0 380,0 0 0,0-2-1,-1 0 1,19-2 0,-27 1-12,0 0 0,0-1 0,0 0 0,0 0 0,0 0 0,-1-1 0,1 0 0,-1 0 0,1-1-1,-1 1 1,7-7 0,-9 4 49,-15 8-103,-16 12-32,24-11 80,-1 1 0,1-1 0,0 0 0,0 1 0,0 0 0,0-1 0,0 1 0,1 0 0,0 1 0,0-1 0,0 0 0,0 1 0,1-1 0,-1 1 0,1-1 0,-1 8 0,4-11 6,-1 0 1,1 0-1,0 0 0,-1 0 1,1-1-1,0 1 0,-1-1 1,1 1-1,0-1 1,-1 0-1,1 1 0,0-1 1,0 0-1,0 0 0,-1 0 1,1-1-1,0 1 0,2-1 1,2 1 34,84-8 127,-68 5-191,1 0 0,-1 2 0,34 2 0,-55-1 53,1 0 0,-1 1 1,0-1-1,0 1 0,1-1 0,-1 1 1,0-1-1,0 1 0,0 0 0,0 0 0,0-1 1,1 1-1,-2 0 0,1 0 0,2 2 1,-1-2 958,-4-7-238,1 1-625,-5-15-54,-1 1-1,-15-31 1,6 14-286,15 35-138,19 1-2722,74 9-10603,-67-9 5483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11787,'0'0'4629,"-2"8"-2457,-6 37 169,1 1 0,2 0 0,2 58 0,3-84-1957,-1 1 1,-1-1-1,-1 1 0,0-1 1,-2 0-1,-7 20 0,22-114 492,4 18-842,-6 20-417,1 0 0,23-53 1,-29 81 291,0 1 1,1 0 0,0 0 0,0 0-1,1 0 1,0 1 0,0-1 0,0 1-1,1 0 1,0 1 0,0-1 0,0 1-1,1 1 1,0-1 0,0 1 0,0 0-1,10-3 1,-16 6 74,1 0 0,-1 1 0,1-1 0,-1 0 0,1 1 0,0 0 0,-1-1 0,1 1 0,0 0 0,0 0 0,-1 0-1,1 0 1,0 0 0,-1 0 0,1 1 0,0-1 0,-1 1 0,1-1 0,-1 1 0,1-1 0,0 1 0,-1 0 0,1 0 0,-1 0 0,3 2 0,-4-2 10,1 0 1,-1 1-1,0-1 1,0 1-1,0-1 1,0 0-1,0 1 1,0-1-1,0 1 1,0-1-1,-1 0 1,1 1 0,0-1-1,-1 1 1,1-1-1,-1 0 1,1 0-1,-1 1 1,0-1-1,0 0 1,0 0-1,1 0 1,-1 0-1,0 0 1,0 0-1,-1 0 1,1 0 0,0 0-1,0 0 1,0 0-1,-2 0 1,-15 13 60,0-1 0,0-1 1,-2-1-1,1-1 1,-2 0-1,1-1 0,-29 7 1,48-18-1301,9-5-137,11-8-1303,39-22-6700,-25 20 1890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58 5862,'0'0'18721,"1"7"-18085,-13 99 581,14-107-1148,0 1 0,0-1 0,0 0 0,0 1 0,0-1 0,0 0 0,0 0 0,0 0 0,0-1 0,-1 1 0,1 0 0,1-2 0,49-63 29,-48 61-38,-1-1 1,1 0-1,-1 0 1,-1 0-1,1-1 1,-1 1-1,0 0 0,-1-1 1,1 0-1,0-8 1,-2 14 377,-14 38-305,14-36-121,0-1-1,0 1 1,1 0-1,-1-1 1,0 1 0,0-1-1,0 1 1,1 0-1,-1-1 1,0 1 0,1-1-1,-1 1 1,0-1-1,1 1 1,-1-1-1,1 1 1,-1-1 0,1 0-1,-1 1 1,1-1-1,-1 0 1,1 1 0,-1-1-1,1 0 1,0 0-1,-1 1 1,1-1-1,0 0 1,30 5 138,-24-5-98,1 0-1,0 0 1,-1-1-1,1 0 1,11-3 0,-16 2 10,1-1 1,-1 1 0,0 0 0,-1-1-1,1 0 1,0 1 0,-1-1 0,0 0 0,1 0-1,-1-1 1,3-6 0,4-11-133,-13 29 65,0 1-1,0 0 1,0 0-1,1 1 1,1-1 0,0 1-1,0-1 1,1 1 0,0 0-1,0 0 1,2 12 0,-1-22 6,0 1 1,0-1 0,0 1-1,0-1 1,0 1 0,0-1 0,0 1-1,1-1 1,-1 1 0,0-1-1,0 0 1,0 1 0,1-1-1,-1 1 1,0-1 0,1 1-1,-1-1 1,0 0 0,1 1-1,-1-1 1,0 0 0,1 1-1,-1-1 1,1 0 0,-1 0-1,1 1 1,-1-1 0,0 0-1,1 0 1,-1 0 0,1 1-1,-1-1 1,1 0 0,-1 0-1,1 0 1,-1 0 0,1 0-1,0 0 1,-1 0 0,1 0-1,-1 0 1,1-1 0,-1 1 0,1 0-1,-1 0 1,0 0 0,1-1-1,-1 1 1,1 0 0,-1 0-1,1-1 1,-1 1 0,0 0-1,1-1 1,19-20-2550,-17 14 472,-1 0 0,-1 0 0,0-1-1,0 1 1,0-1 0,-1-14 0,0 22 1902,0-31-10343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7623,'0'0'19859,"33"10"-27963,-17-5-640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14189,'0'0'10037,"-8"5"-8735,6-5-1244,-42 28 721,42-27-765,0 0 0,1 0 0,-1 0-1,1 0 1,-1 0 0,1 0 0,-1 0-1,1 1 1,0-1 0,0 1 0,-1-1-1,1 1 1,0-1 0,0 1 0,1 0 0,-1-1-1,0 1 1,0 0 0,1 0 0,-1-1-1,1 1 1,0 0 0,-1 0 0,1 0-1,0 0 1,0 0 0,1 2 0,0-3-32,0 0 0,0 1 0,0-1 0,1 0 1,-1 0-1,0-1 0,1 1 0,-1 0 0,1 0 0,-1-1 1,1 1-1,-1 0 0,1-1 0,-1 0 0,1 1 1,0-1-1,-1 0 0,3 0 0,38 2-563,-26-2 374,-10 1 192,-1-1 0,1 1 0,-1 0 0,0 1 0,1-1 0,8 5 0,-13-6 13,-1 0 1,1 1-1,0-1 0,-1 1 1,1-1-1,-1 0 0,1 1 1,-1-1-1,1 1 0,-1-1 1,1 1-1,-1 0 0,0-1 1,1 1-1,-1-1 0,0 1 1,1 0-1,-1-1 0,0 1 1,0 0-1,1-1 0,-1 1 1,0 1-1,0-1 5,-1 1 0,1-1 0,-1 1 0,0-1 0,1 0-1,-1 1 1,0-1 0,1 0 0,-1 0 0,0 1 0,0-1 0,0 0 0,0 0-1,0 0 1,-1 0 0,-1 1 0,-6 6 224,-1 0-1,-1-1 1,1 0-1,-1 0 1,-1-1-1,1-1 1,-1 0-1,0 0 1,0-2-1,0 1 1,-1-1-1,1-1 1,-22 2-1,34-5-242,0 1 0,0 0 0,-1 0 0,1 0 0,0 0 0,0-1 0,-1 1 0,1 0 0,0 0 0,0-1 0,0 1 0,0 0 0,-1 0 0,1-1 0,0 1 0,0 0 0,0 0 0,0-1 0,0 1 1,0 0-1,0 0 0,0-1 0,0 1 0,0 0 0,0-1 0,0 1 0,0 0 0,0 0 0,0-1 0,0 1 0,0 0 0,0-1 0,0 1 0,0 0 0,0 0 0,1-1 0,-1 1 0,0 0 0,0 0 0,0-1 0,1 1 0,5-12-1640,0 7 275,1 1 1,-1-1-1,1 1 0,-1 1 1,1-1-1,0 1 1,0 1-1,8-3 1,0 0-2029,8-3-1844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50 192 9673,'0'0'18711,"-3"5"-18545,-6 14-62,3-8-165,0 1-1,0 0 1,2 0-1,-1 0 1,1 1 0,-3 19-1,19-37-12392,-6-3 6709</inkml:trace>
  <inkml:trace contextRef="#ctx0" brushRef="#br0" timeOffset="1">65 14 17585,'0'0'9000,"-2"-14"-11562,6 14-2115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8840,'32'-4'8616,"3"-6"-4233,-24 6-4319,1-1 1,-1 0-1,0-1 1,-1 0-1,1-1 1,-1 0-1,-1-1 1,1 0-1,-1 0 1,-1-1-1,1 0 1,10-16-1,-19 25-55,0 0 0,1-1 0,-1 1 0,0 0 0,1-1 0,-1 1 0,0-1-1,0 1 1,1 0 0,-1-1 0,0 1 0,0-1 0,0 1 0,1-1-1,-1 1 1,0 0 0,0-1 0,0 1 0,0-1 0,0 1 0,0-1-1,0 1 1,0-1 0,0 1 0,0-1 0,0 1 0,0-1 0,-1 1-1,1 0 1,0-1 0,0 1 0,0-1 0,0 1 0,-1-1 0,1 1 0,0 0-1,-1-1 1,1 1 0,0 0 0,-1-1 0,1 1 0,0 0 0,-1-1-1,1 1 1,0 0 0,-1 0 0,1 0 0,-1-1 0,1 1 0,-1 0-1,1 0 1,-1 0 0,1 0 0,0 0 0,-1 0 0,1 0 0,-1 0 0,1 0-1,-1 0 1,1 0 0,-1 0 0,1 0 0,-1 0 0,1 0 0,-1 0-1,1 0 1,0 1 0,-2-1 0,-33 11 175,19-1-58,1 0 1,0 1-1,-14 13 1,23-20 14,1 1 0,0 0 0,1 0 0,-1 0 0,1 1 1,0 0-1,0-1 0,1 1 0,0 1 0,0-1 0,-3 9 0,6-14-125,0 0-1,0 0 1,-1 0-1,1 0 1,0 0-1,0 0 1,0 0-1,1 0 1,-1 0-1,0 0 1,0 0-1,0 0 1,1 0-1,-1 0 1,0 0-1,1 0 0,-1-1 1,1 1-1,-1 0 1,1 0-1,0 0 1,-1-1-1,1 1 1,0 0-1,0 0 1,29 10 324,48-9-763,-61-3-260,-10 1 63,0-1 1,0 0-1,0 0 0,-1 0 0,1-1 1,0 0-1,9-4 0,-11 4-764,-1 0 1,1-1-1,-1 0 1,0 0-1,1 0 1,4-6-1,6-9-7168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1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0 431 17040,'0'0'1228,"9"1"-1762,2-2 488,0 0 0,0 0 0,0-1 1,0 0-1,0-1 0,-1 0 0,1-1 0,-1 0 0,0 0 0,0-1 0,0-1 0,-1 0 0,0 0 1,0-1-1,14-13 0,19-19-1335,66-81 0,-80 87 1049,-4 5 279,-4 3 326,43-41-1,-58 62-146,0-1 1,1 1-1,-1 0 0,1 0 1,0 0-1,0 1 0,1 0 1,-1 0-1,0 1 0,1-1 0,0 1 1,0 1-1,0-1 0,8 1 1,-10 1-70,-1 1 0,0 0 0,0 0 0,1 0 0,-1 1 0,0-1 0,0 1 0,0 0 0,-1 0 0,1 1 0,0-1 0,-1 1 0,1 0 0,-1 0 0,0 0 0,0 0 0,2 4 0,11 13 132,24 39-1,-22-30-75,20 26-30,2-2 0,2-2 0,60 57 0,-75-82-74,2-2-1,1-1 1,1-2-1,1 0 1,1-3-1,1 0 1,46 16-1,-24-17-445,2-2 0,0-3 0,0-2 0,1-3 0,1-3 0,84-3 0,37-7-5008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7655,'0'0'13480,"-9"1"-12749,7-1-690,0 0 3,-1 0 1,1 0-1,0 0 1,-1 0 0,1 0-1,0 1 1,-1-1-1,1 1 1,0 0-1,0-1 1,0 1-1,-1 0 1,1 0-1,0 0 1,0 1-1,0-1 1,1 0 0,-1 1-1,0-1 1,0 1-1,1 0 1,-1 0-1,1-1 1,0 1-1,-1 0 1,1 0-1,0 0 1,0 0-1,0 1 1,0-1 0,1 0-1,-1 0 1,0 0-1,1 1 1,-1 3-1,2-6-23,-1 1 0,1 0 1,-1 0-1,1 0 0,-1-1 0,1 1 0,0 0 0,-1-1 0,1 1 0,0 0 0,-1-1 0,1 1 1,0-1-1,0 1 0,0-1 0,0 1 0,-1-1 0,1 0 0,0 1 0,0-1 0,0 0 0,0 0 1,0 0-1,0 0 0,0 0 0,1 0 0,34 3 86,-28-3-52,13 2-33,-6-2-14,-1 1 0,1 0 0,-1 1-1,1 1 1,25 8 0,-39-11 3,-1 1 1,1-1-1,0 0 0,0 0 0,-1 0 1,1 1-1,0-1 0,0 1 1,-1-1-1,1 0 0,0 1 1,-1-1-1,1 1 0,0-1 0,-1 1 1,1 0-1,-1-1 0,1 1 1,-1 0-1,1-1 0,-1 1 0,1 0 1,-1 0-1,0-1 0,1 1 1,-1 0-1,0 0 0,0 0 1,0-1-1,0 1 0,0 0 0,0 0 1,0 0-1,0 0 0,-1 1 59,0 0 0,0 0-1,0 0 1,-1-1-1,1 1 1,0-1 0,-1 1-1,0-1 1,1 1-1,-1-1 1,0 0 0,-3 2-1,-58 25 1582,62-28-1639,-23 8 499,-1 0 1,-1-2 0,1-1-1,-1-2 1,-46 2-1,109-17-7380,-16 4 2928,12-3-3388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3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2506 162 6951,'0'0'1041,"-9"-7"-742,-1-1-406,0-1 569,0 0 1,-1 1-1,0 0 0,0 1 0,0 0 1,-1 1-1,-1 0 0,1 1 0,-23-6 1,-122-17 864,-67-7-1170,34 27 74,1 8 1,-240 32-1,361-26-140,0 4-1,0 3 1,1 2 0,1 4 0,-123 52-1,94-26 384,2 4-1,-103 74 0,181-111-388,1 0-1,0 1 0,1 0 1,0 1-1,-18 28 0,-44 84 209,15-21-221,58-102-61,0 0 0,0 1 0,0-1 0,1 0 0,-1 1 0,1-1 0,0 1 0,0-1 0,0 1 0,0 0 0,1-1 0,-1 1 0,1 0 0,0-1 0,0 1 0,0 0 0,1-1 0,0 1 0,-1 0 0,1-1 0,0 1 0,0-1 0,1 1 0,-1-1 0,1 0 0,0 1 0,0-1 0,0 0 0,0 0 0,4 4 0,7 6 3,0-1-1,1-1 1,1 0-1,-1-1 0,20 10 1,-26-15 1,28 15 7,0-1 0,1-2-1,1-2 1,1-1-1,71 15 1,-44-17 42,1-4-1,117 1 1,511 16 0,-554-11 645,188-4 0,-270-13-439,1-2 0,-1-3 0,-1-3 0,0-2-1,106-38 1,172-101 1624,-267 115-1605,-2-3-1,105-83 1,-164 117-246,-1-1 0,1 0 1,-1-1-1,-1 0 0,1 0 0,-2 0 0,1-1 1,-1 1-1,0-1 0,4-11 0,-8 15-31,1 1 0,-1-1 0,0 0-1,0 0 1,0 0 0,-1 0 0,0 0 0,0 0 0,0 0 0,0 0-1,-1 1 1,0-1 0,0 0 0,0 0 0,0 0 0,-1 1-1,0-1 1,0 1 0,0-1 0,-1 1 0,1 0 0,-6-6 0,-6-6-6,-1 1 0,-1 0 0,0 1 0,-1 1 0,0 1 1,-1 0-1,-36-16 0,-149-52-72,129 53 45,28 11-63,21 8-469,-1-1 0,1-1-1,1-1 1,-41-26-1,63 36 107,0-1-1,0 0 1,0 0-1,1 0 1,-1 0-1,0 0 1,1 0-1,-1 0 1,1-1-1,0 1 1,-1-3-1,-5-11-5205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6:5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2481 225 3716,'0'0'1425,"-2"-10"-1297,1 2 45,-1-1 1,0 1-1,-1 0 1,1 0-1,-2 0 1,1 1-1,-1-1 1,0 1-1,0 0 1,-1 0-1,0 0 1,0 1-1,-1 0 1,0 0-1,-11-9 1,-1 4-21,0 1 1,0 1-1,-1 1 1,0 0-1,-1 2 1,1 0-1,-1 1 1,-23-3-1,-170-9 964,183 15-1090,-31 2-21,0 2 0,0 3 1,0 3-1,1 2 0,-97 30 0,106-27 93,-65 6-1,63-12 199,-59 16-1,-118 53-166,133-41-80,-167 37 0,218-63-46,1 2 1,1 2-1,-76 32 0,96-33-2,0 0-1,1 2 0,0 0 0,1 2 0,1 0 0,1 2 1,-35 36-1,44-39-5,1 0 1,0 0-1,2 1 1,-1 1-1,2-1 1,0 1-1,1 0 1,-6 28-1,-1 17 20,-4 67-1,17-126-14,-4 27 15,2 0 1,1 0-1,1 1 1,6 41-1,-4-61 4,0-1-1,1 1 1,0-1-1,1 0 1,0 0 0,0 0-1,1 0 1,1-1-1,0 0 1,0 0-1,0 0 1,1-1-1,1 0 1,-1 0-1,16 11 1,30 17 104,2-3 0,117 52 0,-62-32-16,-34-18-1,1-4 0,1-2-1,1-4 1,2-4 0,0-3 0,1-4 0,0-3-1,103 0 1,-70-8-43,423 4 796,-492-10-842,1-3 0,-1-1 0,-1-2 0,0-2 0,0-2 0,82-36 0,-70 22-56,-2-2 0,-2-2 0,0-3 0,80-69 0,-101 74 140,-1-1 1,-2-2 0,-1-1 0,-1-1-1,-2-1 1,-2-1 0,-1-2 0,-2 0-1,-1-1 1,-3-1 0,-1 0 0,-1-1 0,-3-1-1,-1 0 1,-3-1 0,-1 1 0,-2-1-1,-2-1 1,-5-65 0,1 91-48,0-1 1,-2 1-1,0 1 1,-1-1-1,-1 1 0,-1 0 1,0 0-1,-1 1 1,-1-1-1,-1 2 1,0 0-1,0 0 0,-2 1 1,0 0-1,-1 0 1,0 2-1,-23-18 1,14 15-105,-1 0 1,0 2-1,-1 0 1,-1 2-1,0 1 1,0 1 0,-1 0-1,0 3 1,-1 0-1,1 1 1,-36-1-1,-2 4-3050,-115 13 0,93-4-2175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7:4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2091 376 5349,'0'0'187,"8"-3"91,25-10-311,-32 13 88,0 0-1,0-1 0,0 1 0,-1-1 0,1 1 1,0-1-1,0 1 0,0-1 0,0 0 0,-1 0 0,1 1 1,0-1-1,-1 0 0,1 0 0,0 0 0,-1 0 1,1 1-1,-1-1 0,1 0 0,-1 0 0,1-2 0,8-10 2326,79-18-1953,-87 31-387,-1 0 1,1 0-1,-1-1 0,0 1 1,1 0-1,-1 0 0,0 0 1,1-1-1,-1 1 0,0 0 1,1 0-1,-1-1 1,0 1-1,1 0 0,-1-1 1,0 1-1,0 0 0,0-1 1,1 1-1,-1-1 0,0 1 1,0 0-1,0-1 0,0 1 1,0-1-1,0 1 1,1 0-1,-1-1 0,0 1 1,0-1-1,0 1 0,-1 0 1,1-2-1,-12-8 611,-24-4-353,34 13-276,-435-131 1217,329 98-885,-1 5 0,-155-22 0,179 42 1488,-160 3 0,208 9-1573,1 1 0,0 2 0,-57 17 0,-103 45 614,172-58-867,-21 6-16,0 3 0,2 2 0,0 2 0,1 1 0,-71 56 0,95-64 0,0 0 0,2 0 0,0 2 0,1 0 0,1 1 0,0 1 0,2 0 0,0 0 0,2 1 0,0 1 0,1 0 0,1 0 0,1 1 0,-4 24 0,7-26 5,1 0 0,1 0 0,1 0 0,0 1 0,2-1 0,0 0 0,6 25 0,-5-35-1,2-1-1,-1 1 1,1 0-1,0-1 1,1 0-1,1 0 1,-1-1-1,2 1 1,-1-1-1,1 0 1,0-1-1,1 0 1,0 0-1,0 0 1,12 7-1,18 9 57,2-3 1,0 0-1,1-3 0,45 14 1,19 8 16,-49-16-103,168 66 279,-179-75-127,2-2 0,-1-2 0,52 5 0,523 5 944,-511-21-1040,-58-2-35,-1-1-1,1-3 0,-1-2 1,0-2-1,-1-3 0,0-1 1,-1-3-1,-1-2 0,-1-2 1,-1-2-1,0-2 1,-2-2-1,-1-2 0,-1-2 1,-2-1-1,-1-3 0,56-63 1,-81 82 12,-1-1 0,-1-1 0,-1 1 1,0-2-1,-1 0 0,-1 0 0,-1-1 0,0 0 1,-2 0-1,5-24 0,-9 34-8,-1 0 1,0-1-1,-1 1 0,0-1 1,0 1-1,-1 0 0,0-1 1,-1 1-1,0 0 0,-1-1 1,0 1-1,-1 1 0,0-1 1,0 0-1,-1 1 0,0 0 1,-1 0-1,0 1 0,0-1 1,-1 1-1,0 0 0,-9-7 1,-6-3-7,-1 1 1,-1 1-1,-1 1 1,0 1-1,-41-16 0,-143-41-25,131 47-72,-2-1-598,-91-31-4880,127 37 837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1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3040 128 4612,'0'0'337,"-9"-5"84,-8-3-96,-1 1 0,1 1 0,-1 0 0,0 1 0,0 1 0,0 1 0,-33-1 0,-411 23 1939,-41 11-1352,235-17-879,101-1-5,62-2-25,1-5 0,-144-12 0,108-13 946,93 11-684,0 2 0,0 2 0,0 2 0,-59 5 0,80-1-101,0-1-1,-41-5 1,50 3-37,1 0 0,0 1 0,0 1 0,-1 0 0,1 1 0,0 1 0,0 0 0,-27 8 0,18 0-98,0 0 0,0 1 0,-27 18 0,40-21-73,1 0 1,0 1-1,1 0 0,0 0 0,1 1 0,0 1 1,0 0-1,-9 15 0,12-16 96,0 0-1,0 0 1,1 0 0,1 1-1,0-1 1,0 1 0,1 0-1,0 0 1,1 1 0,0-1-1,1 0 1,0 1 0,1-1-1,0 1 1,1-1 0,0 0 0,1 1-1,0-1 1,1 0 0,0 0-1,1 0 1,0 0 0,1-1-1,11 19 1,-2-8 26,-4-5-54,1-1 0,1 0 0,14 14 0,-22-25-31,1 0-1,0 0 0,0-1 0,0 1 0,0-1 0,1 0 0,-1 0 0,1-1 0,0 0 1,0 0-1,0 0 0,0-1 0,9 2 0,41-1 97,1-2-1,89-11 1,36 0-3,837 11 838,-968 2-875,54 10-1,25 1 4,195 12 295,-295-23-43,1-2-1,-1-2 1,1 0 0,-1-2-1,0-1 1,29-9-1,-11 3 4,59-5 0,-42 12-274,1 4 1,0 2-1,94 17 0,-122-16 8,1-1 0,70-6 0,-70 1-6,1 2 1,58 6 0,-12 14-22,-67-13-6,1-1 0,0-1-1,0 0 1,21-1 0,-2-3 390,74-12 0,-89 9-364,0 1 1,0 2-1,1 0 0,-1 2 1,0 0-1,-1 2 1,1 0-1,29 11 0,-16-6-12,-1-2-1,1-1 1,54 1-1,116-10 60,-66-1-55,-125 3 71,0-1 0,1-1 0,-1-1 0,28-9 0,6-2 53,-34 11-76,-7 2 109,-1 0 0,0 0 0,0-1 0,0 0 0,8-4 1,-13 6-142,-1-1 1,0 0-1,0 1 1,0-1-1,0 0 1,0 0-1,0 0 1,-1 0-1,1 0 1,-1 0-1,1 0 1,-1-1 0,0 1-1,0-1 1,0 1-1,0-1 1,0 1-1,0-1 1,-1 1-1,1-5 1,5-38 94,-2 27-113,-2-1-1,0 0 0,-1 1 1,-1-1-1,-3-28 0,2 42 24,-1 0 0,0 0-1,0 0 1,0 1-1,-1-1 1,0 1 0,0-1-1,0 1 1,0 0-1,-5-4 1,-45-42 136,25 26-206,-6-7-22,0 1 0,-2 2 1,-49-30-1,64 46 4,-1 1 1,-1 1 0,0 1 0,0 0-1,-1 2 1,0 1 0,-42-5-1,-182-26 185,153 19-328,-1 5 0,-1 4 0,-133 4 0,-15 42 173,163-21-90,-100 7-1,159-22-289,-8 1 304,0-1 0,0-1 1,-50-7-1,71 5-205,0-1 0,1 1 1,0-2-1,-1 1 0,1-1 1,-12-8-1,14 8-318,1-1 1,1 1-1,-1-1 0,1 0 0,-1-1 0,2 1 1,-1-1-1,1 0 0,-7-11 0,-6-22-7178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3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1162 325 5637,'6'-10'-534,"1"-3"1406,-1-2 0,0 1-1,0-1 1,5-27-1,-10 36-635,1-1-1,-1 1 0,-1-1 0,1 0 0,-1 1 0,0-1 0,-1 1 0,1-1 0,-1 0 0,-1 1 0,1 0 1,-1-1-1,0 1 0,-1 0 0,0 0 0,-5-9 0,3 8-201,-1 1 0,0 1-1,0-1 1,0 1 0,-1 0 0,0 0-1,0 1 1,0 0 0,-1 0 0,1 1-1,-1 0 1,0 0 0,0 1 0,0-1 0,0 2-1,0 0 1,-11-1 0,-17 0 101,1 1-1,-59 8 1,89-7-138,-105 16 788,-121 32 1,87-15 286,114-27-836,1 1 1,-50 20 0,67-22-125,0 1 0,0 1 0,1 0 0,0 0 0,1 1 0,-1 1 0,2 0 0,-17 18 0,7-4 4,1 2 0,2-1 0,0 2 0,-22 50 0,32-63-118,1 1-1,0 0 1,0 1-1,2 0 1,0-1-1,1 1 1,0 0-1,1 0 1,1 0-1,0 0 1,4 23-1,-2-31-2,1 1 0,0 0 0,0-1 0,1 0 0,0 0 0,1 0 0,-1 0 0,1-1 0,1 1 0,-1-1 0,1-1 0,0 1 0,0-1 0,1 0 0,-1 0 0,1-1 0,0 0 0,0 0 0,1-1 0,15 6 0,10 2 33,1-1-1,0-2 1,52 6 0,432 38 95,-191-24-92,-267-22 64,205 14-505,-227-20 350,0-2 1,0-1-1,-1-2 1,1-2-1,36-11 1,388-147 427,-455 162-268,1-1 0,-1 1 0,-1-1-1,1-1 1,0 1 0,-1-1 0,0 0 0,0 0 0,-1-1-1,1 0 1,-1 0 0,6-10 0,-9 12-12,0 0 1,0 0 0,-1 0-1,0 0 1,0 0-1,0 0 1,0 0 0,-1 0-1,1-1 1,-1 1-1,0 0 1,0 0 0,-1-1-1,1 1 1,-1 0-1,0 0 1,0 0 0,-1 0-1,1 0 1,-1 0-1,0 0 1,0 0 0,0 0-1,-5-5 1,-19-26 24,-1 1 1,-2 1-1,-1 1 0,-67-52 1,41 42-59,-1 3-1,-86-43 1,105 64 9,-1 1 0,-1 3 0,0 1 0,-1 2 1,0 1-1,-1 3 0,0 1 0,0 2 0,-46 2 0,-155 2-2424,239 0 2076,2 0 4,1 1 1,-1-1-1,0 0 1,0 0 0,1 0-1,-1 0 1,0 0-1,1 0 1,-1-1-1,0 1 1,1 0-1,-1-1 1,0 0-1,1 1 1,-1-1 0,1 0-1,-1 0 1,1 1-1,-1-1 1,1-1-1,0 1 1,-1 0-1,1 0 1,-2-3-1,-2-21-9339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110 837 3972,'0'0'149,"-9"6"65,-38 26 1786,-6 12 4509,156-135-2948,139-143-2312,440-328 0,-672 555-1165,-7 4-78,0 0 0,0 1 0,1-1 0,0 1 0,-1-1 0,1 1 0,0 0 0,0 1 0,5-2 0,-22 21-2915,-6-3-326,-11 1-1500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54 11787,'0'0'1207,"5"-8"-252,16-25 49,-10 21-65,-7 17-569,-6 17-152,-4-1-77,0-1 1,-1 0-1,-1 0 1,-20 35-1,-51 72 372,76-123-474,-107 145 751,60-85-173,-46 77 0,74-89-477,22-50-143,-1-1-1,1 0 0,-1 1 1,1-1-1,0 1 0,-1-1 1,1 1-1,0-1 0,0 1 1,0-1-1,0 0 0,0 1 1,0-1-1,1 1 0,-1-1 1,1 1-1,-1-1 0,0 1 1,1-1-1,0 0 0,-1 1 1,1-1-1,0 0 0,0 0 1,0 0-1,0 1 0,0-1 1,0 0-1,0 0 0,0 0 1,0-1-1,0 1 0,3 1 1,5 1 12,1-1 0,-1 0 0,1-1 0,0 0 0,0 0 0,-1-1 0,1 0 0,0-1 1,0 0-1,-1-1 0,11-2 0,18-7 84,51-20 0,-60 20-63,152-50-535,-58 27-3666,-64 19-207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17008,'0'0'609,"-1"11"394,-16 120-4,5-43-271,-1 96 1,-1-211-1594,7-4 299,1 0 0,1-1 1,2 0-1,1 1 0,3-40 0,0 65 689,0 1 0,0-1 1,0 1-1,0 0 0,1 0 0,0 0 0,0 0 1,1 0-1,-1 0 0,1 0 0,0 1 1,0-1-1,1 1 0,-1 0 0,1 0 0,0 0 1,0 1-1,0-1 0,0 1 0,1 0 1,0 0-1,-1 0 0,9-2 0,-6 1-6,0 1-1,1 1 1,-1 0-1,1 0 1,-1 0-1,1 1 1,0 0-1,0 0 1,0 1-1,-1 0 1,1 0-1,0 1 1,0 0-1,-1 1 1,1 0-1,7 2 1,-13-3-106,-1-1-1,1 0 1,0 1 0,-1 0 0,1-1-1,-1 1 1,0 0 0,1 0 0,-1 0-1,0 0 1,1 0 0,-1 0 0,0 0-1,0 0 1,0 0 0,0 1-1,0-1 1,0 0 0,0 1 0,-1-1-1,1 1 1,0-1 0,-1 1 0,1 1-1,-1-1 85,0 0-1,0 0 1,-1 0-1,1 0 0,-1 0 1,0-1-1,1 1 0,-1 0 1,0 0-1,0-1 0,0 1 1,0-1-1,0 1 1,-1-1-1,1 1 0,0-1 1,-2 2-1,-5 3 315,-1 1 0,0-1 0,1 0-1,-2-1 1,-17 9 0,17-11-256,1 1 1,-1-2-1,0 1 0,0-1 0,0-1 0,0 0 1,0 0-1,0-1 0,-12-1 0,15-7-1765,11-3-5888,10 5-844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20115,'0'0'2109,"-8"10"-1586,-3 5-299,1 0 0,-15 29 1,21-37-205,1-1 1,1 1-1,-1-1 1,1 1-1,0 0 1,1 0-1,0 0 1,0 0-1,0 0 1,1 0-1,0 0 1,2 12-1,-2-18-2,0-1-1,0 0 0,1 1 0,-1-1 0,0 0 0,1 1 0,-1-1 1,0 0-1,1 0 0,-1 1 0,1-1 0,-1 0 0,0 0 0,1 0 1,-1 1-1,1-1 0,-1 0 0,0 0 0,1 0 0,-1 0 0,1 0 1,-1 0-1,1 0 0,-1 0 0,0 0 0,1 0 0,-1 0 1,1 0-1,-1-1 0,1 1 0,-1 0 0,0 0 0,1 0 0,-1 0 1,1-1-1,-1 1 0,0 0 0,1-1 0,-1 1 0,0 0 0,1 0 1,-1-1-1,0 0 0,17-11 1017,-12 7-909,0-1 1,-1 1 0,1-1-1,-1 0 1,-1 0 0,1 0-1,-1 0 1,0 0-1,0-1 1,-1 0 0,0 1-1,0-1 1,-1 0 0,2-13-1,-3 20-119,0-1-1,-1 1 0,1-1 1,0 1-1,0 0 0,0-1 1,-1 1-1,1-1 0,0 1 1,0-1-1,-1 1 0,1 0 1,0-1-1,-1 1 0,1 0 1,-1-1-1,1 1 0,0 0 1,-1 0-1,1-1 0,-1 1 1,1 0-1,-1 0 0,1 0 1,0 0-1,-1-1 0,1 1 1,-1 0-1,1 0 1,-1 0-1,1 0 0,-1 0 1,1 0-1,-1 0 0,1 0 1,-1 1-1,1-1 0,-1 0 1,1 0-1,-1 0 0,1 0 1,-1 1-1,1-1 0,0 0 1,-1 0-1,1 1 0,-1 0 1,-3 5-337,20-4 138,1-5-1359,-1 0 0,-1-1-1,22-7 1,-13 3-2515,6-1-2756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3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6118,'0'0'3390,"8"0"-2355,175-3 1007,97-7 502,-136-5-1291,577-35 115,-499 50-1346,649-21 116,20-8 503,-788 39-113,0 3-1,143 39 1,-35-6-195,-171-39-165,0-2-1,52 0 0,-91-5-188,-1 0 0,1 0 0,-1 0 0,1 0 0,-1 0 0,1 0-1,-1 0 1,1 0 0,0 0 0,-1 0 0,1 0 0,-1 0 0,1 0 0,-1-1 0,0 1 0,1 0-1,-1 0 1,1-1 0,-1 1 0,1 0 0,-1-1 0,0 1 0,1 0 0,-1-1 0,0 1 0,1-1-1,-1 1 1,0-1 0,1 1 0,-1 0 0,0-1 0,0 1 0,0-1 0,1 1 0,-1-1 0,0 1 0,0-1-1,0 0 1,0 1 0,0-1 0,0 1 0,0-1 0,0 1 0,0-1 0,0 1 0,-1-1 0,1-1-185,-1-1 0,0 1 0,0 0 0,1 0 0,-1 0 0,-1 0 0,1 0 0,0 1 1,0-1-1,-4-3 0,-28-16-4396,-15 2-3000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 13389,'0'0'5669,"-7"11"-5199,-26 35-43,31-43-358,0 0 0,0 0 1,0 1-1,1-1 0,-1 0 0,1 1 1,0-1-1,0 1 0,0-1 0,0 1 1,1 0-1,-1-1 0,1 1 0,0-1 1,0 1-1,1 5 0,0-7-14,-1 0 0,1 0 1,0 0-1,0 0 0,0 0 0,0 0 1,1-1-1,-1 1 0,0 0 0,1-1 0,-1 1 1,1-1-1,0 1 0,-1-1 0,1 0 0,0 1 1,0-1-1,0 0 0,0 0 0,2 0 1,1 1 117,-1-1 1,0 0 0,1 0-1,0 0 1,-1-1 0,1 0-1,-1 1 1,1-2 0,0 1-1,-1-1 1,1 1 0,-1-1-1,1 0 1,-1-1 0,1 1-1,-1-1 1,0 0 0,0 0-1,0 0 1,0-1 0,0 1 0,4-4-1,-3 1 84,-1-1 0,1 1-1,-1-1 1,0 0 0,-1-1 0,1 1-1,-1 0 1,2-8 0,-4 11-206,1-1 0,-1 1 0,0-1 0,0 1 0,-1-1 0,1 1 0,-1-1 0,0 1 0,0-1 0,0 0 0,0 1 1,0-1-1,-1 0 0,0 1 0,0-1 0,0 1 0,-3-7 0,3 9-95,0-1 0,0 1-1,-1 0 1,1 0 0,-1 0 0,1 0 0,-1 0-1,1 0 1,-1 1 0,1-1 0,-1 0-1,0 1 1,0-1 0,1 1 0,-1 0 0,0-1-1,0 1 1,1 0 0,-1 0 0,0 0 0,0 0-1,1 1 1,-4 0 0,3-1-129,1 0 0,0 0 0,-1 0 0,1 1 0,0-1 0,-1 1 0,1-1 1,0 1-1,-1-1 0,1 1 0,0 0 0,0 0 0,0-1 0,0 1 0,0 0 0,-1 0 0,2 0 0,-1 0 0,0 0 0,0 1 0,0-1 0,0 0 0,1 0 0,-1 0 1,1 1-1,-1-1 0,1 0 0,-1 1 0,1-1 0,-1 2 0,2-2 1,-1 0 0,0-1 0,0 1 0,1-1 0,-1 1 0,1-1 0,-1 1 0,0-1 0,1 0 0,-1 1 0,1-1 0,-1 1 0,1-1 0,-1 0 0,1 1 0,-1-1 0,1 0 0,-1 0 0,1 0 0,-1 1 0,1-1 0,0 0 0,-1 0 0,1 0 0,-1 0 0,1 0 0,0 0 0,-1 0 0,2 0 0,24 0-2833,-20 0 1614,21 0-2730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86 103 11979,'0'0'9519,"-9"7"-9327,3-3-201,0 1 0,0-1 1,1 1-1,-1 1 0,1-1 1,0 1-1,1 0 0,-1 0 0,1 0 1,0 1-1,1 0 0,0-1 1,0 1-1,0 1 0,1-1 0,0 0 1,0 0-1,0 14 0,2-20 12,0 0-1,1-1 0,-1 1 1,1 0-1,-1-1 0,1 1 1,-1 0-1,1-1 0,0 1 1,-1-1-1,1 1 0,0-1 1,-1 0-1,1 1 0,0-1 1,0 0-1,0 1 0,-1-1 1,1 0-1,0 0 0,0 0 1,0 1-1,-1-1 0,1 0 1,0 0-1,0 0 0,0 0 1,0-1-1,-1 1 0,1 0 1,0 0-1,1-1 0,31-6 268,-23 2-145,-1-1-1,0 0 1,0-1-1,0 0 1,0 0-1,-1-1 1,-1 0-1,1 0 0,7-12 1,-3 2 805,0 0 0,-1-1 0,15-36 0,-26 55-910,13-37 889,-11 25-622,-12 21-350,-9 16-15,-25 46-1,40-65 65,0 1 0,1 0-1,0 1 1,0-1 0,1 0 0,0 1 0,0 0-1,0-1 1,1 1 0,1 0 0,-1 0 0,2 12-1,-1-19 13,1 1-1,-1-1 1,0 0-1,1 0 1,-1 1-1,1-1 1,0 0-1,-1 0 0,1 0 1,0 0-1,0 0 1,0 0-1,0 0 1,0 0-1,0 0 1,0 0-1,0-1 1,0 1-1,0 0 0,0-1 1,1 1-1,0 0 1,38 5 30,-32-7-10,0 1-1,1-2 0,-1 1 0,0-1 1,0 0-1,16-6 0,18-23 94,-39 29-75,-1 0-1,0 0 0,0-1 0,1 1 1,-1 0-1,-1-1 0,1 1 1,0-1-1,-1 0 0,1 1 1,-1-1-1,0 0 0,0 0 1,2-5-1,-23 26-62,19-16 20,-1 0 0,1 0 0,0 1 0,0-1-1,0 1 1,0-1 0,0 1 0,0-1 0,1 1 0,-1-1-1,1 1 1,0 0 0,0-1 0,0 1 0,0-1 0,0 1 0,1 2-1,0-3 6,-1-1 0,1 1 0,0-1 0,0 0 0,0 0 0,0 1 0,0-1 0,0 0 0,0 0 0,1 0 0,-1 0 0,0 0-1,1 0 1,-1-1 0,0 1 0,1 0 0,-1-1 0,1 1 0,-1-1 0,1 1 0,0-1 0,-1 0 0,1 1 0,-1-1 0,1 0-1,-1 0 1,3-1 0,4 1 50,-1 0-1,1-1 1,-1 0-1,1 0 1,-1-1-1,0 0 1,1 0-1,-1 0 1,0-1-1,0-1 1,-1 1-1,1-1 1,-1 0-1,0 0 1,0-1-1,0 0 1,0 0 0,-1 0-1,7-8 1,-12 12 234,-11 23-308,8-17-130,1 0 0,-1 0 0,1 1 0,0-1 1,1 1-1,-1 0 0,1-1 0,-1 9 0,2-13 88,1 0 0,-1 1-1,0-1 1,1 1 0,-1-1-1,1 0 1,0 0 0,-1 1-1,1-1 1,0 0 0,0 0-1,-1 0 1,1 0 0,0 0-1,0 0 1,0 0 0,0 0 0,1 0-1,-1 0 1,0 0 0,0-1-1,0 1 1,1 0 0,-1-1-1,0 1 1,1-1 0,-1 0-1,0 1 1,1-1 0,-1 0 0,1 0-1,-1 0 1,0 0 0,1 0-1,-1 0 1,1 0 0,2-1-1,41-4-8323,-18-6-229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 13997,'0'0'13693,"-10"-2"-13736,10 2 43,-3-1-3,0 0-1,0 1 0,0-1 0,0 0 1,0 1-1,0 0 0,0 0 1,0 0-1,0 0 0,0 0 0,0 0 1,0 1-1,0 0 0,1-1 1,-1 1-1,0 0 0,0 0 0,0 1 1,1-1-1,-1 1 0,1-1 1,-1 1-1,1 0 0,-1 0 0,1 0 1,0 0-1,0 0 0,0 0 1,0 1-1,0-1 0,1 1 0,-2 2 1,1-2-18,0 0 0,1-1 1,0 1-1,-1 0 1,1 0-1,0 0 0,1 0 1,-1 1-1,0-1 0,1 0 1,0 0-1,-1 4 0,2-6 0,-1 1 0,1-1-1,-1 0 1,1 0-1,0 0 1,-1 0-1,1 0 1,0 0-1,0 0 1,0 0-1,0 0 1,-1 0-1,1-1 1,0 1-1,1 0 1,-1-1-1,0 1 1,0-1-1,0 1 1,0-1-1,0 1 1,1-1 0,-1 0-1,0 1 1,0-1-1,0 0 1,1 0-1,-1 0 1,0 0-1,0 0 1,1 0-1,1-1 1,5 1-787,1 0 0,-1-1 0,0 0 0,0-1 0,0 1 0,0-2 0,0 1 0,0-1 0,-1 0 0,1-1 0,-1 0 0,0 0 0,10-7 0,14-12-3954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4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6662,'0'0'13106,"-10"9"-12028,0-1-861,1 1-1,1 1 1,-1 0-1,2 0 1,-1 0-1,1 1 1,1 0-1,0 0 0,1 1 1,-7 21-1,1 4-177,2-10 345,1 1 0,2 1 0,-4 39 0,10-68-376,-1 1 0,1-1 0,0 0 0,0 0 1,0 1-1,0-1 0,0 0 0,0 0 0,0 1 0,0-1 0,0 0 0,0 0 0,0 1 0,0-1 0,0 0 1,0 0-1,0 1 0,0-1 0,0 0 0,0 0 0,1 1 0,-1-1 0,0 0 0,0 0 0,0 1 0,0-1 1,0 0-1,1 0 0,-1 0 0,0 1 0,0-1 0,0 0 0,1 0 0,-1 0 0,0 0 0,0 1 0,1-1 1,-1 0-1,0 0 0,0 0 0,1 0 0,-1 0 0,1 0 0,11-8 335,9-20-177,-16 18-145,-1 0 0,-1 0-1,1 0 1,-2-1 0,1 1 0,-2-1 0,1 1 0,-1-1-1,-1-13 1,0 24-18,0 0 0,0 1-1,0-1 1,0 0 0,0 0 0,0 0-1,0 0 1,0 0 0,-1 0 0,1 0-1,0 1 1,0-1 0,0 0 0,0 0 0,0 0-1,0 0 1,0 0 0,0 0 0,0 0-1,0 0 1,-1 0 0,1 0 0,0 0-1,0 0 1,0 0 0,0 1 0,0-1-1,0 0 1,0 0 0,-1 0 0,1 0-1,0 0 1,0 0 0,0 0 0,0 0-1,0 0 1,0 0 0,0 0 0,-1 0-1,1-1 1,0 1 0,0 0 0,0 0-1,0 0 1,0 0 0,0 0 0,0 0 0,-1 0-1,1 0 1,-4 15-221,4-14 220,0 1 0,0-1-1,0 0 1,0 1 0,0-1-1,1 0 1,-1 1 0,0-1 0,1 0-1,-1 0 1,1 0 0,0 1-1,-1-1 1,1 0 0,0 0 0,0 0-1,-1 0 1,1 0 0,0 0 0,0 0-1,0 0 1,0-1 0,1 1-1,0 1 1,1-1 35,1 0-1,-1 1 1,0-2 0,0 1-1,1 0 1,-1-1-1,1 1 1,-1-1 0,6 0-1,0-1 41,-1 1-1,1-2 0,0 1 0,-1-1 1,1-1-1,-1 1 0,8-5 1,-3-1-7,-10 6-63,0 0-1,0 0 0,1 0 1,-1 0-1,0 1 1,0-1-1,1 1 0,6-2 1,-10 41-141,-1-22 291,0-11-26,0 1 0,1-1 0,0 0 0,0 1 0,1-1 1,1 7-1,-2-11-109,0 0 1,1 0-1,-1 1 1,1-1-1,0 0 1,-1 0-1,1 0 1,0 0-1,0 0 1,-1 0-1,1 0 1,0 0-1,0-1 1,0 1-1,0 0 1,0 0-1,1-1 1,-1 1-1,0-1 1,0 1 0,0-1-1,0 1 1,1-1-1,-1 0 1,0 1-1,0-1 1,1 0-1,-1 0 1,0 0-1,3 0 1,3-1 11,-1 0 1,1 1 0,-1-2-1,1 1 1,-1-1-1,1 0 1,-1-1 0,0 1-1,0-1 1,0 0 0,6-5-1,37-15-519,-49 23 304,-1 2-36,0 0 1,0 0-1,-1 0 0,1 0 1,-1 0-1,0-1 0,0 1 1,0 0-1,1-1 0,-5 3 1,-10 4-7902,11-8 1178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21076,'0'0'5541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15375,'0'0'6427,"-8"10"-6021,-3 1-258,7-8-88,1 1 0,-1 0 1,0 0-1,1 0 1,0 1-1,0-1 1,0 1-1,1-1 1,-4 9-1,6-12-10,-1 0 1,1 0-1,-1-1 0,1 1 0,0 0 0,-1 0 0,1 0 0,0-1 0,0 1 0,0 0 1,-1 0-1,1 0 0,0 0 0,0 0 0,0 0 0,0-1 0,1 1 0,-1 0 0,0 0 1,0 0-1,0 0 0,1 0 0,-1-1 0,0 1 0,1 0 0,-1 0 0,1-1 0,-1 1 1,1 0-1,-1 0 0,1-1 0,-1 1 0,1-1 0,0 1 0,-1 0 0,1-1 0,0 1 1,0-1-1,-1 0 0,1 1 0,0-1 0,0 0 0,0 1 0,0-1 0,-1 0 0,1 0 1,0 0-1,0 0 0,0 0 0,0 0 0,0 0 0,0 0 0,-1 0 0,1 0 0,0 0 1,0 0-1,1-1 0,13-1 49,-1 0 0,0-2 0,15-4 0,4 0-70,-31 7 10,0 1 1,0-1 0,1 1 0,-1 0 0,1 0-1,-1 0 1,0 0 0,1 0 0,-1 1 0,0-1-1,1 1 1,-1-1 0,0 1 0,0 0 0,0 0-1,1 0 1,-1 0 0,0 0 0,0 1 0,3 2-1,-1-1 28,2-1 11,1-1 0,-1 1 1,1-1-1,-1-1 0,1 1 0,-1-1 1,1 0-1,-1 0 0,13-3 0,0 2 26,-6 0-115,-8 0-24,0 0 1,0 1 0,0-1 0,0 1 0,1 1 0,-1-1 0,0 0 0,0 1-1,0 0 1,0 1 0,0-1 0,0 1 0,0 0 0,0 0 0,-1 0-1,1 1 1,-1-1 0,0 1 0,7 6 0,3-4-4605,-6-5-2926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9257,'0'0'15476,"-7"9"-15540,-17 29 10,24-37 56,-1 0 0,1 0 0,0 0 0,0 0 0,0 0 0,1 0 0,-1 0 0,0 0 0,0 0 0,0 0 0,1 0 0,-1 0 0,1 0-1,-1 0 1,1 0 0,-1 0 0,1 0 0,-1 0 0,1-1 0,0 1 0,-1 0 0,1 0 0,0-1 0,0 1 0,0 0 0,-1-1 0,1 1 0,0-1 0,0 1-1,0-1 1,0 1 0,0-1 0,0 0 0,0 0 0,2 1 0,35 8 227,-25-8 231,-1-1-1,1 1 0,-1-2 1,24-3-1,-30 3-353,-1-1 0,0 1 0,1-1 0,-1 0 0,0-1 0,0 1-1,0-1 1,0 0 0,-1 0 0,1 0 0,-1-1 0,0 1 0,5-7 0,-8 10-93,0-1 0,-1 1 0,1-1 0,-1 1 0,1-1 0,-1 0 0,1 1 0,-1-1 0,1 1 0,-1-1 0,0 0 0,1 0 0,-1 1 0,0-1 0,0 0 0,1 1 1,-1-1-1,0 0 0,0 0 0,0 1 0,0-1 0,0 0 0,0 0 0,0 0 0,0 1 0,0-1 0,0 0 0,-1-1 0,0 1 2,1 1-1,-1-1 1,0 1 0,0 0 0,1-1-1,-1 1 1,0-1 0,0 1 0,1 0-1,-1 0 1,0-1 0,0 1 0,0 0-1,0 0 1,1 0 0,-1 0-1,0 0 1,0 0 0,0 0 0,-1 0-1,2 0-68,-1 0 0,0 0 1,0 0-1,1 0 0,-1 0 0,0 0 0,0 0 0,0 0 0,1 0 0,-1 1 0,0-1 0,0 0 0,1 0 0,-1 1 0,0-1 0,1 0 0,-1 1 0,0-1 0,1 1 0,-1-1 0,0 0 0,1 1 0,-1 0 0,1-1 0,-1 1 0,1-1 0,-1 1 0,1 0 0,0-1 0,-1 1 0,1 0 0,0-1 0,-1 1 0,1 0 1,0 0-1,0-1 0,0 1 0,0 0 0,0 0 0,0 0 0,0-1 0,0 1 0,0 0 0,0 0 0,0-1 0,0 1 0,0 0 0,1 0 0,-1-1 0,0 1 0,1 0 0,0 0 0,1 0-679,0 0 1,0 0-1,0 0 0,1-1 0,-1 1 0,0-1 1,1 0-1,-1 0 0,0 1 0,1-2 0,-1 1 1,0 0-1,1 0 0,3-2 0,18-5-7365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97 202 17905,'0'0'6289,"-8"4"-6124,-1 1-185,1 0 0,0 1 0,0 0-1,0 0 1,-12 13 0,18-16 3,-1-1-1,1 1 1,0-1-1,-1 1 1,1 0-1,0 0 1,1 0 0,-1 0-1,0 0 1,1 1-1,0-1 1,0 0 0,0 1-1,0-1 1,0 1-1,1-1 1,0 1-1,-1-1 1,1 1 0,0-1-1,1 1 1,-1-1-1,2 5 1,-2-7 19,1-1-1,-1 1 1,1-1 0,0 1 0,0-1-1,-1 1 1,1-1 0,0 1 0,0-1 0,-1 0-1,1 0 1,0 1 0,0-1 0,0 0-1,-1 0 1,1 0 0,0 0 0,0 0-1,0 0 1,0 0 0,-1 0 0,1 0 0,0 0-1,0 0 1,1-1 0,22-5 315,-12-1-108,-1-1 0,0 0 1,0-1-1,-1 0 0,0 0 0,0-1 1,-1-1-1,-1 0 0,0 0 1,0 0-1,-1-1 0,-1 0 0,0 0 1,5-16-1,-10 26-86,-2 13-566,-4 13 300,1-6 114,1-1 0,-1 31 0,4-47 33,0 0-1,0 1 1,1-1 0,-1 0-1,1 0 1,-1 0 0,1 0-1,-1 0 1,1 0 0,0 1-1,-1-1 1,1-1 0,0 1 0,0 0-1,0 0 1,0 0 0,0 0-1,0-1 1,0 1 0,0 0-1,0-1 1,0 1 0,0-1-1,1 1 1,-1-1 0,0 1-1,0-1 1,0 0 0,1 0-1,-1 0 1,0 0 0,0 0-1,1 0 1,-1 0 0,0 0-1,0 0 1,1 0 0,1-1-1,4 0 113,1 0 0,-1-1 0,1 1 0,-1-1-1,11-5 1,0-3-51,0-1 0,-1 0-1,0-1 1,-1-1 0,0-1-1,-1 0 1,0-1 0,-2-1 0,1 0-1,-2-1 1,0 0 0,-2-1 0,0 0-1,0-1 1,10-31 0,-20 49-41,1 1 1,-1-1 0,0 1 0,0-1-1,1 1 1,-1-1 0,0 0-1,0 1 1,0-1 0,0 1 0,0-1-1,0 0 1,0 1 0,0-1-1,0 0 1,0 1 0,0-1 0,0 1-1,0-1 1,0 0 0,-1 1-1,1-1 1,0 1 0,0-1-1,-1 1 1,1-1 0,0 0 0,-1 1-1,0-1 1,-17 4 49,-26 23-321,42-24 282,-23 15-53,1 2 1,1 0-1,-35 39 1,52-53 3,2 1 1,-1 0 0,0 0 0,1 0 0,0 0 0,1 1 0,0-1 0,0 1 0,0 0 0,1 0 0,-1 0 0,2 0 0,-1 1 0,1-1 0,0 0 0,1 1 0,0-1 0,0 0 0,0 1-1,1-1 1,2 9 0,-2-12 13,0 0-1,1 0 0,-1-1 0,1 1 1,0-1-1,0 1 0,0-1 0,1 0 0,-1 1 1,1-1-1,0 0 0,0-1 0,0 1 1,0 0-1,0-1 0,1 0 0,-1 0 1,1 0-1,-1 0 0,1 0 0,0-1 1,0 0-1,-1 1 0,1-2 0,0 1 0,8 1 1,-6-2 73,0 0 0,1 0-1,-1-1 1,0 0 0,0 0 0,0 0 0,0-1 0,0 1 0,-1-1 0,1-1 0,0 1 0,-1-1 0,1 0 0,-1 0-1,0-1 1,0 0 0,5-5 0,6-10 132,0 0-1,-1-2 0,-1 0 1,-1-1-1,-1 0 1,18-44-1,-52 111-890,17-37 671,0 0 1,1 0-1,0 1 1,0-1-1,1 1 0,0 0 1,0 0-1,1 1 1,1-1-1,-1 0 1,1 1-1,1 15 0,1-23 12,-1-1 0,1 0-1,0 0 1,-1 0 0,1 0-1,0 0 1,0 0 0,0-1-1,0 1 1,0 0 0,0 0-1,0 0 1,0-1 0,0 1-1,0-1 1,0 1 0,0-1-1,1 1 1,-1-1 0,0 0-1,0 1 1,0-1 0,1 0-1,-1 0 1,0 0 0,0 0-1,1 0 1,-1 0 0,2-1-1,39-6 201,-33 2-169,-1 1 1,1-1 0,-1-1 0,0 1-1,0-1 1,0-1 0,12-13 0,42-59 181,-52 65-202,-14 22-52,0 0-1,0 0 1,1 1 0,0 0-1,0-1 1,1 1 0,0 0-1,0 0 1,0 15 0,3-23 79,-1 0 1,1 0 0,-1 0-1,1 0 1,-1-1-1,1 1 1,0 0 0,-1 0-1,1-1 1,0 1-1,-1 0 1,1-1 0,0 1-1,0-1 1,0 1-1,0-1 1,-1 1 0,1-1-1,0 0 1,0 1-1,0-1 1,0 0 0,0 0-1,2 0 1,10 4-2046,-1-1-9597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16400,'0'0'6587,"9"5"-6208,-4-2-189,0-1-1,-1 1 1,1-1-1,0 1 1,0-2-1,0 1 1,1 0-1,-1-1 1,0 0-1,1 0 1,-1-1-1,1 1 1,-1-1-1,0 0 1,1-1-1,-1 1 1,1-1-1,-1 0 1,0-1-1,1 1 1,-1-1-1,0 0 1,0 0-1,0-1 1,8-5-1,-10 6-96,1 0 0,-1-1 0,1 0-1,-1 0 1,0 0 0,0 0-1,-1-1 1,1 1 0,0-1-1,-1 1 1,0-1 0,0 0-1,0 0 1,0 0 0,-1 0 0,0 0-1,0-1 1,0 1 0,0 0-1,0 0 1,-1-6 0,-1 9-94,1 1 0,-1-1 0,0 0 0,0 0 0,0 1 0,0-1 0,0 0 0,0 1 0,0-1 1,0 1-1,0 0 0,0-1 0,0 1 0,0 0 0,0-1 0,0 1 0,0 0 0,0 0 0,-1 0 0,1 0 0,0 0 1,0 0-1,0 1 0,0-1 0,0 0 0,0 0 0,0 1 0,0-1 0,-2 1 0,-34 12-217,23-5 183,0 1-1,1 1 1,0 0 0,-15 16 0,24-22 44,-1 1 0,0 0 0,1 0 0,0 1 0,0-1 1,1 1-1,0 0 0,0 0 0,0 0 0,0 0 1,1 0-1,0 1 0,-1 7 0,3-12-2,0 0-1,1-1 1,-1 1-1,0 0 1,1 0-1,-1-1 1,1 1-1,-1 0 1,1-1-1,0 1 1,0-1-1,0 1 1,0-1-1,0 1 1,0-1-1,0 0 1,0 1-1,1-1 1,-1 0-1,0 0 1,1 0-1,-1 0 1,1 0-1,-1 0 1,1-1-1,0 1 1,-1 0-1,1-1 1,0 1-1,-1-1 1,4 1-1,8 1-23,-1 0 0,1 0 0,16-1 0,-20 0-112,71-1-5338,-41-2-1307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4740,'0'0'20788,"9"-6"-19822,1 0-910,-1 0-1,1 2 0,0-1 0,0 1 0,0 0 0,1 1 1,-1 1-1,1-1 0,0 2 0,0-1 0,19 1 0,-24 1-68,1 0-1,-1 0 1,0 1-1,1-1 1,-1 1-1,0 1 0,7 1 1,-11-2 16,0 1 0,0-1 0,0 0 0,0 1 1,0 0-1,0-1 0,-1 1 0,1 0 0,0 0 0,-1 0 0,1 0 0,-1 0 1,0 0-1,0 0 0,0 1 0,0-1 0,0 0 0,0 1 0,-1-1 1,2 5-1,-2-6 33,0 0 0,0 0 1,1 0-1,-1 0 0,0 0 1,1 0-1,-1 0 0,1 0 1,-1 0-1,1 0 0,-1-1 0,1 1 1,0 0-1,-1 0 0,1-1 1,0 1-1,0 0 0,-1-1 1,1 1-1,0-1 0,0 1 1,0-1-1,0 1 0,0-1 1,0 0-1,1 1 0,1-1 119,-1 1 0,1-1 1,0 0-1,0-1 0,-1 1 0,1 0 0,0-1 0,-1 1 0,6-3 0,6-2 573,-1-2 0,24-14 0,-30 17-767,6-5 247,-11 6-182,1 1 0,0 0 0,0 0 0,0 0 1,0 0-1,0 0 0,1 1 0,3-2 0,-3 7-1287,2 2-2294,1-8-4772,0-9-3172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1:3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12139,'9'6'216,"1"0"0,-1 0 0,1-1 0,1 0 0,-1-1 0,0 0 0,1 0 0,0-1 0,0-1 0,17 2 0,9-1-73,1-2 0,0-2 0,0-1 0,0-2-1,49-11 1,182-63 1136,20-3-548,-217 69-729,0 4 1,88 1-1,145 17-66,35-1-257,-276-11 131,0-3 1,-1-2-1,83-22 0,-28-5-2955,-7-5-2268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14510,'5'-10'2872,"0"-2"-2339,1 1 1,1 0-1,0 0 0,0 1 1,1-1-1,0 2 1,1-1-1,0 1 1,0 1-1,1 0 0,0 0 1,13-7-1,-14 10-465,0 1 0,1 1 0,-1-1-1,1 2 1,0-1 0,-1 1 0,1 1-1,0 0 1,0 0 0,0 1 0,0 0-1,18 3 1,-27-3-64,1 1-1,-1-1 1,0 0-1,1 1 1,-1-1-1,0 1 1,1 0 0,-1-1-1,0 1 1,0 0-1,0 0 1,0 0-1,1 0 1,-1 0-1,0 0 1,-1 0 0,1 0-1,0 0 1,0 0-1,0 1 1,-1-1-1,1 0 1,-1 1-1,2 1 1,-2 1 15,0-1 0,0 0 0,0 0 0,0 0 0,0 0 0,0 1 0,-1-1 0,0 0 0,1 0 0,-3 5 0,-2 3 53,0-1 0,0 0 1,-1-1-1,0 1 0,-9 11 1,-10 4 184,-43 36 0,43-41 184,1 2-1,-26 30 1,48-50-390,0 0-1,1 0 1,-1 0 0,1 0 0,0 0-1,-1 0 1,1 0 0,0 0 0,0 1 0,0-1-1,1 0 1,-1 1 0,1-1 0,-1 0-1,1 1 1,0-1 0,0 5 0,0-6-35,1 1 0,0-1 0,-1 1 0,1-1 0,0 0 1,0 1-1,0-1 0,1 0 0,-1 1 0,0-1 1,0 0-1,0 0 0,1 0 0,-1 0 0,1 0 1,-1-1-1,1 1 0,-1 0 0,1-1 0,-1 1 1,1-1-1,0 1 0,-1-1 0,1 0 0,3 0 1,30 6-249,0-3 1,47 0-1,19-10-6617,-58-2-784,-1-3-6034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15855,'0'0'5942,"-8"9"-5563,-27 28-406,-139 143 4635,95-109-5047,79-78-6495,4-11 330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12492,'0'0'13549,"62"41"-12428,-31-28-577,2 1-384,2 1-128,-4 1-160,-1-3-1569,-7 1-2083,-3-7-4836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88 4869,'0'-8'13554,"0"3"-13049,0 0-1,-1 1 1,1-1 0,-1 1 0,0-1-1,0 1 1,-1 0 0,1-1 0,-1 1-1,-4-7 1,5 9-470,-1 0-1,1 0 1,-1 0-1,1 1 1,-1-1 0,0 1-1,0-1 1,0 1-1,0 0 1,0 0 0,0 0-1,0 0 1,0 0-1,0 0 1,0 0 0,-1 1-1,1-1 1,0 1-1,0 0 1,-1-1 0,1 1-1,0 0 1,-1 0-1,1 1 1,0-1 0,-1 0-1,1 1 1,-3 0-1,-4 2-55,1 1 0,0 0-1,0 0 1,0 0-1,0 1 1,0 0 0,1 1-1,0 0 1,0 0 0,-9 11-1,-10 12-13,-22 35 1,42-56 29,-18 25 99,-25 47 1,43-68-11,0 0 0,1 1-1,0-1 1,1 1 0,0 1 0,1-1-1,-2 24 1,5-34-81,0-1-1,0 1 1,0 0 0,0 0 0,0-1-1,1 1 1,-1 0 0,1 0-1,0-1 1,0 1 0,0-1-1,0 1 1,0-1 0,1 1-1,-1-1 1,1 0 0,-1 1-1,1-1 1,0 0 0,0 0-1,0 0 1,3 2 0,1-1 14,-1 0 0,0-1 0,1 1 0,0-1 0,-1 0 0,1 0 1,0-1-1,0 0 0,0 0 0,7 0 0,1 0 28,0-1 0,0-1 1,0 0-1,0 0 0,0-2 0,0 0 0,0 0 1,19-9-1,-24 8 230,0-2 0,0 1 0,0-1 1,15-13-1,-23 18-177,1-1 0,0 1 1,-1-1-1,1 1 0,-1-1 0,1 0 1,-1 1-1,0-1 0,0 0 1,1 0-1,-2 0 0,1 0 0,0 0 1,0 0-1,0 0 0,-1 0 0,1-1 1,-1 1-1,0 0 0,0 0 0,0 0 1,0-1-1,0 1 0,0 0 1,0 0-1,-1 0 0,1-1 0,-1 1 1,-1-3-1,0 3-82,1 1 0,-1 0 1,0 0-1,0-1 0,1 1 0,-1 1 1,0-1-1,0 0 0,0 0 0,0 1 1,0-1-1,0 1 0,0 0 0,-1-1 1,1 1-1,0 0 0,0 0 0,0 0 1,-3 1-1,-43 7-192,38-4 150,1 0-1,0 1 0,0 0 1,0 0-1,1 1 0,0 0 0,0 1 1,0 0-1,-13 15 0,33-23-10,15-11 94,-1-2-1,0-1 0,-1-1 1,24-19-1,23-16-333,-71 50 242,1 0 0,-1 1 0,0-1-1,0 0 1,1 1 0,-1-1 0,1 0 0,-1 1-1,0-1 1,1 1 0,-1 0 0,1 0-1,-1-1 1,1 1 0,-1 0 0,4 1 0,-5-1 13,1 0 1,0 1 0,-1-1-1,1 1 1,0-1 0,-1 0-1,1 1 1,-1 0 0,1-1-1,-1 1 1,1-1 0,-1 1 0,1 0-1,-1-1 1,1 1 0,-1 0-1,0-1 1,1 1 0,-1 0-1,0 0 1,0-1 0,1 3 0,-1 4-12,1 0 1,-1 0 0,0 0 0,-1 0 0,-2 12 0,-9 20 31,10-33-35,-1 1 0,1-1 0,0 0 0,1 1 0,-1 0 0,1-1 0,1 1 0,-1 11 0,12-21-6210,5-8-150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22742,'0'0'3555,"-11"62"-3299,5-27 193,-1 7-353,1 0-64,2-3 0,1-3-128,1-5-449,0-6-576,1-5-897,-3-6-769,-3-9-544,-4-5-2498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62 17168,'0'0'2370,"13"-7"-186,4-1-1620,1 0 1,1 1-1,-1 1 0,1 0 1,0 1-1,22-2 0,-27 6-407,25-3 126,54 2 0,-83 2-315,-1 0 0,0 1 1,0 0-1,0 1 0,0 0 0,0 1 1,0 0-1,-1 0 0,1 1 0,-1 0 1,14 8-1,-19-9 6,0 0 0,0 0-1,0 0 1,-1 0 0,1 0 0,-1 1 0,0-1-1,0 1 1,0-1 0,0 1 0,-1 0 0,1 0 0,-1 0-1,0 0 1,0 0 0,-1 0 0,1 0 0,-1 0-1,0 0 1,0 0 0,0 0 0,0 0 0,-1 0 0,0 0-1,0 0 1,0 0 0,0 0 0,0 0 0,-3 5-1,-2 3 226,0 1 0,-1-1 0,0 0 0,-1-1 0,0 0 0,0 0 0,-15 13 0,8-10 320,0-2 0,0 1 0,-2-2 0,1 0 0,-1-1 0,-32 13 1,39-19-425,-1 0 1,0 0 0,1-1 0,-1-1 0,-1 0 0,1-1-1,0 0 1,0 0 0,0-1 0,-1-1 0,1 0 0,0 0 0,-15-4-1,21 3-171,0 0 0,0 0 0,0-1 0,0 0 0,0 0-1,1 0 1,-1 0 0,1 0 0,0-1 0,0 0 0,0 0-1,-4-6 1,6 7-274,1 1-1,-1-1 1,0 0 0,1 1-1,0-1 1,0 0 0,0 0-1,0 0 1,0 0-1,1 0 1,-1 0 0,1 0-1,0 0 1,0-5 0,1 6 5,-1 1 1,1 0 0,0-1 0,0 1 0,0 0 0,1 0 0,-1 0 0,0 0 0,0 0-1,1 0 1,-1 1 0,0-1 0,1 0 0,-1 1 0,1-1 0,-1 1 0,0-1 0,1 1 0,0-1-1,-1 1 1,1 0 0,-1 0 0,1 0 0,-1 0 0,1 0 0,-1 0 0,1 1 0,1-1 0,3 0-1107,26 0-4693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16624,'0'0'4196,"-13"77"-2595,1-36-448,0 6 32,4-2-448,4-1-449,1-4-159,3-6-65,2-4-32,5-6-673,5-6-1153,1-7-928,-3-9-4133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5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16335,'0'0'3390,"1"-9"-203,-1 6-3062,0-1 0,0 1-1,1 0 1,-1 0-1,1 0 1,0 0 0,0 0-1,0 0 1,0 0 0,0 0-1,1 0 1,-1 0-1,1 1 1,0-1 0,0 1-1,0-1 1,0 1-1,0 0 1,1 0 0,-1 0-1,0 0 1,1 0 0,0 0-1,-1 1 1,1-1-1,0 1 1,0-1 0,0 1-1,0 0 1,0 1-1,6-2 1,15-4-101,1 0 0,0 2-1,0 1 1,0 1 0,1 1 0,-1 1 0,1 2-1,-1 0 1,0 2 0,40 10 0,-60-12 38,1 1 0,0-1 1,-1 1-1,0 0 0,1 1 1,-1-1-1,-1 1 1,1 0-1,0 1 0,-1-1 1,0 1-1,0-1 0,-1 1 1,1 1-1,-1-1 0,0 0 1,5 12-1,-7-13-10,0 0 0,0 0 0,0 0 0,0 1 0,-1-1 0,0 0 0,1 1 0,-2-1 0,1 0 0,0 0 0,-1 1-1,0-1 1,0 0 0,0 0 0,0 0 0,-1 0 0,0 0 0,0 0 0,0 0 0,0-1 0,0 1 0,-1-1 0,1 1 0,-1-1 0,0 0 0,-6 4 0,2 0 47,-1-1-1,-1 0 1,1-1 0,-1 0 0,0-1-1,0 1 1,0-2 0,0 1 0,-1-1-1,0-1 1,1 0 0,-1 0 0,0-1-1,0 0 1,0 0 0,0-1 0,-17-3-1,27 3-209,-1 0 0,0 0 1,1 0-1,-1 0 0,1-1 0,-1 1 0,0 0 0,1 0 0,-1-1 0,1 1 0,-1 0 0,1-1 0,-1 1 0,1-1 0,0 1 0,-1 0 0,1-1 0,-1 1 0,1-1 0,0 1 0,-1-1 0,1 0 0,0 1 0,0-1 0,-1 1 0,1-1 0,0 1 0,0-2 0,0-12-7342,3 2-4884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3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6790,'0'0'8520,"14"11"-6059,4-5-2149,0 0-1,0-2 0,0 0 0,1-1 1,-1-1-1,1-1 0,35-1 0,-30 0-206,380-12 1357,-195 2-858,234-21 1397,24-1-1055,-231 23 991,136-3-1824,-205 19-63,-99-2 168,135-8-1,-53-5-87,265 18-1,-184 1-46,-37 11-22,-133-13-17,94 4 1,-111-13-45,510-23 133,-441 15-3048,-128 2-11370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1734 9385,'0'0'7885,"8"-12"-7117,329-551 4506,-48-39-5006,-247 501 671,-4-2 1,40-173-1,-61 214-825,-13 47-2737,-7 23 1717,0-1-1,-1 0 0,0 0 1,0 0-1,-7 7 0,-16 21-5178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2:0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61 229 5765,'0'0'-218,"-8"-2"554,2 1-24,4 1-198,-1 0 0,1-1 0,-1 1 0,1-1 0,-1 1 0,1-1 0,0 0 0,-1 0 0,1 0 0,0 0 0,0 0-1,0-1 1,-1 1 0,1-1 0,-3-2 0,4 3-52,1 0 1,-1 1-1,1-1 0,-1 0 0,1 0 0,-1 0 1,1 1-1,-1-1 0,1 0 0,0 0 0,0 0 0,-1 0 1,1 0-1,0 0 0,0 1 0,0-1 0,0 0 1,0 0-1,0 0 0,0 0 0,0 0 0,0 0 0,0 0 1,1 0-1,-1 0 0,0 1 0,1-1 0,-1 0 1,1 0-1,-1 0 0,1 0 0,1-1-22,0 1 0,0-1 0,0 1 0,0-1 0,0 1 0,1 0 0,-1 0 1,0 0-1,1 0 0,-1 0 0,4 0 0,62-6-44,247-6 1575,1 0-217,252 15-834,629-6 481,-779-9-409,310-4-244,-545 18-262,549-25 303,-364-31 481,-352 50 1464,15-2-3974,28 3-2897,-29-2 965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9769,'1'-10'1068,"16"-57"2005,-16 63-2766,1 0-1,-1 0 1,1 1 0,0-1 0,0 0 0,0 1-1,0-1 1,1 1 0,0 0 0,-1-1-1,1 1 1,0 1 0,0-1 0,1 0-1,-1 1 1,1 0 0,5-4 0,-9 6-285,1 0 0,-1 0 0,1 0 0,-1 0 0,1 0 0,-1 0 0,1 0 0,-1 0 0,1 0 0,0 0 0,-1 0 0,1 0 1,-1 0-1,1 1 0,-1-1 0,1 0 0,-1 0 0,0 0 0,1 1 0,-1-1 0,1 0 0,-1 1 0,1-1 0,-1 0 0,0 1 0,1-1 0,-1 0 1,0 1-1,1-1 0,-1 1 0,0-1 0,0 1 0,1-1 0,-1 1 0,0-1 0,0 1 0,0-1 0,0 1 0,0-1 0,1 1 0,-1-1 0,0 2 0,1 27 297,-1-22-177,-4 52 275,-1-1 0,-25 103-1,17-103-272,2-1 0,-4 105 0,15-161-133,0-1 1,0 1-1,0-1 1,0 1-1,0-1 1,0 1 0,0-1-1,0 1 1,0-1-1,0 1 1,0-1-1,1 1 1,-1-1 0,0 1-1,0-1 1,0 0-1,1 1 1,-1-1-1,0 1 1,1-1-1,-1 0 1,0 1 0,1-1-1,-1 0 1,1 1-1,-1-1 1,0 0-1,1 1 1,-1-1 0,1 0-1,-1 0 1,1 0-1,-1 0 1,1 1-1,-1-1 1,1 0 0,-1 0-1,1 0 1,-1 0-1,1 0 1,-1 0-1,1 0 1,-1 0-1,1 0 1,-1-1 0,1 1-1,-1 0 1,1 0-1,-1 0 1,1-1-1,-1 1 1,0 0 0,1 0-1,-1-1 1,1 1-1,-1 0 1,0-1-1,1 0 1,29-20 336,90-88 926,52-42 708,-78 85-4657,-64 48-1016,44-19 0,-54 28-9890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0:4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 7687,'0'0'3913,"-4"12"-3603,-28 96 767,-28 179 0,33-142-861,24-127-228,-14 61 3,4 2 1,-5 123 0,17-201 6,1 0 0,0-1 1,0 1-1,0 0 0,0 0 0,1 0 0,-1 0 1,1 0-1,0 0 0,0-1 0,0 1 1,0 0-1,0-1 0,1 1 0,-1-1 1,1 1-1,-1-1 0,1 0 0,0 1 1,0-1-1,0 0 0,0 0 0,1 0 1,-1-1-1,1 1 0,-1 0 0,1-1 1,-1 0-1,1 0 0,0 1 0,3-1 1,7 2 61,0-2 0,1 1 1,-1-2-1,1 0 1,24-3-1,-25 1 100,0 1 0,0 0 0,0 1-1,0 1 1,15 2 0,-15 2-117,0 1 1,0 0-1,-1 0 0,0 2 1,12 8-1,42 23 33,-37-28-69,0-2 0,1 0 0,1-2 0,-1-1-1,1-2 1,55 2 0,-32-7 24,-1-2 0,1-2-1,56-13 1,-47 5 6,33-8 38,0 4 0,114-5 0,76 22 1127,40-2 740,-187-10-1561,28 0 75,-141 12-366,0 1 0,0 2 0,0 0 0,40 11 0,22 19 23,13 4-126,-90-35 148,0 1 0,-1-1 0,1-1 0,0 0 0,0 0-1,0-1 1,17-2 0,-17-2 43,-1 1-1,1-2 0,-1 0 0,0 0 0,0 0 0,-1-1 0,1-1 0,-1 0 1,-1 0-1,13-13 0,-18 14 11,0 0 0,0 0-1,0 0 1,-1-1 0,0 1 0,3-14 0,-1 1-131,10-35-45,-2 0 0,-3-1 0,-2 0 0,0-78 0,-8 95-20,-1 0 0,-2 0-1,-1 1 1,-3-1 0,0 1 0,-3 0 0,-19-47 0,25 76 9,0 0 0,0 1 0,-1-1 0,0 1 0,0 1 0,0-1 0,-1 1 0,0 0 0,0 1 0,-1 0 1,0 0-1,-16-8 0,-3 0-168,-2 2 0,-44-14 1,21 13 22,-1 2 0,0 2 0,-61-2 0,-165 10 184,125 2-65,121-2 24,-481-9 46,381-1-27,-245-49 0,335 49-60,0 1-1,-1 3 1,0 2 0,-55 0-1,82 5-67,0 1 0,0 0-1,1 1 1,-1 0 0,1 1-1,-1 2 1,2-1 0,-1 2-1,0 0 1,1 1 0,1 0 0,-1 1-1,-24 21 1,21-13-1392,-29 38 0,14-17-4046,22-27-1558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0:4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10826,'0'0'4559,"3"10"-4719,27 106 865,46 149 226,-59-215-854,3 0 0,2-2-1,33 56 1,-52-100-200,-1 0 0,0 0 0,0 1-1,0-1 1,-1 0 0,1 1 0,-1 0-1,0-1 1,0 1 0,-1 0 0,1 8 0,-1-13 32,0 0 0,0 1 0,0-1 0,0 0 0,0 0 0,-1 1 0,1-1 0,0 0 0,0 0 0,0 1 0,0-1 0,0 0 0,0 0 0,-1 1 0,1-1 0,0 0 0,0 0 0,0 0 0,-1 0 0,1 1 1,0-1-1,0 0 0,-1 0 0,1 0 0,0 0 0,0 0 0,-1 0 0,1 1 0,0-1 0,0 0 0,-1 0 0,1 0 0,0 0 0,0 0 0,-1 0 0,1 0 0,0 0 0,-1 0 0,1 0 0,0 0 1,0-1-1,-1 1 0,1 0 0,0 0 0,-1 0 0,0 0-375,-11-3-2919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0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87 322 8136,'-9'11'3187,"5"-6"-3056,-4 3 111,1 0 0,0 1 0,0 0 0,1 0 0,0 1 0,1 0-1,0 0 1,0 0 0,1 1 0,1-1 0,0 1 0,0 0 0,-2 18 0,5-25-183,0 0 0,1 0 0,-1 1 0,1-1 0,0 0 0,0 0 0,0 0 0,0 0 0,1 0 0,0 0 0,0 0 0,0-1 0,0 1 0,0 0 0,1-1 0,5 6 1,-3-4 2,0-1 0,1 0 0,-1 0 0,1-1 1,0 1-1,0-1 0,0 0 0,1-1 1,-1 0-1,7 2 0,-2-1 52,1-1 0,-1 0 0,0-1 0,1-1 0,-1 1 0,1-2 0,-1 0 0,0 0 1,1-1-1,-1 0 0,0-1 0,20-8 0,-15 2 40,0-1 0,0 0 1,-1-1-1,-1-1 0,0-1 1,0 0-1,-2 0 0,1-1 1,-2-1-1,0 0 0,14-25 1,-3-1 113,-2-2 0,-2 0 1,19-63-1,-11 20-1728,-8 29-6257,-6 18 409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1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2398 7 6983,'0'0'1590,"-8"0"-1125,-35-2 51,20-1 329,1 2 0,-1 0 1,-43 6-1,30 1 169,0-2 1,-45 0-1,48-3-938,0 1 0,0 1 0,-38 10 0,26-1-66,0-1 0,-1-3 0,-1-1 0,1-3 0,-1-2 1,1-1-1,-1-3 0,-65-11 0,-9-3 287,-216-2-1,184 14-131,114 2-160,-1 2 1,0 2-1,1 2 0,0 1 1,0 2-1,-50 16 0,-5 7 399,2 4 0,-144 74 0,224-97-459,-6 3-769,7-13-4751,1-11-2956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7847,'0'0'13629,"2"8"-12940,19 109 1037,-17-87-1348,0 0 1,2 0 0,1-1 0,22 55-1,-29-82-332,1 0 0,0-1-1,0 1 1,-1 0-1,1-1 1,0 1-1,1 0 1,-1-1 0,0 1-1,0-1 1,1 0-1,-1 1 1,1-1-1,-1 0 1,1 0 0,0 0-1,-1 0 1,1 0-1,0 0 1,0 0 0,-1-1-1,1 1 1,0-1-1,0 1 1,3-1-1,-1 0 41,-1-1 0,0 0 0,0 0-1,1 0 1,-1 0 0,0 0 0,0-1-1,0 1 1,-1-1 0,1 0-1,0 0 1,-1 0 0,5-4 0,4-6 167,0-1 1,0 1 0,-2-2 0,0 1-1,8-16 1,-8 10-75,-1 0 0,0-1 0,6-27 0,-12 37-104,1 1-1,-2-1 1,0 0 0,0 0-1,-1 0 1,0 0 0,0 0-1,-1 0 1,-3-12 0,4 21-81,-1-1 0,1 1 0,-1 0-1,0-1 1,1 1 0,-1 0 0,0-1 0,0 1 0,0 0 0,0 0 0,0 0 0,0 0 0,0 0 0,0 0 0,-1 0-1,1 0 1,0 0 0,0 1 0,-1-1 0,1 0 0,-1 1 0,1-1 0,0 1 0,-1 0 0,1-1 0,-3 1 0,4 0-133,-1 0 0,0 0 1,1 0-1,-1 0 0,0 0 1,0 1-1,1-1 1,-1 0-1,0 0 0,1 1 1,-1-1-1,0 0 1,1 1-1,-1-1 0,0 0 1,1 1-1,-1-1 1,1 1-1,-1-1 0,1 1 1,-1 0-1,1-1 1,-1 1-1,1-1 0,0 1 1,-1 0-1,1-1 1,0 1-1,-1 0 0,1 0 1,0-1-1,0 1 0,0 0 1,0-1-1,0 1 1,0 0-1,0 0 0,0-1 1,0 1-1,0 0 1,0 0-1,0-1 0,0 1 1,1 0-1,-1-1 1,0 1-1,0 0 0,1-1 1,0 2-1,-1-1-145,1-1 0,-1 1-1,0-1 1,1 1 0,-1-1 0,0 0-1,1 1 1,-1-1 0,1 0 0,-1 1-1,1-1 1,-1 0 0,1 1 0,-1-1-1,1 0 1,-1 0 0,1 0 0,-1 0-1,1 1 1,0-1 0,-1 0-1,1 0 1,-1 0 0,1 0 0,-1 0-1,1 0 1,0 0 0,0-1 0,2 1-943,15 0-6637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58 15054,'0'0'6801,"-11"2"-6470,7-1-311,-1 0-1,0 1 1,0-1 0,1 1-1,-1 0 1,0 0-1,1 1 1,0-1-1,0 1 1,0 0 0,0 0-1,0 0 1,0 1-1,1-1 1,0 1 0,-1 0-1,2 0 1,-1 0-1,0 0 1,1 1-1,0-1 1,0 1 0,0-1-1,0 1 1,1 0-1,-2 9 1,1-6 106,0 1 1,1-1 0,0 1 0,0-1-1,1 1 1,0 0 0,0-1-1,3 11 1,-3-17-99,1 0 0,0 0 0,0 0 0,-1 0 0,1 0 0,1 0 1,-1 0-1,0 0 0,0-1 0,1 1 0,-1 0 0,1-1 0,-1 1 0,1-1 0,0 1 0,0-1 0,0 0 1,-1 0-1,1 0 0,0 0 0,0 0 0,1 0 0,-1 0 0,0-1 0,0 1 0,0-1 0,0 1 0,1-1 1,-1 0-1,0 0 0,0 0 0,0 0 0,1-1 0,-1 1 0,4-1 0,1-1 92,-1 1 0,1-1 0,-1-1-1,1 1 1,-1-1 0,0 0 0,0 0 0,0-1-1,0 0 1,-1 0 0,1 0 0,-1-1 0,0 0-1,-1 0 1,1 0 0,-1 0 0,0-1 0,0 1 0,-1-1-1,1 0 1,-1 0 0,2-8 0,1-2 139,0 0 1,-1-1-1,-1 1 1,-1-1-1,0 0 1,-1 0-1,0-29 0,-2 45-251,0 1-1,0-1 0,0 1 0,0-1 0,0 1 0,0-1 0,0 1 0,0-1 0,0 1 0,0 0 1,0-1-1,0 1 0,0-1 0,0 1 0,0-1 0,0 1 0,-1-1 0,1 1 0,0-1 1,0 1-1,0 0 0,-1-1 0,1 1 0,0-1 0,-1 1 0,1 0 0,0-1 0,-1 1 0,1 0 1,0 0-1,-1-1 0,1 1 0,-1 0 0,1 0 0,-1 0 0,1-1 0,0 1 0,-1 0 0,1 0 1,-2 0-1,2 0-14,-1 1 0,0-1 0,0 1 1,0-1-1,1 1 0,-1-1 0,0 1 1,0-1-1,1 1 0,-1 0 0,1 0 1,-1-1-1,0 1 0,1 0 0,0 0 1,-1 0-1,1-1 0,-1 1 0,1 0 1,0 1-1,-4 15-23,1 1 1,1-1 0,0 1-1,2 29 1,0-36 16,0-9 6,0-1 1,0 1-1,0-1 1,0 1 0,1-1-1,-1 0 1,0 1-1,1-1 1,-1 0-1,1 1 1,0-1-1,-1 0 1,1 1-1,0-1 1,0 0 0,0 0-1,-1 0 1,1 0-1,1 0 1,-1 0-1,0 0 1,2 1-1,32 12 220,-31-13-451,0 0 0,0 0 0,-1 0 0,1 0 0,0 1 0,-1-1-1,1 1 1,-1 0 0,0 0 0,0 0 0,1 1 0,-1-1 0,-1 1 0,4 3-1,-1 2-1165,5 10-2037,0-11-2753,-1-6-1547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20211,'0'0'5349,"0"9"-4569,2 80 650,19 124 1,-16-157-1428,6 31 106,-10-80-169,1 0 0,0 0 1,0 0-1,1 0 0,-1 0 0,1 0 0,1-1 0,7 11 0,0-9-1994,-10-8 1804,-1 0 0,1 1 1,0-1-1,-1 0 0,1 0 1,-1 0-1,1 0 0,0 0 1,-1 0-1,1 0 1,0 0-1,-1 0 0,1 0 1,0 0-1,-1-1 0,1 1 1,-1 0-1,1 0 0,0-1 1,-1 1-1,1 0 1,-1-1-1,1 1 0,-1-1 1,1 1-1,-1 0 0,1-1 1,-1 1-1,0-1 0,1 1 1,-1-1-1,1-1 0,5-14-5515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9417,'0'0'16431,"2"8"-15961,4 53 945,-6-45-1114,1-1-1,0 1 0,1-1 0,1 0 0,1 1 1,0-1-1,12 27 0,-14-39-271,0-1 0,0 0 0,0 0 0,0 0 0,0 0 0,1 0 0,-1-1 0,1 1 0,-1-1 0,1 0 0,-1 1 0,1-1 0,0 0 0,0-1 0,0 1 0,-1 0-1,1-1 1,0 0 0,0 1 0,0-1 0,0 0 0,0-1 0,0 1 0,0 0 0,0-1 0,-1 0 0,1 1 0,0-1 0,3-2 0,-3 3-40,0-1 0,0-1 0,0 1 1,0 0-1,0-1 0,0 1 0,0-1 0,0 0 0,-1 0 1,1 0-1,-1-1 0,1 1 0,-1 0 0,0-1 1,0 0-1,0 1 0,0-1 0,-1 0 0,1 0 0,-1 0 1,1 0-1,-1 0 0,0 0 0,0-1 0,0-5 0,2-197 27,-3 206-17,0 1 0,0-1-1,0 1 1,0-1-1,0 0 1,0 1-1,0-1 1,0 0-1,-1 1 1,1-1 0,0 0-1,0 1 1,0-1-1,0 0 1,-1 0-1,1 1 1,0-1-1,0 0 1,-1 1 0,1-1-1,0 0 1,0 0-1,-1 0 1,1 1-1,0-1 1,-1 0-1,1 0 1,0 0 0,-1 0-1,1 0 1,0 1-1,-1-1 1,1 0-1,0 0 1,-1 0 0,1 0-1,0 0 1,-1 0-1,1 0 1,0 0-1,-1 0 1,1 0-1,0-1 1,-1 1 0,1 0-1,0 0 1,-1 0-1,1 0 1,0 0-1,-1-1 1,1 1-1,0 0 1,-1 0 0,1 0-1,0-1 1,0 1-1,0 0 1,-1-1-1,1 1 1,0 0-1,0 0 1,-1-1 0,6 134-296,-3-115-1819,1 1-1,8 28 0,-11-46 1852,0 0-1,1 0 1,-1 0-1,0 0 0,1 0 1,-1-1-1,0 1 0,1 0 1,-1 0-1,1-1 1,-1 1-1,1 0 0,0-1 1,-1 1-1,1 0 0,0-1 1,-1 1-1,1-1 1,0 1-1,0-1 0,-1 0 1,1 1-1,0-1 0,0 0 1,0 1-1,0-1 1,0 0-1,-1 0 0,1 0 1,0 0-1,0 0 0,1 0 1,8 0-4753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8 110 17232,'0'0'7949,"9"2"-6716,-4-1-1157,0 0 0,0-1 1,0 1-1,1-1 0,-1 0 0,0 0 0,0 0 0,0-1 0,0 0 0,0 0 0,0 0 0,0-1 0,0 1 0,0-1 0,-1 0 0,1-1 1,-1 1-1,1-1 0,-1 0 0,0 0 0,0 0 0,0-1 0,6-6 0,-7 7-1,-1 1 1,1-1-1,0 0 0,-1 0 1,0-1-1,0 1 0,0 0 1,0-1-1,0 1 0,-1-1 1,1 0-1,-1 1 0,0-1 1,0 0-1,-1 0 0,1 0 1,-1-6-1,0 10-60,0-1 0,-1 1 0,1-1 0,-1 1 0,1 0 0,0-1 0,-1 1 0,1 0 0,-1-1-1,1 1 1,-1 0 0,1 0 0,-1 0 0,1-1 0,-1 1 0,0 0 0,1 0 0,-1 0 0,1 0 0,-1 0 0,1 0 0,-1 0 0,0 0 0,1 0 0,-1 0 0,1 0 0,-1 1 0,1-1 0,-1 0-1,1 0 1,-2 1 0,-18 7-77,10-1 42,-1 1-1,1 1 1,0 0-1,1 0 1,0 1-1,1 0 0,-15 22 1,18-24 59,0 0 0,1 0 0,0 0 0,0 0 0,0 1-1,1 0 1,1 0 0,-1 0 0,1 0 0,1 0 0,0 0 0,0 11 0,1-17-27,1-1-1,0 0 0,0 1 1,0-1-1,1 0 1,-1 0-1,0 0 1,1 0-1,0 0 1,-1 0-1,1 0 1,0-1-1,0 1 1,0 0-1,0-1 1,0 0-1,0 1 1,0-1-1,1 0 0,-1 0 1,0 0-1,1 0 1,-1-1-1,0 1 1,1-1-1,-1 1 1,1-1-1,-1 0 1,4 0-1,12 1 20,-1 0 0,31-3 0,-46 2-30,8-1-235,0 0 1,0-1-1,0-1 1,0 0-1,16-6 0,19-19-8192,-24 8-4498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2:3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1256 240 4805,'-14'0'373,"-4"1"-81,-1 0 0,1 2 0,-1 0 1,1 1-1,0 0 0,-27 12 0,-144 53 3720,134-52-3607,1 2 0,1 3 0,1 2 0,-72 44 1,71-30-294,0 2 0,3 3 1,2 1-1,1 3 1,-63 83-1,85-96 66,2 1 1,1 1-1,2 1 0,2 1 0,1 1 0,1 0 0,3 1 0,1 1 0,-11 76 0,18-68-162,1 0 0,3 0-1,2 0 1,2 0 0,2 0-1,3-1 1,21 78 0,-22-103-16,1 0 1,1 0 0,1-1 0,1 0-1,1-1 1,1 0 0,1-1 0,0-1-1,2 0 1,0 0 0,1-2 0,1 0-1,0-1 1,1-1 0,1-1 0,0 0-1,26 11 1,-14-12 9,-1-1 1,1-2-1,1-1 0,0-1 0,0-2 1,49 2-1,204-9 78,-214-4 19,0-3 1,0-3-1,-1-4 0,-1-2 0,0-4 0,-2-2 0,-1-4 1,0-2-1,-3-3 0,0-3 0,-3-3 0,59-46 0,-17 3-94,-2-4-1,-5-4 0,-4-4 0,-3-4 0,-5-4 1,97-153-1,-152 205-185,-1-2 0,-3-1-1,34-100 1,-50 120 113,0 0 0,-2 0 0,-2-1 0,-1 0 0,-1 0 0,-2-1 0,-2 1 0,-4-35 0,2 51 89,-1 0 0,0 0-1,-1 1 1,-1-1 0,-1 1 0,0 1 0,-2-1 0,1 1 0,-2 0 0,0 1 0,0 0 0,-1 1 0,-1 0 0,-1 1-1,1 0 1,-2 1 0,-20-13 0,9 8 34,-2 1 1,0 1-1,0 1 0,-1 2 1,-1 1-1,1 1 0,-2 1 0,1 2 1,-39-4-1,-13 5 61,0 4 0,0 3 0,1 3 0,-1 4 0,-94 24 0,-389 129-1651,421-116-301,-6 0-2213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145 271 17264,'0'0'7506,"-8"-3"-6764,5 2-710,1 0-1,0 1 1,-1-1 0,1 1-1,-1-1 1,1 1 0,-1 0-1,1 0 1,-1 0-1,1 0 1,-1 0 0,1 1-1,-1-1 1,1 1 0,0 0-1,-4 1 1,2 0 2,0 1-1,0 0 1,1 0-1,-1 1 1,1-1 0,0 1-1,0-1 1,0 1-1,0 0 1,-3 7 0,-2 1 107,1 1 0,1 0 0,0 0 1,1 1-1,0 0 0,1 0 0,1 0 0,0 0 1,1 1-1,-1 26 0,3-40-135,0 1-1,0-1 0,0 0 1,0 0-1,1 0 1,-1 0-1,0 0 0,0 0 1,1 0-1,-1 0 1,0 0-1,1 0 0,-1 0 1,1 0-1,0 0 1,-1 0-1,1-1 0,0 1 1,-1 0-1,1 0 1,0 0-1,0-1 1,0 1-1,0 0 0,-1-1 1,1 1-1,0-1 1,0 1-1,0-1 0,0 0 1,0 1-1,0-1 1,1 0-1,-1 0 0,0 0 1,0 0-1,0 1 1,0-2-1,0 1 0,0 0 1,0 0-1,0 0 1,2-1-1,2 0 88,0 0 0,0 0-1,-1-1 1,1 0 0,0 0 0,-1 0 0,0-1-1,9-5 1,5-8 101,0-2 0,-1 1 0,0-2 0,-2 0 0,0-1 0,-2-1 0,0 0-1,-1-1 1,11-27 0,-12 20 0,0 0-1,-2-1 0,-2 0 1,0 0-1,-2-1 0,-1 1 1,-1-33-1,-13 162-344,1-17 30,9-73-114,-1 8 341,0-1 0,1 1 0,1 0 0,1-1 0,4 22 0,-5-35-186,0 0 1,0 0 0,0 0 0,1 0 0,-1 0 0,1-1-1,0 1 1,0 0 0,-1-1 0,2 1 0,-1-1-1,0 0 1,0 1 0,4 1 0,-3-2-216,0-1-1,0 0 1,0 0 0,0 0 0,0 0-1,0 0 1,0-1 0,1 1 0,-1-1-1,0 0 1,0 0 0,0 0-1,1 0 1,-1-1 0,0 1 0,0-1-1,4-1 1,12-8-4851,-3-8-3086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14798,'0'0'2306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269 141 8072,'0'0'18316,"-11"-6"-18076,-36-18-128,45 24-107,0-1-1,0 1 1,0 0-1,-1 0 1,1 0 0,0 0-1,0 0 1,0 0 0,-1 1-1,1-1 1,0 1-1,0 0 1,0-1 0,0 1-1,0 0 1,0 0 0,-3 2-1,-27 24 12,26-21-19,-10 8 36,2 2 0,0 0 1,1 0-1,-21 34 0,28-40 6,0 1-1,1 0 0,1 0 1,-1 0-1,2 1 0,0 0 1,0-1-1,1 1 1,-2 22-1,4-33-39,0 0 1,0-1-1,0 1 1,1-1-1,-1 1 1,0-1-1,0 1 0,0-1 1,0 1-1,0-1 1,1 1-1,-1-1 1,0 1-1,0-1 1,1 1-1,-1-1 0,0 1 1,1-1-1,-1 1 1,0-1-1,1 0 1,-1 1-1,1-1 1,-1 0-1,1 1 0,-1-1 1,1 0-1,-1 0 1,1 1-1,-1-1 1,2 0-1,21-1 78,21-19 323,-26 5-176,-1-1 1,0 0-1,-2-1 0,1-1 1,-2-1-1,-1 0 1,13-24-1,-10 14-99,-1-2-1,-2 0 1,-1 0 0,11-45-1,-17 47-19,-6 27-131,-1 6-33,-14 43-201,2 8 272,3 0 0,1 1 0,0 104 0,8-159-4,1 0-1,0 0 1,0 0-1,-1 0 0,1 0 1,0 0-1,0 0 1,0 1-1,1-1 1,-1 0-1,0 0 1,0 0-1,1 0 1,-1 0-1,0 0 1,1 0-1,-1 0 1,1 0-1,-1 0 0,1 0 1,0 0-1,-1 0 1,1-1-1,0 1 1,0 0-1,-1 0 1,1 0-1,0-1 1,0 1-1,0-1 1,0 1-1,0-1 1,0 1-1,0-1 0,0 1 1,0-1-1,0 0 1,0 0-1,0 1 1,0-1-1,1 0 1,-1 0-1,0 0 1,0 0-1,0 0 1,0-1-1,0 1 1,0 0-1,0 0 0,0-1 1,0 1-1,2-1 1,2-1-118,-1 0 0,1-1 0,0 1 0,-1-1 0,0 0 0,1 0 0,-1-1 0,0 1-1,6-9 1,9-16-3175,-4-3-3679,-6 11-1103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123 299 16976,'0'0'6630,"-10"3"-6368,7-2-263,-1 0 0,0 0 0,1 1 0,-1-1 0,1 1 0,0 0 0,0 0 0,-1 0 0,1 0 0,1 1 0,-1-1 0,0 1 0,-4 6 1,1-1-2,1 1 1,0 0 0,1 1-1,-1-1 1,-2 13 0,0-4 269,1 1 0,1 0 1,0 0-1,2 1 1,0-1-1,0 35 1,3-53-241,0 0 0,0 0 0,1 0 1,-1 1-1,0-1 0,0 0 0,1 0 0,-1 0 1,0 0-1,1 0 0,-1 0 0,1 0 0,0-1 1,-1 1-1,1 0 0,-1 0 0,1 0 1,0 0-1,0-1 0,0 1 0,-1 0 0,1-1 1,0 1-1,0-1 0,0 1 0,0-1 1,0 1-1,0-1 0,0 0 0,0 1 0,0-1 1,0 0-1,0 0 0,0 0 0,0 0 0,1 0 1,-1 0-1,0 0 0,0 0 0,0 0 1,0 0-1,0-1 0,0 1 0,0 0 0,0-1 1,1 0-1,4-1 117,-1 0 0,1 0 0,-1-1 1,0 1-1,0-1 0,0-1 0,7-4 0,5-9 14,-1-1 0,-1 0 0,0-1 0,-1-1 0,-1 0 0,-1-1 0,-1 0 0,-1-1 0,0 0 0,10-41 0,-8 16 2,-2 0-1,-2 0 1,-3 0 0,0-69-1,-7 135-227,-1 1 1,-1-1-1,0 0 0,-2 0 1,-11 26-1,-2 12 264,14-43-102,-3 12 223,1 0-1,-7 52 0,13-70-316,1-1 0,0 1-1,0-1 1,0 0-1,1 1 1,0-1 0,1 0-1,0 1 1,0-1 0,0 0-1,1 0 1,0-1-1,0 1 1,1-1 0,7 11-1,-4-8-500,21 25-3297,-7-16-5487,-12-15-298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90 341 18610,'0'0'4585,"-9"6"-4841,2 0 391,0 0 0,1 0 0,0 1 1,0-1-1,0 1 0,1 0 0,0 1 0,0 0 0,1-1 0,0 1 1,0 1-1,1-1 0,0 0 0,1 1 0,-1 0 0,2 0 0,-1-1 1,0 16-1,2-23-127,0-1 0,0 1 0,0-1 0,0 1 0,0-1 0,1 1 0,-1-1 0,0 1 0,0-1 0,0 1 1,0-1-1,1 1 0,-1-1 0,0 1 0,0-1 0,1 1 0,-1-1 0,0 1 0,1-1 0,-1 0 0,0 1 0,1-1 0,-1 0 0,1 1 1,-1-1-1,1 0 0,-1 0 0,1 1 0,-1-1 0,0 0 0,1 0 0,0 0 0,-1 0 0,1 1 0,0-1 0,23-7 358,18-21 408,-25 11-487,-2 0 0,-1-2 0,0 1 0,-1-2 0,-1 0 0,-1 0 0,-1-1 0,-1-1-1,9-30 1,-5 9-3,-3-1 0,-1-1 0,5-83-1,-20 153-503,-1-1 1,-14 31-1,-8 28 356,26-72-118,-24 95 347,25-95-332,1 1 1,0-1-1,0 0 1,1 0 0,0 0-1,1 0 1,4 19-1,-3-26-289,-1-1-1,0 1 1,1-1-1,0 0 1,-1 0-1,1 0 1,1 0-1,-1 0 1,0 0-1,1 0 0,3 3 1,-3-3-525,1 0 0,0-1 0,0 1 0,0-1 0,0 1 0,0-1 0,0-1-1,1 1 1,-1 0 0,1-1 0,-1 0 0,1 0 0,8 0 0,0-1-11470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63 129 20307,'0'0'6961,"9"-2"-6165,-8 1-803,12-1 217,-1-2 0,0 1 0,0-2-1,23-11 1,-32 14-129,1 0 0,-1 0 0,0-1 0,0 1 0,0-1 0,0 0 0,0 0 0,-1 0 0,1 0 0,-1 0-1,0-1 1,0 1 0,0-1 0,0 1 0,0-1 0,-1 0 0,0 0 0,0 0 0,0 1 0,0-1 0,0 0 0,-1-8 0,0 11-80,0 1 1,0-1-1,0 0 1,0 1-1,0-1 1,-1 1-1,1-1 1,0 0-1,0 1 0,-1-1 1,1 1-1,0-1 1,-1 1-1,1-1 1,-1 1-1,1-1 1,-1 1-1,1-1 0,-1 1 1,1 0-1,-1-1 1,1 1-1,-1 0 1,1-1-1,-1 1 1,1 0-1,-1 0 0,0 0 1,1-1-1,-1 1 1,1 0-1,-1 0 1,0 0-1,1 0 1,-1 0-1,0 0 1,1 0-1,-1 0 0,0 0 1,1 1-1,-1-1 1,1 0-1,-1 0 1,1 0-1,-1 1 1,0-1-1,1 0 0,-1 1 1,1-1-1,-1 1 1,0 0-1,-31 19-103,13 0 83,1 2 0,1 0-1,1 1 1,1 0 0,1 1-1,1 1 1,-16 45-1,28-68 21,0-1-1,0 0 0,1 1 0,-1-1 0,0 1 1,1-1-1,0 1 0,-1-1 0,1 1 1,0-1-1,0 1 0,0-1 0,0 1 0,0 0 1,0-1-1,0 1 0,0-1 0,1 1 0,-1-1 1,1 1-1,-1-1 0,1 1 0,-1-1 0,1 0 1,0 1-1,0-1 0,0 0 0,0 1 0,0-1 1,0 0-1,0 0 0,0 0 0,0 0 0,2 1 1,3 0 17,-1-1 0,1 1 0,-1-1 1,1-1-1,0 1 0,0-1 0,10-1 1,-2 1-2,-4 0-525,0 0 1,0-1-1,0 0 0,0-1 0,-1 0 0,17-6 1,-19 5-1408,0 0 0,-1-1 0,0 1 0,1-1 1,10-10-1,1-4-9675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4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144 249 17296,'0'0'10357,"-11"4"-10373,3-1 27,0 1 1,0 0 0,0 0-1,1 1 1,0-1-1,0 2 1,0-1-1,0 1 1,1 0-1,0 0 1,0 1 0,1 0-1,0 0 1,0 0-1,1 0 1,0 1-1,-7 16 1,9-19 71,-1 1-1,1 0 1,1 0 0,-1 0-1,1 0 1,0 0 0,0 12 0,1-17-68,0 0 0,0 0 1,0 0-1,0 0 1,1 0-1,-1 0 1,0 0-1,1 0 1,-1 0-1,1 0 1,-1 0-1,1 0 1,0 0-1,-1 0 1,1 0-1,0-1 0,-1 1 1,1 0-1,0-1 1,1 2-1,0-1 21,0-1 0,0 1-1,0 0 1,0-1 0,0 0-1,0 1 1,0-1 0,0 0-1,0 0 1,0 0 0,0 0-1,0 0 1,0-1 0,3 0-1,5-2 72,-1 0-1,0-1 1,0 0-1,0-1 1,0 0-1,-1 0 1,1-1-1,-1 0 0,-1 0 1,1-1-1,6-7 1,5-6-63,-2-1 0,29-44 0,-32 44-5,-2-2 0,0 1 0,-1-2 0,-1 1 0,-1-2 0,-1 1 0,-2-1 0,0 0 0,4-42-1,-11 72-63,0 0 0,-1 0-1,1 0 1,-1 0-1,0 0 1,0 0-1,-3 4 1,-6 15 36,-2 11 195,1 2 1,-12 70-1,22-93-188,1-1 0,0 1 1,1-1-1,0 1 0,1-1 1,1 1-1,0-1 0,1 0 1,0 1-1,1-1 0,10 21 0,-9-24-662,18 34-1683,-14-31-1685,1-2-3397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3 16303,'0'0'1191,"-11"-1"165,7 1-1256,-4-1 80,-1 1 0,1 0 0,-1 0 0,1 1-1,-1 0 1,1 0 0,-1 1 0,1 0-1,0 1 1,0-1 0,0 2 0,0-1 0,1 1-1,-10 6 1,-7 11-139,1 2 0,1 0-1,1 1 1,1 1 0,2 1 0,0 1-1,2 0 1,0 2 0,2-1 0,2 2-1,0 0 1,2 0 0,2 1 0,0 0-1,2 0 1,2 1 0,0 0-1,3 61 1,1-91-4,-1 1 1,2-1-1,-1 1 0,0-1 0,0 0 0,1 1 1,-1-1-1,1 0 0,0 1 0,0-1 0,0 0 0,0 0 1,0 1-1,0-1 0,0 0 0,1 0 0,-1 0 1,1-1-1,0 1 0,-1 0 0,1-1 0,0 1 0,0-1 1,0 1-1,0-1 0,0 0 0,0 0 0,0 0 1,1 0-1,-1 0 0,0 0 0,1-1 0,-1 1 0,0-1 1,1 0-1,-1 0 0,1 1 0,-1-2 0,0 1 1,1 0-1,-1 0 0,4-1 0,3-2 106,0 1 1,0-1-1,0-1 0,-1 1 1,1-2-1,-1 1 0,0-1 1,0 0-1,12-11 0,-12 9-121,-1 1 0,0-1-1,0 0 1,-1-1 0,0 0-1,0 0 1,-1 0-1,0-1 1,0 1 0,-1-1-1,0-1 1,-1 1-1,0 0 1,0-1 0,-1 1-1,0-1 1,-1 0 0,0 0-1,0-14 1,-1 22-16,0 1-1,0-1 1,0 1 0,0-1 0,0 1 0,0-1 0,-1 1-1,1-1 1,0 1 0,-1 0 0,1-1 0,-1 1-1,1 0 1,-1-1 0,0 1 0,0 0 0,1 0-1,-1-1 1,0 1 0,0 0 0,0 0 0,0 0 0,-1 0-1,1 0 1,0 0 0,0 1 0,0-1 0,-1 0-1,1 1 1,0-1 0,-1 1 0,1-1 0,-1 1-1,1-1 1,-1 1 0,1 0 0,0 0 0,-1 0 0,1 0-1,-1 0 1,1 0 0,-4 1 0,2 0-14,-1 0 1,0 1 0,0-1-1,1 1 1,-1 0-1,0 0 1,1 0-1,0 1 1,0-1 0,0 1-1,0 0 1,0 0-1,0 0 1,-3 6 0,1-3 10,2 0 0,-1 1 0,1-1 0,0 1 0,0 0 0,1 0 0,0 0 0,0 1 0,0-1 0,1 0 0,1 1 0,-1-1 0,1 9 0,1-16-2,-1 1 0,0 0-1,1 0 1,-1-1 0,1 1-1,-1 0 1,1-1 0,0 1-1,-1 0 1,1-1 0,0 1-1,-1-1 1,1 1-1,0-1 1,0 1 0,-1-1-1,1 0 1,0 1 0,0-1-1,0 0 1,-1 0 0,1 0-1,0 1 1,0-1 0,0 0-1,0 0 1,0 0 0,0 0-1,-1-1 1,1 1 0,0 0-1,0 0 1,0 0 0,0-1-1,1 0 1,31-11 77,-13-2-40,-1 1 0,0-2 0,27-28 0,-29 27-12,1 0 0,0 1 0,34-22 0,-52 37-26,0 0-1,1-1 1,-1 1 0,1 0 0,-1-1-1,0 1 1,1 0 0,-1 0 0,1 0-1,-1 0 1,1-1 0,-1 1 0,0 0-1,1 0 1,-1 0 0,1 0 0,-1 0-1,1 0 1,-1 0 0,1 0-1,-1 0 1,1 0 0,-1 1 0,0-1-1,1 0 1,-1 0 0,1 0 0,-1 0-1,1 1 1,-1-1 0,0 0 0,1 1-1,-1-1 1,0 0 0,1 0 0,-1 1-1,0-1 1,1 1 0,-1-1-1,0 0 1,0 1 0,1 0 0,2 27-20,-12 35 46,1-27 46,2-11-50,0 0 0,2 0 0,-1 32 0,5-56-24,0-1 0,0 0-1,0 0 1,0 1 0,0-1 0,0 0 0,0 1 0,0-1-1,0 0 1,0 0 0,0 1 0,0-1 0,0 0 0,0 0 0,0 1-1,0-1 1,0 0 0,0 0 0,0 1 0,1-1 0,-1 0 0,0 0-1,0 1 1,0-1 0,0 0 0,1 0 0,-1 0 0,0 1 0,0-1-1,0 0 1,1 0 0,-1 0 0,0 0 0,0 1 0,1-1 0,-1 0-1,0 0 1,0 0 0,1 0 0,-1 0 0,0 0 0,0 0 0,1 0-1,12-8-612,10-18-2156,-7-4-1580,-2-6-2129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12684,'0'0'8947,"-4"10"-7618,-2 11-1139,1 1-1,1-1 1,1 1-1,1-1 1,0 1-1,2 0 1,3 26-1,6 136 3831,0-236-3609,-3 0 0,1-100 0,28 151-907,-22 1 158,1-1 0,-1 0 0,0-2 0,0 1 0,0-2 0,17-6 0,37-19-7603,-34 14-463,-18 9-2118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41 8968,'0'0'10869,"-10"-1"-9433,6 1-1396,1-1-1,-1 1 0,0-1 0,0 1 0,0 1 0,1-1 0,-1 0 1,0 1-1,0 0 0,1 0 0,-1 0 0,0 0 0,1 1 1,0-1-1,-1 1 0,1 0 0,0 0 0,0 0 0,-1 0 0,2 1 1,-1-1-1,0 1 0,0 0 0,1 0 0,0 0 0,-3 4 0,-3 6 162,0 1-1,1 0 0,0 0 0,1 1 0,1 0 1,0 0-1,1 0 0,1 1 0,1-1 0,0 1 1,0 20-1,2-34-173,0 0 1,0 0-1,0 0 1,0 0-1,0-1 0,1 1 1,-1 0-1,1 0 1,-1 0-1,1 0 1,0 0-1,-1-1 1,1 1-1,0 0 0,0 0 1,1-1-1,-1 1 1,0-1-1,0 1 1,1-1-1,-1 0 1,1 1-1,-1-1 0,1 0 1,0 0-1,-1 0 1,1 0-1,0 0 1,0-1-1,0 1 1,0-1-1,-1 1 0,1-1 1,0 1-1,0-1 1,0 0-1,0 0 1,0 0-1,0 0 1,3-1-1,2 1 92,1-1-1,0-1 1,-1 1 0,1-1-1,-1-1 1,0 1-1,0-1 1,0 0 0,9-6-1,-1-1 103,-2 0-1,1-1 0,-1-1 1,-1 0-1,0 0 1,-1-1-1,15-21 0,-21 26-105,0 0 0,0-1 0,-1 1 0,0-1 0,-1 1 0,0-1 0,0 0 0,-1 0 1,0-1-1,-1 1 0,0 0 0,0-1 0,-1 1 0,0-1 0,-3-13 0,3 22-116,0 0 1,0-1-1,0 1 1,0 0-1,-1 0 1,1-1 0,0 1-1,-1 0 1,1 0-1,-1 0 1,1 0-1,-1 0 1,0-1 0,1 1-1,-1 0 1,0 1-1,0-1 1,0 0-1,0 0 1,0 0 0,0 0-1,0 1 1,0-1-1,0 0 1,0 1-1,0-1 1,0 1-1,0-1 1,0 1 0,-1 0-1,1-1 1,0 1-1,0 0 1,-1 0-1,1 0 1,0 0 0,0 0-1,-1 0 1,1 0-1,0 0 1,0 1-1,-1-1 1,1 0-1,0 1 1,0-1 0,0 1-1,0 0 1,0-1-1,0 1 1,0 0-1,-2 0 1,-4 4-49,0 0 1,0 0-1,0 0 0,0 1 0,-10 12 1,3 5-1255,14-23 1151,0 0 1,0 1-1,0-1 0,0 0 0,-1 1 1,1-1-1,0 0 0,0 1 0,0-1 1,0 0-1,0 0 0,1 1 0,-1-1 0,0 0 1,0 1-1,0-1 0,0 0 0,0 0 1,0 1-1,0-1 0,0 0 0,1 0 1,-1 1-1,0-1 0,0 0 0,0 0 0,1 1 1,-1-1-1,0 0 0,0 0 0,1 0 1,-1 0-1,0 1 0,0-1 0,1 0 1,-1 0-1,0 0 0,1 0 0,2 0-697,0 0 0,0 0 0,-1-1 1,1 1-1,0-1 0,0 0 0,0 0 0,-1 0 0,1 0 0,0-1 0,-1 1 0,1 0 1,2-4-1,20-12-6919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2:4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1357 144 3491,'-65'-3'673,"-9"-1"1742,-1 3-1,-130 16 1,72 3-1281,85-13-1020,1 1 1,0 3-1,1 1 1,0 3-1,-61 25 1,21 4 550,3 4 1,-132 96-1,209-137-638,-1 0 1,1 0-1,1 1 1,-1 0-1,1 0 0,0 0 1,0 1-1,1 0 1,0-1-1,0 2 1,1-1-1,-1 0 0,2 1 1,-4 9-1,3 0 10,1 0-1,0 0 1,2 0-1,-1 0 1,5 29-1,-1-19-42,1 0-1,1-1 1,1 0-1,2 0 1,1 0-1,0-1 1,2 0 0,1-1-1,1 0 1,18 24-1,-9-19-15,1-1 0,2-1 0,0-1 0,2-2 0,0 0 0,56 35-1,-28-26-15,2-2 0,1-3 0,71 24 0,-28-18 5,108 20 1,7-13 55,1-11 1,2-8-1,0-11 1,256-18-1,407-93 79,-675 65-85,-2-10 0,-2-8 1,326-131-1,-503 173-15,-1 0-1,-1-2 0,0 0 1,39-30-1,-53 34 54,-1 0-1,0 0 1,0 0-1,-1-1 1,0-1-1,-1 1 1,0-1-1,-1 0 1,0-1-1,-1 0 1,0 0-1,4-17 1,-2 5 24,-1-1 1,-1 0 0,-2-1 0,-1 1 0,0-1 0,-2 1-1,-1-1 1,-5-29 0,3 39-46,-1 0 0,0 0 0,-1 1 1,-1-1-1,-1 1 0,0 0 0,-1 1 0,0-1 0,-1 2 0,-1-1 0,0 1 0,-1 1 0,-21-19 0,5 9-7,-1 1-1,-1 2 0,-1 0 0,-1 3 0,-1 0 0,-34-11 1,-207-58 124,266 83-144,-242-57 107,-1 11 0,-371-24 0,-515 51-563,513 50-6341,408-15 1019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14221,'0'0'9626,"-10"2"-8553,-6 4-788,0 0-1,0 1 1,1 0 0,-26 18 0,34-21-253,0 0 0,0 1 0,1 0 1,0 1-1,0-1 0,0 1 0,1 0 0,0 1 0,0-1 0,0 1 0,1 0 0,0 0 0,0 0 0,-2 9 0,6-16-33,0 1-1,-1-1 0,1 1 0,0-1 0,0 1 0,0-1 0,0 0 0,0 1 1,0-1-1,0 1 0,0-1 0,0 1 0,1-1 0,-1 1 0,0-1 0,0 0 1,0 1-1,0-1 0,1 1 0,-1-1 0,0 0 0,0 1 0,1-1 0,-1 0 1,0 1-1,1-1 0,-1 0 0,0 0 0,1 1 0,-1-1 0,0 0 0,2 1 0,17 2 22,24-10 92,-1-4-80,-23 6-80,0 0 0,0 1 0,0 1 0,36-1 0,-53 4 37,-1 1 1,1-1-1,-1 0 1,1 1 0,-1-1-1,1 1 1,-1-1 0,0 1-1,1 0 1,-1-1 0,1 1-1,-1 0 1,0 0-1,0 0 1,0 0 0,1 0-1,-1 1 1,0-1 0,0 0-1,-1 0 1,1 1-1,0-1 1,0 0 0,-1 1-1,1-1 1,0 1 0,-1-1-1,0 1 1,1-1-1,-1 1 1,0-1 0,0 1-1,0 0 1,0-1 0,0 1-1,0-1 1,0 1-1,-1 2 1,1 1 22,-1 1-1,0-1 1,0 1-1,0-1 1,-1 0-1,0 1 1,0-1-1,0 0 1,-1 0-1,-2 5 1,-8 5 674,0 0 0,-1-1 0,-27 22 0,33-30-527,0 0 0,0 0 0,-1-1 0,0 0 0,0 0 0,-1-1 0,1-1 0,-21 6 0,30-9-172,-1 1 0,0-1 0,1 0 0,-1 0 1,0 0-1,0 0 0,1 0 0,-1 0 0,0 0 1,0 0-1,1 0 0,-1 0 0,0 0 0,1 0 1,-1 0-1,0 0 0,0-1 0,1 1 0,-1 0 0,0-1 1,1 1-1,-1 0 0,1-1 0,-1 1 0,0-1 1,1 1-1,-1-1 0,1 1 0,-1-1 0,1 1 1,-1-2-1,1 0-143,-1 1-1,1-1 1,0 0 0,0 1 0,1-1 0,-1 1-1,0-1 1,0 1 0,1-1 0,-1 0-1,1 1 1,-1 0 0,2-4 0,2-2-1162,1-1 0,-1 1-1,1 0 1,11-12 0,5 0-3289,2-1-1868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16528,'0'0'7965,"-11"8"-7037,-10 6-618,1 1 0,1 1-1,0 0 1,2 2 0,0 0-1,0 1 1,-17 28-1,34-47-290,-1 1 1,1-1-1,0 0 0,0 1 0,0-1 0,-1 1 0,1-1 0,0 0 0,0 1 0,0-1 0,0 1 0,0-1 0,0 1 1,0-1-1,0 1 0,0-1 0,0 0 0,0 1 0,0-1 0,0 1 0,0-1 0,0 1 0,0-1 0,0 1 0,0-1 1,1 0-1,-1 1 0,0-1 0,0 1 0,1-1 0,-1 0 0,0 1 0,0-1 0,1 0 0,-1 1 0,1-1 0,-1 0 1,0 0-1,1 1 0,-1-1 0,1 0 0,26 5 216,33-12-129,3-8-67,-50 10-64,0 1-1,0 1 1,1 0 0,-1 0 0,1 2-1,0 0 1,0 0 0,-1 1 0,20 3-1,-32-2 18,1-1-1,-1 1 1,0 0-1,0 0 1,1 0-1,-1 0 1,0 0-1,0 0 0,0 0 1,0 0-1,0 0 1,-1 0-1,1 0 1,0 1-1,-1-1 1,1 0-1,0 1 1,-1-1-1,1 0 1,-1 1-1,0-1 0,0 1 1,1-1-1,-1 1 1,0-1-1,0 1 1,0-1-1,-1 3 1,1 1 26,0 1-1,-1-1 1,0 1 0,0-1 0,0 1 0,-4 6-1,-2 2 204,0-2-1,-1 1 0,0-1 0,-1 0 1,-1-1-1,0 0 0,0-1 0,-17 13 0,-7 4 775,-59 34 0,84-55-993,1-1 1,-1 1-1,0-2 0,-1 1 0,1-1 1,-1-1-1,0 1 0,0-2 0,0 1 0,0-1 1,-15 0-1,24-2-91,0 0-1,1-1 1,-1 1-1,0 0 1,1-1-1,-1 1 1,0 0-1,1-1 1,-1 1 0,1-1-1,-1 1 1,1-1-1,-1 1 1,1-1-1,-1 0 1,1 1 0,0-1-1,-1 0 1,1 1-1,0-1 1,-1 0-1,1 1 1,0-1 0,0 0-1,0 0 1,-1 1-1,1-1 1,0 0-1,0 0 1,0 1 0,0-1-1,0 0 1,1 0-1,-1 1 1,0-2-1,8-28-5995,3 9 111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13901,'0'0'5162,"-2"11"-4959,-7 61 235,0 88 1,2-26-147,-10 65 601,-11 252 697,28-444-1561,0 0 0,0 1 0,1-1 0,0 0 0,0 0 0,1 0 0,0 0 0,5 12 0,-6-17-47,1 0 0,-1 0-1,0 0 1,1 0 0,-1 0 0,1-1-1,0 1 1,-1-1 0,1 1 0,0-1-1,0 1 1,0-1 0,0 0 0,0 0-1,1 0 1,-1 0 0,0-1 0,0 1-1,1 0 1,-1-1 0,0 0 0,1 1-1,-1-1 1,0 0 0,1 0 0,-1 0-1,0-1 1,1 1 0,-1-1 0,2 0-1,21-10-2436,-4-11-2457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 13357,'-49'0'32,"3"0"-2082,5-1 480,5-3-7142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5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1616 3011,'0'0'5205,"-8"2"-2376,-26 6-122,49-9 1940,22 3-2854,6 0-973,149-11-1319,325-59 1,72-6 1506,-576 73-952,852-73 2172,-696 47-2165,422-59-78,6 40 181,125 47 211,100-3 1098,-801 0-1081,0-1-1,34-9 1,-35 7-385,0 1 0,0 1 0,27-1 1,-41-32 860,-1-9-880,2 0 1,1 0 0,3 1 0,19-53-1,80-168-178,-31 86 124,-11 30 145,7-16 30,-73 160-104,0 1 0,0-1 0,-1 0 0,0 0 0,0 0 0,0-1 0,0 1 0,-1 0 0,0 0 0,0 0 0,0-1 0,-1 1 0,-1-10 0,0 12 0,1 0 0,-1 0 0,0 1 1,0-1-1,0 0 0,0 0 0,0 1 0,0 0 1,-1-1-1,0 1 0,1 0 0,-1 0 0,0 0 1,0 1-1,0-1 0,0 0 0,0 1 0,0 0 1,0 0-1,0 0 0,-7-1 0,-14 0 103,-11-4-33,28 4-121,0 1 1,1 0-1,-1 1 1,0 0-1,1 0 1,-1 0-1,0 1 1,1 0-1,-1 0 1,1 0-1,-1 1 1,-7 3-1,-6 0 17,-65 10-58,-1-4 0,-110-1-1,-11 2 1,22 5-370,-822 64-831,-993-20 571,1491-39 985,-729 124-1,1183-136-338,-36 6-310,-173 9 0,225-29-2589,15-16-3129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2052 95 8904,'-162'-10'1059,"-555"-12"738,658 27-1616,1 2 0,0 3-1,0 2 1,1 3 0,-101 42-1,86-25 67,1 3 0,1 3 0,-116 87 0,156-102-227,1 1 0,1 2 0,2 0 0,0 2 1,-37 54-1,47-56-27,1 0-1,1 1 1,1 0 0,2 1 0,0 1 0,2 0 0,-8 49 0,10-41 43,2 0 0,1 1 0,2-1 0,2 1 0,7 58 0,-5-82-7,0-1 0,2 1 0,0 0 1,0-1-1,1 1 0,1-1 0,0-1 1,1 1-1,0-1 0,1 0 0,0-1 1,1 0-1,0 0 0,1-1 0,0 0 0,1 0 1,21 14-1,-9-11-30,0-1-1,0-2 1,1 0 0,0-1 0,1-1 0,0-2-1,0 0 1,38 3 0,27-2 2,97-6 0,-97-2-3,455 18 152,-301-7-134,0-10 0,347-46 0,-70-17 54,999-95 20,-667 67-119,-15-89 287,-584 94-139,-220 71-11,0-1 0,0-2 1,-2-2-1,-1 0 1,31-27-1,-54 39-83,0 1 1,-1-1-1,0 0 0,0-1 1,-1 1-1,0-1 0,0-1 0,-1 1 1,-1-1-1,1 0 0,-2 0 1,1 0-1,-1 0 0,-1-1 0,0 1 1,-1-1-1,0 0 0,0 0 1,-1 1-1,0-1 0,-1 0 0,0 0 1,-1 1-1,0-1 0,-1 1 1,0 0-1,-1-1 0,0 2 0,0-1 1,-1 0-1,0 1 0,-1 0 1,0 0-1,-1 0 0,0 1 0,0 0 1,-14-12-1,2 4-4,-1 1 0,0 1-1,-2 1 1,1 1 0,-2 0 0,1 2 0,-2 1 0,-39-11-1,-21 0 123,-99-10 0,148 25-71,-882-102 419,694 84-497,-551-15-24,-2 55 24,28-1 64,149-50 1,368 14-225,-327 12 0,325 43-2026,114-13-799,25-9-1317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3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1876 111 4452,'0'0'4452,"-8"-4"-4233,-39-14 2314,1 2 0,-51-10-1,8 10-2240,-288-12 648,237 26-959,-173 6 1944,268 1-1862,0 2 1,1 1 0,0 3-1,0 1 1,2 2-1,-1 2 1,2 2-1,0 2 1,2 1 0,-48 34-1,44-24 37,-48 44-1,78-64-80,2 1-1,-1 1 0,1 0 0,1 0 0,1 1 1,0 0-1,0 0 0,-7 19 0,15-30-21,-1 0 0,1 0 0,0 0 0,0-1 0,0 1 0,0 0 0,1 1 0,-1-1 0,1 0-1,0 0 1,0 0 0,0 0 0,0 0 0,0 0 0,1 0 0,-1 0 0,1 0 0,0 0 0,0 0 0,0 0 0,0 0 0,1 0 0,-1 0 0,1-1-1,-1 1 1,1 0 0,0-1 0,0 0 0,0 1 0,1-1 0,-1 0 0,0 0 0,1 0 0,0-1 0,-1 1 0,1-1 0,0 1 0,0-1 0,-1 0-1,6 2 1,11 2 62,1-1-1,0 0 0,0-1 0,0-1 0,22-1 0,-26-1-67,381 5 110,119 5-15,-450-5 18,36 3-106,0-5 0,104-9 0,-178 3 117,1 0-1,-1-2 0,0-2 1,-1 0-1,0-1 1,0-2-1,0-1 0,-2-1 1,1-1-1,-1-1 0,-1-2 1,24-19-1,-44 31 25,0 1 0,0-1 0,0 0 0,-1 0 0,0 0 0,0-1-1,0 1 1,0-1 0,-1 1 0,0-1 0,0 0 0,3-10 0,-4 12-66,-1 0-1,0 0 1,0-1-1,0 1 1,0 0-1,0 0 1,-1 0 0,1 0-1,-1 0 1,0 0-1,0 0 1,0 0 0,0 0-1,-1 0 1,1 0-1,-1 0 1,1 1-1,-1-1 1,0 1 0,0-1-1,-1 1 1,-4-4-1,-7-6-52,-1 1-1,-1 0 0,0 2 0,0-1 0,-1 2 1,-19-7-1,-115-32-102,41 14-2558,106 32 2083,0 0 0,1 0 1,0-1-1,-1 1 0,1-1 0,0 0 0,0 0 0,0 0 0,0 0 1,0-1-1,-4-4 0,0-10-7156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4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259 115 7687,'0'0'705,"-3"11"-246,-35 201 770,29-139 175,-4-1-1,-35 114 1,-8-57-931,39-95-157,2 0 0,1 1 0,1 0 1,2 1-1,-8 53 0,18-84-292,0 0 1,1-1 0,-1 1 1,1 0-1,0 0 0,0 0 0,1 0 1,1 6-1,-2-10-15,1 0 1,0 0 0,-1 0-1,1 0 1,0 0 0,0 0-1,0 0 1,0 0-1,0 0 1,0 0 0,0 0-1,0 0 1,0-1 0,0 1-1,0 0 1,1-1-1,-1 1 1,0-1 0,0 1-1,1-1 1,-1 0 0,0 1-1,1-1 1,-1 0-1,0 0 1,1 0 0,-1 0-1,3-1 1,120 2 922,176-3-777,-258-2-137,54-12 0,-68 10-47,1 1-1,0 1 0,0 2 1,0 1-1,31 2 1,-48 2-29,0 1 1,0-1 0,0 2 0,-1 0 0,0 0-1,0 1 1,20 14 0,-16-11 30,0 0-1,32 14 1,-30-18 27,0 0-1,0-2 1,0 0-1,0 0 1,1-2-1,32-1 1,0-4 7,51-12 1,6 0-3,2 15 8,-79 2 1,0-1-1,59-7 1,-82 6-13,1-1 0,-1 0 1,1 0-1,-1 0 0,0-1 0,0 0 0,0-1 1,0 0-1,0 0 0,-1 0 0,0-1 1,0 1-1,0-2 0,-1 1 0,1-1 1,4-6-1,3-9 286,-1 0 1,14-38-1,-13 29-230,-3 7-46,-2 0 1,-1-1-1,-1 0 0,6-48 0,-2-105 16,-6 74-106,-2 68 30,-1-1-1,-6-52 1,2 70 28,-1 0 0,0 0 1,-1 1-1,-1-1 0,0 1 1,-16-28-1,2 7 79,4 8 69,-1 0 0,-24-30 0,39 58-112,0 0 0,0 1 0,-1-1 0,1 1 0,-1-1 0,1 1-1,-1 0 1,0 0 0,1 0 0,-1 0 0,0 0 0,0 1 0,-4-1 0,-46-4-16,30 4 49,-45-6 186,-124-7-32,20 18-176,-205 33 0,60 21 38,177-31-40,118-24 77,0-2 0,-1 0 0,1-1 0,0-1 1,0-2-1,0 0 0,0-1 0,-25-9 0,37 11-113,-52-6-144,94 10-9160,-4-9 2188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1:5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4356,'0'0'15759,"9"5"-15337,17 7-110,1-1-1,51 13 1,-41-14-139,70 31 0,-93-34-166,1 1 1,-1 1-1,0 0 1,21 19-1,-32-25 15,0 1 0,0-1 0,0 1 0,0-1 0,0 1 0,-1 0 0,0 0 0,0 0 0,3 8 0,-4-10 16,-1 1 1,1-1 0,-1 0 0,0 1-1,0-1 1,0 1 0,0-1-1,0 1 1,0-1 0,-1 0-1,1 1 1,-1-1 0,0 0-1,0 1 1,0-1 0,0 0-1,0 0 1,0 0 0,-3 4-1,-25 28 361,-2-1-1,-1-2 1,-1-1-1,-40 28 1,14-11 123,27-20-208,15-11-7,0-2 0,-1 0 0,-31 18 0,58-38-1374,0-2-1,-1 1 1,0-1-1,0 0 1,7-10-1,-14 17 806,21-25-7164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1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0 3683,'-10'8'1591,"1"0"-835,-105 86 5556,36-27-2909,-109 121 1,186-187-3400,-3 4 17,-1-1 0,1 1 0,1 1-1,-1-1 1,1 1 0,-5 9-1,8-15-24,0 0 1,0 0-1,0 0 0,0 1 0,0-1 0,0 0 0,0 0 0,0 0 0,0 1 1,0-1-1,0 0 0,0 0 0,0 0 0,0 1 0,0-1 0,0 0 0,0 0 1,0 0-1,0 0 0,0 1 0,0-1 0,0 0 0,0 0 0,0 0 0,0 0 1,0 1-1,0-1 0,1 0 0,-1 0 0,0 0 0,0 0 0,0 0 0,0 1 1,0-1-1,0 0 0,1 0 0,-1 0 0,0 0 0,0 0 0,0 0 0,0 0 1,1 0-1,-1 0 0,0 0 0,0 1 0,0-1 0,1 0 0,-1 0 0,0 0 1,0 0-1,0 0 0,1-1 0,15-3-63,17-12 88,220-172-246,7-4 274,-259 191-46,0 0-1,0 1 1,1-1 0,-1 0-1,0 0 1,0 1-1,0-1 1,1 1 0,-1-1-1,0 1 1,1-1-1,-1 1 1,0 0 0,1 0-1,-1 0 1,3 0-1,-4 0 2,0 0 0,1 1-1,-1-1 1,0 1-1,0-1 1,1 1 0,-1-1-1,0 1 1,0-1-1,0 1 1,0-1 0,0 1-1,0-1 1,0 1-1,0-1 1,0 1 0,0-1-1,0 1 1,0-1-1,0 1 1,0-1 0,0 1-1,0-1 1,-1 1-1,1-1 1,0 1 0,0-1-1,-1 1 1,-25 46 306,-259 319 169,211-276-72,58-66-294,21-22-127,13-10-63,40-31 77,78-69 1,-90 68-74,2 3-1,93-56 1,-90 71 108,-50 22-38,0-1-1,0 1 1,0-1-1,0 1 1,0-1-1,0 1 1,0 0-1,0 0 1,0-1-1,0 1 1,0 0-1,0 0 1,0 0 0,0 0-1,0 0 1,0 1-1,0-1 1,0 0-1,0 0 1,0 1-1,0-1 1,0 0-1,0 1 1,0-1-1,0 1 1,0-1-1,0 1 1,0 0-1,-1-1 1,1 1-1,0 0 1,0-1-1,-1 1 1,1 0 0,-1 0-1,1 0 1,0 0-1,-1 0 1,0 0-1,1 0 1,-1 0-1,1 0 1,-1 0-1,0 0 1,0 0-1,0 1 1,0 8 24,-2 0 0,0 0 1,0 0-1,0-1 0,-1 1 0,-1-1 0,0 0 1,0 0-1,-1 0 0,-5 9 0,-67 90 407,53-77-256,-152 198 1381,166-218-1484,12-19-17,15-20 19,273-366-1918,-266 367 1917,-56 80-76,-23 16 280,-4-3 0,-97 86 0,150-146-205,0-1-1,0 0 0,-1 0 0,0-1 0,0 1 1,0-1-1,0-1 0,-14 5 0,20-8-44,0 0 0,0 0-1,0 0 1,0 0 0,0 0-1,0 0 1,0 0 0,0 0-1,0-1 1,0 1 0,0-1 0,0 1-1,0 0 1,0-1 0,0 0-1,0 1 1,0-1 0,0 1-1,0-1 1,1 0 0,-1 0-1,0 1 1,1-1 0,-1 0-1,0 0 1,1 0 0,-1 0-1,1 0 1,-1 0 0,1 0 0,0 0-1,-1 0 1,1 0 0,0 0-1,0 0 1,0 0 0,0 0-1,0 0 1,0 0 0,0 0-1,0-2 1,1-52 93,-1 52-108,8-46-105,3 1-1,1 1 0,31-79 0,15-51-760,-56 151 1001,-2 26-143,0-1 1,0 1 0,0 0-1,0 0 1,0 0 0,0-1-1,-1 1 1,1 0 0,0 0-1,0 0 1,0 0 0,0 0-1,0-1 1,-1 1 0,1 0-1,0 0 1,0 0 0,0 0-1,-1 0 1,1 0 0,0 0-1,0 0 1,0 0 0,-1 0-1,1 0 1,0 0 0,0 0-1,0 0 1,-1 0 0,1 0-1,0 0 1,0 0 0,-1 0-1,1 0 1,0 0 0,0 0-1,0 0 1,0 0 0,-1 0-1,1 0 1,0 0 0,0 1-1,0-1 1,-1 0 0,1 0-1,0 0 1,0 0 0,0 1-1,-31 31 8,30-30-13,-54 68-39,33-39 141,-2-1 1,0 0-1,-3-2 0,-50 42 0,77-69-114,-1 0-1,1-1 1,0 1-1,-1-1 0,1 1 1,-1-1-1,0 0 0,1 1 1,-1-1-1,1 1 1,-1-1-1,0 0 0,1 1 1,-1-1-1,0 0 1,1 0-1,-1 0 0,0 1 1,1-1-1,-1 0 0,0 0 1,1 0-1,-1 0 1,0 0-1,0 0 0,1-1 1,-1 1-1,0 0 0,1 0 1,-1 0-1,0-1 1,1 1-1,-2-1 0,-1-21-7660,3 13-384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3:5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5189,'0'0'4863,"0"8"-4489,1-3-301,0-1 0,0 1 0,0-1-1,0 0 1,0 1 0,1-1 0,0 0 0,0 0 0,0 0 0,1 0 0,-1 0-1,1 0 1,0-1 0,0 0 0,0 1 0,0-1 0,1 0 0,-1 0 0,1-1-1,0 1 1,0-1 0,6 4 0,11 3 87,0 1 0,1-2 0,0-1 0,0-1 0,0-1 0,29 3 0,144 5 75,-116-11 118,122 8 788,0-9 0,229-28-1,707-58-350,-553 67-34,-113 2 314,-148 23 831,-323-7-1942,-1 0 1,1 0-1,0-1 1,0 1 0,0 0-1,0 0 1,0 0 0,-1-1-1,1 1 1,0 0-1,0 0 1,0-1 0,0 1-1,0 0 1,0-1 0,0 1-1,0 0 1,0 0-1,0-1 1,0 1 0,0 0-1,0 0 1,0-1 0,1 1-1,-1 0 1,0 0-1,0-1 1,0 1 0,0 0-1,0 0 1,0 0 0,1-1-1,-1 1 1,0 0-1,0 0 1,0 0 0,1-1-1,-1 1 1,0 0 0,0 0-1,0 0 1,1 0-1,-1 0 1,0 0 0,0-1-1,1 1 1,-1 0 0,0 0-1,0 0 1,1 0-1,-1 0 1,0 0 0,0 0-1,1 0 1,-1 0 0,0 0-1,1 0 1,-1 0-1,0 0 1,0 1 0,1-1-1,-1 0 1,0 0 0,-21-16-4482,-27-2-4900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2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1 833,'0'0'3651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2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4504 258 5125,'0'0'651,"-8"-2"-720,-22-4 1412,0 3 0,0 0-1,-47 3 1,42 0-981,0 0-1,0-3 0,-40-7 1,-6-3-178,0 3 1,-1 4 0,-104 5-1,-12-1 856,-45-27-432,27 1-159,-74 16 363,-254-27 837,-79-39-1472,485 69-144,-1 6 1,-210 23-1,202-4 65,-296 49 2,407-56-57,0 1 1,0 2-1,-61 28 1,83-32-41,-1 0 0,1 0-1,0 1 1,1 1 0,0 1 0,1 0 0,0 0 0,1 1-1,0 0 1,0 1 0,-8 16 0,15-24-11,1 1-1,0 0 1,1 0 0,-1 0 0,1 1-1,0-1 1,0 1 0,1-1 0,0 1-1,0 0 1,1-1 0,0 1 0,0 0-1,0-1 1,1 1 0,3 11 0,-1-9-3,0 0 1,1 0 0,1 0-1,-1-1 1,1 0 0,1 0 0,-1-1-1,1 1 1,1-1 0,11 10-1,12 7 19,2-1 0,0-2-1,2-1 1,53 23 0,-86-42-7,97 43 78,2-5 0,192 50 0,-126-55 72,181 15 0,395 10-560,3-64-14,-273-21 520,230-19-359,-9-54-476,-413 29 646,-234 55 134,0-2 0,-1-2-1,80-46 1,-116 60-13,0-2-1,-1 1 1,1-1-1,-1-1 1,-1 1-1,1-1 1,-1-1-1,-1 1 1,8-14 0,-12 19-11,0-1 1,0 1 0,-1-1-1,1 1 1,-1-1 0,0 0-1,0 0 1,0 1 0,-1-1-1,1 0 1,-1 0 0,0 0 0,0 0-1,-1 0 1,1 0 0,-1 0-1,1 1 1,-1-1 0,-1 0-1,1 0 1,0 1 0,-1-1 0,0 1-1,0-1 1,0 1 0,0 0-1,0 0 1,-5-5 0,-7-6 7,-1 2 0,0 0 0,0 1 0,-1 0 0,0 1 0,-1 1 0,0 1 1,-21-7-1,-153-43 250,160 50-232,-124-28 147,-255-25 1,-162 26-874,348 17-5276,121 0-1563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5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1866 109 5125,'0'0'6705,"-8"-6"-5856,-1 0-973,-4-4 1015,-1 0 0,0 2 0,0-1 0,-1 2-1,0 0 1,-25-8 0,-46 1-183,0 4 0,-1 4-1,-101 5 1,114 2-581,-265 15 759,183-26 1154,147 9-2062,-26-1 19,0 2 0,0 1 1,0 2-1,0 1 0,1 1 1,-39 12-1,23-2-6,0 2 1,1 3-1,-66 36 0,97-47 9,1 1 0,1 1 0,0 0 0,-20 18 0,32-24 0,-1 0 0,1 0 0,-1 0 0,1 0 0,1 1 0,-1-1 0,1 1 0,0 0 0,0 0 0,1 0 0,0 0 0,0 1 0,0-1 0,1 0 0,0 1 0,0 11 0,1-12 2,0 0 0,0 0 0,1 0 0,0 0 0,1 0 0,-1 0 0,1-1 0,0 1 0,1 0 0,-1-1 0,1 0 0,0 1 0,1-1 0,-1 0 0,7 7 0,-2-5 5,0 1 1,0-2 0,1 1 0,0-1-1,1 0 1,-1-1 0,1 0-1,10 4 1,17 3 18,1-1-1,0-2 1,65 7-1,-102-16-25,354 34 130,-195-22-78,396 9 209,-509-23-243,0-2 0,0-2 0,58-15 0,134-47 92,-181 49-68,-1-2 1,105-55 0,-159 74-30,1 0 1,-1 1 0,0-2-1,0 1 1,-1 0-1,1 0 1,0-1-1,-1 0 1,0 1 0,1-1-1,-1 0 1,0 0-1,0 0 1,-1-1 0,1 1-1,-1 0 1,0-1-1,2-6 1,-2 5 4,-1 1 1,0-1-1,0 0 0,-1 0 1,0 1-1,1-1 0,-2 0 1,1 1-1,0-1 1,-1 1-1,0 0 0,-4-8 1,-7-8 12,0 1 1,-2 1 0,0 0-1,-29-26 1,38 38-47,-4-3 57,-1 0 0,0 1 0,0 0 0,-1 0 0,0 2 0,0-1-1,0 1 1,-1 1 0,-24-7 0,5 5-1303,0 1 1,-65-2-1,95 8 867,1 0 0,-1 0 0,1 0 0,0 0 0,-1-1-1,1 1 1,-1 0 0,1-1 0,-1 1 0,1-1 0,0 1-1,-1-1 1,1 0 0,0 1 0,0-1 0,-1 0 0,-1-2 0,-5-9-8041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1627 205 6246,'0'0'1692,"-13"-32"2819,11 29-4435,1 1 0,-1-1 0,1 1 0,-1 0 0,0-1 0,0 1 0,0 0 0,0 0 0,-1 0 0,1 0 0,0 0 0,-1 1 0,0-1-1,1 1 1,-1 0 0,0-1 0,1 1 0,-1 0 0,0 1 0,-4-2 0,-64-9 847,66 11-846,-39-7 471,1-1 0,-61-20 0,44 11 12,-232-38 225,246 51-766,0 1 1,-1 2-1,1 2 0,-54 8 1,-181 43 43,226-40-63,27-6 42,0 1-1,1 1 1,0 2 0,1 0-1,0 2 1,-40 25-1,59-33-25,0 0-1,1 1 0,-1 0 1,1 0-1,0 1 0,1 0 1,-1 0-1,1 0 1,0 1-1,1-1 0,0 1 1,0 0-1,0 1 0,1-1 1,0 1-1,0-1 0,1 1 1,0 0-1,0 0 1,1 0-1,0 0 0,1 0 1,-1 0-1,2 0 0,-1 0 1,1 0-1,0 0 1,3 9-1,-1-9-14,0 0-1,1 0 1,0 0 0,0 0-1,1-1 1,0 0 0,0 0-1,1 0 1,0 0 0,0-1 0,0 0-1,1 0 1,0-1 0,0 0-1,0 0 1,12 5 0,3 1 17,0-1 0,1 0 0,0-2-1,40 9 1,12-5 28,1-4-1,0-3 0,142-10 1,-55-6-11,0-7 1,219-54 0,-341 63-20,0-2 0,0-2 0,-1-2 0,-1-1 0,48-28 0,-84 43 0,0-1 0,0 0 1,0 0-1,0 0 0,-1 0 1,1-1-1,-1 1 0,1-1 1,-1 1-1,0-1 0,0 0 1,0 0-1,-1 0 0,1 0 1,-1 0-1,1 0 0,-1 0 1,2-7-1,-3 6 36,0 1-1,-1-1 1,1 1 0,-1 0-1,1-1 1,-1 1 0,0 0-1,0-1 1,0 1 0,-1 0-1,1 0 1,-1 0 0,0 0-1,0 0 1,-3-4 0,-6-4 76,0 0 0,0 1 0,-1 0 0,-1 1 0,1 0 1,-28-13-1,-50-14-104,57 24-1089,31 11 526,0 1 0,0-1 0,0 0 1,0 0-1,0 0 0,0-1 0,0 1 1,1 0-1,-1-1 0,0 1 0,1-1 0,-3-3 1,-7-12-8447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1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124 6470,'0'0'5974,"6"-4"-5894,19-12-11,-18 12-5,-37 2 502,-330-48 4954,-16 27-4280,171 16 40,-385 1 497,117 6-1312,307-6-453,-366 1-19,473 8 15,-257 26-30,281-24 30,0 3-1,1 0 0,0 3 1,0 0-1,1 3 0,-57 31 1,80-39 9,-1 1 0,1 1 0,1 0 0,0 0 1,0 0-1,0 2 0,1-1 0,-8 12 1,14-18-21,0 1 1,-1 0 0,2-1 0,-1 1 0,0 0-1,1 0 1,0 0 0,0 0 0,0 0 0,0 1 0,1-1-1,-1 0 1,1 0 0,0 0 0,1 1 0,-1-1-1,1 0 1,-1 0 0,1 0 0,1 0 0,-1 0 0,0 0-1,1 0 1,0 0 0,0 0 0,4 5 0,2 2 13,0-1 0,0 0 0,1 0 0,0-1 0,1 0 0,0-1 0,0 0 0,1-1 0,0 0 0,15 7 0,0-4 15,1 0-1,-1-2 1,50 8 0,49 10 19,-35-6-9,144 12 0,-188-29-33,483 40 32,-278-19 10,428-13 0,-103-78 9,-401 38 336,289-10-1,-339 39-149,-125-1-229,1 1-1,0-1 0,-1 1 0,1-1 0,0 1 0,-1-1 0,1 1 0,-1-1 0,1 0 1,-1 1-1,1-1 0,-1 0 0,1 1 0,-1-1 0,0 0 0,1 0 0,-1 0 0,0 1 1,0-1-1,1 0 0,-1 0 0,0 0 0,0 0 0,0 1 0,0-1 0,0 0 0,0 0 0,0 0 1,-1 0-1,1 1 0,0-2 0,-6-28 72,1 20-80,0 1-1,-1 0 0,0 0 1,0 0-1,-1 1 1,0 0-1,-1 0 0,0 0 1,0 1-1,0 1 1,-1-1-1,0 1 0,0 1 1,-20-9-1,2 2-7,0 2-1,-2 0 1,1 2 0,-36-5 0,25 8-1030,0 2 1,-46 3-1,44 0-3625,13 0-2967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3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8902 373 5509,'-9'-1'553,"0"-1"-1,0 0 0,0-1 1,0 0-1,0-1 0,-13-7 0,-30-11-291,-2 10-9,0 2 0,-72-3 0,-39-6-90,128 13-155,-668-101 1075,-97 64-624,-1 41 183,307 4-694,-128-30 790,150 3 1836,-1009-2-2306,793 10-838,342 6 576,150 5-6,-581 9 61,663 5-59,-243 32-20,323-33 14,0 1-1,1 2 1,0 2 0,0 1 0,1 2 0,1 1 0,-51 33 0,70-38 1,0 0 0,1 0-1,0 1 1,1 1 0,0 0-1,-9 15 1,17-23-22,0 1 1,0 0-1,1 0 0,0 0 1,0 0-1,0 1 0,1-1 1,0 1-1,0-1 0,1 1 1,0 0-1,0 0 0,1 0 1,0 0-1,0-1 0,0 1 1,1 0-1,2 9 0,0-8 14,0-1-1,1 0 1,-1-1-1,2 1 1,-1-1-1,1 0 1,0 0-1,0 0 1,1 0-1,-1-1 1,1 0-1,11 7 1,1 0-17,0-1 0,1 0 0,27 10 1,-16-10 47,1-2 0,0 0 0,1-3 0,54 6-1,133-5 149,-77-6-103,299 37 120,68 2-101,174-55-51,-526 12 45,1 6-1,185 27 1,161 1 328,3-43-271,-49-1 117,603-48-150,-437 17-30,-77 6-40,418-2 1,-665 43-50,244-4 26,-5-37 34,-522 36-50,19-2 26,1-1 0,-1-2 1,0-1-1,0-2 0,36-16 0,-71 26-15,0 0 0,0-1-1,0 1 1,0-1-1,0 1 1,0-1 0,0 1-1,0-1 1,-1 1 0,1-1-1,0 0 1,0 1-1,0-1 1,-1 0 0,1 0-1,0 0 1,-1 0-1,1 0 1,-1 1 0,1-1-1,-1 0 1,1 0 0,-1 0-1,0 0 1,0-1-1,1 1 1,-1 0 0,0 0-1,0 0 1,0 0 0,0 0-1,0 0 1,0 0-1,0 0 1,0 0 0,-1 0-1,1 0 1,0 0-1,-1 0 1,1 0 0,-1 0-1,1 0 1,-1 0 0,1 0-1,-1 0 1,0 0-1,1 0 1,-1 1 0,0-1-1,0 0 1,0 1 0,1-1-1,-1 0 1,0 1-1,0-1 1,-1 0 0,-5-4 16,1 1 1,-1-1-1,0 1 1,-1 1 0,-13-6-1,-56-12 324,-142-19 1,-84 12 79,-76-12-844,211 11 46,29 3 346,-226-12 1,5 40-455,-101-3-1885,164-27 2372,-14 0-8,-534 22 237,668 7-258,-1433 85-108,1210-46 168,-258 19 60,464-51-91,-273-23 0,67-12-202,133 26-3597,155 5-321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2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37 8104,'0'0'16949,"1"1"-16919,-1-1 1,1 0-1,-1 0 0,1 1 0,0-1 1,-1 1-1,1-1 0,-1 0 0,1 1 1,-1-1-1,1 1 0,-1-1 0,1 1 1,-1-1-1,0 1 0,1 0 0,-1-1 1,0 1-1,1-1 0,-1 1 0,0 0 1,0-1-1,0 2 0,1 9 129,-1-1-1,0 0 1,-1 1 0,-1-1 0,0 0-1,0 0 1,-4 12 0,-4 20 141,7-28-183,2-9-46,-1 1 1,1-1-1,0 0 0,1 0 1,-1 0-1,1 1 0,0-1 1,0 0-1,1 1 0,1 5 1,0-14-12,1 1 0,-1-1 0,0 1 0,1-1 1,-1 0-1,-1 0 0,1 0 0,0-1 0,-1 1 1,2-5-1,16-39 327,23-90 0,-73 267 355,79-302-315,-126 394-465,74-218 176,4-17-12,4-24-400,-4 34 98,2 48-11083,-2-21 4186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2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96 9513,'0'0'16063,"-9"-32"-14990,7 7-588,-3 34 103,-2 41-230,7-49-355,0-1-1,0 1 1,0-1 0,0 1 0,1-1 0,-1 1-1,0-1 1,0 1 0,0-1 0,1 1-1,-1-1 1,0 0 0,1 1 0,-1-1 0,0 1-1,1-1 1,-1 0 0,1 1 0,-1-1-1,0 0 1,1 0 0,-1 1 0,1-1 0,-1 0-1,1 0 1,-1 0 0,1 0 0,-1 1-1,1-1 1,-1 0 0,1 0 0,-1 0 0,1 0-1,-1 0 1,1 0 0,-1 0 0,1-1 0,-1 1-1,1 0 1,-1 0 0,1 0 0,-1 0-1,1-1 1,-1 1 0,1 0 0,-1 0 0,0-1-1,2 0 1,22-13 315,-19 10-271,-1 0 0,0-1 1,0 0-1,-1 0 1,1 0-1,-1 0 0,0 0 1,0 0-1,-1-1 0,0 1 1,0-1-1,0 0 1,0 0-1,-1 0 0,1-6 1,-21 28-155,16-12 39,1 1-1,0 0 1,0 0-1,0 0 1,1 0 0,-2 10-1,2 4-3274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4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73 5733,'-1'0'47,"1"0"-1,-1 0 1,1 0-1,-1 0 1,1 0 0,-1 0-1,1 0 1,0 0-1,-1 0 1,1-1-1,-1 1 1,1 0-1,-1 0 1,1 0-1,0-1 1,-1 1-1,1 0 1,-1-1-1,1 1 1,0 0-1,-1-1 1,1 1-1,0 0 1,0-1-1,-1 1 1,1 0-1,0-1 1,0 1-1,-1-1 1,1 1-1,0-1 1,0 1 0,0-1-1,0-20 1080,-1-7 38,1 27-1118,0 1 0,-1-1 0,1 0 0,-1 0 0,1 1 0,0-1 0,-1 0 0,0 1 0,1-1-1,-1 0 1,1 1 0,-1-1 0,0 1 0,1-1 0,-1 1 0,0-1 0,1 1 0,-1 0 0,0-1 0,0 1 0,0 0 0,1-1 0,-1 1 0,0 0-1,0 0 1,0 0 0,0 0 0,1 0 0,-1 0 0,-1 0 0,-26 0 209,2-2 60,1 2-1,0 1 1,-1 1-1,1 1 1,0 1-1,0 1 1,0 1-1,-35 14 1,35-9-218,1 2 1,0 0-1,-28 23 0,42-29-64,1 1-1,0 0 1,1 1-1,0 0 1,0 0-1,1 1 1,0 0 0,1 0-1,0 1 1,-5 10-1,9-15-35,0 1 0,0-1 0,0 0 0,1 0 0,0 1 0,0-1 0,1 0 0,0 1 0,0-1-1,0 1 1,1-1 0,0 1 0,0-1 0,1 0 0,-1 0 0,1 1 0,1-1 0,-1 0 0,1-1 0,0 1 0,0 0 0,1-1 0,4 6 0,-2-4 4,1 0-1,-1-1 1,1 1 0,0-1 0,1-1 0,0 1 0,0-1 0,0-1 0,0 1 0,1-1 0,-1-1 0,1 0 0,0 0 0,0-1-1,11 2 1,225 16 491,-166-17-470,-1 4 1,0 3 0,121 31-1,-140-25 8,0-3 0,95 10 0,125-7 102,-72-6-87,-104-3-16,-1-3-1,205-22 1,236-41 542,-179 26 512,-28 4-1045,-254 14 195,139-42-1,-53 10 98,-119 32-254,-1-2 0,69-35 0,-78 33 54,-35 18-95,0-2 0,0 1 1,0 0-1,0-1 0,0 0 0,-1 0 0,1 0 1,-1 0-1,0 0 0,3-5 0,-5 7-8,-1 0 1,1 0-1,-1 1 0,1-1 0,-1 0 0,0 0 1,0 0-1,1 1 0,-1-1 0,0 0 0,0 0 0,0 0 1,0 0-1,0 0 0,0 1 0,0-1 0,0 0 1,0 0-1,0 0 0,-1 0 0,1 0 0,0 0 0,-1-1-4,-1 1-1,1 0 1,0 0-1,0 0 0,0 0 1,0 0-1,-1 0 1,1 0-1,-1 0 0,1 0 1,-1 0-1,1 1 1,-1-1-1,1 1 0,-1-1 1,-1 0-1,-178-43 28,-2 7 0,-189-13 0,-441 11 67,-23 47-277,483 7 145,-88 1-317,420-16-229,-70 2-1639,32 6-3137,19 1-1208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2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1739 232 4869,'0'0'160,"1"0"1,-1-1 0,1 1 0,-1-1 0,0 1-1,1 0 1,-1-1 0,0 1 0,0-1 0,1 1-1,-1-1 1,0 1 0,0-1 0,0 1 0,0-1-1,1 1 1,-1-1 0,0 1 0,0-1 0,0 1-1,0-1 1,0 0 0,0 1 0,0-1 0,-1 1-1,1-1 1,0 1 0,0-1 0,0 1 0,0-1-1,-1 0 1,-16-13 2358,-33-6-653,44 18-1318,-87-27 950,-1 4-1,-2 5 1,-170-15-1,-295 22-13,521 14-1421,1 1 0,0 3-1,1 1 1,-69 20 0,85-19-47,0 1 1,0 1 0,1 1-1,1 1 1,0 1 0,0 1 0,1 0-1,1 1 1,-25 25 0,36-30-2,-1 0 0,2 0 1,-1 0-1,1 1 1,1 0-1,0 1 0,0-1 1,1 1-1,1 0 1,0 0-1,0 0 0,1 0 1,0 1-1,1-1 1,0 0-1,1 1 0,2 20 1,-1-22-12,1-1 0,0 1 0,0-1 0,1 1 1,0-1-1,0 0 0,1 0 0,1 0 0,-1-1 0,1 1 0,1-1 1,0 0-1,0-1 0,0 0 0,1 1 0,0-2 0,0 1 0,1-1 1,0 0-1,0-1 0,10 5 0,11 3 24,1-2 0,0-1 0,1-1 0,0-2 0,1-1 1,38 3-1,199-3 44,-180-7-63,71 0 77,193-27 0,-288 19-66,0-3-1,-1-4 0,0-1 0,-2-4 1,107-51-1,-146 60-9,0-1 0,-1-1 0,38-32 1,-55 42 12,0 0-1,-1 0 1,1-1 0,-1 1 0,0-1 0,0 0 0,0-1 0,-1 1 0,0-1 0,0 1-1,0-1 1,-1 0 0,0 0 0,0 0 0,0 0 0,-1-1 0,0 1 0,0 0 0,-1-1 0,1 1-1,-2-10 1,-1 11 18,0 0 0,0-1-1,0 1 1,-1 0 0,0 0 0,0 1-1,0-1 1,-1 1 0,1-1-1,-1 1 1,0 0 0,0 1-1,-1-1 1,1 1 0,-1-1-1,-6-2 1,-12-8 91,-49-19 1,67 31-118,-176-59 138,-1-1-658,180 61 407,-32-17-1611,18-1-2816,11 6-1267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3:5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12908,'0'0'555,"9"7"-560,16 10 25,1-2 1,1 0-1,0-2 1,1-1-1,0-1 0,1-1 1,52 10-1,7-4 35,132 8-1,-68-19-38,171-15 0,152-39 410,-36 3 296,370 1 489,-84 7-673,-6-40 457,-587 57 657,216-6 0,-337 28-1776,-9-1-100,0 0 1,0 1-1,-1-1 1,1 0-1,0 0 1,-1 0-1,1 0 1,0 0-1,0 0 1,-1-1 0,1 1-1,0-1 1,-1 1-1,1-1 1,0 1-1,-1-1 1,1 0-1,-1 0 1,1 0 0,-1 0-1,0 0 1,1 0-1,-1 0 1,0 0-1,0-1 1,0 1-1,0-1 1,0 1-1,0 0 1,0-1 0,0 1-1,0-1 1,-1 0-1,1 1 1,-1-1-1,1 0 1,-1-1-1,15-46-7986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3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38 160 4484,'0'0'11520,"-7"-8"-9443,-18-28-630,24 34-1377,0 1-1,1-1 1,-1 1 0,0-1 0,1 0 0,-1 1 0,1-1 0,0 0-1,0 1 1,0-1 0,0 0 0,0 0 0,0 1 0,0-1-1,0 0 1,1 0 0,-1 1 0,1-1 0,-1 1 0,1-1-1,-1 0 1,1 1 0,1-2 0,25-30 701,-21 26-432,28-21 636,-33 27-968,-1 1 1,1-1-1,-1 0 0,1 1 1,0 0-1,0-1 1,-1 1-1,1-1 1,0 1-1,0 0 1,-1 0-1,1-1 1,0 1-1,0 0 1,0 0-1,0 0 1,-1 0-1,1 0 1,0 0-1,0 0 1,0 0-1,-1 0 1,1 0-1,0 1 1,0-1-1,0 0 1,-1 1-1,1-1 1,0 0-1,0 1 1,-1-1-1,1 1 1,0-1-1,-1 1 1,1-1-1,0 1 1,-1-1-1,1 1 1,-1 0-1,1-1 1,-1 1-1,0 0 1,1 0-1,-1-1 0,0 1 1,1 0-1,-1 0 1,0 0-1,0-1 1,1 2-1,1 12 65,0 1-1,-1-1 1,0 1-1,-3 26 0,1-26-56,0 0-1,1-1 0,1 1 1,0-1-1,3 16 0,-3-28-15,-1-1 0,1 1 0,-1 0 0,1-1 0,0 1 0,-1 0 0,1-1 0,0 1 0,0-1 0,0 1 0,0-1 0,0 1 0,0-1-1,1 0 1,-1 0 0,0 0 0,1 0 0,-1 1 0,1-2 0,-1 1 0,1 0 0,-1 0 0,1 0 0,2 0 0,0-1 37,-1 1 1,1-1-1,0 0 1,-1 0-1,1-1 1,-1 1-1,1-1 0,-1 0 1,1 1-1,-1-2 1,5-1-1,6-3 229,0-1 0,-1-1 0,0 0 0,17-15-1,-1-1 301,-1-2 0,-2-1-1,31-40 1,-56 66-384,2 40-1201,-2-38 772,0 0-1,0-1 0,0 1 0,1-1 0,-1 0 1,0 1-1,0-1 0,1 0 0,-1 0 0,0 0 1,1 0-1,-1 0 0,0 0 0,0 0 0,1 0 1,-1 0-1,0-1 0,1 1 0,-1 0 0,0-1 1,0 1-1,0-1 0,0 0 0,1 1 0,-1-1 1,0 0-1,0 0 0,0 1 0,0-1 0,-1 0 1,1 0-1,1-2 0,17-18-5196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36 158 8552,'0'0'7159,"8"-11"-5387,3-5-1143,1 2 1,0-1-1,1 2 0,1-1 1,0 2-1,0 0 0,21-12 0,-33 23-576,3-3 65,0 1 1,1 0 0,0 0 0,-1 0-1,1 1 1,0 0 0,0 0 0,11-1-1,-17 3-111,1 0 0,-1 0-1,1 0 1,-1 0 0,0 0 0,1 0-1,-1 1 1,0-1 0,0 0-1,1 0 1,-1 0 0,0 0 0,1 1-1,-1-1 1,0 0 0,0 0-1,1 1 1,-1-1 0,0 0 0,0 1-1,0-1 1,1 0 0,-1 1-1,0-1 1,0 0 0,0 1 0,0-1-1,0 0 1,0 1 0,0-1-1,0 0 1,0 1 0,0-1 0,0 0-1,0 1 1,0-1 0,0 0-1,0 1 1,0-1 0,0 0 0,0 1-1,0-1 1,0 0 0,-1 1-1,-6 17 312,-6 1-18,-1 0-1,-1-2 1,-1 0 0,-32 27 0,31-30 26,0 1 0,2 0-1,-1 2 1,2 0 0,-21 31 0,34-46-318,-1 1 1,1-1-1,0 1 1,0-1-1,0 1 1,0-1-1,0 1 1,0 0-1,1 0 1,-1-1-1,1 1 1,0 0-1,0 0 1,0 0-1,0 0 1,1 3-1,-1-5-11,1 0-1,0 1 1,0-1-1,0 1 1,0-1-1,0 0 1,0 0 0,1 0-1,-1 1 1,0-1-1,0 0 1,1-1-1,-1 1 1,1 0-1,-1 0 1,1-1 0,-1 1-1,1 0 1,-1-1-1,1 0 1,0 1-1,-1-1 1,1 0-1,0 0 1,-1 0 0,1 0-1,2 0 1,9 0-367,1-1-1,-1-1 1,0 0 0,1 0 0,-1-1 0,14-6 0,77-34-6445,-97 39 6110,47-21-5701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3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16 6726,'0'0'11024,"-9"0"-9369,4 0-1594,1 0-1,-1 1 1,1 0-1,0 0 1,-1 0-1,1 0 1,0 1-1,0 0 1,0 0-1,0 0 1,0 0-1,0 0 1,0 1-1,1 0 1,-1 0-1,1 0 1,0 0-1,0 0 1,0 1-1,1-1 1,-1 1-1,1 0 1,-1 0-1,1 0 1,0 0-1,-1 4 1,-6 11 28,1 0 0,-9 28 1,16-42-5,-1 1 0,1-1 1,0 0-1,0 1 0,0-1 1,1 1-1,0-1 0,0 1 1,0-1-1,1 0 0,-1 1 1,1-1-1,1 1 0,2 7 1,-3-11-51,1-1 0,-1 1 0,1 0 0,-1-1 1,1 0-1,-1 1 0,1-1 0,0 0 0,0 0 0,0 0 1,0 0-1,0 0 0,0 0 0,0 0 0,0-1 0,0 1 1,0-1-1,0 0 0,0 1 0,0-1 0,0 0 0,1 0 1,-1 0-1,0-1 0,3 0 0,1 1 151,1-2 0,0 1 0,-1-1 0,0 0 0,1 0 0,-1-1 0,7-3 0,0-2 45,-1-1 0,-1 0 0,1 0 0,-1-1 0,-1 0 0,16-21 0,-21 25-89,-1 0 0,1 0 1,-2-1-1,1 1 1,-1-1-1,0 0 1,0 0-1,0-1 0,-1 1 1,-1-1-1,1 1 1,-1-1-1,0 1 0,-1-14 1,0 18-133,0 1 0,-1 0 0,1-1 0,-1 1 0,0-1 0,1 1 1,-1 0-1,0 0 0,-1-1 0,1 1 0,0 0 0,0 0 0,-1 0 0,1 0 0,-1 1 0,0-1 1,0 0-1,0 1 0,1-1 0,-1 1 0,-1-1 0,-2-1 0,1 2 43,0-1 1,-1 1-1,1 0 0,0 0 1,-1 0-1,1 0 0,-1 1 1,1 0-1,-1 0 0,1 0 0,-1 0 1,-4 2-1,4-1-155,-1 0-1,1 0 1,0 1-1,0 0 1,0 0-1,0 0 1,0 1 0,1 0-1,-1-1 1,-5 6-1,8-6-158,0 0-1,0 0 1,0 0 0,0 0-1,0 0 1,1 1 0,-1-1-1,1 1 1,-1-1-1,1 1 1,0 0 0,0-1-1,0 1 1,0 0 0,1 0-1,-1 0 1,1-1-1,0 1 1,-1 4 0,2-7 67,-1 0 0,0 1 1,0-1-1,0 0 0,0 1 0,0-1 1,0 1-1,1-1 0,-1 0 1,0 1-1,0-1 0,0 0 0,1 0 1,-1 1-1,0-1 0,0 0 1,1 1-1,-1-1 0,0 0 0,1 0 1,-1 0-1,0 1 0,1-1 1,-1 0-1,0 0 0,1 0 0,-1 0 1,1 0-1,-1 0 0,0 0 1,1 0-1,-1 0 0,1 0 0,-1 0 1,0 0-1,1 0 0,-1 0 1,0 0-1,1 0 0,-1 0 0,1 0 1,3-1-1894,18 1-8120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3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8808,'0'0'6470,"-10"61"-4452,1-33-865,-1 7-288,-2 0-352,-1 0-225,-1 0 64,-2 0 513,0-4 192,0-6-288,6-3-385,-3-7-224,9-7-96,4-5-192,0-15-4676,4-13-1891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54 12876,'-9'7'2125,"8"-6"-2059,-8 6 502,1-1-1,0 1 0,1 1 1,-9 9-1,14-14-443,-1 0-1,1 1 0,0-1 1,0 1-1,0-1 0,1 1 1,-1-1-1,1 1 1,0 0-1,0 0 0,0-1 1,1 1-1,-1 0 1,1 0-1,0 0 0,0 0 1,0 0-1,2 4 0,-2-6-119,1-1-1,-1 1 1,1-1-1,0 0 0,0 1 1,0-1-1,0 0 1,0 0-1,0 0 0,0 1 1,0-1-1,0 0 0,1-1 1,-1 1-1,0 0 1,1 0-1,-1 0 0,1-1 1,-1 1-1,0-1 1,1 1-1,0-1 0,-1 0 1,1 1-1,-1-1 0,1 0 1,-1 0-1,1 0 1,-1 0-1,1 0 0,0-1 1,2 0-1,1 1 100,1-1 1,-1 0-1,1 0 0,-1-1 0,0 0 1,1 0-1,-1 0 0,6-4 0,-4 2 60,0-1-1,-1 0 0,0 0 1,0 0-1,0-1 0,-1 0 1,0 0-1,0-1 0,-1 1 1,1-1-1,-1 0 0,-1 0 1,1 0-1,-1-1 0,-1 1 1,1-1-1,-1 1 1,0-1-1,-1 0 0,0 0 1,0-13-1,-1 19-157,0 1 1,0 0 0,0 0-1,0 0 1,0 0 0,-1 0-1,1 0 1,0 0-1,-1 0 1,1 0 0,-1 0-1,1 0 1,-1 0 0,1 0-1,-1 0 1,0 0-1,1 0 1,-1 0 0,0 1-1,0-1 1,1 0 0,-1 1-1,0-1 1,0 0-1,0 1 1,-2-1 0,1 0 7,0 1 1,0-1 0,-1 1-1,1 0 1,0 0 0,0 0-1,-1 0 1,1 1 0,0-1-1,0 0 1,-1 1 0,-2 1 0,-2 0 12,0 1 0,0 0 0,1 1 0,-1 0 0,1 0 1,-1 0-1,-5 6 0,0 3-219,0 1 0,0 0 0,2 0 0,-16 28 0,22-36 64,1 2 0,-1-1 0,1 0 0,1 1 0,-1-1 0,1 1 0,1 0 0,-1 0 0,1-1 0,1 1 0,-1 0 0,1 0 0,2 10 0,-2-16-173,1 0 0,0 0 0,0 0 0,0 0 0,1 0 0,-1-1 0,0 1 0,1 0 0,-1 0 0,1-1 0,-1 1 0,1-1 0,0 0 0,0 1 0,0-1 0,0 0 0,0 0 0,0 0-1,0 0 1,0 0 0,0-1 0,0 1 0,0-1 0,1 1 0,-1-1 0,0 0 0,0 0 0,1 0 0,-1 0 0,4-1 0,26 2-5020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10826,'0'11'1543,"0"3"-1185,-1-3 186,1 0 0,0 0 1,1 0-1,0-1 0,5 19 1,-5-26-426,0 0 0,1 0 0,-1 0 0,1 0 0,-1 0 1,1 0-1,0 0 0,0 0 0,0-1 0,1 1 0,-1-1 0,1 1 0,-1-1 1,1 0-1,0 0 0,0 0 0,-1-1 0,2 1 0,-1-1 0,0 1 0,0-1 1,0 0-1,0 0 0,1 0 0,3 0 0,-2-1 199,1 1 0,0-1 0,0 0 0,0 0 0,0 0 0,0-1 0,0 0 0,0 0 0,0-1 0,-1 1 0,1-1 0,0-1 0,-1 1 0,8-5 0,-10 5-125,0 0 0,-1 0 0,1-1 1,-1 1-1,1 0 0,-1-1 0,0 1 1,0-1-1,0 0 0,0 0 0,-1 0 1,1 0-1,-1 0 0,0 0 0,1 0 1,-1 0-1,-1-1 0,1 1 0,0 0 0,-1 0 1,0-1-1,0 1 0,0-1 0,0 1 1,0 0-1,-1-1 0,-1-4 0,1 5-151,0 1-1,0 0 1,-1 0 0,1-1-1,-1 1 1,0 0-1,1 1 1,-1-1-1,0 0 1,0 0 0,0 1-1,0-1 1,-1 1-1,1 0 1,0 0-1,-1-1 1,1 1 0,0 1-1,-1-1 1,1 0-1,-1 1 1,1-1-1,-1 1 1,-3 0-1,-5-2-67,0 1 0,0 1-1,0 0 1,-16 2 0,25-1-88,0-1 1,1 1 0,-1-1-1,0 1 1,1 0-1,-1 0 1,1 0-1,-1-1 1,1 2-1,0-1 1,-1 0-1,1 0 1,0 0 0,0 0-1,0 1 1,0-1-1,0 1 1,-2 2-1,-2 7-3481,2 0-3984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9 7719,'0'0'16741,"-11"-2"-15812,7 1-871,0 0-43,1 0 0,0 0-1,-1 0 1,1 0 0,-1 1 0,1 0-1,-1 0 1,1 0 0,0 0 0,-1 0 0,1 1-1,-1-1 1,1 1 0,0 0 0,-1 0-1,1 0 1,0 0 0,0 1 0,0 0 0,0-1-1,0 1 1,0 0 0,0 0 0,-3 4-1,-26 28 104,2 1 0,-51 76-1,69-92 41,0 1 0,2 1 1,0 0-1,1 0 0,2 1 0,0 0 0,-7 43 0,13-60-149,0 0 0,1 0-1,-1 0 1,1 0 0,0 0 0,1 0-1,-1 0 1,1-1 0,0 1 0,0 0 0,1 0-1,-1 0 1,1-1 0,0 1 0,1-1-1,-1 1 1,5 5 0,-3-6-6,0-1 0,0 0 0,0 0 0,0 0 0,1-1 0,-1 1 1,1-1-1,-1 0 0,1-1 0,0 1 0,0-1 0,0 0 0,0 0 0,0 0 0,0-1 0,0 0 0,5 0 0,-1 0 45,0-1 0,-1 0 0,1-1-1,0 0 1,-1 0 0,0 0-1,1-1 1,-1-1 0,-1 0-1,1 0 1,0 0 0,10-8-1,-14 9 22,0 0-1,0-1 0,0 1 0,0 0 1,-1-1-1,0 0 0,0 0 0,0 0 1,0 0-1,0-1 0,-1 1 0,0-1 1,0 1-1,0-1 0,0 0 1,-1 0-1,0 1 0,0-1 0,0 0 1,-1 0-1,1 0 0,-1-1 0,-1-5 1,1 10-52,0-1 0,-1 1 1,1-1-1,-1 0 1,0 1-1,1-1 1,-1 1-1,0 0 0,0-1 1,0 1-1,0 0 1,0-1-1,0 1 0,0 0 1,0 0-1,-1 0 1,1 0-1,0 0 0,-1 0 1,1 0-1,-2 0 1,-1-1-6,0 1 1,-1-1-1,1 1 1,0 0-1,-1 1 0,1-1 1,0 1-1,-5 0 1,1 0-17,0 1 0,1-1-1,-1 1 1,1 1 0,-1 0 0,1 0 0,0 0 0,0 1 0,-8 4-1,9-3-4,1 1 0,0 0 0,0 0 0,1 0 0,0 1-1,-6 9 1,8-13 5,1 0 1,1 0-1,-1-1 0,0 1 0,0 0 0,1 0 1,-1 0-1,1 0 0,0 0 0,-1 0 0,1 0 0,0 3 1,0-5-2,1 1 1,-1 0-1,0 0 1,1 0 0,-1 0-1,0-1 1,1 1-1,-1 0 1,1-1 0,-1 1-1,1 0 1,0-1 0,-1 1-1,1 0 1,0-1-1,-1 1 1,1-1 0,0 0-1,0 1 1,-1-1-1,1 1 1,0-1 0,0 0-1,0 0 1,0 1-1,-1-1 1,1 0 0,0 0-1,1 0 1,8 1 1,0-1 0,0 1-1,1-2 1,-1 0 0,0 0 0,0-1 0,-1 0 0,1 0 0,0-1 0,13-6 0,10-7 0,50-31 0,10-5 5,-93 52-2,0 0 0,0-1 0,0 1 0,0 0 0,0 0 0,1 0 0,-1 0 0,0 0 0,0-1 0,0 1 0,0 0 0,1 0 0,-1 0 0,0 0 0,0 0 0,0 0 0,1 0 0,-1 0 0,0 0 0,0 0 0,1 0 0,-1 0 0,0 0 0,0 0 0,0 0 0,1 0 0,-1 0 0,0 0 0,0 0 0,0 0 0,1 0 0,-1 0 0,0 0 0,0 0 0,0 0 0,1 1 0,-1-1 0,0 0 0,0 0 0,0 0 0,0 0 0,1 0 0,-1 1 0,0-1 0,0 0 0,0 0 0,0 0 0,0 0 0,0 1 0,0-1 0,0 0 0,1 0 0,-1 1 0,0-1 0,0 0 0,0 0 0,0 0 0,0 1 0,0-1 0,0 0 0,0 0 0,0 1 0,-4 10 0,4-11 0,-42 74 4,34-62-19,0 0 0,1 0-1,0 1 1,1-1 0,0 1-1,1 1 1,0-1 0,2 1-1,-5 22 1,8-36-24,0 1 0,0-1 1,0 1-1,0-1 0,0 0 0,0 1 0,1-1 1,-1 1-1,0-1 0,0 0 0,0 1 0,0-1 1,1 1-1,-1-1 0,0 0 0,0 1 0,0-1 0,1 0 1,-1 1-1,0-1 0,1 0 0,-1 0 0,0 1 1,1-1-1,-1 0 0,0 0 0,1 1 0,-1-1 1,1 0-1,-1 0 0,0 0 0,1 0 0,-1 0 1,1 0-1,-1 0 0,0 0 0,1 1 0,-1-2 1,1 1-1,-1 0 0,1 0 0,-1 0 0,0 0 1,1 0-1,-1 0 0,1 0 0,-1-1 0,23-8-2048,-14 2 375,0 0 1,0-1-1,-1 0 1,15-19-1,8-13-6258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13805,'0'0'8296,"-16"63"-8008,12-28-256,-3 3 0,1 4-384,-1 1-481,0-5-416,-1-5 128,3-8 224,2-9-833,0-12-992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12236,'0'0'7810,"10"-9"-6593,1 0-932,1 1 1,0 1 0,0-1-1,1 2 1,-1 0-1,1 0 1,1 1 0,-1 1-1,19-4 1,1 3 276,58-4 0,-82 9-552,-1 0 0,0 0 0,0 1 0,0 0 0,0 0 0,0 1 0,0 0 0,0 1 0,0-1 0,-1 2 0,0-1 0,15 9 0,-20-10 12,1 1-1,-1 0 1,0-1-1,1 1 1,-1 0-1,0 0 0,-1 0 1,1 0-1,0 0 1,-1 1-1,0-1 1,0 0-1,0 1 1,0-1-1,0 1 0,-1-1 1,1 1-1,-1 0 1,0-1-1,0 1 1,-1-1-1,1 1 1,-1-1-1,1 1 0,-1-1 1,0 1-1,-2 2 1,-2 8 281,-1 0 0,0-1 0,-1 0 0,0 0 0,-10 13 0,-1-1 41,-1-1 1,-1-2-1,-1 0 1,0-1 0,-2-1-1,-1-1 1,0-1 0,-36 20-1,55-35-323,-1 0 0,1-1-1,-1 1 1,0-1-1,0-1 1,0 1 0,0-1-1,0 0 1,-6 0 0,10-1-44,0 0 0,0 0 0,1 0 0,-1-1 0,0 1-1,0-1 1,1 1 0,-1-1 0,0 1 0,1-1 0,-1 0 0,0 0 0,1 0 0,-1 0 0,1 0 0,0 0 0,-1 0 0,1-1 0,0 1 0,0 0 0,-1-1 0,1 1 0,0-1 0,1 1 0,-1-1 0,0 0 0,0 1 0,1-1 0,-1 0 0,1 0 0,-1 1 0,1-1 0,0-3 0,-2-4-617,1 0 0,1 0 0,0 0 0,0 0 1,0 1-1,1-1 0,1 0 0,-1 0 0,6-13 1,-4 14-916,0 0 0,1 1 1,0-1-1,1 1 1,-1 0-1,7-8 0,12-11-8214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76 13613,'0'0'7522,"7"8"-5974,-2-1-1380,-1 0 0,1 0 0,-1 0 0,0 0 0,-1 1 0,0-1 0,0 1 0,-1 0 0,0 0 0,0 0 0,-1 0 0,0 0 0,0 0 0,-1 14 0,-2 15 13,-1 1 0,-2-1 0,-1 0 0,-17 52 1,-2 11-400,21-86-1638,2-13-1324,-2-23-3656,1 1 4796,-9-19-2220</inkml:trace>
  <inkml:trace contextRef="#ctx0" brushRef="#br0" timeOffset="1">1 97 8008,'0'0'6646,"7"-8"-4014,-2 1-2340,1 1 0,-1 1 0,1-1 0,0 1 1,1 0-1,-1 1 0,1-1 0,0 1 0,0 1 1,1-1-1,-1 1 0,1 1 0,-1-1 0,12-1 1,23-4 535,1 2 1,57-2 0,-82 8-775,1 0 0,-1 1 0,0 1 0,0 1 1,0 0-1,-1 2 0,1 0 0,19 8 0,-34-12-19,0 1 0,0-1-1,-1 0 1,1 1 0,0 0 0,-1-1 0,1 1-1,-1 0 1,0 0 0,1 1 0,-1-1-1,0 0 1,-1 1 0,1-1 0,0 1 0,-1 0-1,1-1 1,-1 1 0,0 0 0,0 0 0,1 4-1,-1-3 79,-1 0 0,-1 0-1,1 0 1,-1 0-1,1 0 1,-1 0 0,0-1-1,-1 1 1,1 0 0,-1 0-1,1-1 1,-1 1-1,0-1 1,-4 5 0,-5 6 284,0-2 1,0 1-1,-2-1 1,1-1-1,-2 0 0,-21 13 1,25-17-302,0-1 0,-1 0 0,1-1 0,-1 0 0,0-1 0,0 0 1,-1 0-1,0-1 0,1-1 0,-14 1 0,24-3-150,-1 0 0,1 0 0,0 0 0,0 0 0,-1 0 0,1 0 0,0-1 0,0 1 0,0 0 0,0-1 0,-1 1 0,1-1 0,0 0 0,0 1 0,0-1 0,0 0 0,0 1 0,0-1 0,0 0 0,1 0 0,-1 0 0,0 0 0,0 0 0,1 0 0,-1 0 0,0 0 0,1 0 0,-1 0 0,0-2 0,-3-39-7138,4 37 5717,0-30-9661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4:5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1904 117 2883,'-15'-2'1019,"-57"-5"1494,-74 3 0,-38-2-241,144 0-1753,1-2 0,0-1 0,-41-15-1,43 12-370,0 1-1,-1 2 0,-56-6 0,26 11-69,0 4 0,0 3 0,0 2 0,0 4 0,-81 20-1,104-17-3,0 2 0,1 1 0,0 3 0,2 2-1,0 1 1,1 2 0,1 2 0,-54 45 0,80-58-99,0 2 0,1-1 1,0 2-1,2 0 0,-1 0 1,2 1-1,0 1 0,1-1 1,0 1-1,2 1 0,0 0 0,1 0 1,-4 21-1,5-14 13,2 0 0,1 0 0,1 0 0,0 0 0,3 0 0,0 0 0,1 0 0,1 0-1,10 31 1,-4-25 6,1-1-1,1 0 1,1 0-1,2-2 1,1 0-1,1 0 0,1-2 1,1 0-1,2-1 1,1-1-1,0-1 1,2-1-1,0-1 0,2-1 1,53 32-1,-31-30 72,0-2 0,1-2 0,1-3 0,68 13 0,213 19 13,-290-42-80,648 47 58,-381-33-43,1144 11 51,-1338-33-41,0-6 0,-1-4 0,-1-5 0,0-5 0,-2-5-1,144-57 1,-220 69 14,0-1-1,0-2 1,-2-1-1,-1-2 0,0-1 1,-2-1-1,-1-2 1,-1-1-1,-1-1 1,-1-1-1,-1-1 0,-2-1 1,-2-1-1,0-1 1,-3-1-1,27-71 1,-39 90-45,-1-1 0,-1 1 0,-1-1 0,0 0 1,-1 0-1,0 0 0,-2 0 0,0 0 0,0 0 1,-2 1-1,0-1 0,0 0 0,-2 1 1,0 0-1,-1 0 0,0 0 0,-14-22 0,8 18-2,-1 1 0,-1 0 0,0 1 0,-1 1 0,-1 0-1,-1 1 1,0 1 0,-1 0 0,0 1 0,-1 2 0,0-1-1,-23-8 1,-24-6 232,-2 2 0,-1 3-1,-85-14 1,-219-18 1101,281 42-1194,-957-52-17,708 61-159,-408 6 243,669 2-228,1 3 0,0 4 0,1 4 0,1 2 0,1 4 0,0 4 0,2 2 0,-108 61 0,175-86-511,0 0 1,0-1-1,0 0 1,0 0-1,0 0 1,-1-1-1,-11 2 1,2-5-4984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8616,'0'0'-1537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4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5285,'0'0'1708,"2"-10"107,2-2-1209,-2 7-296,0 0 1,-1 0 0,0 0 0,0 0-1,0 0 1,-1 0 0,1-8-1,24 15 256,333 48 1391,-175-30-1896,-11 3 28,72 10 75,276 3-1,-308-37-79,0-9 0,285-49-1,-379 36-108,79-16 726,204-13 1,120 40-605,-192 9-45,-162-7-46,-92 4-11,0 2-1,77 8 0,-98 11-1067,-47-12 718,-1-1 0,1 1-1,-1-1 1,1-1 0,0 1 0,0-1-1,0-1 1,12 1 0,3-5-2784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2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1057,'0'0'4004,"51"-11"-4325,-42 11 257,1 0-288,-3 4 256,4 0 288,-2 0-64,1-2-160,-2 0 32,0-2 192,-2 0-192,0 0-32,-1 0-832,-3 0-2211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2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3235,'0'0'7079,"-21"4"-6311,23-4-3202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9:2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130 6278,'-14'13'722,"-14"-3"6596,-15 5-4856,34-11-2217,-1-1 1,0 1-1,1-2 0,-1 0 1,0 0-1,-18 1 1,-165-19 3151,181 15-3218,-97-2 189,89 4-357,0-1 0,-1 0 0,1-2-1,0 0 1,0-1 0,-39-12-1,40 8 78,-2 2-1,1 0 1,-1 0-1,1 2 1,-1 1 0,-41 0-1,-125 22 24,127-11-67,-81 2 0,64-13 322,52 0-365,0 1 0,0 1 0,0 1 0,0 1 0,0 1 0,1 2 0,-33 10-1,55-15 2,-27 10-4,1 1 0,1 1-1,-51 30 1,71-37-13,0 0 1,1 0-1,-1 1 0,1 0 0,0 0 0,1 0 1,0 1-1,0 0 0,0 0 0,1 0 0,0 0 1,0 1-1,1 0 0,0 0 0,0 0 1,1 0-1,0 0 0,-2 16 0,3-12-4,0 1-1,0-1 1,2 1-1,-1-1 1,2 1 0,4 20-1,-4-25-8,1-1-1,0 0 1,0 0-1,1 0 0,0-1 1,0 1-1,1-1 1,0 0-1,0 0 1,0 0-1,1-1 1,6 6-1,19 13-16,0-1 1,2-2-1,1-1 1,1-1-1,0-2 0,1-2 1,1-1-1,0-2 0,1-1 1,0-2-1,0-2 1,1-1-1,73 0 0,613-36-787,-665 23 840,0-1 0,0-4 0,-1-2 0,-1-2 0,0-3 0,-1-3 0,-2-2 0,0-2 0,68-45 0,-112 62 58,-1-1 0,0 0 0,-1 0 0,0 0 0,-1-1 1,0-1-1,0 0 0,-1 0 0,-1 0 0,0 0 0,-1-1 0,0 0 0,-1 0 1,-1-1-1,0 1 0,0-1 0,0-23 0,-3 33-37,-1 0 0,0 0 0,0-1 0,0 1 0,0 0 0,-1 0 0,0 0 0,0 0 0,0 0 0,0 0 0,0 1 0,-1-1 0,0 1 0,0 0 0,0-1 0,0 1 0,0 0 0,0 1 0,-1-1 0,-5-3 0,-11-6 146,-1 0 0,-37-14-1,21 9-36,-108-47 553,123 57-520,0 0 1,-1 2-1,0 0 0,-41-2 1,-16 6-97,-89 10-1,168-9-146,0 1-1,0-1 0,0 0 0,-1 0 1,1 0-1,0 0 0,0 0 1,0 0-1,0 0 0,0 0 1,0 0-1,0-1 0,-1 1 0,1 0 1,0-1-1,0 1 0,0-1 1,0 1-1,0-1 0,0 1 0,1-1 1,-1 0-1,0 1 0,0-1 1,-1-1-1,1 0-238,1 0 0,0 0 0,-1 0 1,1-1-1,0 1 0,0 0 0,0 0 0,0 0 1,0 0-1,0 0 0,1 0 0,0-3 0,12-39-8107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9065,'0'0'8135,"3"-9"-7222,-2 5-847,0 0-1,1 0 0,-1 0 1,1 1-1,0-1 1,0 1-1,0-1 0,1 1 1,-1 0-1,1 0 0,0 0 1,0 0-1,0 0 1,0 1-1,0-1 0,0 1 1,1 0-1,-1 0 1,1 0-1,0 0 0,-1 1 1,1-1-1,0 1 1,0 0-1,0 0 0,0 1 1,6-1-1,54-1 1100,1 3 0,-1 2 1,123 24-1,-175-24-977,0-2 0,0 0 0,0 0 0,0-1 0,0 0 0,20-4 1,-28 3-93,0 0 0,0 0 1,0 0-1,0-1 1,0 0-1,0 1 0,0-1 1,0-1-1,-1 1 0,1 0 1,-1-1-1,0 0 1,0 0-1,0 0 0,0 0 1,0 0-1,-1-1 1,1 1-1,-1-1 0,0 1 1,0-1-1,1-4 1,-1-9 426,-2 7-502,6 11-7911,2 3 1927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15310,'0'0'10795,"2"12"-10486,-2-11-302,1 6 25,-1 0 0,1 0 0,-1 0-1,0-1 1,-1 1 0,0 0 0,0 0 0,0-1 0,-1 1 0,0 0 0,0-1 0,-1 0 0,-3 8 0,-11 14 112,-33 63 94,46-83-32,0 1 1,1 0 0,0 0 0,1 1-1,-1-1 1,2 0 0,-1 1-1,1 12 1,2-20-159,0-1 0,0 0 0,0 1 0,0-1 0,0 0-1,0 0 1,0 0 0,1 0 0,-1 0 0,0 0 0,1 0 0,-1 0-1,1 0 1,-1-1 0,1 1 0,-1 0 0,1-1 0,0 0 0,-1 1-1,1-1 1,-1 0 0,1 0 0,0 0 0,-1 0 0,1 0 0,0 0 0,-1 0-1,3-1 1,52-2 529,-35-1-598,0 0 0,-1-2 0,32-12 1,-39 13-1354,-1-1 0,0 0 0,18-13 0,-13 2-3532,-9 3-2039,-2-3-6091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14830,'0'0'2947,"-28"47"0,14-15-833,4 6 64,-3 2-417,8-1-800,2-3-705,3-5-223,3-5-66,9-6-991,6-7-1411,-3-8-928,3-5-2691,-2-4-5541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14286,'0'0'8616,"0"59"-6630,-7-23-897,2 7-833,1 0-192,4-2-32,0-3-64,0-7-833,4-4-1025,2-10 545,-1-4-385,-4-8-95,-12-19-15824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11627,'0'0'6417,"2"-8"-4068,-1 4-2204,1 1 1,-1-1 0,0 0 0,1 1 0,0-1-1,0 1 1,0 0 0,0 0 0,0 0-1,1 0 1,-1 0 0,1 0 0,0 0 0,0 1-1,0 0 1,0-1 0,0 1 0,1 0-1,-1 0 1,1 1 0,-1-1 0,1 1 0,0 0-1,-1 0 1,6-1 0,27-6 118,1 1-1,1 1 1,-1 3 0,40 0-1,-75 3-265,0 0 0,0 0 0,0-1 1,0 1-1,-1 0 0,1 1 0,0-1 0,0 0 0,0 1 0,0-1 0,0 1 0,-1-1 0,1 1 0,0 0 0,0-1 0,-1 1 0,1 0 0,-1 0 0,1 1 0,-1-1 0,1 0 0,-1 0 0,1 1 0,-1-1 0,0 1 0,0-1 0,0 1 0,0-1 0,0 1 0,0 0 0,0 0 0,-1-1 0,1 1 0,-1 0 0,1 0 0,-1 0 0,0 0 0,1-1 0,-1 1 0,0 0 0,0 0 0,0 0 0,-1 0 0,1 0 0,0 0 0,-1 0 0,1-1 0,-1 1 0,0 0 0,-1 2 0,-1 2 69,0 1 0,-1 0 0,0-1-1,0 0 1,-1 0 0,1 0 0,-1-1 0,-8 7 0,-52 40 835,40-34-484,-62 44 1141,88-62-1559,-1 0 0,0 0 1,0 1-1,0-1 0,1 0 0,-1 0 1,0 0-1,0 0 0,0 0 1,0 0-1,1 0 0,-1 0 0,0 0 1,0 0-1,0 1 0,0-1 1,1 0-1,-1 0 0,0 0 0,0 0 1,0 1-1,0-1 0,0 0 1,0 0-1,0 0 0,0 0 1,0 1-1,1-1 0,-1 0 0,0 0 1,0 0-1,0 1 0,0-1 1,0 0-1,0 0 0,0 0 0,0 1 1,0-1-1,0 0 0,0 0 1,-1 0-1,1 0 0,0 1 0,0-1 1,0 0-1,0 0 0,0 0 1,0 0-1,0 1 0,0-1 0,-1 0 1,1 0-1,0 0 0,0 0 1,0 0-1,0 1 0,0-1 1,-1 0-1,16-1-55,18-3-645,-15 0 423,0 2-1,0 0 0,0 1 0,0 1 1,31 3-1,-45-2 257,-1 0 0,0-1 0,1 2 0,-1-1 1,0 0-1,1 1 0,-1-1 0,0 1 0,0 0 0,0 0 0,-1 0 0,1 0 1,0 1-1,-1-1 0,1 1 0,-1-1 0,0 1 0,0 0 0,0 0 1,0 0-1,-1 0 0,1 0 0,-1 1 0,1-1 0,-1 0 0,0 1 0,-1-1 1,1 0-1,-1 1 0,1-1 0,-1 1 0,0 0 0,0-1 0,-1 1 1,0 5-1,0-3 119,-1 0 1,0 0-1,0 0 0,0-1 1,0 1-1,-1-1 1,0 0-1,0 1 0,-1-1 1,1-1-1,-1 1 1,0 0-1,0-1 0,-1 0 1,1 0-1,-1 0 1,-10 5-1,2 0 493,-1-1 0,0-1 0,0 0 0,-1-1 0,-26 8 0,31-12-611,-1 0 0,1-1 0,-22-1 0,23 0-626,9 0 477,0 0 1,-1 0 0,1-1-1,0 1 1,0 0 0,0 0-1,0 0 1,0-1 0,0 1-1,-1 0 1,1 0-1,0-1 1,0 1 0,0 0-1,0 0 1,0-1 0,0 1-1,0 0 1,0 0 0,0-1-1,0 1 1,0 0 0,0 0-1,0-1 1,0 1 0,0 0-1,0 0 1,0 0 0,1-1-1,-1 1 1,0 0-1,0 0 1,0-1 0,0 1-1,0 0 1,1 0 0,-1 0-1,0 0 1,0-1 0,0 1-1,1 0 1,-1 0 0,0 0-1,0 0 1,0 0 0,1-1-1,-1 1 1,0 0 0,0 0-1,1 0 1,-1 0 0,11-11-4627,6-3-3005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0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8456,'0'0'2434,"9"-5"-2290,-4 3-129,-2 0-10,1 0-1,0 0 1,0 0 0,0 0-1,0 1 1,0 0 0,0-1 0,0 2-1,0-1 1,1 0 0,-1 1-1,0 0 1,0 0 0,1 0 0,-1 0-1,0 1 1,0 0 0,1 0-1,-1 0 1,0 0 0,0 1 0,5 2-1,23 16 109,-1 2 0,-1 1-1,-1 1 1,0 2 0,41 49 0,-52-51 77,0 0 0,-2 2 1,-1-1-1,-1 2 1,-1 0-1,-2 0 0,15 55 1,9 50 6,65 165 1,-54-175 546,35 148 1,-76-251-726,1 1 0,1-1 0,0 0 1,2 0-1,19 31 0,-24-44-6,0 0 0,1 0 0,0 0 1,0-1-1,1 0 0,-1 0 0,1 0 1,0-1-1,0 0 0,1 0 0,-1 0 0,1-1 1,0 0-1,0 0 0,0-1 0,0 0 0,0 0 1,1-1-1,9 1 0,-7-1-90,1-1 0,0 0 0,0-1 0,0 0 0,-1-1 0,1 0 0,0 0-1,-1-1 1,0-1 0,0 0 0,0 0 0,16-10 0,-16 8-674,-1-1-1,1-1 1,-1 0-1,0 0 1,-1-1 0,14-19-1,13-26-6780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6 265 19731,'0'0'5893,"0"47"-4483,-1-22-706,-2-1-640,2-2 0,1 0-128,0-5-1281,0-5-961,6-3-128,-1-8-481,1-1-2114,-1-1-1793</inkml:trace>
  <inkml:trace contextRef="#ctx0" brushRef="#br0" timeOffset="1">55 39 16335,'0'0'9449,"-17"-38"-26713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11531,'0'0'5146,"-2"11"-3582,-19 133 706,8-71 25,-6 136 0,18-197-2359,4 46-767,-3-57 811,0 1 0,1-1 0,-1 0 0,0 1 1,1-1-1,-1 1 0,1-1 0,-1 0 0,1 1 0,-1-1 0,1 0 0,0 0 0,0 1 0,0-1 0,-1 0 1,1 0-1,0 0 0,1 0 0,-1 0 0,0 0 0,0 0 0,0-1 0,0 1 0,1 0 0,-1-1 0,0 1 1,1-1-1,-1 1 0,0-1 0,1 0 0,2 1 0,-2-2-12,0 1 1,1-1-1,-1 0 0,0 0 1,0 0-1,0 0 0,1 0 1,-1-1-1,0 1 0,-1-1 1,1 1-1,0-1 1,0 0-1,-1 1 0,1-1 1,-1 0-1,1 0 0,-1 0 1,0 0-1,1-3 0,24-50-825,-25 51 809,18-51-1149,18-84 0,6-24 212,-39 154 2123,-1 10-331,-1 22 109,-5 35 200,1-47-997,-6 38 981,-2 69 0,9-105-1167,1 0 0,1 0 0,0 0-1,1 0 1,0-1 0,1 1 0,0-1 0,1 0 0,1 1 0,11 21 0,-9-27-2314,-1-5-2056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36 4740,'0'0'23116,"-10"-8"-22817,6 5-287,2 1-9,0-1 0,0 1-1,0 0 1,0 1 0,-1-1 0,1 0-1,-1 1 1,0-1 0,1 1-1,-1 0 1,0 0 0,0 0-1,0 0 1,0 0 0,1 1-1,-1-1 1,0 1 0,0 0-1,0 0 1,0 0 0,0 0 0,0 1-1,0-1 1,0 1 0,0-1-1,0 1 1,0 0 0,-3 2-1,-17 9 27,1 1-1,1 2 0,0 0 1,-29 27-1,42-34 30,-1 0-1,1 1 1,1 0 0,-1 0-1,2 1 1,-1 0 0,1 0-1,1 1 1,0 0 0,0 0 0,1 0-1,-3 12 1,7-21-50,-1 0 0,1 0 0,0 1-1,0-1 1,0 0 0,0 0 0,0 0 0,0 0 0,0 0 0,1 0 0,-1 1 0,1-1-1,-1 0 1,1 0 0,0 0 0,0 0 0,0-1 0,0 1 0,0 0 0,0 0-1,1-1 1,1 3 0,0-1 12,0-1-1,0 0 0,1-1 1,-1 1-1,0 0 1,1-1-1,-1 0 0,1 0 1,-1 0-1,1 0 1,0-1-1,3 1 0,12 0 48,-1-1 0,1-1 0,-1-1 1,22-5-1,-5 0-72,0-2 1,34-14 0,17-17-3603,-85 40 3546,0-1-425,1 0 0,0 1 1,-1-1-1,1 0 0,-1 0 1,1 0-1,-1-1 1,0 1-1,1 0 0,-1 0 1,0-1-1,0 1 0,0-1 1,0 1-1,0-1 1,1-2-1,-1-6-6817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15535,'0'0'8776,"52"-32"-7399,2 16-544,11 1-417,8-1-127,-2 3-161,-5 7-96,-8 2-96,-17 4-1025,-12 0-769,-17 6-832,-12 5-706,0 0-3330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8:0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13741,'0'0'7976,"87"-7"-6279,-22-1-512,6-1-320,4 0-352,-1 4-417,-7 1-224,-10 0-1922,-8-6-3203,-5-4-8841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6150,'0'0'-1410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60 4740,'-11'7'3043,"-36"22"-2048,-16 7 1145,2 3 0,2 3 1,-85 78-1,141-117-2037,0-1-1,1 1 1,0 0-1,0-1 1,-1 1-1,2 0 1,-1 1-1,0-1 1,-2 5-1,4-7-95,0-1-1,0 0 1,0 1 0,0-1-1,0 1 1,0-1-1,0 0 1,0 1 0,0-1-1,0 1 1,1-1-1,-1 0 1,0 1-1,0-1 1,0 1 0,0-1-1,1 0 1,-1 1-1,0-1 1,0 0 0,1 1-1,-1-1 1,0 0-1,1 0 1,-1 1-1,0-1 1,1 0 0,-1 0-1,0 1 1,1-1-1,-1 0 1,0 0 0,1 0-1,-1 0 1,1 0-1,-1 1 1,0-1-1,1 0 1,-1 0 0,1 0-1,-1 0 1,1 0-1,6-1 16,-1 0 0,0 0 0,1 0 0,-1-1 0,0 0 0,1 0 0,-1 0 0,10-7 0,72-39 112,-2-3 1,-3-5 0,91-78 0,-169 129-53,0 1 91,0 0 0,0 0 0,-1 0 0,0 0 0,0-1 0,0 0 0,-1 0 0,1 0 0,-1 0 1,3-9-1,-6 14-137,0 0 0,0-1 0,0 1 1,-1 0-1,1-1 0,0 1 0,-1 0 1,1 0-1,0-1 0,0 1 0,-1 0 1,1 0-1,-1-1 0,1 1 0,0 0 1,-1 0-1,1 0 0,0 0 0,-1 0 1,1 0-1,-1 0 0,1 0 0,0 0 1,-1 0-1,1 0 0,-1 0 0,1 0 1,0 0-1,-1 0 0,1 0 0,-1 0 1,1 0-1,0 0 0,-1 0 0,1 1 1,0-1-1,-1 0 0,1 0 0,0 1 1,-1-1-1,1 0 0,-1 1 0,-17 9 4,0 1-1,1 1 1,0 1-1,1 1 1,-20 21-1,-8 6-41,-241 201 82,276-234-73,5-5-6,1 0-1,-1 0 1,1 0-1,0 0 1,0 1-1,0 0 0,-3 6 1,6-10-3,0 0-1,0 0 1,0 0 0,0 0-1,0 1 1,0-1 0,0 0-1,0 0 1,0 1 0,0-1-1,0 0 1,0 0 0,0 0-1,0 0 1,0 1 0,0-1-1,0 0 1,0 0 0,0 0-1,1 1 1,-1-1 0,0 0-1,0 0 1,0 0 0,0 0-1,0 0 1,1 1 0,-1-1-1,0 0 1,0 0 0,0 0-1,0 0 1,1 0 0,-1 0-1,0 0 1,0 0 0,0 0-1,1 0 1,-1 0 0,0 0-1,0 0 1,0 0 0,1 0-1,-1 0 1,0 0 0,0 0-1,0 0 1,1 0 0,-1 0-1,0 0 1,0 0 0,0 0-1,1 0 1,14-3-96,21-10 154,-1-2 0,-1-2 0,40-24 1,-28 14-58,18-6 1,-28 15 14,0-2 0,-1-1 0,-1-1 0,33-29-1,-67 51-8,0 0 0,0 0 0,0 0 0,0 0-1,0 0 1,0 0 0,0-1 0,0 1 0,0 0 0,-1 0-1,1 0 1,0 0 0,0 0 0,0 0 0,0 0-1,0 0 1,0 0 0,0 0 0,0 0 0,0 0 0,0 0-1,0 0 1,0 0 0,0-1 0,0 1 0,0 0-1,0 0 1,0 0 0,0 0 0,0 0 0,0 0 0,0 0-1,0 0 1,0 0 0,0 0 0,0 0 0,1 0-1,-1 0 1,0 0 0,0-1 0,-12 7 92,-18 12-29,-390 341 231,411-351-255,-26 26 194,33-33-225,1 1 1,0-1 0,-1 0 0,1 1 0,0-1 0,0 1 0,0-1-1,0 1 1,0-1 0,1 1 0,-1 0 0,0-1 0,1 1 0,-1 0-1,1-1 1,-1 1 0,1 0 0,0 3 0,10-4-121,5-3 112,0-1 0,-1 0 0,1-2 0,-1 0 0,0 0 0,18-10-1,86-53 37,-68 38-100,3-1 21,-4 4 38,-2-2 1,48-38-1,-85 56 33,-12 8 40,-7 8 18,-29 21-60,1 1-1,2 3 0,-32 33 0,9-9-23,14-16-7,23-22 9,2 1 1,0 1-1,-26 32 1,45-44-75,12-7 8,16-10-13,54-34-130,-3-5 0,75-61 0,-137 98 170,7-4 38,-3 2 57,0-1-1,-1-1 1,25-26 0,-60 44 938,-6 12-942,0 1 1,1 1-1,1 1 0,-29 31 0,5-6-47,-209 176 8,320-257-423,36-35 18,-6 6-4,94-86-1,-191 154 406,0 1 0,0-1 0,0 0-1,0 0 1,0 0 0,0 0 0,0 0 0,0 0 0,-1 0-1,1 0 1,0 0 0,-1 0 0,1 0 0,-1 0 0,1 0 0,-1-1-1,0 1 1,1 0 0,-1-2 0,0 2 5,-1 0 0,1 1 0,-1-1 0,1 1 0,-1 0 0,1-1 0,-1 1 0,1-1 1,-1 1-1,0 0 0,1-1 0,-1 1 0,1 0 0,-1 0 0,0 0 0,1-1 0,-1 1 0,0 0 0,0 0 0,1 0 0,-1 0 0,0 0 1,1 0-1,-2 0 0,-52 10 314,24 2-330,0 0 1,1 3 0,-47 29-1,-78 66-50,104-72 56,18-15-8,11-9-16,2 1 0,-36 34 1,51-39-95,17-12 4,19-12-3,15-15-9,-1-2-1,75-65 0,71-87-205,-181 172 317,10-9 28,43-47 263,-58 61-242,-1 0 1,-1 0-1,1-1 1,-1 0-1,0 0 1,-1 0-1,1-1 1,2-9-1,-6 16-20,0 1 1,0-1-1,0 0 0,1 1 0,-1-1 0,0 1 0,0-1 0,-1 1 0,1-1 0,0 0 1,0 1-1,0-1 0,0 1 0,0-1 0,-1 1 0,1-1 0,0 1 0,0-1 0,-1 1 1,1-1-1,0 1 0,-1-1 0,1 1 0,-1-1 0,1 1 0,0 0 0,-1-1 0,1 1 0,-1 0 1,1-1-1,-2 1 0,-23-5 327,-28 10-182,17 8-180,1 2 0,0 0 0,1 3 0,1 1 0,-45 34 0,36-26 2,-39 25-4,3 4-1,-86 78 0,137-101-128,26-33 118,1 0-1,0 0 0,0 0 1,-1 1-1,1-1 0,0 0 0,0 0 1,0 0-1,-1 1 0,1-1 1,0 0-1,0 0 0,0 1 1,0-1-1,0 0 0,0 0 0,0 1 1,0-1-1,-1 0 0,1 1 1,0-1-1,0 0 0,0 0 0,0 1 1,0-1-1,0 0 0,1 1 1,-1-1-1,0 0 0,0 0 0,0 1 1,0-1-1,0 0 0,0 1 1,0-1-1,1 0 0,-1 0 1,0 0-1,0 1 0,0-1 0,1 0 1,-1 0-1,0 0 0,0 1 1,0-1-1,1 0 0,-1 0 0,0 0 1,0 0-1,1 0 0,-1 1 1,0-1-1,1 0 0,-1 0 0,0 0 1,0 0-1,1 0 0,-1 0 1,0 0-1,1 0 0,-1 0 1,0 0-1,0 0 0,1 0 0,-1 0 1,0 0-1,1-1 0,-1 1 1,0 0-1,26-8-1806,31-31-3681,13-19-6209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6790,'0'0'15087,"4"11"-13849,3 17-990,-2 0-1,-1 1 0,-1 0 1,-1 0-1,-4 49 0,-6 158 164,9-265-2641,-2-25-6462,-8 21-848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14574,'0'0'10639,"13"-10"-9518,5-3-864,1 0 0,1 2 0,0 0 0,1 1 0,0 1 0,39-10 0,-22 11-234,1 2-1,1 1 1,-1 2-1,51 4 1,15 6-5602,-104-7 4706,3 0-177,-7-10-12039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79 13068,'0'0'13437,"5"10"-13069,-1-3-346,-1 0 0,0 0-1,0 1 1,-1-1 0,0 1 0,0-1-1,-1 1 1,0 0 0,0 0-1,-1 0 1,0-1 0,0 1-1,-1 0 1,0 0 0,-4 13-1,-21 69-150,15-50 386,9-34 350,5-12 473,23-58-424,-14 38-440,-1 0 0,-1-1 0,-1 0 0,-1 0 0,-2-1 0,6-53 0,-12 81-131,-2 2-97,1 0 0,0 1-1,0-1 1,1 0-1,-1 1 1,0-1 0,1 0-1,-1 1 1,1-1 0,0 1-1,0 3 1,-1 2-21,0-4 25,0 0 0,1 1 0,-1-1 0,1 1 0,0 0 0,0-1 0,2 10 1,-2-13 4,1 0 0,-1 0 0,1 0 1,0 0-1,-1 0 0,1 0 1,0-1-1,0 1 0,-1 0 1,1 0-1,0 0 0,0-1 1,0 1-1,0 0 0,0-1 0,0 1 1,0-1-1,0 1 0,0-1 1,0 0-1,0 1 0,1-1 1,-1 0-1,0 0 0,0 0 1,0 0-1,0 0 0,0 0 0,1 0 1,-1 0-1,0 0 0,0-1 1,0 1-1,0 0 0,2-1 1,5-2 9,-1 1 0,1-2 0,0 1 0,-1-1 1,0 0-1,0 0 0,0-1 0,-1 0 1,1 0-1,-1-1 0,7-7 0,-1 0 1,0-1 1,-1-1-1,0 0 0,8-16 1,-72 142-276,47-96 267,1 1 0,1 0 0,0-1 0,1 1 0,0 1 0,0 19 0,3-34-1,0-1 0,0 0 0,0 1 0,0-1-1,0 0 1,0 1 0,0-1 0,1 0 0,-1 0 0,0 1 0,1-1 0,-1 0 0,1 0 0,-1 0 0,1 1 0,0-1 0,-1 0-1,1 0 1,0 0 0,0 0 0,0 0 0,0 0 0,0-1 0,0 1 0,0 0 0,0 0 0,0-1 0,2 2 0,0-1 8,0-1 0,0 0 0,0 1 0,0-1 0,0-1 0,-1 1 0,1 0 0,0-1 0,0 1 0,0-1 0,0 0 0,3-1 1,9-4 18,-1-1 0,0-1 0,23-15 0,-24 14-258,18-12-208,-20 5-5144,-11 12-822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0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50 648 12075,'0'0'1447,"-8"0"-203,-24 1-395,31-1-834,1-1 0,-1 1 0,1 0 0,-1 0 0,1 0 0,0 0 0,-1 0 0,1-1 0,-1 1 0,1 0 0,0 0 0,-1-1 0,1 1 0,0 0 0,-1-1 0,1 1 0,0 0 0,0-1 0,-1 1 0,1 0 0,0-1 0,0 1 0,0-1 0,-1 1 0,1 0 0,0-1 0,0 1 0,0-1 0,0 1 0,0-1 0,0 1 0,0 0 0,0-1 0,0 1 0,0-1 0,0 1 0,0-1 0,0 1 0,0 0 0,0-1 0,1 1 0,-1-1 0,0 1 0,0 0 0,0-1 0,1 1 0,-1-1 0,0 1 0,0 0 0,1-1 0,0 1 0,-1-1 27,13-22 12,0 1 0,20-23 1,12-21-5,-28 38-58,-1-1-1,-2-1 1,0 0-1,-3-1 0,0 0 1,-2-1-1,-1 0 0,-2 0 1,-1-1-1,-2 0 1,-1 0-1,-4-52 0,0 70 1307,3 17 15,12 27-913,4-8-419,0 0 0,1-2 0,1 0 0,1-1 0,1-1 1,0-1-1,1-1 0,0-1 0,2-1 0,33 14 0,-21-12-254,1-3 0,0 0 0,0-3 0,1-1 0,0-2 0,62 3 0,-86-9-511,1 0 1,-1 0-1,0-2 1,0 1-1,1-2 0,-1 0 1,-1-1-1,20-7 1,28-21-7769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3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18129,'0'0'11531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10762,'0'0'10314,"5"-10"-10020,-2 3-265,1 0 0,0 0 0,1 1 0,-1 0 0,1 0 0,1 0 0,-1 0 0,1 1 1,0 0-1,0 0 0,0 0 0,1 1 0,0 0 0,0 0 0,0 1 0,0 0 1,0 0-1,1 1 0,-1 0 0,1 0 0,9-1 0,-15 3-13,-1 1-1,1-1 1,-1 1 0,0-1-1,1 1 1,-1-1-1,0 1 1,1 0 0,-1 0-1,0-1 1,0 1 0,1 0-1,-1 0 1,0 0-1,0 1 1,0-1 0,-1 0-1,1 0 1,0 0-1,0 1 1,0-1 0,-1 0-1,1 1 1,-1-1-1,1 1 1,-1-1 0,0 0-1,1 1 1,-1-1 0,0 1-1,0-1 1,0 1-1,0 1 1,1 66 472,-2-50-370,1-13-104,0-1-1,0 0 0,0 1 1,1-1-1,0 0 0,0 1 1,1-1-1,-1 0 0,1 0 1,0 0-1,5 8 1,-5-10 0,0-1 1,1 0-1,-1 0 1,0 0-1,1 0 1,-1 0-1,1 0 1,0-1 0,0 0-1,0 1 1,-1-1-1,1 0 1,0 0-1,0 0 1,1-1-1,-1 1 1,0-1-1,0 0 1,0 0 0,0 0-1,5 0 1,5-2 163,0 0 1,0-1-1,0-1 1,0 1-1,-1-2 1,0 0-1,0-1 1,0 0-1,0 0 1,13-11-1,-12 8-21,0-1 0,0 0-1,-1-1 1,-1-1 0,0 1-1,0-2 1,-1 0 0,9-16 0,-11 10 233,2 2 46,5 12-3296,-3 1-605,0-4-2439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9 266 5733,'-9'18'7106,"23"-25"-4009,23-26-1470,-2-3-930,-2-2 1,-1-2-1,-2-1 0,27-47 0,-81 170-473,16-55-189,1 0 0,-7 52 0,11-21-5830,4-54 1321,3-4-1318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11723,'-7'8'1196,"4"-5"-1159,-14 14 787,2 1 0,-24 35 0,36-47-731,-1-1-1,1 1 1,0 0-1,0 0 1,1 0-1,0 0 1,0 0-1,0 1 1,1-1-1,0 0 1,0 1-1,1-1 1,-1 1-1,2-1 1,-1 1-1,1-1 1,1 8 0,-1-12-75,-1-1 1,1 1 0,0 0 0,0 0 0,0-1-1,0 1 1,1-1 0,-1 1 0,0-1 0,1 0-1,-1 1 1,1-1 0,-1 0 0,1 0 0,0 0-1,-1 0 1,1 0 0,0 0 0,0-1 0,-1 1-1,1-1 1,0 1 0,0-1 0,0 1 0,0-1 0,0 0-1,0 0 1,0 0 0,0 0 0,0-1 0,0 1-1,-1 0 1,1-1 0,0 1 0,0-1 0,3-1-1,2 0 124,0-1 0,0 0-1,0 0 1,0 0-1,-1-1 1,0 0-1,0 0 1,8-7-1,-4 1-35,-1 0 0,0-1-1,10-17 1,-17 25-47,0 1 0,-1-1 0,1 0 0,-1 0 0,1 0 0,-1 1 0,0-1 0,0-1-1,-1 1 1,1 0 0,0 0 0,-1 0 0,0 0 0,0 0 0,0-1 0,0 1 0,-1 0 0,1 0 0,-1 0 0,1 0-1,-3-5 1,1 6-37,1 0-1,-1 1 0,0-1 1,0 0-1,0 1 1,0-1-1,0 1 0,0 0 1,0 0-1,-1-1 1,1 1-1,0 1 0,-1-1 1,1 0-1,-1 1 0,1-1 1,-1 1-1,1 0 1,-1 0-1,1 0 0,-1 0 1,1 0-1,-1 0 0,-3 2 1,0-2-35,1 1 0,0 0-1,-1 1 1,1-1 0,0 1 0,-1 0 0,1 0 0,0 1-1,0 0 1,-5 4 0,8-6-19,1 0 1,-1 0-1,1 1 1,-1-1-1,1 1 0,-1-1 1,1 1-1,0-1 1,0 1-1,0 0 0,0 0 1,0 0-1,0 0 1,1-1-1,-1 1 0,0 0 1,1 0-1,0 0 1,-1 0-1,1 0 0,0 4 1,1-5-77,-1 0 1,1 1 0,0-1-1,-1 0 1,1 0-1,0 0 1,0 0-1,0 0 1,0 0-1,0 0 1,0 0 0,0 0-1,1 0 1,-1-1-1,0 1 1,0 0-1,1-1 1,-1 1-1,0-1 1,1 1 0,-1-1-1,0 0 1,1 0-1,-1 1 1,1-1-1,-1 0 1,0 0 0,1-1-1,1 1 1,4 0-631,1-1 0,-1 1 0,0-1 0,0-1-1,0 1 1,-1-1 0,12-5 0,16-10-2796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7143,'0'0'4121,"-10"9"-2477,-1 1-1181,0 0-1,1 1 1,1 0-1,-12 16 1,18-23-362,0 0 1,1 1 0,-1-1-1,1 1 1,0-1 0,0 1-1,0 0 1,1 0 0,-1 0-1,1 0 1,1 0-1,-1 0 1,1 0 0,-1 1-1,1-1 1,1 0 0,-1 0-1,1 0 1,1 6 0,-1-10-76,0 1 0,0-1 1,0 1-1,1-1 0,-1 0 1,0 0-1,0 1 0,1-1 1,-1 0-1,1 0 0,-1 0 1,1-1-1,-1 1 0,1 0 1,-1 0-1,1-1 0,0 1 1,-1-1-1,1 0 0,0 1 1,0-1-1,-1 0 0,1 0 1,0 0-1,0 0 0,-1 0 0,1-1 1,0 1-1,2-1 0,2 0 248,0 0 0,1-1 0,-1 0 0,0 0 0,1 0-1,8-5 1,-4 0 89,0 0-1,-1-1 1,0 0-1,12-12 1,-20 18-324,0-1 1,1 1-1,-1-1 1,0 0-1,0 0 1,0 1-1,-1-1 0,1 0 1,-1-1-1,0 1 1,1 0-1,-1 0 0,-1 0 1,1-1-1,0 1 1,-1-1-1,0 1 0,0 0 1,0-1-1,0 1 1,-1-6-1,-1 6-32,1 1 0,-1 0 1,0 0-1,0 0 0,1 0 0,-2 0 0,1 0 0,0 0 0,0 0 1,-1 1-1,1-1 0,0 1 0,-1 0 0,0 0 0,1 0 0,-1 0 1,0 0-1,1 0 0,-1 1 0,0-1 0,0 1 0,0 0 0,1 0 1,-4 0-1,0 0-16,1-1 0,0 1 1,-1 1-1,1-1 0,0 1 1,-1-1-1,1 1 0,0 1 1,0-1-1,0 1 0,-9 4 1,12-5-6,1 0 0,0 0 1,-1 0-1,1 1 0,0-1 0,0 0 1,0 0-1,0 1 0,0-1 0,0 1 1,0-1-1,0 0 0,0 4 0,1-4-60,0-1 0,0 1 1,0-1-1,0 1 0,0 0 0,0-1 0,0 1 0,0-1 0,0 1 0,0-1 0,1 1 0,-1-1 0,0 1 0,0-1 0,1 1 1,-1-1-1,0 1 0,1-1 0,-1 1 0,1-1 0,-1 1 0,0-1 0,1 0 0,-1 1 0,2 0 0,1 0-678,1 1-1,0-1 0,-1 0 1,1 0-1,0 0 0,0 0 1,0-1-1,0 1 0,5-1 1,20 0-5083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169 100 1441,'11'-8'2000,"35"-31"4141,-44 38-5695,0-1 1,-1 1 0,1-1-1,-1 1 1,0-1 0,0 1-1,1-1 1,-1 0 0,0 0-1,0 0 1,-1 0 0,1 0-1,0 0 1,-1 0 0,1 0-1,-1 0 1,1 0 0,-1 0-1,0 0 1,0 0 0,0 0 0,0 0-1,-1-3 1,0 5-403,1-1-1,-1 1 1,0-1 0,0 1 0,0-1 0,1 1 0,-1-1-1,0 1 1,0 0 0,0 0 0,0-1 0,0 1-1,0 0 1,0 0 0,0 0 0,0 0 0,0 0-1,1 0 1,-1 0 0,0 0 0,0 1 0,0-1-1,0 0 1,0 0 0,0 1 0,-1 0 0,-25 9-21,10 0 140,1 0 0,0 1 0,1 1 0,1 1 0,0 0 1,0 0-1,2 2 0,-1-1 0,2 2 0,0 0 0,1 0 0,-12 26 0,21-40-137,0 0-1,0 0 1,1 0 0,-1 0 0,0 0 0,1 0-1,-1 0 1,1 1 0,0-1 0,0 0 0,0 0-1,0 1 1,0-1 0,0 0 0,1 0 0,-1 0-1,1 0 1,-1 1 0,1-1 0,0 0 0,0 0 0,1 2-1,0-2-7,0-1 1,0 1-1,0-1 0,0 1 0,0-1 0,0 0 0,1 0 0,-1 0 0,0 0 0,1 0 0,-1 0 1,0-1-1,1 1 0,-1-1 0,1 0 0,3 0 0,10 0 27,-1-1 0,1-1 0,0 0 0,29-9 0,-38 9-107,12-3-670,-1-1 0,27-12 0,-38 10-2086,-8-1-4309,-9 2-1100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13036,'0'0'8584,"77"-24"-8359,-32 15-97,4-2-64,-9 4-32,-5 1 0,-7 4-64,-12 0-673,-8 2-576,-8 6-2883,-15 0 417,-7 1-1218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9769,'0'0'11851,"64"11"-10665,-23-18-706,4 0-416,4-3-32,-5 3-96,-2-1-1730,-12 0-2434,-5-1-4003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2:1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5830,'0'0'14194,"4"9"-13238,1 18-769,0-1 0,-2 1-1,-1 0 1,-1 0 0,-3 37 0,1-50-329,0-8-52,0 0 0,1-1 0,-1 1 0,1 0 0,1 0 0,-1 0 0,1-1 0,0 1 0,2 8 0,-2-14 120,-1 1-1,0-1 1,0 0 0,0 0-1,0 0 1,1 0 0,-1 0 0,0 0-1,0 0 1,0 0 0,1 0-1,-1 0 1,0 0 0,0 0 0,0 0-1,1 0 1,-1 0 0,0 0-1,0 0 1,0 0 0,1 0 0,-1 0-1,0 0 1,0 0 0,0 0-1,0 0 1,1 0 0,-1-1 0,0 1-1,0 0 1,0 0 0,0 0-1,1 0 1,-1 0 0,0 0-1,0-1 1,0 1 0,0 0 0,0 0-1,0 0 1,0-1 0,0 1-1,0 0 1,1 0 0,-1 0 0,0 0-1,0-1 1,0 1 0,0 0-1,0 0 1,0 0 0,0-1 0,0 1-1,0 0 1,0 0 0,0 0-1,-1-1 1,1 1 0,0 0-1,0 0 1,0 0 0,0 0 0,0-1-1,0 1 1,0 0 0,0 0-1,-1 0 1,1-1 0,0-14-2172,-2 10 1531,0 1 1,1-1 0,-2 1 0,1-1 0,0 1 0,-1 0 0,0 0-1,0 0 1,0 0 0,0 1 0,-1-1 0,-7-5 0,-20-14 205,0 4 7510,23 14-996,10 4-5743,1-1-1,-1 1 0,1 0 0,0-1 0,-1 1 1,1 0-1,0 1 0,0-1 0,-1 0 0,1 1 1,5 0-1,2-2 288,64-13 654,7-1-1484,-30 0-2723,-22 2-3215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3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5349,'0'0'11120,"-4"12"-10997,-2 14-3,0 0 1,2 1 0,0 0-1,2 0 1,3 52 0,22 155 669,-12-138-713,16 163 152,-9 404 1,-18-649-248,-2 32-13,-1 0-1,-19 89 1,22-135-54,0 1 1,0 0 0,0-1 0,0 1-1,0 0 1,0 0 0,0-1 0,-1 1 0,1 0-1,0 0 1,0-1 0,-1 1 0,1 0-1,-1-1 1,1 1 0,0-1 0,-1 1 0,1 0-1,-1-1 1,1 1 0,-1-1 0,0 1-1,1-1 1,-1 0 0,1 1 0,-1-1 0,0 0-1,1 1 1,-1-1 0,0 0 0,1 1-1,-1-1 1,0 0 0,0 0 0,1 0 0,-1 0-1,0 0 1,0 0 0,1 0 0,-1 0 0,0 0-1,0 0 1,1 0 0,-1-1 0,0 1-1,1 0 1,-1 0 0,0-1 0,1 1 0,-1-1-1,0 1 1,1 0 0,-1-1 0,1 1-1,-1-1 1,1 1 0,-1-1 0,1 1 0,-1-1-1,1 0 1,-1 0 0,-31-42-5223,31 40 4951,-22-38-4118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5733,'0'0'10779,"8"-10"-10363,63-65-218,4 2 1,96-72-1,48-45 253,-190 159 158,-28 29-107,-4 6 208,-111 137-63,100-122-639,2 0-1,0 0 1,2 1-1,0 1 0,1 0 1,-7 25-1,15-43-129,0-1-1,1 1 1,-1 0 0,1-1-1,0 1 1,0-1 0,0 1-1,0 0 1,0-1-1,1 5 1,0-6-50,-1 0 0,1 0 0,-1-1 0,1 1 0,-1 0-1,1-1 1,-1 1 0,1-1 0,0 1 0,-1 0 0,1-1 0,0 0 0,-1 1 0,1-1-1,0 1 1,0-1 0,-1 0 0,1 0 0,0 1 0,0-1 0,0 0 0,0 0 0,-1 0 0,1 0-1,0 0 1,0 0 0,0 0 0,0 0 0,0 0 0,-1 0 0,1-1 0,0 1 0,0 0-1,0 0 1,-1-1 0,2 0 0,27-13-4600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3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66 7687,'0'0'5616,"-3"9"-5178,1-4-380,0 0 0,1 0 0,0 0 1,0 1-1,0-1 0,1 0 0,-1 0 0,1 0 0,0 1 0,1-1 0,-1 0 1,1 0-1,0 1 0,1-1 0,-1 0 0,1 0 0,3 6 0,93 165 1227,-24-46-861,-72-125-355,1-1 0,-1 1 0,1-1 0,0 0 0,0 0 0,1 0 0,-1 0 1,1 0-1,0-1 0,4 3 0,-6-5-15,-1 0 0,1-1 1,-1 1-1,1-1 0,0 1 0,-1-1 1,1 1-1,0-1 0,-1 0 0,1 0 1,0 0-1,-1 0 0,1 0 0,0-1 0,-1 1 1,1 0-1,0-1 0,-1 1 0,1-1 1,-1 1-1,1-1 0,-1 0 0,1 0 1,-1 0-1,1 0 0,-1 0 0,0 0 0,0 0 1,1 0-1,-1 0 0,0-1 0,0 1 1,0 0-1,1-3 0,23-33 545,-2-1 0,-1 0 0,-2-2 0,16-45 0,6-9-321,-23 51-276,-9 21-462,0-1 1,2 2-1,17-26 0,-28 45 46,1 0 0,-1 0-1,1 1 1,-1-1 0,1 0 0,0 1-1,-1-1 1,1 1 0,0 0 0,0 0-1,0 0 1,0 0 0,0 0 0,3-1-1,-1 2-5025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4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3222 1 9129,'0'6'220,"-1"1"1,0 0 0,0 0-1,-1-1 1,0 1 0,0-1-1,-1 1 1,1-1 0,-2 0-1,1 0 1,0 0 0,-1 0-1,0-1 1,-1 1-1,1-1 1,-1 0 0,-8 7-1,-10 6 299,-1-1-1,-47 27 1,35-24-809,-21 16 1186,12-7-663,-1-2 1,-1-1 0,-89 32 0,97-46-179,1 2 1,0 1 0,1 1-1,1 3 1,1 1 0,-59 43-1,80-51-39,-30 25 100,-2-2 0,-1-3 1,-72 39-1,-96 51 108,139-76-755,-114 52 0,-773 260 1732,683-271-893,229-75 325,-1-2 0,0-2 0,-82 1 0,131-9-595,0 1 0,0-1 1,0 0-1,0-1 0,0 1 0,0 0 1,0-1-1,0 0 0,0 1 0,0-1 1,0 0-1,1-1 0,-1 1 0,0 0 1,1-1-1,-1 0 0,1 1 0,-1-1 0,1 0 1,0 0-1,-3-4 0,3 1-377,-1 1 1,1-1-1,1-1 0,-1 1 0,1 0 0,0 0 1,0-1-1,0 1 0,1 0 0,0-1 0,0-5 0,2-3-600,0 0 0,1 0-1,0 0 1,1 0-1,1 1 1,0-1-1,0 1 1,9-13-1,-9 16-603,2-7-2301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3:4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0 4869,'0'0'11749,"-8"3"-11375,1 0-383,-1 1 0,1 0 0,0 0 0,0 1 0,1 0 1,-1 0-1,1 0 0,0 1 0,-6 9 0,-53 71-318,29-37 273,-27 32 149,-72 99 1337,133-179-1428,1 1 0,-1 0 0,1 0-1,0 0 1,-1 0 0,1 0 0,0 0 0,0 0-1,1 0 1,-1 0 0,0 1 0,1-1 0,-1 0-1,1 0 1,0 1 0,0-1 0,-1 0 0,2 1-1,-1 3 1,1-5-6,1 1-1,-1 0 0,1-1 1,-1 0-1,1 1 1,-1-1-1,1 0 0,0 0 1,0 0-1,-1 0 0,1 0 1,0 0-1,0 0 1,0-1-1,0 1 0,0-1 1,0 0-1,0 1 1,0-1-1,0 0 0,0 0 1,3 0-1,34 1 240,-1-1 1,1-2-1,68-12 0,111-38 501,-149 32-1572,0 4 0,0 2 0,87-5 0,-94 19-4820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6:5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1652 147 5029,'0'0'6699,"-9"-7"-6234,3 1-270,-1 1 0,0 0-1,0 1 1,0-1 0,0 1 0,0 1 0,-1-1 0,0 1 0,0 1-1,0 0 1,0 0 0,0 0 0,-17-1 0,8 5-158,0 0 0,1 2-1,-1-1 1,1 2 0,0 0 0,0 1 0,-28 15 0,26-12 174,1-1 0,-2-1 0,1 0 0,-1-1 0,0-2 0,-19 4 0,-4-7 33,0-2 0,0-2 0,-64-13 0,53 8 61,-79-4 0,61 13-220,-1 3 0,1 3 1,1 3-1,0 3 1,0 3-1,2 3 1,-69 30-1,125-44-56,0 1-1,0 1 1,0 0-1,0 0 1,1 1 0,1 1-1,-1 0 1,-14 17-1,19-19-34,1 0-1,0 0 1,0 0 0,0 1-1,1 0 1,0 0-1,1 0 1,0 0-1,0 0 1,0 1-1,1 0 1,1-1-1,-1 1 1,1 11-1,1-17-5,1 0-1,0 0 1,-1 0-1,1 0 1,0 0-1,0 0 1,1 0 0,-1-1-1,1 1 1,-1 0-1,1-1 1,0 0-1,0 1 1,0-1 0,0 0-1,0 0 1,1 0-1,-1 0 1,1 0-1,-1 0 1,1-1-1,0 1 1,-1-1 0,1 0-1,0 0 1,0 0-1,4 1 1,13 4 23,0-1 0,41 4 0,-36-5 16,255 61 29,-183-39-34,140 20 1,-126-37 1,1-5-1,0-5 1,-1-5-1,214-38 1,-207 26-11,-65 11 59,0-2 0,64-19 0,-108 25-29,-1 0 0,0-1 0,1 0 0,-2 0 0,1-1 0,0 0-1,-1 0 1,0-1 0,0 1 0,-1-2 0,0 1 0,0-1 0,0 0 0,-1 0 0,0-1-1,0 1 1,-1-1 0,0 0 0,0 0 0,-1-1 0,0 1 0,0-1 0,-1 0-1,0 0 1,-1 1 0,0-1 0,0 0 0,-1 0 0,-1-14 0,0 17-18,-1 1 0,0-1 0,0 1 1,0-1-1,0 1 0,-1 0 0,0 0 1,0 0-1,0 0 0,0 1 0,-1-1 1,0 1-1,0 0 0,0 0 0,-1 0 0,1 1 1,-1 0-1,0 0 0,0 0 0,0 0 1,-8-3-1,-13-5 10,-1 1 0,-52-14 0,77 24-33,-277-51 94,-18-5-539,288 54 197,-1-1 0,1 0 0,0-1 0,0 0 1,0-1-1,1 1 0,-13-11 0,15 11-414,1-1 0,0 0 0,0-1 0,0 1-1,1-1 1,-7-11 0,-12-30-7198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45 211 4676,'-2'1'848,"-1"0"-1,1 0 0,0 0 0,-1-1 1,1 1-1,-1-1 0,1 0 0,-1 0 1,1 0-1,-5 0 0,6 0-581,0 0 0,1-1 0,-1 1 0,0 0 0,1 0 0,-1-1 0,0 1-1,1 0 1,-1-1 0,1 1 0,-1 0 0,1-1 0,-1 1 0,1-1 0,-1 1 0,1-1 0,-1 1 0,1-1 0,0 0 0,-1 1 0,1-1 0,0 1-1,0-1 1,-1 0 0,1 0 0,5-21 3539,16-1-3814,-12 15 103,0 1 0,1 1 1,0 0-1,1 0 0,-1 1 0,1 0 0,13-3 0,-21 7-94,1 0 0,-1 1 0,0-1 0,0 1 0,1 0 0,-1 0 0,0 0 0,1 0 0,-1 1 0,0-1 0,0 1 0,1 0 0,-1 0 0,0 0 0,0 0 0,0 0 0,0 1 0,0-1 0,-1 1 0,1 0 0,0 0 0,-1 0 0,1 0 0,-1 1 0,0-1 0,0 1 0,0-1 0,0 1 0,3 5 0,-4-7 8,3 7-4,1 0 1,0 0-1,1 0 1,0-1-1,0 0 1,10 10-1,-14-16 56,1 1 0,-1-1 0,0 0-1,1 0 1,-1 0 0,1 0 0,-1 0-1,1 0 1,-1 0 0,1-1 0,0 0-1,-1 1 1,1-1 0,0 0 0,-1 0-1,1 0 1,0-1 0,-1 1 0,1-1-1,0 1 1,-1-1 0,1 0 0,-1 0-1,1 0 1,-1 0 0,0-1 0,1 1-1,1-2 1,8-5 220,-1-1-1,0 0 1,-1 0-1,0-1 1,0 0-1,-1-1 1,-1 0-1,1 0 1,-2-1-1,9-17 1,9-2-980,0 0-6399,-15 13-514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33 11435,'0'0'10314,"-9"-7"-9887,5 3-391,3 2-33,-1 0-1,1 1 1,0-1-1,-1 1 1,1 0-1,0-1 1,-1 1-1,0 0 1,1 0-1,-1 0 1,0 0 0,0 0-1,1 0 1,-1 0-1,0 1 1,0-1-1,0 1 1,0-1-1,0 1 1,0 0-1,0-1 1,0 1-1,0 0 1,0 1 0,0-1-1,0 0 1,0 0-1,0 1 1,0-1-1,0 1 1,1 0-1,-1 0 1,-2 1-1,-6 6 14,0 2-1,1-1 0,1 1 0,0 0 0,0 1 0,-9 17 0,13-22 110,1 0-1,0 1 0,0-1 1,1 1-1,0 0 1,0-1-1,0 1 0,1 0 1,0 0-1,0 0 0,1 1 1,0-1-1,1 11 1,0-17-92,-1 1 1,1-1-1,0 0 1,-1 0 0,1 0-1,0 0 1,0 0 0,0-1-1,-1 1 1,1 0 0,0 0-1,0 0 1,0-1 0,1 1-1,-1 0 1,0-1-1,0 1 1,0-1 0,0 0-1,0 1 1,1-1 0,-1 0-1,0 0 1,0 1 0,1-1-1,-1 0 1,0 0 0,0-1-1,1 1 1,-1 0 0,0 0-1,0 0 1,0-1-1,3 0 1,2 0 134,-1-1 0,1 0 0,0 0 0,0 0 1,-1 0-1,7-5 0,-3 1-40,0 0-1,0-1 1,-1-1 0,1 1 0,-2-2 0,1 1-1,-1-1 1,-1 0 0,1 0 0,-1 0 0,-1-1 0,0 0-1,-1 0 1,1-1 0,-2 1 0,0-1 0,2-12 0,-4 22-127,-1 1 1,0 0-1,0-1 1,0 1 0,1-1-1,-1 1 1,0 0 0,0-1-1,0 1 1,0-1 0,0 1-1,0-1 1,0 1 0,0-1-1,0 1 1,0 0-1,0-1 1,0 1 0,0-1-1,-1 1 1,1-1 0,0 1-1,0 0 1,0-1 0,-1 1-1,1-1 1,0 1-1,0 0 1,-1-1 0,1 1-1,0 0 1,-1-1 0,1 1-1,0 0 1,-1 0 0,1-1-1,-1 1 1,1 0-1,0 0 1,-1 0 0,1 0-1,-1-1 1,1 1 0,0 0-1,-1 0 1,1 0 0,-1 0-1,1 0 1,-1 0 0,1 0-1,-1 0 1,1 0-1,0 0 1,-1 0 0,1 1-1,-1-1 1,1 0 0,-1 0-1,0 1 1,-21 17-576,19-12 25,-1 0-1,1 0 0,0 0 1,1 0-1,-1 0 0,1 1 0,-2 12 1,1 25-6878,3-24 23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8872,'0'0'9161,"-3"49"-6759,-7-27-640,3 2-833,4-5-641,3-1-256,0-8-192,10-7-1506,8-3-896,3-9-1186,1-14-1376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98 10410,'0'0'11888,"-8"5"-11503,0-1-296,-1 1 53,1 0 0,-1 1-1,1 0 1,0 0 0,-13 14-1,48-22 196,6-9-288,-27 9-54,0-1 1,1 1 0,-1 0 0,1 0 0,-1 1 0,1-1-1,0 2 1,-1-1 0,1 1 0,0 0 0,0 0 0,10 2-1,-15-1 2,-1 0-1,0 0 1,1 0-1,-1 0 1,0 0-1,0 0 1,0 1-1,0-1 1,0 0-1,0 1 1,0-1-1,0 0 0,0 1 1,-1-1-1,1 1 1,-1 0-1,1-1 1,-1 1-1,1-1 1,-1 1-1,0 0 1,0-1-1,0 1 1,0 0-1,0-1 1,0 1-1,0-1 1,-1 1-1,0 2 1,0 2 22,0-1 0,0 1 0,0-1 0,-1 1 1,0-1-1,0 0 0,-4 7 0,0-5 189,0 0 0,0 0 0,-1-1 0,1 0 0,-2 0 0,1-1 0,0 0 0,-1 0 0,0-1 0,0 0 0,-1 0 0,1-1-1,-1 0 1,1 0 0,-1-1 0,0 0 0,0-1 0,0 1 0,-14-2 0,22 0-292,1 0-1,-1 0 1,0 0-1,0 0 1,0 0-1,0 0 1,0 0 0,0 0-1,0-1 1,0 1-1,1 0 1,-1-1 0,0 1-1,0-1 1,0 1-1,1-1 1,-1 1 0,0-1-1,0 1 1,1-1-1,-1 0 1,1 1-1,-1-1 1,1 0 0,-1 0-1,1 1 1,-1-1-1,0-2 1,-2-27-6719,3 5-831</inkml:trace>
  <inkml:trace contextRef="#ctx0" brushRef="#br0" timeOffset="1">85 62 16335,'0'0'6759,"53"-35"-5798,-28 26-769,3 5-192,-2-1-1666,2 1-2530,-5-1-6117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9033,'0'0'15310,"-5"9"-14984,-57 76-149,30-43-188,-30 50-1,60-84-691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67 10410,'-9'-1'4687,"-1"-1"-4035,0 0 323,-1 1-1,0 0 0,0 0 1,-17 2-1,26-1-903,0 0 0,0 1 0,0-1-1,0 0 1,0 1 0,0-1 0,0 1 0,0 0-1,1-1 1,-1 1 0,0 0 0,0 0 0,1 0-1,-1 1 1,1-1 0,-1 0 0,1 0 0,-1 1-1,1-1 1,0 1 0,0-1 0,-1 1 0,1 0-1,0-1 1,1 1 0,-1 0 0,0 0 0,0 0-1,1 0 1,-1 0 0,1-1 0,0 1 0,-1 0-1,1 4 1,1-5-59,-1-1 1,1 1-1,-1-1 0,1 1 0,0-1 1,-1 1-1,1-1 0,-1 1 0,1-1 1,0 0-1,0 1 0,-1-1 0,1 0 1,0 0-1,0 1 0,-1-1 0,1 0 1,0 0-1,0 0 0,-1 0 0,1 0 1,0 0-1,0 0 0,-1 0 0,1 0 1,1-1-1,24-2 357,-14-1-391,-1-1 1,0 0-1,0-1 1,0 0 0,-1-1-1,0 0 1,0-1 0,-1 0-1,0 0 1,15-18 0,-24 26 25,1 0 0,-1-1 0,0 1 0,1-1 0,-1 1 0,0 0 0,0-1 0,1 1 0,-1-1 0,0 1 0,0-1 0,0 1 0,1-1 0,-1 1 0,0-1 0,0 1 0,0 0 0,0-1 0,0 1 0,0-1 0,0 1 0,0-1 0,0 1 0,0-1 0,0 1 0,0-1 0,-1 1 0,1-1 0,0 1 0,0-1 0,0 1 0,-1-1-1,1 1 1,-1-1 1,-17-3 296,-26 13 309,34-4-494,0 0-1,0 1 0,1 0 1,-1 0-1,2 1 0,-1 0 0,1 1 1,0 0-1,-10 13 0,13-15-97,0 1 0,1-1 0,-1 1 0,2-1-1,-1 1 1,1 0 0,0 0 0,0 1 0,1-1-1,0 1 1,0-1 0,1 1 0,0 0 0,0 11-1,1-17-78,0 0 0,1-1 0,0 1 0,-1-1 0,1 1 0,0-1 0,-1 0 0,1 1 0,0-1 0,0 0 0,0 1 0,0-1 0,1 0 0,-1 0 0,0 0 0,0 0 0,1 0 0,-1 0 0,1 0 0,-1-1 0,0 1 0,1 0 0,0-1 0,-1 1 0,1-1 0,-1 0 0,1 1 0,2-1 0,52 3-7048,-47-3 4510,19 0-7154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12011,'0'0'3983,"-8"0"-3375,5 0-590,0 0-1,1 0 0,-1 0 0,0 1 1,1-1-1,-1 1 0,1-1 0,-1 1 1,1 0-1,-1 0 0,1 0 1,-1 1-1,1-1 0,-3 2 0,1 1-12,1-1 0,0 1 0,0-1 1,0 1-1,1 0 0,-1 0 0,1 1 0,0-1 0,-3 8 0,-2 11 50,0 1 1,2-1-1,0 1 1,2 1-1,0-1 0,2 0 1,2 33-1,-1-54-22,0-1 1,0 0-1,0 1 0,0-1 1,1 0-1,-1 0 1,1 0-1,-1 1 0,1-1 1,0 0-1,0 0 0,0 0 1,0 0-1,0 0 0,0 0 1,1 0-1,-1-1 0,0 1 1,1 0-1,0-1 0,-1 1 1,1-1-1,0 1 0,0-1 1,0 0-1,0 0 0,0 0 1,0 0-1,0 0 0,0 0 1,0-1-1,1 1 1,-1-1-1,0 1 0,0-1 1,1 0-1,3 0 0,0 0 95,0-1 0,1 0 0,-1 0 0,0 0 0,1-1 0,-1 0 0,0 0 0,0-1 0,-1 0 0,1 0 0,0 0 0,7-6 0,-3 0 3,0 0 0,0-1 0,-1 0-1,-1 0 1,0-1 0,0 0 0,9-17 0,-14 21-43,0 1-1,0-1 1,0 0-1,-1 0 0,1-1 1,-2 1-1,1 0 1,-1-1-1,0 1 1,-1-1-1,0 1 1,0-1-1,-1 1 1,-2-15-1,2 20-79,0-1 1,-1 1-1,1 0 0,-1 0 0,1 0 0,-1 0 0,0 0 0,1 0 0,-1 0 0,0 0 0,0 1 0,-1-1 0,1 1 0,0 0 0,0-1 0,-1 1 0,1 0 0,-1 0 0,1 1 0,-1-1 1,-3 0-1,1-1-146,0 1 0,0 1 0,0-1 0,0 1 0,0 0 0,-1 0 0,1 0 0,0 1 0,0-1 0,-5 3 0,10-3 74,0 0 0,0 0 0,1 0 0,-1-1 0,0 1 0,0 0 0,0 1 0,1-1 0,-1 0 0,0 0 0,0 0 0,1 0 0,-1 0 0,0 0 0,0 0 0,0 0 0,0 0 0,1 0 0,-1 0 0,0 0 0,0 1 0,0-1 0,1 0 0,-1 0 0,0 0 0,0 0 0,0 0 0,0 1 0,0-1 0,0 0 0,0 0 0,1 0 0,-1 1 0,0-1 0,0 0 0,0 0 0,0 0 0,0 1 0,0-1 0,0 0 0,0 0 0,0 0 0,0 1 0,0-1 0,0 0 0,0 0 0,0 0 0,0 1 0,0-1 0,0 0 0,0 0 0,-1 0 0,1 1 0,0-1 0,0 0 0,0 0 0,0 0 0,0 1 0,0-1 0,-1 0 0,1 0 0,0 0 0,0 0 0,0 0 0,0 0 0,-1 1 0,1-1 0,0 0 0,17 6-2908,10-5-1592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13036,'0'0'3732,"0"8"-2195,-4 28 1615,-10 45 0,12-71-2425,2-10-680,0 0-1,0 1 1,-1-1-1,1 1 1,0-1 0,0 1-1,0-1 1,0 1 0,0-1-1,0 0 1,0 1-1,0-1 1,0 1 0,0-1-1,0 1 1,0-1 0,0 1-1,0-1 1,0 1-1,0-1 1,0 1 0,0-1-1,1 0 1,-1 1 0,0-1-1,0 1 1,1-1-1,-1 0 1,0 1 0,1-1-1,-1 0 1,0 1 0,1-1-1,0 1 1,15-8 568,14-22-348,-26 24-252,0 0 0,0-1 0,-1 1 0,0-1 0,0 0 0,0 0 0,-1 0 0,1 0 0,-2-1 0,1 1 1,-1-1-1,0 1 0,0-1 0,-1 1 0,0-13 0,0 18-23,0 1 0,0-1 1,0 0-1,-1 0 1,1 0-1,0 1 1,0-1-1,-1 0 0,1 0 1,0 1-1,-1-1 1,1 0-1,-1 1 0,1-1 1,-1 0-1,0 1 1,1-1-1,-1 1 1,1-1-1,-1 1 0,0-1 1,1 1-1,-1 0 1,0-1-1,0 1 1,1 0-1,-1-1 0,0 1 1,0 0-1,0 0 1,1 0-1,-1 0 0,0 0 1,0 0-1,0 0 1,1 0-1,-1 0 1,0 0-1,0 0 0,0 0 1,1 0-1,-1 1 1,0-1-1,0 0 0,1 1 1,-1-1-1,0 1 1,0-1-1,1 0 1,-1 1-1,1 0 0,-1-1 1,0 2-1,-4 0-298,1 1-1,0 0 1,1 0-1,-1 0 1,0 1-1,1-1 1,-5 8-1,-3 15-6526,10-17-384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 12075,'0'0'7789,"-8"-3"-5942,4 2-1756,1 1 0,0-1 0,0 0 0,-1 1 0,1 0 0,0 0 0,-1 0 0,1 0 0,0 0 0,0 0-1,-1 1 1,-4 1 0,2 1-1,1-1 0,-1 1 0,1 0 0,0 0-1,0 1 1,0 0 0,-9 8 0,4-3-14,0 1 0,0 0 0,1 0 0,1 1 0,0 0 0,0 0 0,1 1 0,0 0 0,1 0 0,1 1 0,0 0 1,0 0-1,1 0 0,1 0 0,-2 17 0,5-28-71,0 0 0,0 0 0,0 0 1,0 0-1,1 0 0,-1 0 0,1 0 0,-1 0 1,1 0-1,0 0 0,-1 0 0,1 0 0,0 0 1,0-1-1,1 1 0,-1 0 0,0-1 0,1 1 1,-1-1-1,0 1 0,1-1 0,0 0 0,-1 1 1,3 0-1,0 0 6,1 0 1,0 0-1,0 0 0,0-1 1,0 0-1,0 0 1,0 0-1,0 0 0,9-1 1,-5 0 13,-1 0-1,1-1 1,-1 0 0,1 0 0,-1-1-1,0 0 1,1 0 0,-1-1 0,0 0-1,-1-1 1,1 0 0,8-5 0,-14 8 46,-1 0 1,0 0-1,0 0 1,1 0-1,-1 0 1,0 0-1,0 0 1,0 0-1,0 0 1,0-1-1,-1 1 1,1 0 0,0 0-1,-1-1 1,1 1-1,0-1 1,-1 1-1,0-1 1,1 1-1,-1-1 1,0 1-1,0-1 1,0 1-1,0-1 1,0 1-1,0-1 1,0 1-1,-1-3 1,0 3-8,0-1 0,0 1 0,-1 0 1,1 0-1,-1 0 0,1-1 0,-1 2 0,1-1 0,-1 0 1,1 0-1,-1 0 0,0 1 0,0-1 0,1 1 0,-1-1 1,0 1-1,0 0 0,1 0 0,-1-1 0,0 1 0,-3 1 1,-20 2-56,25-3-8,-1 0 0,0 0 0,0 1 0,1-1 0,-1 0 0,0 0 0,1 1 0,-1-1 0,0 0 0,1 1 0,-1-1 0,0 1 0,1-1 0,-1 1-1,1-1 1,-1 1 0,1-1 0,-1 1 0,1-1 0,0 1 0,-1 0 0,1-1 0,0 1 0,-1 0 0,1-1 0,0 1 0,0 0 0,-1 0 0,32 0 42,-21-3-70,-1-1 0,1 1 0,-1-2 0,0 1 1,0-2-1,0 1 0,9-7 0,-10 6-227,1 0 1,0 0-1,1 1 0,-1 0 0,1 1 0,15-4 1,-25 7 245,1 0 1,-1 0 0,0 0-1,1 0 1,-1 0 0,0 0-1,0 0 1,1 0 0,-1 0-1,0 0 1,1 0 0,-1 0-1,0 0 1,1 1 0,-1-1-1,0 0 1,0 0 0,1 0-1,-1 0 1,0 1 0,0-1-1,1 0 1,-1 0 0,0 1 0,0-1-1,0 0 1,1 0 0,-1 1-1,0-1 1,0 0 0,0 0-1,0 1 1,0-1 0,1 0-1,-1 1 1,0-1 0,0 0-1,0 1 1,0-1 0,-2 19-98,-10 18 113,11-36-47,-13 40 66,12-14-3085,2-26 2878,0-1 0,0 0-1,1 1 1,-1-1-1,0 0 1,0 1 0,1-1-1,-1 0 1,0 0 0,0 1-1,1-1 1,-1 0 0,0 0-1,1 1 1,-1-1 0,0 0-1,1 0 1,-1 0 0,0 0-1,1 1 1,-1-1-1,0 0 1,1 0 0,-1 0-1,0 0 1,1 0 0,-1 0-1,1 0 1,-1 0 0,0 0-1,1 0 1,-1 0 0,0 0-1,1-1 1,-1 1 0,1 0-1,-1 0 1,1 0 0,0-1-629,12-3-7140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15855,'0'0'4676,"-17"57"-3106,16-30-513,-2 3-96,3 4-737,0-2-224,0-1-1089,0 0-480,-5-2-449,2-7-513,-4-3-1537,0-7-704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78 11787,'0'0'3011,"-5"-8"-187,-17-29-790,22 36-1947,-1 1 0,1-1 0,0 0 0,-1 1 0,1-1-1,0 0 1,-1 0 0,1 1 0,0-1 0,0 0 0,0 0 0,0 0 0,0 1 0,0-1 0,0 0 0,0 0-1,0 1 1,0-1 0,0 0 0,0 0 0,0 1 0,1-1 0,-1 0 0,0 0 0,1 1 0,-1-1 0,0 0 0,1 1-1,-1-1 1,1 0 0,-1 1 0,1-1 0,-1 1 0,1-1 0,0 1 0,-1-1 0,1 1 0,0-1 0,-1 1 0,1 0-1,0-1 1,-1 1 0,1 0 0,0 0 0,0-1 0,-1 1 0,1 0 0,1 0 0,42-3-162,-37 3 311,10 0-184,95 3 356,-100-2-319,0 0 1,0 2-1,0-1 0,-1 2 1,1-1-1,-1 2 0,14 6 1,-23-10-60,0 0 0,0 1 1,0-1-1,0 0 1,0 1-1,0 0 0,0-1 1,0 1-1,-1 0 0,1 0 1,-1 0-1,1 0 1,-1 0-1,0 1 0,0-1 1,0 0-1,0 0 1,0 1-1,-1-1 0,1 1 1,0-1-1,-1 3 0,0 0 53,0 0-1,-1 0 0,1 0 0,-1-1 1,0 1-1,-1 0 0,1 0 0,-1-1 1,0 1-1,-4 6 0,-1 1 163,-1 0-1,0-1 1,0-1 0,-1 0-1,0 0 1,-1 0 0,-14 10-1,15-14-171,0-1-1,0 0 0,0 0 0,0-1 1,-1 0-1,0-1 0,1 0 0,-1-1 1,-1 0-1,1 0 0,0-1 1,-17 0-1,26-1-157,1 0-1,-1 0 1,1 0 0,-1 0 0,0 0-1,1-1 1,-1 1 0,1 0 0,-1 0 0,1 0-1,-1-1 1,1 1 0,-1 0 0,1 0-1,-1-1 1,1 1 0,-1 0 0,1-1-1,0 1 1,-1-1 0,1 1 0,0 0 0,-1-1-1,1 1 1,0-1 0,-1 1 0,1-1-1,0 1 1,0-1 0,0 1 0,-1-1 0,1 1-1,0-1 1,0 0 0,0 1 0,0-1-1,0 1 1,0-1 0,0 1 0,0-1-1,0 0 1,0 1 0,1-1 0,-1 1 0,0-1-1,0 1 1,0-1 0,1 1 0,-1-1-1,0 1 1,1-1 0,-1 1 0,0 0 0,1-1-1,-1 0 1,22-26-10800,-6 18 2718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36 18225,'0'0'8648,"-40"76"-7398,30-41-706,3 4-352,4 0-128,3-3-32,0-2-32,0-8-32,3-5-768,-1-5-193,0-7-289,-2-6-864,-11-22-12491</inkml:trace>
  <inkml:trace contextRef="#ctx0" brushRef="#br0" timeOffset="1">1 59 13261,'0'0'5936,"8"-7"-4185,2 1-1399,0 0 0,0 1 1,1 0-1,0 1 0,-1 0 1,1 1-1,1 0 0,-1 0 1,0 1-1,13 0 0,21-3 145,0 2-1,0 3 1,46 4-1,-88-4-486,-1 0 0,1 1 1,0-1-1,0 0 0,0 1 0,-1 0 0,1 0 0,0 0 0,-1 0 0,1 0 0,0 1 0,-1-1 0,0 1 0,1-1 0,-1 1 0,0 0 0,0 0 1,0 0-1,0 0 0,0 0 0,0 1 0,-1-1 0,1 1 0,-1-1 0,0 1 0,1-1 0,0 4 0,-2-2 86,0-1-1,0 1 0,0-1 1,0 1-1,-1-1 1,0 0-1,1 1 0,-1-1 1,0 1-1,-1-1 1,1 0-1,0 0 1,-1 0-1,0 0 0,0 0 1,0 0-1,0 0 1,0-1-1,-1 1 0,1-1 1,-6 5-1,-5 5 133,-1 0 0,-1-1 1,0 0-1,-1-1 0,0-1 0,0 0 0,-1-1 0,0-1 0,-1-1 0,-31 8 0,48-14-391,-1 0 0,1 1 0,-1-1 0,1 0-1,0 0 1,-1 0 0,1 0 0,-1 0 0,1 0 0,-1 0-1,1-1 1,0 1 0,-1 0 0,1-1 0,0 1 0,-1-1-1,1 1 1,0-1 0,0 0 0,-1 0 0,1 0 0,-1-1-1,-5-17-6386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4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1690 49 10762,'-658'-43'1500,"601"39"-1367,-1 3 1,-106 10-1,126-3-78,1 2 0,0 1 1,0 1-1,1 3 0,-45 21 1,20-4-49,2 3 1,-70 49 0,103-62-17,1 0-1,0 2 1,2 1-1,0 0 1,2 2-1,-34 49 1,49-64-4,1 0 1,0 1-1,0-1 1,1 1-1,1 0 0,0 0 1,0 0-1,1 0 1,0 0-1,1 1 0,0-1 1,2 20-1,1-15 3,0-1 0,2 0 0,0 0 0,0 0 0,1 0-1,1 0 1,1-1 0,12 21 0,-4-12 16,1-1 0,1-1 1,1 0-1,1-1 0,0-1 0,2-1 0,0-1 1,1-1-1,0 0 0,35 16 0,-15-13 25,1-2 0,1-2 0,0-2-1,1-2 1,0-2 0,51 4 0,280 1 160,-326-15-187,766-26-308,-212 2 133,-329 20 203,677-36 255,-790 23-238,-1-6 1,-1-7 0,280-93 0,-435 122-50,153-64 79,-144 59-51,0 0 1,-1-1-1,0-1 1,0 0 0,-1 0-1,-1-2 1,1 1 0,18-24-1,-28 30 63,1 1-1,-1-1 1,0 0-1,0 0 1,0 0 0,-1 0-1,1 0 1,-1 0-1,0 0 1,0-1 0,-1 1-1,1 0 1,-1-1-1,0 1 1,0-1 0,0 1-1,-1 0 1,1-1-1,-1 1 1,0 0-1,0 0 1,-1 0 0,1 0-1,-1 0 1,0 0-1,0 0 1,0 0 0,-1 0-1,0 1 1,-4-6-1,-4-2 19,0 0 0,-1 0 0,-1 1-1,0 0 1,0 1 0,-1 1 0,-15-7-1,-23-9-65,-1 3 0,0 2 1,-2 2-1,-65-11 0,-231-23-7,309 46-10,-1105-94-2090,50 6-5027,858 63 3701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7:4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950 1 7655,'-10'1'1052,"-108"1"-96,-37 4 763,137-4-1590,0 1 1,0 0-1,0 2 1,0 0 0,1 1-1,-26 13 1,8 1 34,0 3 1,2 0-1,0 2 0,2 2 1,0 1-1,2 1 0,-33 44 1,31-33 95,2 2 0,2 1 1,2 1-1,1 1 1,-27 75-1,42-91-194,0-1 0,2 1 0,2 1 0,0-1 0,2 1 0,1 0 0,1 0 0,2-1 0,1 1 0,6 34 0,-3-43-41,0 0 0,1-1 0,1 1 0,1-2 0,1 1 0,1-1 0,1 0 0,0-1 0,1 0-1,1-1 1,1-1 0,0 0 0,1 0 0,30 23 0,-24-24-13,1-1 0,0-1-1,2-1 1,-1-1 0,1-1 0,1-1-1,0-1 1,0-2 0,0 0 0,1-1-1,0-2 1,0-1 0,0 0-1,0-2 1,0-2 0,0 0 0,0-1-1,-1-2 1,1 0 0,-1-2 0,0-1-1,0-1 1,-1-1 0,41-23 0,-18 0 29,-1-2 0,-1-2 1,-3-2-1,-1-2 1,-1-1-1,-3-2 0,-2-2 1,-1-1-1,-3-2 0,-2-1 1,26-61-1,-42 79 118,-1-1 0,-1-1 0,-2 0 0,-1 0 0,-2-1 0,-2 1 0,0-1 0,-3 0 0,-1-1 0,-5-39-1,3 58-101,-2 1-1,1 0 0,-2 0 1,0 0-1,-1 0 0,-1 1 1,0 0-1,-1 1 0,-1-1 1,-11-14-1,11 19-53,-1 0 0,0 0 1,0 1-1,-1 0 0,0 0 0,-1 2 0,0-1 1,0 1-1,-1 1 0,1 1 0,-1-1 1,-1 2-1,-19-5 0,10 4-98,0 2 0,0 0 0,0 2 0,-1 0 0,1 2 0,0 0 0,0 2 0,-39 8 0,11 3-994,1 3 0,-79 37 1,105-43-151,-1-1 1,-27 8-1,19-12-1937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8:4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567 162 3876,'0'0'550,"2"-8"-476,-1 1-148,0 1-1,1-1 0,0 1 0,0-1 1,0 1-1,1 0 0,0 0 0,0 0 1,1 1-1,-1-1 0,1 1 0,5-6 1,-9 11 195,1 0-1,-1 0 1,0 0 0,0 0 0,1 0 0,-1-1 0,0 1 0,0 0 0,0 0 0,0 0 0,1 0-1,-1-1 1,0 1 0,0 0 0,0 0 0,0 0 0,0-1 0,0 1 0,1 0 0,-1 0 0,0-1-1,0 1 1,0 0 0,0 0 0,0-1 0,0 1 0,0 0 0,0 0 0,0 0 0,0-1 0,0 1-1,0 0 1,0 0 0,0-1 0,0 1 0,-1 0 0,1 0 0,0-1 0,0 1 0,0 0 0,0 0-1,0 0 1,0-1 0,-1 1 0,1 0 0,0 0 0,0 0 0,0 0 0,0-1 0,-1 1 0,1 0-1,-19-3 2023,-21 7-1252,15 6-643,-1 1-1,2 1 0,0 1 0,0 1 1,-30 25-1,-101 95 1318,135-113-1325,0 0 1,1 1-1,1 1 1,1 0-1,2 2 1,0-1-1,1 2 1,-16 44-1,18-35-253,2 2-1,1 0 1,2 0 0,2 0 0,1 1-1,2 43 1,3-60 7,1 0 1,1 0-1,1 0 1,1 0-1,1-1 1,0 0-1,16 33 1,-7-22 0,2 0 0,1-1 0,43 53 0,-48-68 8,0-1 1,1-1-1,1 0 1,1-1-1,-1 0 1,2-2-1,0 0 1,0 0-1,0-2 1,1 0-1,1-1 1,35 9-1,-13-8 51,1-2 0,0-2 0,0-1 0,82-6 0,-106 1-52,0 0 0,-1-2 0,1 0 0,-1 0 0,0-2 0,0 0 0,28-15 0,-19 6 22,-1-1-1,-1-1 1,-1-1-1,24-23 1,12-20 72,-4-3 0,61-89 0,-85 109 32,-1-1 0,-3-2-1,-2-1 1,24-63 0,-38 80 62,-1 0 0,-2-1 0,-1 0 0,-1 0 0,-2-1 0,-2 0 0,0 0 0,-5-41 0,2 60-185,-2 0 0,1 0 1,-2 0-1,1 1 0,-2-1 1,0 1-1,-1 0 1,0 1-1,-1-1 0,0 1 1,-1 0-1,0 1 0,-1 0 1,0 0-1,-1 1 1,0 0-1,0 1 0,-1 0 1,-1 1-1,0 0 1,-18-10-1,6 7-86,-1 0 1,0 2-1,-1 0 0,0 2 1,0 1-1,0 1 0,-1 1 1,0 1-1,0 2 0,-35 2 1,53-1-166,1 1 0,-1 1 0,1 0 0,-1 0 0,1 0 0,0 1 0,-9 4 0,-29 20-5415,26-13 339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1994 68 14894,'-32'-7'-307,"0"1"0,-1 1 0,0 2 0,0 1 0,0 1 0,0 2 0,0 2-1,-35 6 1,-38 13-1538,-113 38-1,199-54 2119,-91 29 82,1 5-1,3 4 1,1 5-1,-149 95 1,196-106 107,3 3 0,1 3 0,2 1 0,2 3 0,3 3 0,2 1 0,1 2 0,-66 109 0,94-133-302,2 1 0,0 1 0,3 0 0,0 1 0,2 1 0,-7 40 0,14-58-150,1 0 0,1 0 0,0 0 0,1 0 1,0 0-1,2 1 0,0-1 0,1 0 0,0-1 0,1 1 0,1-1 0,0 1 0,2-1 0,-1-1 0,13 20 0,-2-12 1,0-1 1,2-1-1,0-1 0,1-1 0,1 0 0,1-2 0,0 0 0,1-2 0,1 0 0,30 12 0,34 11 67,141 38 0,15-10-29,3-12 1,281 25 0,510-20 500,-539-55-476,563-71 0,-790 32-45,-2-11-1,-2-13 1,437-157-1,-510 140 65,-4-7 1,-4-9-1,262-174 1,-409 240-67,-2-2 0,0-1 0,-2-2 0,59-68 0,-85 86 22,0 0 1,-1-1-1,0 0 1,-1 0-1,-1-1 0,0 0 1,5-21-1,-9 25 58,-1-1-1,0 1 1,-1-1 0,0 1-1,-1-1 1,0 1-1,-1-1 1,-1 1 0,0-1-1,-1 1 1,-4-14-1,0 7 7,-2 0 1,0 0-1,-1 1 0,-1 0 0,-1 0 0,0 2 0,-1-1 0,-25-23 0,4 8 89,-2 2 0,-72-48-1,48 42-36,-1 2-1,-2 3 1,-116-39 0,82 41 5,-201-34 0,56 38 25,-327 7-1,-294 72-276,465-19-1964,-2-16-3695,235-19-259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10 232 10218,'0'0'3400,"-2"-10"-1318,-1 1-1802,2 0 0,-1 1 0,1-1 1,1 0-1,0 0 0,0 0 0,0 0 0,1 1 0,1-1 0,-1 0 0,1 1 0,1-1 0,0 1 0,7-16 1,-5 16-105,0 1 0,1-1 1,-1 1-1,2 0 1,-1 0-1,1 1 1,0 0-1,9-6 1,-15 11-156,0 0 1,1 0-1,-1 0 1,1 0-1,-1 1 1,1-1-1,0 1 1,-1-1-1,1 1 1,-1 0-1,1-1 1,0 1-1,-1 0 1,1 0-1,0 0 0,0 0 1,-1 0-1,1 1 1,-1-1-1,3 1 1,-2 1-23,0-1 1,0 1-1,0-1 1,-1 1-1,1 0 1,0-1-1,-1 1 1,0 0-1,1 0 0,-1 0 1,0 1-1,0-1 1,0 0-1,0 0 1,-1 0-1,1 1 1,-1-1-1,1 0 1,-1 4-1,6 29 131,0 49 0,-5-49-92,11 57 0,-12-88-42,1 0-1,0 0 0,0 0 0,1 0 0,-1 0 0,1 0 0,0-1 1,0 1-1,0-1 0,0 0 0,0 1 0,1-1 0,0 0 0,-1 0 1,7 5-1,-6-7 31,0 1 1,0-1 0,1 1-1,-1-1 1,0 0 0,0 0-1,0-1 1,1 1 0,-1-1-1,0 1 1,1-1 0,-1 0-1,1 0 1,-1 0 0,5-2-1,3-1 132,-1 0 0,0-1 0,1 0 1,-2 0-1,1-1 0,0-1 0,-1 1 0,0-2 0,-1 1 0,13-12 0,-4 0 196,0 0 0,20-28 0,-32 40-231,-1-1-1,1 1 1,-1-1 0,-1-1 0,1 1 0,-1 0-1,-1-1 1,1 1 0,-1-1 0,-1 0 0,2-11-1,-6 17 440,-3 11-508,-5 16-344,11-23 119,0-1 0,0 0 0,0 1 0,0-1 0,0 0 0,0 1 1,0-1-1,1 1 0,-1-1 0,0 0 0,1 1 0,-1-1 0,1 0 0,0 0 0,-1 1 0,2 1 0,-1-3-101,0 1 0,0-1 0,0 1 0,-1-1 0,1 1 0,0-1 0,0 0 0,0 0 0,0 1 0,0-1 0,0 0 0,-1 0 0,1 0 0,0 0 0,0 0 0,0 0 0,0 0 0,0 0 0,0-1 0,0 1 0,-1 0 0,1-1 0,0 1 0,0 0 0,0-1 0,0 1 0,-1-1 0,1 1 0,1-2 0,15-14-9503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8808,'0'0'10763,"94"-5"-9867,-41-7-415,3 2-353,-1 1-64,-4 2-64,-7 2 0,-3 2-609,-7-2-1344,-5-5-2980,-8-4-2722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13229,'0'0'2119,"4"-8"-555,-1 1-1334,2 0-1,-1 1 1,1 0-1,0 0 1,0 0-1,1 0 1,0 1-1,0 0 1,0 0-1,0 0 1,1 1 0,0 0-1,0 0 1,0 1-1,0 0 1,0 0-1,9-1 1,-7 1-104,1 0 0,0 1 0,0 0 0,0 1 1,0 0-1,1 0 0,12 2 0,-21-1-119,-1 1 0,0-1 0,0 1 0,0-1 1,1 1-1,-1 0 0,0-1 0,0 1 0,0 0 0,0 0 0,0 0 0,0 0 1,0 0-1,0 0 0,-1 0 0,1 0 0,0 0 0,0 0 0,-1 0 1,1 0-1,-1 1 0,1-1 0,-1 0 0,0 0 0,1 1 0,-1-1 0,0 0 1,0 1-1,0-1 0,0 0 0,0 1 0,0-1 0,0 0 0,0 0 1,-1 1-1,1-1 0,-1 0 0,1 0 0,-1 1 0,0 1 0,-1 5 110,-1 0 0,0 0 0,0 0-1,-1 0 1,-5 7 0,-73 94 884,53-73-621,1 2 0,-25 43-1,51-78-338,0 0-1,1 0 0,-1 0 0,1 0 0,-1 0 1,1 0-1,0 0 0,0 1 0,1-1 0,-1 0 1,1 0-1,-1 1 0,1-1 0,1 7 0,0-8-31,0-1 1,0 1-1,0-1 0,0 0 0,1 1 0,-1-1 0,1 0 0,-1 0 0,1 0 0,-1 0 1,1 0-1,0 0 0,-1 0 0,1 0 0,0-1 0,0 1 0,-1-1 0,1 1 0,0-1 1,0 0-1,0 0 0,0 1 0,0-1 0,-1-1 0,1 1 0,4-1 0,39 0-236,69-11 1,-11-10-7777,-74 14 1603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13645,'0'0'4383,"-9"6"-3246,-1 3-866,-1 0-1,1 1 1,1 0 0,0 1 0,-11 16 0,16-21-234,0 0 1,0 0 0,1 1-1,0-1 1,0 1-1,0 0 1,1 0-1,0 0 1,0 0 0,1 0-1,0 0 1,0 0-1,1 1 1,0 7 0,1-13-44,0-1 1,-1 1-1,1-1 1,0 1-1,0-1 1,0 1-1,0-1 1,0 0-1,0 0 1,0 0 0,1 1-1,-1-1 1,0 0-1,1 0 1,-1-1-1,0 1 1,1 0-1,-1 0 1,1-1 0,0 1-1,-1-1 1,1 1-1,-1-1 1,1 0-1,0 0 1,-1 0-1,1 0 1,0 0 0,1 0-1,54-3-137,-56 3 140,16-3-122,0-1 1,26-9 0,-29 8 63,0 0 0,0 1 0,0 1 0,19-2 0,-33 5 58,1 0 0,-1 0 1,1 0-1,-1 0 0,1 0 0,-1 0 1,1 0-1,0 0 0,-1 0 0,1 0 0,-1 0 1,1 0-1,-1 0 0,1 1 0,-1-1 1,1 0-1,-1 0 0,1 0 0,-1 1 0,1-1 1,-1 0-1,0 1 0,1-1 0,-1 1 1,1-1-1,-1 0 0,0 1 0,1-1 0,-1 1 1,0-1-1,1 1 0,-1-1 0,0 1 1,0-1-1,1 2 0,-7 21-3,-22 22 176,-82 93 1345,91-116-801,-1-1-1,-1-1 0,-1 0 1,-25 15-1,45-33-758,0 0-1,0-1 1,0 1-1,0-1 1,-1 0 0,1 0-1,0 0 1,-1 0-1,1 0 1,-1 0 0,1-1-1,-1 1 1,1-1-1,-1 0 1,1 1-1,-1-1 1,1 0 0,-1-1-1,0 1 1,1 0-1,-4-2 1,4 1-430,0-1 0,0 0 0,0 1 0,0-1 0,1 0 0,-1 0-1,0 0 1,1 0 0,0-1 0,-1 1 0,1 0 0,0 0 0,0-1 0,1 1 0,-1-1 0,0 1 0,1-1 0,-1 1 0,1-1-1,0-4 1,-3-29-10089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18097,'0'0'5093,"75"-39"-4805,-40 29-256,2 1-96,3 0-1537,-3 0-1474,0 0-3427</inkml:trace>
  <inkml:trace contextRef="#ctx0" brushRef="#br0" timeOffset="1">785 1 8616,'0'0'6502,"-48"71"-4388,12-31-1153,-4 8-96,-2 5-385,7-1-351,5-4-129,7-8-353,6-6-351,11-8 159,0-8-416,6-10-1409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 13741,'-9'-1'2504,"5"0"-2305,-1 0-38,-1 0 1,1 0-1,-1 0 0,1 1 1,-1 0-1,1 0 0,-1 0 1,1 1-1,0-1 0,-1 1 1,1 1-1,-1-1 0,1 1 1,0 0-1,0 0 0,0 0 1,0 1-1,0 0 0,1 0 1,-8 6-1,7-3-145,0 1 0,0 0 0,0 1 0,1-1-1,0 1 1,0 0 0,-2 9 0,4-13-14,1-1 1,-1 1-1,1 0 0,1-1 1,-1 1-1,0 0 0,1 0 0,0 0 1,0 0-1,0 0 0,0 0 1,1 0-1,-1-1 0,1 1 1,0 0-1,0 0 0,1-1 1,1 5-1,-1-6 31,0 0 0,0-1 0,0 1 0,0 0 0,0-1 0,1 0 0,-1 0-1,0 1 1,1-1 0,-1-1 0,1 1 0,-1 0 0,1 0 0,0-1 0,-1 0 0,1 1 0,-1-1 0,1 0 0,3-1 0,52-7 648,-45 4-586,-1-1 0,1 0 1,-1-1-1,-1 0 0,16-11 0,-21 13-40,0 0 0,-1 0-1,1-1 1,-1 0 0,0 0-1,-1 0 1,1 0 0,-1-1 0,0 0-1,0 0 1,5-12 0,-8 17-45,-1 0 1,0 0 0,1 0-1,-1 0 1,0 0 0,0 0 0,0 0-1,1 0 1,-1 0 0,0 0-1,0 0 1,-1 0 0,1 0 0,0 0-1,0 0 1,0 0 0,-1 0-1,1 0 1,0 0 0,-1 0-1,1 0 1,-1 0 0,1 0 0,-1 0-1,0 0 1,1 1 0,-2-2-1,0 0-7,0 1 1,0 0-1,0 0 0,0 0 0,0 1 0,-1-1 0,1 1 0,0-1 0,0 1 1,0-1-1,-1 1 0,-2 0 0,-4 0-128,-1 1-1,0 0 1,1 1 0,-1 0 0,-10 3 0,11-1-205,1 0-1,0 0 1,0 0 0,0 1 0,0 0 0,1 1 0,0 0 0,0 0 0,-11 12-1,14-13-696,0 0 0,0 1 0,1-1 0,0 1 0,0 0 0,0 0 0,1 0 0,-4 12-1,4 4-4967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2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8712,'-2'8'1660,"-3"9"-921,-1 0-1,-1 0 0,-12 19 1,12-23-136,-1 0 0,2 1 0,0 0 0,0 0 0,2 1 0,-1 0 0,2 0 1,-2 18-1,5-32-545,0 0 0,1 0 0,-1-1 1,0 1-1,1 0 0,-1 0 0,1 0 1,-1-1-1,1 1 0,0 0 0,-1 0 1,1-1-1,0 1 0,0 0 0,-1-1 1,1 1-1,0-1 0,0 1 0,0-1 1,0 0-1,-1 1 0,1-1 0,0 0 1,0 0-1,0 1 0,0-1 0,0 0 1,0 0-1,0 0 0,0 0 0,0 0 1,0 0-1,0 0 0,0-1 0,0 1 1,1 0-1,41-9 1235,-25 1-963,0 0 1,0-1-1,0-1 0,-2-1 0,1 0 0,-1-1 0,-1-1 0,0 0 0,-1-2 0,-1 1 0,20-28 0,-31 40-283,-1 1-1,0-1 0,0 0 1,0 0-1,-1 1 0,1-1 1,0 0-1,-1 0 1,1 0-1,-1 0 0,0 0 1,1 0-1,-1 1 0,0-1 1,0 0-1,-1 0 0,1 0 1,0 0-1,0 0 0,-1 0 1,-1-3-1,1 3-13,0 0 0,-1 1 1,1 0-1,-1-1 0,1 1 0,-1 0 0,0 0 0,1-1 0,-1 2 1,0-1-1,0 0 0,0 0 0,0 0 0,1 1 0,-1-1 0,0 1 1,-3-1-1,-7 0-8,-1 0 0,1 1 0,-1 1 0,1 0 0,-21 4 0,25-3-206,0-1 0,0 1 0,0 1 0,0 0 0,0 0 0,1 0 0,-1 1-1,1 0 1,0 1 0,1 0 0,-1 0 0,1 0 0,-8 8 0,12-8-1880,16-14-19223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59 7591,'0'0'9091,"3"-8"-7163,7-25-268,-10 32-1597,0 0 0,0 1 0,0-1 0,0 1 0,0-1-1,0 0 1,0 1 0,0-1 0,0 1 0,0-1 0,-1 1 0,1-1 0,0 0 0,0 1 0,0-1 0,-1 1 0,1-1 0,0 1 0,-1-1 0,1 1-1,-1-1 1,1 1 0,0-1 0,-1 1 0,1 0 0,-1-1 0,1 1 0,-1 0 0,1-1 0,-1 1 0,1 0 0,-1 0 0,1-1 0,-1 1 0,0 0-1,1 0 1,-1 0 0,1 0 0,-1 0 0,0 0 0,1 0 0,-1 0 0,1 0 0,-1 0 0,0 0 0,1 0 0,-1 0 0,1 1 0,-1-1 0,1 0-1,-1 0 1,0 1 0,-31 8 307,17 0-178,1 0 0,0 2 0,0 0 0,1 0 1,0 1-1,1 1 0,0 0 0,1 1 0,1 0 1,0 0-1,1 1 0,0 1 0,-10 27 0,17-39-174,0 1-1,0 0 0,1 0 0,-1 0 1,1 0-1,1 0 0,-1 0 1,1 0-1,0 0 0,0 1 0,0-1 1,1 0-1,1 7 0,-1-10-53,0 0 1,0 0-1,1 1 0,-1-1 0,1 0 0,-1 0 0,1-1 0,0 1 0,0 0 0,-1 0 0,1-1 0,0 1 1,1-1-1,-1 0 0,0 0 0,0 1 0,1-1 0,-1-1 0,0 1 0,1 0 0,-1-1 0,1 1 0,-1-1 0,1 0 1,-1 1-1,1-1 0,4-1 0,0 1-650,1 0 0,-1 0 1,0-1-1,1 1 0,-1-2 0,0 1 0,0-1 1,0 0-1,0-1 0,0 0 0,0 0 1,9-6-1,21-17-6340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81 10794,'0'0'1687,"-6"1"363,0 1-1329,0 0-1,0 0 1,1 1 0,-1-1 0,0 1-1,1 1 1,0-1 0,-8 7-1,10-7-582,0 0 0,0-1-1,0 1 1,1 0-1,0 0 1,-1 0 0,1 1-1,0-1 1,0 1-1,1-1 1,-1 1 0,1-1-1,0 1 1,0 0-1,0 0 1,0-1 0,0 8-1,2-11-111,-1 0-1,0 1 1,1-1-1,-1 0 1,1 1-1,-1-1 1,1 0-1,-1 0 1,1 0-1,0 1 1,-1-1-1,1 0 1,-1 0-1,1 0 1,-1 0-1,1 0 1,-1 0-1,1 0 0,0 0 1,-1 0-1,1 0 1,-1 0-1,1-1 1,-1 1-1,1 0 1,-1 0-1,1-1 1,-1 1-1,1 0 1,0-1-1,18-8 125,12-25-19,30-31-137,-56 60 32,0 1-1,1 0 1,-1 0-1,1 0 1,-1 1-1,1 0 1,0 0-1,1 0 1,-1 1-1,9-3 1,-14 5-17,0 0 1,0 1-1,1-1 1,-1 0-1,0 0 1,0 1 0,0-1-1,0 0 1,0 1-1,0-1 1,0 1 0,0 0-1,0-1 1,0 1-1,0 0 1,0 0 0,0-1-1,0 1 1,0 0-1,-1 0 1,1 0-1,0 0 1,-1 0 0,1 0-1,-1 0 1,1 0-1,-1 0 1,1 0 0,-1 0-1,0 1 1,1-1-1,-1 0 1,0 0 0,0 0-1,0 0 1,0 1-1,0-1 1,-1 2-1,0 61 379,0-48-295,0 39 376,2-55-464,-1 1-1,1-1 0,-1 1 1,1-1-1,-1 0 0,1 1 1,0-1-1,-1 0 0,1 1 0,-1-1 1,1 0-1,0 0 0,-1 0 1,1 0-1,0 1 0,-1-1 1,1 0-1,0 0 0,-1 0 1,1 0-1,0 0 0,-1-1 0,1 1 1,0 0-1,-1 0 0,1 0 1,-1-1-1,1 1 0,0 0 1,-1 0-1,1-1 0,-1 1 0,1-1 1,0 0-1,22-12 160,38-46 45,-49 45-220,1 1 0,0 1 1,0 0-1,1 1 0,18-12 1,-31 23 9,-1-1 1,1 0 0,0 1 0,0-1-1,-1 1 1,1 0 0,0-1 0,0 1-1,0 0 1,0-1 0,0 1 0,-1 0-1,1 0 1,0 0 0,0-1 0,0 1-1,0 0 1,0 0 0,0 1 0,0-1-1,-1 0 1,1 0 0,0 0 0,0 1-1,0-1 1,0 0 0,0 1 0,-1-1-1,1 0 1,0 1 0,0-1 0,-1 1-1,1 0 1,1 0 0,-1 2-1,0-1 0,0 1 1,0-1-1,0 1 0,-1-1 1,1 1-1,-1 0 0,1-1 0,-1 1 1,0 0-1,-1 4 0,0 11-2,-1 0 0,-7 26 0,8-44 7,1 1 0,-1 0 0,1 0 1,0 0-1,0 0 0,-1 0 0,1 0 1,0 0-1,0 0 0,0 0 0,0-1 0,0 1 1,0 0-1,0 0 0,0 0 0,1 0 0,-1 0 1,0 0-1,0 0 0,1 0 0,0 1 0,14-9 214,26-37 229,-33 34-393,-3 5-52,8-10 24,1 1 0,25-20-1,-34 30-34,-1 1 0,1 0 0,0 0 0,0 1 0,1-1 0,-1 1 0,0 0 0,1 1 0,-1-1 0,1 1-1,0 0 1,-1 0 0,11 1 0,9 8 7,6 1 47,-24-10-35,0 0 0,1 0-1,-1 0 1,0-1 0,0 0 0,0-1 0,-1 1 0,9-6-1,-9 5-11,1 0-1,-1 0 0,1 1 1,0 0-1,0 0 0,0 1 0,0-1 1,8 1-1,-14 1-7,0 0 0,0 0 0,-1 0 0,1 0 0,0 0 1,0 1-1,-1-1 0,1 0 0,0 1 0,-1-1 0,1 0 0,0 1 0,-1-1 0,1 1 0,-1-1 0,1 1 0,-1-1 1,1 1-1,-1 0 0,1-1 0,-1 1 0,0-1 0,1 1 0,-1 0 0,0-1 0,1 1 0,-1 0 0,0 1 0,4 30-12,-13 29-586,7-54-129,0 1-694,0-3-3902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8072,'1'-1'477,"22"-35"10447,-23 36-10826,0 0 0,0-1 0,1 1 0,-1 0 0,0-1 0,1 1 0,-1 0 0,0-1 0,1 1 0,-1 0 0,1 0 0,-1 0 0,0-1 0,1 1 0,-1 0 0,1 0 0,-1 0 0,1 0 0,-1 0 0,1 0 0,-1 0 0,0 0 0,1 0 0,-1 0 0,1 0 0,-1 0 0,1 0 0,0 0 0,0 1-77,0 0 0,-1 0-1,1 0 1,0 0 0,-1 0-1,1 1 1,0-1 0,-1 0-1,1 0 1,-1 0 0,0 1-1,0-1 1,1 0 0,-1 0-1,0 1 1,0 0 0,5 59 395,-3-1 0,-10 101 0,0 6 1186,8-166-1594,0 0 0,-1-1 0,1 1-1,0 0 1,0-1 0,0 1-1,0 0 1,0-1 0,0 1-1,0 0 1,0 0 0,0-1-1,0 1 1,0 0 0,0-1-1,1 1 1,-1 0 0,0-1-1,0 1 1,1 0 0,-1-1-1,0 1 1,1-1 0,-1 1-1,1-1 1,-1 1 0,1-1-1,-1 1 1,1-1 0,-1 1-1,1-1 1,1 1 0,15-17 283,13-39 270,9-49-369,39-161 0,-64 209-197,6 20-53,-20 35 30,0 0-1,1 1 0,-1-1 1,1 0-1,-1 1 0,0-1 0,1 1 1,-1-1-1,1 1 0,-1-1 1,1 1-1,0-1 0,-1 1 1,1 0-1,-1-1 0,1 1 0,0 0 1,-1-1-1,1 1 0,0 0 1,-1 0-1,1 0 0,0 0 1,0-1-1,-1 1 0,1 0 1,0 0-1,-1 0 0,1 1 0,0-1 1,0 0-1,-1 0 0,1 0 1,0 0-1,-1 1 0,1-1 1,0 0-1,-1 1 0,1-1 0,0 0 1,-1 1-1,1-1 0,-1 1 1,1-1-1,-1 1 0,1-1 1,-1 1-1,1-1 0,-1 1 0,0 0 1,1-1-1,-1 1 0,1 1 1,0 0-9,0 1 0,0-1 1,0 1-1,0-1 1,0 1-1,-1 0 0,1 0 1,-1-1-1,1 1 0,-1 0 1,0 0-1,0-1 0,-1 1 1,1 0-1,0 0 1,-1-1-1,-1 5 0,0-1 28,-1-1-1,0 1 1,1-1-1,-2 0 1,1 0-1,-1 0 0,-7 8 1,-6 3 181,-1-1 0,-1-1 1,-24 15-1,36-24-99,-5 2 169,-5 3-1009,30-11-1804,38-21-6098,-20 5-567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154 130 16207,'0'0'2440,"-10"0"-433,5 0-1842,0 1 1,-1-1-1,1 1 0,0 0 0,0 0 0,0 0 1,0 1-1,0-1 0,0 1 0,0 1 1,1-1-1,-1 1 0,1 0 0,0 0 0,0 0 1,0 0-1,0 1 0,-5 5 0,-28 46 505,35-52-658,0-1 1,1 1-1,0 0 0,0-1 1,0 1-1,0 0 1,0 0-1,0 0 1,1 0-1,-1 0 0,1 0 1,0 0-1,0 1 1,0-1-1,0 0 1,1 0-1,-1 0 1,1 0-1,1 3 0,-1-5 6,0 1 0,1-1 0,-1 0 0,1 0 0,0-1 0,-1 1 0,1 0 0,0 0 0,-1-1 0,1 1 0,0-1 0,-1 1 0,1-1 0,0 0 0,0 0 0,0 0 0,-1 0 0,1 0 0,0 0 0,0 0 0,0-1-1,-1 1 1,4-2 0,42-12 347,-8-7-223,-28 14-130,-1 0-1,1 2 1,0-1-1,1 1 1,-1 1-1,1 0 0,0 1 1,24-4-1,-35 7-8,0 0-1,-1 0 0,1 0 0,0 0 0,0 1 0,0-1 1,0 0-1,-1 1 0,1-1 0,0 1 0,0-1 0,-1 1 1,1-1-1,0 1 0,-1-1 0,1 1 0,-1 0 0,1-1 1,-1 1-1,1 0 0,-1-1 0,1 1 0,-1 0 0,1 0 1,-1-1-1,0 1 0,0 0 0,1 0 0,-1 0 1,0 0-1,0-1 0,0 1 0,0 1 0,0 0 20,1 1 0,-1-1 0,0 0-1,-1 0 1,1 0 0,0 0 0,-1 0 0,1 0-1,-1 0 1,1 0 0,-1 0 0,0-1 0,-1 4-1,1-4 412,2-33 1670,-2 24-2084,1 0 0,1 1 0,-1-1 0,1 1 0,1-1 0,0 1 0,0-1 0,0 1-1,1 0 1,5-12 0,-7 18-47,0 1 1,-1-1-1,1 1 0,0-1 0,-1 1 0,1-1 0,0 1 0,0 0 0,0-1 1,-1 1-1,1 0 0,0-1 0,0 1 0,0 0 0,0 0 0,-1 0 0,1 0 1,0 0-1,0 0 0,0 0 0,0 0 0,0 0 0,-1 0 0,1 1 0,0-1 0,0 0 1,0 0-1,0 1 0,26 15-483,-13-8 223,-8-5 142,0-1-1,0 0 1,1 0-1,-1 0 1,0-1-1,1 0 0,-1 0 1,1-1-1,0 0 1,-1 0-1,1 0 1,-1-1-1,1 0 0,-1 0 1,1-1-1,-1 0 1,0 0-1,1 0 0,-1-1 1,0 0-1,10-7 1,-11 7 229,-1 0 0,1-1 0,-1 0 0,0 0 0,0 0 0,-1 0-1,1-1 1,-1 0 0,0 1 0,0-1 0,-1 0 0,0 0 0,1-1 0,-2 1 0,1 0 0,0-1 0,-1 1 0,0-1 0,-1 0 0,1 1 0,-1-1 0,0 0 0,0 1 0,-1-1 0,-2-10 0,3 16-78,0-1-1,0 1 1,0 0 0,0-1-1,-1 1 1,1-1 0,0 1 0,0-1-1,-1 1 1,1-1 0,0 1 0,-1 0-1,1-1 1,0 1 0,-1 0-1,1-1 1,0 1 0,-1 0 0,1-1-1,-1 1 1,1 0 0,-1 0 0,1 0-1,-1-1 1,1 1 0,-1 0 0,1 0-1,-1 0 1,1 0 0,-1 0-1,1 0 1,-1 0 0,1 0 0,-1 0-1,1 0 1,-1 0 0,1 0 0,-1 1-1,1-1 1,0 0 0,-1 0-1,1 0 1,-1 1 0,1-1 0,-1 0-1,1 0 1,0 1 0,-1-1 0,1 0-1,-1 1 1,1-1 0,0 1-1,-1-1 1,1 0 0,0 1 0,-1 0-1,-19 22 90,9-2-23,1 0 1,-6 22 0,13-35-49,0 1 0,1-1 0,1 1 0,-1 0 0,2-1 0,-1 1 0,1 0 0,1 14 0,0-21-53,0-1 0,-1 0 0,1 1 1,0-1-1,0 0 0,0 1 1,0-1-1,0 0 0,0 0 1,0 0-1,0 0 0,0 0 1,0 0-1,1 0 0,-1-1 1,0 1-1,1 0 0,-1-1 0,1 1 1,-1-1-1,1 1 0,-1-1 1,1 0-1,-1 1 0,1-1 1,-1 0-1,1 0 0,-1 0 1,1 0-1,-1-1 0,1 1 1,-1 0-1,3-1 0,3 0-607,0 0-1,-1-1 1,1 1-1,0-2 1,-1 1-1,9-4 1,16-15-4216,-1-2-2807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86 184 9417,'0'0'9401,"-8"6"-7405,0 1-1753,1 0 0,0 0 0,1 0 0,-1 1 0,1 0 0,1 0-1,-7 12 1,9-14-158,0-1-1,1 1 1,0-1-1,0 1 0,0 0 1,0 0-1,1-1 1,0 1-1,0 0 1,1 0-1,-1 1 0,1-1 1,1 0-1,-1 0 1,3 9-1,-3-14-81,1 0-1,-1 0 1,1 0-1,0-1 1,-1 1-1,1 0 1,0-1-1,0 1 1,-1 0-1,1-1 1,0 1-1,0-1 1,0 1-1,0-1 1,0 1-1,0-1 1,0 0-1,0 0 1,0 1-1,0-1 1,0 0-1,0 0 1,0 0-1,0 0 1,0 0-1,0 0 1,0 0-1,1-1 1,29-6 180,-22 1-83,0 1-1,0-2 1,-1 1-1,1-1 1,-2 0-1,1-1 1,-1 0-1,10-13 1,44-76 206,-36 53-121,-2-1 0,22-62 0,-92 253-116,41-128 4,0 0 0,2 0-1,0 0 1,1 1 0,1-1 0,0 1-1,2 23 1,0-40-131,0 0 1,0 0-1,1 0 0,-1 1 1,1-1-1,-1 0 0,1 0 1,0 0-1,0 0 0,0 0 1,0 0-1,0 0 0,0 0 1,0-1-1,3 3 0,-3-3-363,1 1 0,-1-1-1,1-1 1,-1 1-1,1 0 1,-1 0 0,1 0-1,0-1 1,0 1-1,-1-1 1,1 1 0,3-1-1,17 1-8834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12812,'0'0'9065,"-2"5"-8969,0 14-73,0 0 1,0 0 0,2 0-1,0 0 1,7 37-1,3 10-4664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14798,'0'0'1981,"0"11"-417,-3 110 1967,0-38-2509,4 1 1,12 96-1,-3-143-944,-5-25-127,-4-22-445,-8-20-554,-1 1 0,-1 0 0,-1 0 0,-2 1 0,-20-36 0,14 26 1032,17 36 8,-3-7 291,6 11 333,18 18 121,-10-15-734,0-1-1,0 1 1,1-2-1,-1 0 1,1 0-1,0-1 1,-1 0-1,17 1 1,89-5-6005,-109 2 5223,39-5-4608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38 7399,'0'0'11045,"-9"-1"-9203,1 2-1694,0 0 0,0 0 0,0 1 0,0 0 0,0 0 0,0 1 0,0 0 0,1 0 0,-1 1 1,1 0-1,0 0 0,0 1 0,1 0 0,0 0 0,-1 1 0,1-1 0,1 1 0,-9 12 0,-26 43 649,38-58-750,1 0-1,-1 0 0,1 0 1,0 0-1,0 1 0,0-1 0,0 0 1,0 1-1,1-1 0,-1 0 0,1 1 1,0-1-1,0 1 0,0-1 0,1 0 1,-1 1-1,1-1 0,2 6 0,-2-7-35,1-1 0,-1 1-1,1-1 1,0 0-1,-1 1 1,1-1 0,0 0-1,0 0 1,0 0-1,0-1 1,0 1 0,0 0-1,0-1 1,0 1 0,0-1-1,0 0 1,0 0-1,1 1 1,-1-2 0,3 1-1,45-5 344,-36 1-252,-1-1 0,0 0-1,0-1 1,0 0 0,-1-1 0,0 0-1,0-1 1,0-1 0,13-12 0,-20 17-10,0-1-1,0 0 1,0 0 0,0 0 0,-1-1 0,0 1 0,0-1 0,0 0-1,-1 0 1,0-1 0,0 1 0,-1 0 0,0-1 0,0 0 0,0 0-1,-1 1 1,0-1 0,0 0 0,-1 0 0,0-13 0,0 18-81,-1 0 0,1 0 0,-1 0 0,0 0 0,0 0 0,0 0 0,0 1 0,0-1 0,0 0 0,0 0 0,0 1 0,-1-1 0,1 1 0,-1-1 0,1 1 0,-1 0 0,1 0 0,-1 0 0,0 0 0,0 0 0,1 0 0,-1 0 0,0 0 0,0 0 0,0 1 0,0-1 0,0 1 0,0 0 0,0 0 0,0-1 0,0 1 0,0 0 0,-2 1 0,0-1-206,1 0 0,0 1 0,0 0-1,-1 0 1,1-1 0,0 2 0,0-1 0,0 0 0,-3 2-1,4-1-352,0-1 0,0 0 0,0 1 0,0 0 0,1-1 0,-1 1 0,0 0 0,1 0 0,0-1 0,-1 1 0,1 1 0,-2 2 0,1 3-7134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92 153 11211,'0'0'11621,"-8"-5"-11055,3 2-501,-22-9 174,26 12-231,0 0 0,0 0 0,0 0 0,0 1 0,0-1 0,-1 0 0,1 0 0,0 1 0,0-1-1,1 0 1,-1 1 0,0-1 0,0 1 0,0-1 0,0 1 0,0 0 0,0-1 0,1 1 0,-1 0 0,0 0 0,0-1 0,1 1 0,-1 0-1,1 0 1,-1 0 0,1 0 0,-1 0 0,1 0 0,-1 0 0,1 2 0,-6 11 86,1 1 0,1 0 0,0 0 0,1 1 0,1-1 0,0 1 0,1-1 0,1 1 0,3 28 0,-3-43-73,1 1-1,-1 0 1,1-1 0,0 1 0,-1-1 0,1 1 0,0-1 0,0 0 0,0 1 0,0-1 0,0 0 0,0 1 0,0-1 0,0 0 0,1 0 0,-1 0 0,0 0 0,1 0 0,-1 0 0,1-1 0,-1 1 0,1 0 0,-1-1 0,1 1-1,0-1 1,-1 1 0,1-1 0,-1 0 0,1 0 0,0 0 0,-1 0 0,1 0 0,0 0 0,-1 0 0,1 0 0,0-1 0,-1 1 0,1-1 0,1 0 0,3 0 102,1-1 1,-1 0-1,0-1 0,0 0 1,0 1-1,0-2 0,-1 1 1,10-7-1,-7 2-22,-1 0-1,0-1 1,0 1 0,0-1-1,-1 0 1,-1-1 0,0 0-1,0 0 1,0 0 0,-2 0-1,1 0 1,-1-1 0,-1 0-1,0 0 1,0 1 0,-1-1-1,0 0 1,-1 0 0,0 0-1,-4-17 1,4 27-106,0 0 0,0 0 0,0 0 0,-1 1 1,1-1-1,-1 0 0,1 0 0,0 1 0,-1-1 0,1 0 0,-1 0 0,0 1 0,1-1 0,-1 1 0,0-1 1,1 0-1,-1 1 0,0-1 0,1 1 0,-1 0 0,0-1 0,0 1 0,0 0 0,1-1 0,-1 1 0,0 0 1,0 0-1,0 0 0,0 0 0,0 0 0,0-1 0,1 2 0,-1-1 0,0 0 0,0 0 0,0 0 0,0 0 1,0 1-1,1-1 0,-1 0 0,0 1 0,0-1 0,0 0 0,1 1 0,-1-1 0,0 1 0,1-1 0,-1 1 1,0 0-1,1-1 0,-1 1 0,1 0 0,-1-1 0,1 1 0,-1 0 0,1 0 0,-1-1 0,1 1 0,0 0 1,0 0-1,-1 1 0,-1 2-40,0 1 1,0-1 0,1 1-1,-1-1 1,1 1-1,0 0 1,1 0 0,-1-1-1,1 1 1,0 0-1,0 0 1,0 0 0,1 5-1,0-8-35,0-1 0,0 1 0,-1-1 0,1 1-1,0 0 1,0-1 0,1 0 0,-1 1 0,0-1 0,0 0-1,1 1 1,-1-1 0,0 0 0,1 0 0,0 0 0,-1 0 0,1 0-1,-1-1 1,1 1 0,0 0 0,0-1 0,-1 1 0,1-1-1,0 0 1,0 0 0,0 1 0,-1-1 0,1 0 0,0 0-1,0-1 1,0 1 0,-1 0 0,1-1 0,0 1 0,0-1 0,2-1-1,4 0-358,0-1-1,0 0 0,0-1 1,-1 0-1,0 0 0,0 0 1,0-1-1,0 0 0,-1-1 1,1 1-1,5-8 0,1-2-2112,0-1-1,-1 0 0,16-28 1,-1-6-4746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29 7399,'0'0'3182,"-3"8"-994,-9 30-12,-11 66-1,17-58-1649,-2 63 0,6 10-1743,5-116 37,4-12 1013,6-15 409,10-46 449,-13 35 236,2 0-1,1 1 1,2 0 0,1 1-1,37-55 1,-49 83-905,0 0 0,0 0 0,0-1 1,-1 0-1,1 0 0,-1 0 0,-1 0 0,1 0 0,-1-1 1,0 1-1,-1-1 0,2-12 0,-3 19-11,0 0 0,0 0 0,0 0 0,0-1 0,0 1 0,0 0 0,-1 0 0,1 0 0,0-1 0,0 1 0,0 0 1,0 0-1,0 0 0,-1-1 0,1 1 0,0 0 0,0 0 0,0 0 0,-1 0 0,1 0 0,0 0 0,0-1 0,0 1 0,-1 0 0,1 0 0,0 0 0,0 0 0,0 0 0,-1 0 0,1 0 0,0 0 0,0 0 0,-1 0 0,1 0 0,0 0 0,0 0 0,-1 0 0,1 0 0,0 0 0,0 1 0,0-1 0,-1 0 0,1 0 0,0 0 0,0 0 0,0 0 0,-1 0 0,1 1 1,0-1-1,0 0 0,0 0 0,0 0 0,-1 0 0,1 1 0,0-1 0,0 0 0,0 0 0,0 0 0,0 1 0,0-1 0,-12 12 469,0 22-207,1-1-1,2 1 0,1 1 0,2 0 1,2 0-1,0 0 0,3 0 0,1 1 1,5 39-1,-5-73-262,0-1 1,0 1-1,0-1 0,0 0 1,0 1-1,0-1 1,1 1-1,-1-1 1,0 0-1,1 1 0,-1-1 1,1 0-1,0 0 1,-1 1-1,1-1 0,0 0 1,0 0-1,0 0 1,0 0-1,0 0 0,2 2 1,-2-3 10,0-1 1,0 1-1,0 0 1,0 0-1,0-1 1,-1 1-1,1 0 0,0-1 1,0 1-1,0-1 1,0 1-1,0-1 1,0 1-1,-1-1 1,1 0-1,0 1 1,-1-1-1,1 0 1,0 0-1,-1 0 0,1 1 1,0-2-1,32-61 784,-31 60-795,22-60-748,-23 57 161,-13 40 168,8-26 133,2-1-1,-1 1 1,1 0 0,0 0 0,1 0-1,0 0 1,0 14 0,3-21 258,0-1-1,0 1 1,0-1 0,0 0-1,0 0 1,0 0 0,0 0-1,0 0 1,0 0 0,0 0 0,0-1-1,0 1 1,2-2 0,24-9 266,0-1 1,0-1 0,-2-2 0,29-19 0,-29 5 631,-25 29-870,-1-1 0,0 1 0,1 0 0,-1-1 0,0 1 0,1 0 0,-1-1 0,0 1 0,1 0 0,-1-1 0,0 1 0,0-1 0,1 1 0,-1-1 0,0 1 0,0-1 0,0 1 0,0-1 0,0 1 0,0-1 0,0 1 0,0-1 0,0 1 0,0-1 0,0 1 0,0-1 0,0 1 0,0-1 0,0 1 0,0 0 0,0-1 0,-1 1 0,1-1 0,0 1 0,0-1 0,-1 1 0,1-1 0,0 1 0,0 0 0,-1-1 0,1 1 0,-1 0 0,1-1-1,0 1 1,-1 0 0,1-1 0,-1 1 0,1 0 0,0 0 0,-1 0 0,1-1 0,-1 1 0,1 0 0,-1 0 0,1 0 0,-1 0 0,1 0 0,-1 0 0,1 0 0,-1 0 0,1 0 0,-1 0 0,1 0 0,-1 0 0,1 0 0,-1 1 0,1-1 0,-1 0 0,-2 1-15,0 0 0,0 0 0,0 0-1,0 1 1,0-1 0,1 1 0,-1 0 0,0 0 0,1 0 0,0 0-1,-1 0 1,1 0 0,0 0 0,0 1 0,0-1 0,0 1-1,1 0 1,-1 0 0,1-1 0,-2 5 0,2-6 3,1 0 0,-1 1 0,1-1 0,-1 0 0,1 0 0,-1 1 0,1-1 0,0 0 0,-1 0 0,1 1 0,0-1 0,0 0 0,0 1 0,0-1 0,0 0 0,0 1 0,1-1 0,-1 0 0,0 1 0,1-1 0,-1 0 0,1 0 0,-1 1 0,1-1 0,0 0 0,-1 0 0,1 0 0,0 0 0,0 0 0,0 0 0,0 0 0,0 0 0,0 0 0,0 0 0,0-1 0,0 1 0,0 0 0,0-1 0,1 1 0,-1-1 0,0 1 0,0-1 0,1 1 0,-1-1 0,0 0 0,1 0 0,-1 0 0,0 0 0,3 0 0,16 2 48,-1-1-1,1-1 1,-1-1 0,1-1 0,-1 0-1,36-10 1,-54 10 173,0-1 0,0 1 0,0-1 0,-1 1 0,1-1 0,-1 1 0,0-1 0,0 1 0,1-1 0,-2 1 0,1-1 0,-1-4 0,1-1 46,-1-10 7,-1 0 0,-6-27 0,4 27-264,1 0-1,-1-27 1,4 44-24,1 0 0,0 1 0,0-1 1,-1 1-1,1-1 0,0 1 0,0-1 1,0 1-1,0-1 0,0 1 0,0 0 1,0-1-1,0 1 0,0 0 1,0 0-1,0 0 0,0 0 0,0 0 1,-1 0-1,1 0 0,0 0 0,2 0 1,31 1-597,-31 0 390,128 6-9959,-77-7-1147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114 268 12716,'4'-8'2974,"-3"5"-2730,20-53 3355,-19 51-3217,-1 1 0,0-1 0,0 0 0,0 0 1,0 0-1,-1-1 0,0 1 0,0 0 0,0 0 0,-1 0 1,-1-7-1,1 11-343,1 1 0,0-1 0,0 0 0,0 1 0,-1-1 0,1 1 0,0-1 0,-1 1 0,1-1 0,0 1 0,-1-1 0,1 1 0,-1-1 0,1 1 0,-1-1 0,1 1 0,-1 0 0,1-1 0,-1 1 0,1 0 0,-1 0 0,0-1 0,1 1-1,-1 0 1,1 0 0,-1 0 0,0 0 0,1-1 0,-1 1 0,-1 0 0,-20 10 371,-13 24-299,22-17 8,2 1-1,-17 34 1,24-46-66,2 1 0,-1-1 0,1 0 0,0 1 0,0 0 1,1-1-1,0 1 0,0 0 0,0 0 0,1-1 0,0 1 1,2 10-1,-2-16-45,1 0 1,-1 0-1,1 0 1,0 0-1,-1 0 1,1 0-1,0 0 1,0 0-1,-1-1 1,1 1-1,0 0 1,0-1-1,0 1 1,0-1-1,0 1 1,0-1-1,0 1 1,0-1-1,0 1 1,0-1-1,1 0 1,-1 0-1,0 0 1,0 0-1,0 0 1,0 0-1,0 0 1,0 0-1,1 0 1,-1 0-1,0 0 1,0-1-1,0 1 1,0 0-1,0-1 1,0 1-1,2-2 1,40-18 100,-23 6-59,-1-1 0,-1-1 0,0 0 0,-1-2 0,-1 0 0,0 0 0,-2-1 0,0-1 0,-1-1 0,-1 0 0,-1 0 0,-1-2 0,8-26 0,-17 45 25,0-1 1,0 1 0,-1 0 0,1-1-1,-1 1 1,0 0 0,-1-1 0,0-5 0,1 10-69,0 0 1,0-1 0,0 1 0,0 0 0,0 0 0,0 0-1,0-1 1,0 1 0,0 0 0,0 0 0,0 0 0,-1-1-1,1 1 1,0 0 0,0 0 0,0 0 0,0-1 0,0 1-1,0 0 1,-1 0 0,1 0 0,0 0 0,0 0 0,0 0-1,0-1 1,-1 1 0,1 0 0,0 0 0,0 0 0,0 0-1,-1 0 1,1 0 0,0 0 0,0 0 0,-1 0 0,1 0-1,0 0 1,0 0 0,0 0 0,-1 0 0,1 0 0,0 0-1,0 0 1,0 0 0,-1 0 0,1 0 0,-13 21-28,3 4 8,2 0 1,1 1 0,1 0-1,2 1 1,0-1 0,2 1-1,1 37 1,0-62-14,1 0-1,0 0 1,0-1-1,0 1 1,0 0-1,0 0 1,0 0-1,1 0 1,-1 0-1,1 0 1,-1 0 0,1-1-1,0 1 1,-1 0-1,1 0 1,0-1-1,0 1 1,0-1-1,1 1 1,-1-1-1,0 1 1,1-1-1,-1 0 1,0 1 0,1-1-1,0 0 1,-1 0-1,1 0 1,0 0-1,-1 0 1,1-1-1,0 1 1,2 0-1,-2-1-254,0 0 0,0 0 0,0 0 0,0 0 0,0 0 0,0-1 0,0 1 0,0-1 0,0 0 0,0 1 0,0-1 0,-1 0 0,3-1 0,-1 0-592,0 0 0,-1 0 0,1 0 0,-1 0 0,0-1 0,0 1 0,0-1 0,0 1 0,3-6 0,6-16-11033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20 108 17360,'0'0'7319,"10"4"-6475,31 12-503,-39-16-328,0 0 0,0 0 0,0 0-1,0 0 1,0 0 0,0 0 0,0-1-1,-1 1 1,1-1 0,0 1-1,0-1 1,0 0 0,-1 1 0,1-1-1,0 0 1,-1 0 0,1 0 0,-1-1-1,1 1 1,-1 0 0,1 0-1,-1-1 1,0 1 0,0-1 0,0 1-1,0-1 1,0 0 0,0 1 0,0-1-1,0 0 1,-1 0 0,1-2-1,2-4 186,0 1 0,-1 0 0,-1-1 0,1 0-1,-1 1 1,0-9 0,-1 16-182,0-1 0,0 1 1,0-1-1,0 0 0,0 1 1,0-1-1,0 1 0,0-1 1,-1 1-1,1-1 0,0 1 1,0-1-1,0 1 0,-1-1 1,1 1-1,0-1 0,-1 1 1,1-1-1,0 1 0,-1 0 1,1-1-1,-1 1 0,1 0 0,-1-1 1,1 1-1,-1 0 0,1-1 1,-1 1-1,1 0 0,-1 0 1,1 0-1,-1-1 0,1 1 1,-1 0-1,1 0 0,-1 0 1,1 0-1,-1 0 0,1 0 1,-1 0-1,0 0 0,1 0 1,-1 0-1,1 1 0,-1-1 0,1 0 1,-1 0-1,1 0 0,-1 1 1,1-1-1,-1 0 0,1 1 1,-1-1-1,1 0 0,-1 1 1,-28 21-50,18-9 27,1 1 0,1 1 0,0 0 0,1 0 0,-8 23 0,12-30-3,1 1 0,0 0 0,1 0 0,0 0 0,0 0 0,1 1 0,0-1 0,1 0 0,0 1 0,0-1 0,3 15 0,-2-23 6,-1 0 0,1 0 1,-1 0-1,1 0 1,-1 0-1,1 0 1,0-1-1,-1 1 1,1 0-1,0 0 1,0 0-1,0-1 1,0 1-1,-1 0 0,1-1 1,0 1-1,0-1 1,0 1-1,0-1 1,0 1-1,1-1 1,-1 0-1,0 0 1,0 1-1,0-1 1,0 0-1,0 0 0,0 0 1,0 0-1,1 0 1,-1 0-1,0-1 1,0 1-1,0 0 1,0 0-1,0-1 1,1 0-1,3 0 6,0-1 1,0 0-1,0 0 1,0 0-1,-1-1 0,1 0 1,4-3-1,19-19-135,46-56 0,-51 54-414,1 1 1,42-36 0,-66 62 538,0-1 0,0 1 0,1-1 0,-1 1 0,1-1 1,-1 1-1,0 0 0,1-1 0,-1 1 0,1 0 0,-1-1 0,1 1 1,-1 0-1,1 0 0,-1-1 0,1 1 0,-1 0 0,1 0 0,-1 0 0,1-1 1,-1 1-1,1 0 0,-1 0 0,1 0 0,0 0 0,-1 0 0,1 0 1,-1 0-1,1 1 0,-1-1 0,1 0 0,-1 0 0,1 0 0,-1 1 1,1-1-1,-1 0 0,1 0 0,-1 1 0,1-1 0,-1 0 0,1 1 1,-1-1-1,1 1 0,0 2-1,0-1 1,-1 1-1,1 0 1,-1 0-1,0-1 0,0 1 1,0 0-1,0 0 1,-1 4-1,-14 65 49,0-8 200,15-64-230,0 0 1,0 0-1,0 0 0,0 1 1,0-1-1,0 0 1,0 0-1,0 0 1,0 0-1,0 0 1,0 1-1,0-1 1,0 0-1,0 0 1,0 0-1,0 0 0,0 1 1,0-1-1,0 0 1,0 0-1,1 0 1,-1 0-1,0 0 1,0 0-1,0 1 1,0-1-1,0 0 1,0 0-1,0 0 0,1 0 1,-1 0-1,0 0 1,0 0-1,0 0 1,0 0-1,0 1 1,1-1-1,-1 0 1,0 0-1,0 0 1,0 0-1,0 0 0,1 0 1,-1 0-1,0 0 1,0 0-1,0 0 1,0 0-1,1 0 1,-1 0-1,0-1 1,0 1-1,14-5 284,10-11-18,8-13-114,-11 9-58,38-26 1,-57 43 88,-1 1 1,1-1-1,-1 0 0,0 0 1,0 0-1,0 0 0,0 0 0,0 0 1,-1 0-1,1 0 0,-1 0 1,0-1-1,0 1 0,-1-3 0,2 0-146,-1 0-1,-1 0 0,1 0 1,-1 0-1,0 0 0,-3-10 1,4 16-50,0-1-1,0 1 1,0 0 0,-1 0 0,1 0-1,0 0 1,0-1 0,0 1-1,0 0 1,0 0 0,0 0 0,0 0-1,0 0 1,0-1 0,0 1 0,0 0-1,0 0 1,-1 0 0,1 0 0,0 0-1,0-1 1,0 1 0,0 0 0,0 0-1,-1 0 1,1 0 0,0 0 0,0 0-1,0 0 1,0 0 0,0 0 0,-1 0-1,1 0 1,0 0 0,0 0 0,0 0-1,-1 0 1,1 0 0,0 0 0,0 0-1,0 0 1,0 0 0,-1 0 0,1 0-1,0 0 1,0 0 0,0 0 0,0 0-1,0 0 1,-1 0 0,1 0-1,0 1 1,0-1 0,0 0 0,0 0-1,0 0 1,0 0 0,-1 0 0,1 0-1,0 1 1,-5 16-48,3 17 3,2-33-23,0 1 0,1-1 1,-1 0-1,1 0 0,-1 0 0,1 0 0,-1 0 1,1 0-1,0 0 0,0 0 0,-1 0 0,1 0 1,0 0-1,0 0 0,0-1 0,0 1 0,0 0 1,0-1-1,0 1 0,0 0 0,0-1 1,1 0-1,-1 1 0,0-1 0,0 0 0,0 1 1,1-1-1,-1 0 0,0 0 0,0 0 0,1 0 1,-1 0-1,0 0 0,2-1 0,25-1-5465,-9-3-8455,-12 1 5086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3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91 7623,'0'0'15353,"8"-2"-14637,5-3-433,0 0 1,-1-1 0,1-1-1,-1 0 1,-1-1-1,1 0 1,18-18 0,-30 26-254,1 0 1,-1-1-1,0 1 1,1 0-1,-1 0 1,0-1-1,1 1 1,-1 0-1,0-1 1,0 1-1,0 0 1,1-1-1,-1 1 1,0 0 0,0-1-1,0 1 1,0 0-1,0-1 1,1 1-1,-1-1 1,0 1-1,0 0 1,0-1-1,0 1 1,0-1-1,0 1 1,0 0-1,-1-1 1,1 1 0,0 0-1,0-1 1,0 1-1,0-1 1,0 1-1,0 0 1,-1-1-1,1 1 1,0 0-1,0-1 1,-1 1-1,1 0 1,0 0-1,0-1 1,-1 1 0,1 0-1,0 0 1,-1-1-1,1 1 1,0 0-1,-1 0 1,1 0-1,0 0 1,-1 0-1,1-1 1,-1 1-1,1 0 1,0 0-1,-1 0 1,1 0-1,-1 0 1,-25 1 66,19 3-53,-1 0 1,1 1-1,0-1 1,1 2-1,-1-1 1,1 0-1,0 1 1,0 0-1,1 1 1,0-1-1,0 1 1,0 0-1,1 1 1,0-1-1,0 1 1,1-1-1,0 1 1,0 0-1,1 0 0,0 0 1,1 1-1,0-1 1,-1 12-1,2-19-37,1 0 0,-1 0-1,0 0 1,0 0-1,1 0 1,-1 0-1,0 0 1,1-1-1,-1 1 1,1 0 0,-1 0-1,1 0 1,-1-1-1,1 1 1,0 0-1,-1-1 1,1 1 0,0 0-1,0-1 1,-1 1-1,1-1 1,0 0-1,0 1 1,0-1-1,1 1 1,32 2 88,-25-3-118,-1-2 0,1 1 0,-1-1 0,1 0 0,11-5 1,-10 2-781,-1-1 1,1 0 0,-1 0-1,10-10 1,11-18-8132,-19 17 2149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12716,'0'0'9465,"-5"9"-8515,-9 22-377,0 1 1,2 0-1,2 1 0,1 0 0,1 0 0,2 1 1,-2 43-1,7-76-588,1 0-1,0 0 1,0 0 0,0 0-1,0 0 1,0 1 0,0-1-1,0 0 1,0 0 0,0 0-1,1 0 1,-1 0 0,0 0-1,1 0 1,-1 0 0,1 0-1,-1 0 1,1 0 0,0 0-1,-1 0 1,1 0 0,0 0-1,0 0 1,0 0 0,-1-1-1,1 1 1,0 0 0,0-1-1,0 1 1,0-1 0,0 1-1,0-1 1,0 1 0,0-1-1,1 0 1,-1 1 0,0-1-1,0 0 1,0 0 0,0 0-1,0 0 1,0 0 0,1 0-1,-1 0 1,0 0 0,0 0-1,0-1 1,2 0 0,3-1-822,0 0 0,0 0 0,-1-1 0,1 0 0,-1 0 0,0 0 0,10-8 0,21-22-8254,-19 18 3229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24 10570,'0'0'10666,"-9"8"-9620,6-6-989,-32 36 972,33-36-983,0 1-1,1-1 0,-1 1 1,1-1-1,0 1 1,0 0-1,0-1 0,0 1 1,0 0-1,1 0 1,-1-1-1,1 1 0,0 0 1,-1 0-1,1 0 1,1 0-1,-1 0 0,0-1 1,1 1-1,0 3 1,0-5-32,0 0 1,-1 0 0,1 0-1,0 0 1,0 0 0,0 0-1,0-1 1,0 1 0,0 0 0,0-1-1,0 1 1,0-1 0,0 1-1,0-1 1,0 1 0,1-1-1,-1 0 1,0 0 0,0 1-1,0-1 1,1 0 0,-1 0-1,0 0 1,0 0 0,0 0 0,1-1-1,-1 1 1,0 0 0,0-1-1,0 1 1,2-1 0,35-16 769,-33 12-711,0 1 1,0-1-1,0 0 0,0 0 0,-1-1 1,0 1-1,0-1 0,0 0 0,-1 0 1,0 0-1,0-1 0,-1 1 0,0-1 1,0 1-1,0-1 0,-1 0 1,2-13-1,-7 14 231,-3 12-304,-4 12-101,10-15 35,0-1 1,0 1 0,1-1-1,-1 1 1,1-1 0,-1 1 0,1 0-1,0-1 1,0 1 0,1 3-1,-1-6-128,0 1 0,0 0 0,1 0-1,-1-1 1,0 1 0,1 0 0,-1-1-1,0 1 1,1 0 0,-1-1 0,1 1-1,-1 0 1,1-1 0,-1 1 0,1-1-1,0 1 1,-1-1 0,1 1 0,0-1-1,-1 0 1,1 1 0,1 0 0,1-1-337,0 0 0,0 0 0,-1 0 1,1 0-1,0 0 0,0-1 0,-1 1 1,1-1-1,0 0 0,-1 0 1,1 0-1,0 0 0,-1 0 0,0-1 1,1 1-1,-1-1 0,4-2 0,20-15-2987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11147,'0'0'2920,"-7"13"-257,-4 8-1942,1 0-1,1 1 0,1 0 0,1 0 0,1 0 0,1 1 0,0 0 0,0 25 0,5-39-746,3 42 215,-3-50-219,0 1-1,0-1 1,1 0-1,-1 0 0,0 0 1,1 1-1,-1-1 0,1 0 1,-1 0-1,1 0 1,0 0-1,-1 0 0,1 0 1,0 0-1,0 0 0,-1 0 1,1 0-1,0-1 0,0 1 1,0 0-1,0 0 1,0-1-1,0 1 0,0-1 1,1 1-1,-1-1 0,0 1 1,0-1-1,0 0 1,0 0-1,1 1 0,-1-1 1,0 0-1,0 0 0,2 0 1,-1-3 38,0 0 0,-1 0 1,1 0-1,-1 0 0,0 0 1,0 0-1,0 0 0,0-1 1,-1 1-1,1 0 0,-1 0 1,0-5-1,1 4-9,2-23-193,-2 16 288,0 0 1,0-1-1,1 1 0,1 0 0,0 0 1,0 0-1,1 0 0,0 0 0,1 1 1,10-17-1,-12 25-122,0 0-1,0 0 1,0 1 0,1-1 0,-1 0-1,1 1 1,-1 0 0,1 0 0,-1 0-1,1 0 1,0 1 0,-1-1 0,1 1-1,7 0 1,-9 0 84,-1 0 1,1 0-1,0 0 1,-1 0-1,1 0 0,0 0 1,-1 0-1,1 0 0,0 1 1,-1-1-1,1 1 0,0-1 1,-1 1-1,1 0 0,-1 0 1,1 0-1,-1 0 1,1 0-1,-1 0 0,0 0 1,0 0-1,1 0 0,-1 0 1,0 1-1,0-1 0,0 0 1,0 1-1,0-1 1,-1 1-1,1-1 0,0 1 1,0 2-1,-1 1 91,-1-1 1,0 1-1,0-1 0,0 1 1,0-1-1,-1 0 0,1 1 1,-1-1-1,0 0 0,0 0 1,-1 0-1,1-1 0,-1 1 1,0 0-1,0-1 0,0 0 1,-1 0-1,1 0 0,-6 4 1,6-5-94,1 0 0,-1 0 1,0 0-1,1-1 0,-1 1 0,0-1 1,0 0-1,0 0 0,0 0 0,0 0 1,0 0-1,0-1 0,-1 1 1,1-1-1,0 0 0,0 0 0,0 0 1,-1 0-1,1-1 0,0 1 1,0-1-1,0 0 0,0 0 0,0 0 1,0 0-1,0-1 0,0 1 0,1-1 1,-4-2-1,-3-8-435,9 12 135,0-1 1,0 1-1,0-1 1,0 0-1,0 1 1,0-1-1,0 0 1,1 1-1,-1-1 1,0 1-1,0-1 1,0 1-1,1-1 1,-1 0-1,0 1 1,1-1-1,-1 1 1,0-1-1,1 1 1,-1 0-1,1-1 1,-1 1-1,1-1 1,-1 1-1,1 0 1,-1-1-1,1 1 1,-1 0-1,1 0 1,-1-1-1,2 1 1,11-6-5569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13997,'0'0'6316,"-7"11"-5927,4-7-353,-23 44 73,24-45-105,1 0 0,0 0-1,-1 1 1,1-1 0,1 0 0,-1 1-1,1-1 1,-1 1 0,1-1-1,0 1 1,0-1 0,0 1 0,1-1-1,-1 1 1,1-1 0,2 6-1,-2-8-1,0 1 0,0-1-1,0 0 1,0 1-1,1-1 1,-1 0-1,1 0 1,-1 0-1,1 0 1,-1 0-1,1 0 1,0 0 0,-1-1-1,1 1 1,0-1-1,0 1 1,0-1-1,-1 1 1,1-1-1,3 0 1,45 0 125,-33 0-62,31-3 37,-34 2-102,0 0 0,1 0 0,-1 2 0,0 0-1,1 0 1,27 7 0,-40-7 14,0-1 1,-1 1-1,1 0 0,0-1 1,0 1-1,0 0 1,0 0-1,-1 0 0,1 0 1,-1 1-1,1-1 0,-1 0 1,1 1-1,-1-1 0,1 1 1,-1-1-1,0 1 0,0 0 1,0-1-1,0 1 0,0 0 1,-1 0-1,1 0 0,0 0 1,-1 0-1,1 0 1,-1 0-1,0 0 0,0 0 1,1 0-1,-1 0 0,-1 0 1,1 0-1,0 0 0,0 0 1,-1 0-1,1 0 0,-1-1 1,0 1-1,1 0 0,-1 0 1,0 0-1,0 0 0,0-1 1,-3 4-1,-1 3 127,-1-1 0,0 1 0,-1-1-1,1 0 1,-1 0 0,-1-1 0,1 0-1,-11 6 1,-3-1 124,-1 0 0,0-2 0,-1-1-1,0 0 1,0-2 0,-1 0 0,1-2 0,-1-1-1,-27 1 1,51-4-327,-1 0 0,1 0 0,-1 0-1,1 0 1,0-1 0,-1 1 0,1 0 0,-1 0 0,1 0 0,0-1-1,-1 1 1,1 0 0,0 0 0,-1-1 0,1 1 0,0 0-1,-1-1 1,1 1 0,0 0 0,0-1 0,-1 1 0,1-1-1,0 1 1,0 0 0,0-1 0,0 1 0,0-1 0,-1 1-1,1 0 1,0-1 0,0 1 0,0-1 0,0 1 0,0-1 0,0 1-1,0 0 1,0-1 0,1 1 0,-1-1 0,0 1 0,0-1-1,0 0 1,7-21-2941,-7 22 2988,14-31-4250,3-8-828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1409,'0'0'7944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49 7719,'0'0'4079,"-8"7"-2462,0-2-1100,-31 24 1654,16-5 3934,78-20-4557,-50-6-1537,-1 1 1,0-1 0,1 0-1,-1 0 1,0 0 0,0 0-1,0-1 1,0 1 0,-1-1-1,1 0 1,-1 0-1,0-1 1,4-3 0,-5 5 0,0 0-1,0 0 1,-1 0 0,1 0 0,-1 0 0,1-1 0,-1 1-1,0 0 1,0-1 0,0 1 0,0-1 0,0 1 0,-1-1 0,1 1-1,-1-1 1,1 0 0,-1 1 0,0-1 0,0 0 0,0 1 0,-1-1-1,1 1 1,-1-1 0,-1-4 0,1 6-5,0 0 1,0-1-1,-1 1 1,1 0-1,-1 0 1,1 0-1,-1 0 0,1 0 1,-1 1-1,0-1 1,1 0-1,-1 1 1,0-1-1,1 1 1,-1-1-1,0 1 0,0 0 1,0 0-1,1 0 1,-1 0-1,0 0 1,0 0-1,0 1 0,1-1 1,-1 1-1,0-1 1,-1 1-1,-3 1 25,0 0 0,0 0 0,0 0 0,0 0 0,1 1 0,-9 5 0,6-1 25,1 0-1,0 1 1,1 0-1,-1 0 1,2 0-1,-1 1 1,1-1-1,0 1 1,1 1-1,0-1 1,1 0-1,0 1 0,0 0 1,1 0-1,0 0 1,1 0-1,0 0 1,0 12-1,2-21-51,-1 0 0,0 0 0,1 0 0,-1 0 0,1 0 0,-1 0 0,1 0 0,-1 0 0,1-1 0,-1 1 0,1 0 0,0 0 0,0-1 0,-1 1 0,1 0 0,0-1 0,0 1 0,0 0 0,0-1 0,0 1-1,-1-1 1,1 0 0,0 1 0,0-1 0,0 0 0,0 0 0,0 1 0,0-1 0,1 0 0,-1 0 0,0 0 0,0 0 0,0 0 0,0-1 0,1 1 0,43-7-104,-26 1-881,0-1 0,25-14 0,10-7-4521,-34 17 1990,14-7-5276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147 195 12107,'0'0'6113,"-8"-1"-4698,3 1-1361,0-1 0,1 1 0,-1 1 0,1-1 1,-1 1-1,1 0 0,-1 0 0,1 0 0,0 0 1,0 1-1,-1 0 0,1 0 0,0 0 0,0 0 1,1 1-1,-1-1 0,0 1 0,1 0 0,-1 0 1,1 0-1,0 1 0,0-1 0,1 1 1,-1 0-1,-3 7 0,1-5 29,2-1-1,-1 1 1,0 0 0,1 1 0,0-1-1,1 1 1,0-1 0,0 1 0,0 0-1,0 0 1,1 0 0,1 0 0,-1 11-1,1-17-62,1 0-1,0 0 0,-1 0 0,1 0 1,0 0-1,-1-1 0,1 1 0,0 0 1,0 0-1,0-1 0,0 1 0,0-1 0,0 1 1,0-1-1,0 1 0,0-1 0,0 1 1,0-1-1,0 0 0,0 1 0,0-1 1,0 0-1,0 0 0,0 0 0,1 0 1,-1 0-1,0 0 0,0 0 0,1-1 1,36-5 347,-25 0-305,-1 1 0,0-1 1,0-1-1,-1 0 0,1-1 0,-2 0 0,1-1 0,11-12 0,-2 0-12,-1 0 1,31-46-1,-42 55 19,-1 0 0,0-1 0,-1 0 0,-1 0 0,0 0 0,0-1 0,-2 0 0,1 0-1,-2 0 1,2-29 0,-15 95-44,3-18-7,6-27-47,-8 78 110,10-81-112,-1 1 0,1-1-1,0 1 1,0 0 0,1-1 0,0 1-1,-1-1 1,2 1 0,-1-1-1,0 0 1,1 1 0,0-1-1,0 0 1,0 0 0,3 5 0,15 1-3133,-5-10-2096,6-6-8316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 3876,'0'0'19560,"-8"-5"-19149,6 3-406,-1 1 1,1-1-1,0 1 1,0 0 0,0 0-1,-1 0 1,1 0 0,0 0-1,-1 0 1,1 1-1,-1-1 1,1 1 0,-1-1-1,1 1 1,-6 0 0,5 1-5,-1 1 1,1-1-1,-1 1 1,1 0-1,0-1 0,0 2 1,0-1-1,0 0 1,0 0-1,0 1 1,1 0-1,-1-1 1,1 1-1,-3 4 1,-1-1 51,1 1 0,-1 0 1,1 1-1,1-1 1,-1 1-1,1 0 0,1 0 1,-1 0-1,1 1 1,1-1-1,0 1 0,0 0 1,0-1-1,1 1 0,0 14 1,2-22-54,-1 1 0,1-1 1,0 0-1,-1 1 0,1-1 0,0 0 0,0 0 1,0 1-1,0-1 0,0 0 0,0 0 1,0 0-1,0 0 0,0 0 0,0 0 1,1 0-1,-1-1 0,0 1 0,1 0 1,-1-1-1,0 1 0,1-1 0,-1 1 0,1-1 1,-1 0-1,1 1 0,-1-1 0,3 0 1,50-1-888,-47 1 555,3-2-320,-1 1-1,1-1 1,-1 0-1,0-1 1,0 0-1,13-7 1,26-17-5965,-11 0-1316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34 9385,'0'0'9710,"-6"5"-8930,3-2-699,0 1 304,0-1-1,0 0 1,0 0 0,0-1-1,0 1 1,-1-1 0,1 1-1,-1-1 1,1 0 0,-1 0-1,0-1 1,0 1 0,-6 0-1,-7 31-330,12-26-49,1 0 1,0-1 0,0 2 0,1-1-1,0 0 1,0 1 0,0 0-1,1-1 1,1 1 0,-1 0 0,1 0-1,0 0 1,1 8 0,1-15 5,-1 0 0,1 0 0,-1 0 0,1-1 0,0 1 0,0 0-1,-1 0 1,1-1 0,0 1 0,0 0 0,0-1 0,0 1 0,-1-1 0,1 1 0,0-1 0,0 0 0,0 1 0,0-1 0,0 0 0,0 0 0,0 0 0,0 0 0,1 0 0,-1 0 0,0 0 0,0 0 0,0 0 0,0 0 0,0 0-1,0-1 1,0 1 0,0 0 0,1-1 0,37-14 615,-29 8-545,0-1 0,-1 0 1,0-1-1,-1 1 0,0-2 0,0 1 0,-1-1 1,-1 0-1,1-1 0,-1 0 0,-1 0 0,0 0 1,-1 0-1,0-1 0,-1 0 0,0 1 0,0-1 1,0-24-1,-4 37-90,-1 0 0,0 0-1,1 0 1,-1 0 0,1 1 0,-1-1 0,1 0 0,0 1-1,-1-1 1,1 1 0,0-1 0,0 1 0,-1 1 0,-2 6-6,0 0 0,1 1 0,0 0 0,1-1 0,0 1 0,1 0 0,0 0 0,0 0 0,1 17 0,1-26 15,-1 0 1,0 0-1,1 0 0,-1-1 0,0 1 0,1 0 0,-1 0 1,1-1-1,-1 1 0,1 0 0,-1 0 0,1-1 1,0 1-1,-1-1 0,1 1 0,0 0 0,-1-1 0,1 0 1,0 1-1,0-1 0,0 1 0,-1-1 0,1 0 0,0 1 1,0-1-1,0 0 0,0 0 0,0 0 0,-1 0 1,1 0-1,0 0 0,0 0 0,0 0 0,0 0 0,0 0 1,0 0-1,0-1 0,-1 1 0,1 0 0,0-1 0,0 1 1,1-1-1,37-18 88,32-51-10,-45 42-65,-26 28-23,0 0 0,0 0 0,0 0-1,1-1 1,-1 1 0,0 0 0,0 0 0,0 0 0,0-1 0,1 1-1,-1 0 1,0 0 0,0 0 0,0 0 0,1 0 0,-1 0 0,0-1-1,0 1 1,1 0 0,-1 0 0,0 0 0,0 0 0,0 0 0,1 0-1,-1 0 1,0 0 0,0 0 0,1 0 0,-1 0 0,0 0 0,0 0-1,1 0 1,-1 0 0,0 1 0,0-1 0,0 0 0,1 0 0,-1 0-1,0 0 1,0 0 0,0 0 0,1 1 0,-1-1 0,0 0-1,0 0 1,0 0 0,0 0 0,1 1 0,-1-1 0,0 0 0,0 0-1,0 1 1,0-1 0,5 23-215,-4 39 219,-2-49-5,1-11 13,0 1-1,0-1 1,0 1 0,0-1 0,1 1-1,-1-1 1,1 1 0,0-1-1,-1 1 1,1-1 0,0 1 0,0-1-1,1 0 1,-1 0 0,0 1-1,1-1 1,-1 0 0,1 0-1,0 0 1,0-1 0,0 1 0,3 2-1,-3-3 17,1 0-1,0 0 1,-1 0-1,1 0 1,0-1-1,0 1 0,0-1 1,-1 0-1,1 0 1,0 0-1,0 0 1,0 0-1,0-1 1,0 1-1,-1-1 0,1 0 1,0 0-1,0 0 1,-1 0-1,4-2 1,3-2 15,0-1 0,-1-1 0,0 0 0,0 0 1,-1 0-1,0-1 0,0 0 0,-1 0 0,0-1 0,0 0 1,-1 0-1,0 0 0,6-16 0,-11 24-1,-5 32-229,3-23 193,0-2 2,1 0 1,-1 0 0,1 0 0,0 1 0,0-1-1,1 0 1,0 0 0,0 0 0,1 9 0,-1-15 1,1 0 1,-1 1-1,1-1 0,-1 0 1,1 1-1,-1-1 1,1 0-1,-1 1 1,1-1-1,-1 0 1,1 0-1,0 0 0,-1 0 1,1 0-1,-1 0 1,1 1-1,-1-1 1,1 0-1,0-1 1,-1 1-1,1 0 0,-1 0 1,1 0-1,-1 0 1,1 0-1,-1 0 1,1-1-1,-1 1 1,1 0-1,-1-1 0,1 1 1,-1 0-1,1-1 1,-1 1-1,1 0 1,-1-1-1,1 1 1,0-2-1,18-13-183,27-47-5382,-23 16-4148,-13 21 1497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 9929,'0'0'10821,"-4"9"-10714,1-4-202,-20 54 885,21-55-682,1 0-1,0 0 1,0 0-1,0 1 0,0-1 1,1 0-1,0 1 1,0-1-1,0 1 1,0-1-1,1 0 1,-1 1-1,2 4 0,0-7-97,0-1-1,-1 1 0,1-1 1,0 1-1,0-1 0,0 0 0,0 1 1,0-1-1,0 0 0,0 0 1,0-1-1,0 1 0,1 0 0,-1-1 1,0 1-1,0-1 0,1 0 1,-1 0-1,0 0 0,1 0 0,-1 0 1,4-1-1,4 0 24,0 0 0,-1 0 0,0-1 0,12-4 1,-18 5-36,0-1 0,-1 1 1,1 0-1,0 0 0,-1 1 1,1-1-1,0 1 0,0-1 1,0 1-1,4 0 0,-6 1 10,0-1 1,0 1-1,0 0 0,0 0 0,0 0 0,0 0 0,-1-1 0,1 1 0,0 0 0,-1 0 0,1 0 0,-1 1 0,1-1 1,-1 0-1,0 0 0,1 0 0,-1 0 0,0 0 0,0 0 0,1 1 0,-1-1 0,0 0 0,0 0 0,-1 0 0,1 0 1,0 0-1,0 2 0,-7 30 673,4-20-91,10-28 71,2-7-445,-1-1-1,7-31 0,-13 57-215,0 0-1,0 0 1,0 0-1,0-1 0,0 1 1,1 0-1,-1-1 1,1 0-1,-1 0 1,1 1-1,0-2 1,0 1-1,0 0 1,0 0-1,0-1 1,1 0-1,-1 0 1,0 0-1,6 1 0,-3-2 139,1-1 0,-1 0-1,0-1 1,1 1 0,-1-1-1,0 0 1,0-1-1,0 0 1,0 0 0,0 0-1,-1 0 1,1-1-1,-1 0 1,8-8 0,-5 6-102,0-2 0,-1 1 1,0-1-1,-1-1 1,1 1-1,-1-1 0,-1 0 1,7-15-1,-39 52-260,22-21 223,1 0 1,0 1 0,0 0-1,0 0 1,1 0-1,0 1 1,1-1 0,0 1-1,0-1 1,1 1-1,0 0 1,1 9 0,-1-17 1,1-1 0,0 1 0,0 0 1,1 0-1,-1 0 0,0-1 0,0 1 1,0 0-1,0 0 0,1-1 0,-1 1 1,0 0-1,1-1 0,-1 1 0,0 0 1,1-1-1,-1 1 0,1 0 0,-1-1 1,1 1-1,-1-1 0,1 1 1,0-1-1,-1 1 0,1-1 0,0 1 1,-1-1-1,1 0 0,0 1 0,0-1 1,27-3 99,-22 0-72,1 0 1,-1 0-1,0 0 1,1-1-1,-2 0 1,7-4 0,1-7-56,0-1 0,-1 0 0,-1 0 0,0-1 0,-1 0 0,13-33 0,-30 68 8,2 1 1,0 0-1,0 0 1,2 1-1,1 0 1,0 32-1,2-51 28,0 0 0,0 0-1,0-1 1,0 1 0,0 0 0,0-1-1,1 1 1,-1 0 0,0-1 0,1 1-1,-1-1 1,0 1 0,1 0 0,-1-1-1,1 1 1,-1-1 0,1 1 0,-1-1-1,1 1 1,-1-1 0,1 1 0,-1-1-1,1 0 1,0 1 0,-1-1 0,1 0-1,-1 0 1,1 1 0,0-1 0,0 0-1,-1 0 1,1 0 0,0 0 0,-1 0-1,1 0 1,0 0 0,-1 0 0,1 0-1,0 0 1,0 0 0,-1 0 0,2-1-1,-1 1-111,1 0 0,0-1-1,-1 1 1,1-1-1,-1 1 1,1-1 0,-1 0-1,1 0 1,-1 0-1,0 0 1,1 0-1,-1 0 1,0 0 0,0 0-1,0 0 1,0 0-1,0-1 1,2-1-1,2-15-3767,-2-5-2333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18321,'0'0'5894,"60"34"-12941,-42-27-1665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14414,'0'0'6139,"-10"9"-4805,2-4-1065,1 0-114,-1 1-1,1-1 1,1 1 0,-1 0-1,1 0 1,0 1 0,0 0-1,1 0 1,0 0 0,-6 12-1,11-18-169,0 0 0,0-1-1,1 1 1,-1 0 0,0 0-1,0 0 1,1-1 0,-1 1-1,0 0 1,1 0 0,-1-1-1,1 1 1,-1 0 0,1-1-1,-1 1 1,1-1 0,-1 1-1,1-1 1,0 1 0,-1-1-1,1 1 1,0-1 0,-1 1 0,1-1-1,0 0 1,0 1 0,-1-1-1,1 0 1,0 0 0,0 0-1,0 0 1,0 1 0,-1-1-1,1 0 1,0 0 0,0-1-1,0 1 1,1 0 0,46 0-531,-34-1 317,-10 1 177,1 0-1,-1 0 1,0 1-1,1-1 1,-1 1-1,0 0 1,1 0-1,3 2 1,-7-2 79,0-1 0,0 1-1,0 0 1,0-1 0,-1 1 0,1 0 0,0-1 0,-1 1 0,1 0 0,0 0 0,-1 0-1,1 0 1,-1 0 0,1 0 0,-1 0 0,0 0 0,1 0 0,-1 0 0,0 0 0,0 0-1,1 0 1,-1 0 0,0 0 0,0 0 0,0 0 0,0 0 0,-1 0 0,1 0 0,0 0-1,0 0 1,-1 0 0,1 0 0,0 0 0,-1 0 0,1 0 0,-1 0 0,0 0 0,1 0-1,-1 0 1,0 1 0,-3 3 269,0 0 0,0 0 0,-1 0 0,0-1 0,0 1 0,0-1 0,0 0 1,0 0-1,-1-1 0,0 0 0,1 0 0,-13 4 0,11-4-928,-1 0-1,1-1 1,-1 0 0,1-1 0,-1 0 0,-9 1 0,-1-2-5475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86 130 12236,'0'0'1644,"0"-9"1148,4-63 3294,-4 72-6029,0-1 0,0 1 1,0-1-1,0 1 1,0-1-1,0 1 0,0 0 1,0-1-1,-1 1 0,1-1 1,0 1-1,0 0 1,0-1-1,-1 1 0,1 0 1,0-1-1,-1 1 1,1 0-1,0-1 0,-1 1 1,1 0-1,0-1 1,-1 1-1,1 0 0,0 0 1,-1 0-1,1-1 1,-1 1-1,1 0 0,-1 0 1,1 0-1,0 0 1,-1 0-1,1 0 0,-1 0 1,1 0-1,-1 0 1,1 0-1,-1 0 0,1 0 1,0 0-1,-1 0 1,1 0-1,-1 0 0,1 1 1,-1-1-1,1 0 1,-1 0-1,-21 14 472,16-7-527,0 1 1,1 0-1,0 1 0,0-1 0,1 1 0,0 0 0,1 0 0,0 0 0,0 0 0,1 1 0,0-1 0,0 1 0,1 0 0,1-1 1,0 1-1,0 0 0,2 13 0,-1-22 6,0 1 1,0-1-1,0 1 1,0-1-1,0 0 1,0 1 0,0-1-1,0 0 1,0 0-1,1 0 1,-1 0-1,0 0 1,1 0-1,-1 0 1,1 0 0,-1 0-1,1-1 1,0 1-1,-1-1 1,1 1-1,0-1 1,-1 1-1,1-1 1,0 0-1,-1 0 1,1 0 0,0 0-1,0 0 1,-1 0-1,1-1 1,2 0-1,3 0 62,0 0 0,0 0 0,0-1 0,0 0 0,0-1 0,9-4 0,2-3 110,-1-2 1,-1 0-1,0 0 0,25-27 0,-32 30-124,0-1 0,-1-1 0,0 1 0,0-1 0,-1-1-1,-1 1 1,0-1 0,6-17 0,-11 28-42,0 0 0,-1 0 0,0 0 0,1 0 0,-1-1 0,0 1-1,1 0 1,-1 0 0,0 0 0,0 0 0,0 0 0,0-1 0,0 1 0,0 0 0,0 0 0,0 0-1,-1 0 1,1-1 0,0 1 0,-1 0 0,1 0 0,-1 0 0,1 0 0,-1 0 0,1 0 0,-1 0-1,0 0 1,-1-1 0,1 2-16,0 0 0,-1 0 0,1 0 0,0 0 0,0 0 0,0 0-1,-1 0 1,1 1 0,0-1 0,0 1 0,0-1 0,0 0 0,0 1 0,0 0-1,0-1 1,0 1 0,0 0 0,0-1 0,0 1 0,0 0 0,0 0 0,1 0 0,-1 0-1,0 0 1,1 0 0,-1 0 0,0 0 0,0 1 0,-4 7 2,0 0 0,1 0 0,0 0 0,0 1 0,1-1 0,0 1 0,1 0 0,0 0 0,0 0 0,0 14 0,2-21-51,0 1-1,-1-1 1,1 0 0,1 0-1,-1 1 1,0-1-1,1 0 1,0 0 0,-1 0-1,1 0 1,1 1-1,-1-1 1,0-1-1,1 1 1,-1 0 0,1 0-1,0 0 1,0-1-1,0 1 1,0-1 0,1 0-1,-1 1 1,1-1-1,-1 0 1,1 0-1,0-1 1,-1 1 0,1-1-1,0 1 1,0-1-1,0 0 1,0 0 0,1 0-1,5 1 1,32-3-3243,4-9-2578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13805,'5'-10'2546,"-3"4"-2162,22-43 2539,-23 47-2751,0 0-1,0 0 0,1 0 0,-1 0 0,1 0 1,0 0-1,-1 0 0,1 0 0,0 0 1,0 1-1,0-1 0,0 1 0,1 0 0,-1-1 1,0 1-1,1 0 0,-1 0 0,0 1 1,1-1-1,2 0 0,-4 1-167,0 0 1,0 0-1,-1 1 1,1-1-1,0 0 1,-1 1-1,1-1 1,0 1-1,-1-1 1,1 1-1,-1-1 0,1 1 1,-1-1-1,1 1 1,-1-1-1,1 1 1,-1 0-1,1-1 1,-1 1-1,0 0 1,1-1-1,-1 1 0,0 0 1,0 0-1,0-1 1,1 1-1,-1 0 1,0 0-1,0-1 1,0 1-1,0 1 1,0 32-11,0-24 24,-20 248-1155,20-257 1138,-1 0 1,1 0-1,0 0 1,0 0-1,0 0 1,0 0-1,0 0 1,1 0-1,-1 0 1,0 0-1,0 0 1,1 0-1,-1 0 1,1 0-1,-1 0 1,0 0-1,1-1 1,0 1-1,-1 0 1,1 0 0,0 0-1,-1-1 1,1 1-1,0 0 1,0-1-1,-1 1 1,1 0-1,0-1 1,0 1-1,0-1 1,2 1-1,-1-1 27,1 0-1,0 0 0,-1 0 1,1 0-1,0 0 0,-1-1 0,1 0 1,0 1-1,-1-1 0,1 0 1,4-2-1,6-4 154,0-1 0,-1 0 0,18-15-1,-5 2 68,-1-2-1,-1 0 0,21-30 0,-37 44-104,-1 0 0,1-1 0,-1 0 0,-1 0-1,0 0 1,0-1 0,-1 1 0,-1-1 0,0-1-1,0 1 1,-1 0 0,1-16 0,-3 26-134,0 0 1,0 0 0,0 0-1,0 0 1,0 0 0,0 0-1,-1 1 1,1-1-1,0 0 1,-1 0 0,1 0-1,0 0 1,-1 1 0,1-1-1,-1 0 1,1 0-1,-1 1 1,1-1 0,-1 0-1,0 1 1,1-1 0,-1 0-1,0 1 1,0-1-1,1 1 1,-1-1 0,0 1-1,0 0 1,0-1 0,0 1-1,1 0 1,-1 0-1,0-1 1,0 1 0,0 0-1,0 0 1,0 0 0,0 0-1,0 0 1,-1 0-1,0 1-17,0-1 0,-1 0-1,1 1 1,0-1-1,0 1 1,0 0-1,0 0 1,0 0-1,0 0 1,0 0-1,0 0 1,0 0 0,0 0-1,1 1 1,-1-1-1,-1 3 1,-1 1-1,1 0 0,0 0 1,0 0-1,0 1 0,1-1 0,0 1 1,0 0-1,0 0 0,0 8 0,1-13 10,1 1 0,0-1 0,0 1 0,0-1 0,0 0 0,0 1 0,0-1 0,0 1 0,0-1 0,1 1 0,-1-1-1,1 0 1,-1 1 0,1-1 0,-1 0 0,1 1 0,0-1 0,0 0 0,-1 0 0,1 0 0,0 1 0,0-1-1,0 0 1,0 0 0,0-1 0,1 1 0,-1 0 0,0 0 0,0 0 0,1-1 0,-1 1 0,0-1 0,1 1-1,-1-1 1,0 1 0,1-1 0,-1 0 0,1 0 0,-1 0 0,1 1 0,-1-1 0,3-1 0,7 0 26,1 0 1,-1-1-1,0-1 0,0 1 1,0-2-1,0 0 1,0 0-1,-1-1 0,1 0 1,13-10-1,50-21-3,-73 36-20,-1-1-1,1 1 0,-1 0 1,1-1-1,0 1 0,-1 0 1,1-1-1,-1 1 1,1-1-1,-1 1 0,1-1 1,-1 1-1,1-1 0,-1 0 1,0 1-1,1-1 0,-1 1 1,0-1-1,0 0 1,1 1-1,-1-1 0,0 0 1,0 1-1,0-1 0,0 0 1,0 1-1,0-1 0,0 0 1,0 1-1,0-1 1,0 0-1,0 0 0,0 1 1,0-1-1,-1 0 0,1 1 1,0-1-1,0 1 0,-1-1 1,1 0-1,-1 1 1,1-1-1,0 1 0,-1-1 1,1 1-1,-1-1 0,1 1 1,-1-1-1,0 0 0,-1-1 8,1 0 0,-1 1 0,0-1 0,0 0 0,0 0 0,0 1 0,0-1-1,0 1 1,0 0 0,0 0 0,-1 0 0,1 0 0,-4-1 0,2 2-16,1 0 1,0 1-1,0-1 1,0 1-1,-1 0 1,1 0-1,0 1 1,0-1-1,0 0 1,1 1-1,-1 0 1,0-1-1,0 1 1,1 1-1,-1-1 1,1 0-1,0 0 1,0 1-1,0-1 1,0 1-1,0 0 1,0 0-1,1 0 1,-2 3 0,0-1-5,1-1 1,0 1-1,0 0 1,1 0-1,-1-1 1,1 1-1,0 0 1,1 0-1,-1 0 1,1 0-1,0 0 1,0 0-1,0 0 1,1 0-1,0 0 1,1 6-1,-1-10 7,1 1-1,-1-1 0,0 1 1,1-1-1,-1 0 0,1 1 1,-1-1-1,1 0 0,0 0 1,0 0-1,-1 0 0,1-1 1,0 1-1,0 0 0,0-1 1,0 1-1,0-1 0,0 0 1,0 1-1,-1-1 0,1 0 1,0 0-1,0 0 0,0-1 1,3 1-1,51-11 14,17-19 16,-61 23-24,1 1-1,0 0 1,0 1 0,0 1 0,1 0 0,-1 1 0,1 0 0,19-1 0,-32 4-3,1 1 0,-1-1 0,0 0 0,1 0 0,-1 1 0,0-1 0,1 1 0,-1-1-1,0 1 1,0-1 0,1 1 0,-1 0 0,0 0 0,0-1 0,0 1 0,0 0 0,0 0 0,0 0 0,0 0 0,0 0 0,-1 1 0,1-1 0,0 0 0,-1 0 0,1 0-1,0 1 1,-1-1 0,0 0 0,1 1 0,-1 1 0,1 2 37,0 0-1,0-1 0,-1 1 1,0 0-1,0 0 1,0-1-1,-1 1 0,-1 6 1,-3-2 419,0-17 304,0-20-76,-7-114-673,12 146-86,1 1 0,-1 0 0,2-1 1,-1 1-1,0 0 0,1-1 0,0 0 0,0 1 0,0-1 1,0 0-1,1 0 0,0 0 0,0 0 0,0-1 0,0 1 1,0-1-1,1 0 0,6 5 0,-8-6 30,1-1 0,-1 1-1,0-1 1,1 0 0,-1 0-1,1 0 1,0 0 0,-1 0-1,1 0 1,0-1 0,-1 1-1,1-1 1,0 0 0,0 0-1,-1 0 1,1 0 0,0 0-1,0-1 1,-1 1 0,1-1-1,0 0 1,-1 0 0,1 0-1,-1 0 1,1 0 0,-1 0-1,0-1 1,1 1 0,-1-1-1,0 0 1,0 0 0,0 0-1,3-3 1,2-4 59,0-2 1,0 1-1,0-1 0,7-19 0,-8 18-110,0-1-1,1 1 1,11-15-1,-17 59-1286,-4 107 1682,3-138-281,0 0-1,0 0 0,0 0 1,0 0-1,0 0 0,1 0 1,-1 0-1,0 0 0,0 0 0,1 0 1,-1 0-1,1 0 0,-1-1 1,1 1-1,-1 0 0,1 0 1,0 0-1,-1 0 0,1-1 1,0 1-1,0 0 0,-1-1 1,1 1-1,0-1 0,0 1 0,0-1 1,0 1-1,0-1 0,0 1 1,0-1-1,0 0 0,0 0 1,0 1-1,0-1 0,0 0 1,0 0-1,0 0 0,0 0 1,0 0-1,0 0 0,0 0 0,0-1 1,0 1-1,0 0 0,0 0 1,0-1-1,-1 1 0,1-1 1,2 0-1,5-2 87,0 0 1,1-1-1,-1 0 1,10-7-1,14-12-40,-22 15-217,1 0 1,-1 1 0,1 0-1,0 0 1,1 2 0,0-1-1,0 1 1,22-5-1,-33 10 125,0 0 0,0 0 0,0 0 0,0 0 0,0 0 0,0 0 0,-1 1-1,1-1 1,0 0 0,0 1 0,0-1 0,-1 1 0,1-1 0,0 1 0,0-1-1,-1 1 1,1-1 0,0 1 0,-1 0 0,1-1 0,-1 1 0,1 0-1,-1-1 1,1 1 0,-1 0 0,1 0 0,-1 0 0,0 0 0,1-1 0,-1 1-1,0 0 1,0 0 0,0 0 0,0 0 0,0 0 0,0 0 0,0 1 0,-1 43-60,0-35 86,-6 57 519,-19 74 0,0-2 1161,25-130-1653,-1-1 0,0 0-1,-1 0 1,1 0 0,-1 0 0,-1-1 0,0 1 0,0-1-1,-6 9 1,9-14-7,-1 0-1,1 0 1,-1 0-1,0-1 1,1 1-1,-1-1 1,0 1-1,0-1 1,0 1-1,0-1 1,0 0-1,0 0 1,-1 0-1,1 0 1,0-1-1,0 1 1,-1 0-1,1-1 1,0 0-1,-1 1 0,1-1 1,-1 0-1,1 0 1,0-1-1,-1 1 1,1 0-1,0-1 1,-1 1-1,1-1 1,0 0-1,-1 0 1,1 0-1,0 0 1,0 0-1,0 0 1,0-1-1,-2-1 1,-1-1 11,1 0 0,0 0 0,0 0 0,0 0-1,0-1 1,1 0 0,-1 0 0,1 0 0,1 0 0,-1 0 0,1 0 0,0-1 0,0 1 0,0-1 0,1 0 0,0 1 0,0-1 0,0 0 0,1 0 0,0 0 0,0 0 0,0 1-1,3-12 1,-1 4-50,1 1-1,0 1 0,0-1 0,1 0 0,1 1 0,0 0 0,0 0 0,1 0 0,1 0 0,11-14 1,6 1-1245,1 0 1,42-29 0,-21 16-4025,-2-1-5457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11179,'0'0'9897,"77"-30"-9192,-26 27-225,1 2-384,4 1-64,-3 0-64,-2 0-1409,-6 0-1410,-5 0-2914,-1-1-2371</inkml:trace>
  <inkml:trace contextRef="#ctx0" brushRef="#br0" timeOffset="1">804 1 11499,'0'0'7303,"-38"60"-6342,13-33-641,1 6-224,-4 0-64,1 0-32,5-5 32,4-5-32,5-6 64,6-6-96,4-9-672,3-18-5318,5-12-705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14318,'0'0'10148,"-2"13"-10111,-7 43-3,-19 151 231,28-206-263,0 0-1,0 1 1,0-1-1,0 0 1,0 0 0,0 1-1,1-1 1,-1 0-1,0 0 1,1 1 0,-1-1-1,1 0 1,-1 0-1,1 0 1,0 0-1,-1 0 1,1 0 0,0 0-1,0 0 1,0 0-1,-1 0 1,1 0 0,0 0-1,1 0 1,0 0-1,1 1 3,0-1-1,0-1 0,0 1 1,0 0-1,1-1 1,-1 1-1,0-1 0,0 0 1,0 0-1,5 0 0,4-2-267,0 0 0,1-1-1,-1 0 1,18-8-1,61-33-6338,-52 18 410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9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30 11691,'0'0'2749,"-10"5"273,0 1-2439,0 1 1,0 0 0,1 0-1,0 0 1,-10 11-1,16-14-467,-1-1-1,1 1 0,0 0 1,0 0-1,0 0 1,1 1-1,-1-1 0,1 0 1,0 1-1,0-1 1,1 1-1,-1 0 0,1 0 1,0 0-1,1 0 1,-1-1-1,1 11 0,0-14-113,0-1 0,1 1 0,-1-1 0,1 1 0,-1-1 0,0 1 0,1-1 0,-1 1 0,1-1-1,-1 1 1,1-1 0,-1 0 0,1 1 0,0-1 0,-1 0 0,1 1 0,-1-1 0,1 0-1,0 0 1,-1 0 0,1 0 0,0 1 0,-1-1 0,1 0 0,0 0 0,-1 0 0,1 0-1,0-1 1,-1 1 0,1 0 0,0 0 0,-1 0 0,1 0 0,-1-1 0,2 1 0,23-9 143,-16 4-114,-1-1 0,0 0 0,0 0 0,-1 0 0,0-1 0,0 0 0,0-1 0,-1 0 0,0 0 0,-1 0 0,1 0 0,-2-1 0,1 0-1,-1 0 1,-1 0 0,1-1 0,-2 1 0,1-1 0,1-15 0,-15 61-126,3-15 51,6-14 45,-2 8 61,0 0-1,1 1 0,-3 27 0,6-42-47,0-1 1,1 1-1,-1 0 1,0-1-1,0 1 0,0-1 1,1 1-1,-1-1 1,0 1-1,1 0 0,-1-1 1,0 0-1,1 1 1,-1-1-1,1 1 0,-1-1 1,1 1-1,-1-1 1,1 0-1,-1 1 0,1-1 1,-1 0-1,1 1 1,-1-1-1,1 0 0,-1 0 1,1 0-1,0 0 1,-1 0-1,1 1 0,-1-1 1,1 0-1,0 0 1,-1 0-1,1 0 0,0-1 1,-1 1-1,1 0 1,-1 0-1,1 0 0,-1 0 1,1-1-1,0 1 1,-1 0-1,1 0 0,-1-1 1,1 1-1,-1-1 1,1 1-1,0-1 0,30-17 240,20-30-72,-41 37-234,0 1 0,0 0 0,1 1 0,1 0 0,-1 0 0,15-7 0,-26 16 45,1 0 0,-1 0 0,1 0 0,-1 0 0,1 0 0,-1 0 0,1 0 0,-1 0 0,1 0-1,-1 0 1,1 0 0,-1 0 0,1 0 0,-1 0 0,1 1 0,-1-1 0,1 0 0,-1 0 0,1 1 0,-1-1 0,1 0 0,-1 0 0,0 1 0,1-1-1,-1 0 1,0 1 0,1-1 0,-1 1 0,0-1 0,1 0 0,-1 1 0,0-1 0,0 1 0,1-1 0,-1 1 0,0-1 0,0 1 0,0-1 0,0 1-1,0-1 1,0 1 0,0-1 0,0 1 0,0-1 0,0 1 0,0-1 0,0 1 0,0 0 0,0 37-4,-1-27 16,1 103 27,3-111 660,3-11 12,4-10 233,-7 11-805,18-58 369,-19 60-520,-1-1 0,0 1 0,0-1 0,-1 0 0,1 1 0,-1-1 0,-1 0 0,1 1 0,-2-10 0,-2 11-1098,1 12 263,0 9-715,3-16 1399,0-1-1,0 1 0,1 0 0,-1-1 1,0 1-1,0 0 0,1-1 1,-1 1-1,0-1 0,1 1 0,-1 0 1,1-1-1,-1 1 0,1-1 0,-1 1 1,1-1-1,-1 0 0,1 1 0,-1-1 1,1 1-1,0-1 0,-1 0 1,1 0-1,0 1 0,-1-1 0,1 0 1,0 0-1,-1 0 0,1 1 0,0-1 1,-1 0-1,1 0 0,1-1 0,27 0-6382,-27 1 6003,19-4-5343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4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9 107 5061,'0'0'-1548,"7"-9"1254,5-8 880,11-17 1125,-6 12 3567,-17 46 691,0 3-5003,-1-7-727,0 0 0,1 1-1,1-1 1,1 1 0,0-1 0,2 0 0,10 32 0,-12-43-182,0 1 0,0-1 0,0 0 1,-1 0-1,-1 0 0,0 1 0,0-1 0,0 0 0,-1 1 1,-1-1-1,0 0 0,0 0 0,-1 0 0,0 0 0,0 0 1,-1-1-1,0 1 0,0-1 0,-1 0 0,0 0 0,-1-1 1,0 0-1,-12 12 0,18-18 15,-1 0 0,1-1-1,-1 1 1,0 0 0,1-1 0,-1 1 0,0-1 0,0 1-1,0 0 1,1-1 0,-1 0 0,0 1 0,0-1 0,0 0-1,0 1 1,0-1 0,0 0 0,0 0 0,0 0 0,0 0-1,0 0 1,0 0 0,0 0 0,0 0 0,0 0 0,-1 0 0,1-1-28,1 0 1,-1 0 0,1 0 0,-1 0 0,0 0 0,1 0 0,0 0-1,-1 0 1,1-1 0,0 1 0,0 0 0,-1 0 0,1 0 0,0 0-1,0 0 1,0 0 0,0 0 0,1-2 0,0-6-10,0-1 0,1 1 1,0 0-1,5-11 0,-1 5-41,2 1 0,-1 1 0,2-1-1,0 1 1,0 1 0,22-22 0,75-56 302,-82 72-218,-1-1 0,0-1 0,-1 0 0,-1-2 0,19-26 0,-39 46-69,1-1 0,0 0 0,0 0 0,-1 0 0,0 1 0,1-1-1,-1 0 1,0-1 0,-1 1 0,1 0 0,0 0 0,-1 0 0,0 0 0,0-4 0,0 6-3,0 0-1,-1 0 0,1 0 0,-1-1 1,0 1-1,1 0 0,-1 0 1,0 0-1,1 0 0,-1 1 1,0-1-1,0 0 0,0 0 1,0 0-1,0 1 0,0-1 1,0 0-1,0 1 0,0-1 0,0 1 1,0-1-1,0 1 0,0 0 1,-1-1-1,1 1 0,0 0 1,0 0-1,0 0 0,-1 0 1,1 0-1,0 0 0,0 0 0,0 0 1,-1 0-1,1 1 0,0-1 1,0 0-1,-1 1 0,-4 1 3,0 0 1,1 0-1,0 1 0,-1-1 0,1 1 0,0 0 0,0 0 0,1 1 0,-1-1 0,1 1 1,0 0-1,0 1 0,0-1 0,0 1 0,-4 6 0,4-6 80,1 1-1,-1-1 1,1 1-1,0 0 1,1 0 0,-1 0-1,1 0 1,1 0-1,-1 0 1,1 0 0,0 1-1,0-1 1,1 12-1,0-17-83,0 0-1,1 1 0,-1-1 0,1 0 1,-1 0-1,1 0 0,0 0 0,-1 0 1,1 0-1,0 0 0,0 0 0,0 0 1,0-1-1,0 1 0,0 0 0,0 0 1,0-1-1,0 1 0,0-1 1,0 1-1,0-1 0,0 1 0,0-1 1,1 0-1,-1 1 0,0-1 0,2 0 1,39 2-36,-33-2-76,-6 0 34,6 0-1019,0 0 1,0 0 0,0-1 0,14-4-1,6-7-6300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5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58 7847,'5'-29'4085,"0"1"4376,-7 55-5066,0-12-3094,-1 0 1,-1-1-1,0 0 1,-12 27-1,10-29-142,1 0 0,1 0 0,0 0 1,0 1-1,2 0 0,-3 24 0,5-37-152,0 1 1,0-1-1,0 0 1,0 1-1,0-1 0,0 1 1,1-1-1,-1 1 1,0-1-1,0 0 1,0 1-1,1-1 0,-1 0 1,0 1-1,1-1 1,-1 0-1,0 1 0,1-1 1,-1 0-1,0 1 1,1-1-1,-1 0 1,1 0-1,-1 0 0,1 1 1,-1-1-1,0 0 1,1 0-1,-1 0 0,1 0 1,-1 0-1,1 0 1,-1 0-1,1 0 0,-1 0 1,1 0-1,-1 0 1,0 0-1,1 0 1,-1 0-1,1 0 0,-1-1 1,1 1-1,-1 0 1,0 0-1,1 0 0,-1-1 1,1 1-1,-1 0 1,0-1-1,1 1 1,-1-1-1,25-14 118,-8-1-211,-1 0-1,0-1 1,-2 0 0,0-1 0,-1-1 0,17-31 0,-26 96-128,-5-25 207,0-8 0,1 1 0,0-1 0,1 1 0,2 15-1,-2-28 10,-1 1 0,0-1-1,0 1 1,1 0-1,-1-1 1,1 1-1,-1-1 1,1 1-1,-1-1 1,1 1-1,0-1 1,0 0-1,0 1 1,0-1-1,0 0 1,0 0-1,0 1 1,0-1-1,1 0 1,-1 0-1,0 0 1,1-1-1,-1 1 1,1 0 0,-1 0-1,1-1 1,-1 1-1,1-1 1,-1 1-1,1-1 1,0 0-1,-1 0 1,1 1-1,-1-1 1,1 0-1,0 0 1,-1-1-1,1 1 1,-1 0-1,1-1 1,3 0-1,1-2 80,1 0 0,-1-1-1,0 1 1,0-2-1,0 1 1,0 0-1,-1-1 1,0 0-1,0 0 1,0-1-1,-1 1 1,8-12 0,-2 0-7,0-1 1,0 1-1,9-29 1,-6-16 14,-12 49-64,-9 43-17,3-5-15,0 1 0,-1 43 0,6-68 8,0-1-1,0 1 0,0-1 1,-1 1-1,2-1 1,-1 0-1,0 1 1,0-1-1,0 1 1,0-1-1,0 1 0,0-1 1,0 1-1,1-1 1,-1 1-1,0-1 1,0 1-1,0-1 1,1 0-1,-1 1 0,0-1 1,1 0-1,-1 1 1,0-1-1,1 0 1,-1 1-1,1-1 1,-1 0-1,0 0 0,1 1 1,-1-1-1,2 0 1,16-4 33,16-20 40,-20 7-179,0-1 0,-1 0 0,-1-1 0,0-1 0,11-26 0,-34 88 31,5-24 62,1 0 0,1 1 0,1 0 0,-2 25 0,5-43 13,0-1 0,0 0 0,0 1 0,0-1-1,0 0 1,0 1 0,0-1 0,1 0 0,-1 1-1,0-1 1,0 0 0,0 1 0,0-1-1,0 0 1,0 1 0,1-1 0,-1 0 0,0 0-1,0 1 1,0-1 0,1 0 0,-1 0 0,0 0-1,0 1 1,1-1 0,-1 0 0,0 0 0,1 0-1,-1 1 1,0-1 0,1 0 0,-1 0-1,0 0 1,1 0 0,-1 0 0,0 0 0,1 0-1,-1 0 1,19-5 70,14-14 62,-13 1-106,30-35-1,-35 36-33,0 1 1,1 0 0,19-14-1,-34 33-13,0 1 0,0-1 0,0 0 0,0 0-1,-1 0 1,0 1 0,0-1 0,0 0 0,0 5 0,0-7 18,0 78 8,0-78-5,0-1 1,0 0-1,0 1 1,0-1-1,0 0 1,0 1 0,0-1-1,0 0 1,0 1-1,0-1 1,0 0 0,0 1-1,0-1 1,0 0-1,0 1 1,0-1-1,1 0 1,-1 1 0,0-1-1,0 0 1,0 1-1,1-1 1,-1 0-1,0 0 1,0 1 0,1-1-1,-1 0 1,0 0-1,1 0 1,-1 1 0,0-1-1,0 0 1,1 0-1,-1 0 1,0 0-1,1 0 1,0 1 0,15-8 241,12-16 105,-9-3-297,-15 20-63,0 0-1,1-1 1,-1 2-1,1-1 1,0 0 0,1 1-1,-1 0 1,1 0-1,0 1 1,13-8-1,-18 15-11,0 0-1,0-1 0,0 1 0,-1 0 0,1 0 1,-1 0-1,1 0 0,-1 1 0,0-1 1,0 0-1,0 0 0,-1 3 0,1-1 6,-5 67 13,5-71 9,0-1 0,0 0 0,0 0-1,0 0 1,0 1 0,0-1 0,0 0-1,1 0 1,-1 1 0,0-1-1,0 0 1,0 0 0,0 0 0,0 0-1,0 1 1,0-1 0,1 0 0,-1 0-1,0 0 1,0 0 0,0 1 0,0-1-1,1 0 1,-1 0 0,0 0-1,0 0 1,0 0 0,1 0 0,-1 0-1,0 0 1,0 0 0,0 1 0,1-1-1,-1 0 1,0 0 0,0 0 0,1 0-1,-1 0 1,0 0 0,0-1-1,0 1 1,1 0 0,-1 0 0,0 0-1,0 0 1,0 0 0,1 0 0,-1 0-1,0 0 1,0 0 0,0-1 0,1 1-1,-1 0 1,0 0 0,0 0-1,0 0 1,0 0 0,0-1 0,1 1-1,-1 0 1,0 0 0,0 0 0,0-1-1,0 1 1,0 0 0,0-1-1,11-9 120,4-11-22,-11 14-104,1 0-1,0 1 0,0-1 0,0 1 1,1 0-1,0 0 0,0 1 1,0 0-1,14-9 0,-19 14 3,0 0-1,-1 1 1,1-1 0,-1 0 0,1 0-1,-1 1 1,1-1 0,-1 0-1,1 1 1,-1-1 0,1 0-1,-1 1 1,1-1 0,-1 1-1,0-1 1,1 1 0,-1-1-1,0 1 1,1-1 0,-1 1 0,0-1-1,0 1 1,1 0 0,-1-1-1,0 1 1,0-1 0,0 1-1,0 0 1,0-1 0,0 1-1,0-1 1,0 1 0,0 0 0,0-1-1,0 1 1,-1 0 0,2 37-112,-1-25 89,0-12 27,1-1 1,-1 1-1,0-1 1,1 1-1,-1-1 1,1 0 0,-1 1-1,0-1 1,1 0-1,-1 1 1,1-1-1,-1 0 1,1 0-1,-1 0 1,1 1-1,-1-1 1,1 0-1,0 0 1,-1 0-1,1 0 1,-1 0-1,1 0 1,-1 0-1,1 0 1,-1 0-1,1 0 1,0 0-1,-1 0 1,1-1 0,-1 1-1,1 0 1,-1 0-1,1-1 1,-1 1-1,1-1 1,21-7 119,0-7-173,-17 11-134,-1 0-1,1 1 1,1 0 0,-1 0 0,0 0 0,1 0-1,0 1 1,-1 0 0,1 0 0,0 0-1,10 0 1,-16 2 49,1 0 1,-1 0-1,0 1 0,1-1 0,-1 0 0,0 0 0,1 1 0,-1-1 1,0 0-1,1 1 0,-1-1 0,0 0 0,1 1 0,-1-1 0,0 0 0,0 1 1,0-1-1,1 1 0,-1-1 0,0 0 0,0 1 0,0-1 0,0 1 1,0-1-1,0 1 0,0-1 0,0 1 0,0-1 0,0 0 0,0 1 1,0-1-1,0 1 0,0-1 0,0 1 0,0-1 0,-1 1 0,-5 18-5220,-2-10-41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5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14125,'0'1'3717,"-4"8"-2213,3-8-1381,-49 98 4225,44-86-3979,1-1-1,1 1 1,0 0 0,1 0 0,0 0 0,-1 18-1,4-31-354,0 0-1,0 1 0,0-1 0,0 1 1,0-1-1,0 0 0,0 1 1,0-1-1,0 0 0,0 1 0,1-1 1,-1 1-1,0-1 0,0 0 1,0 1-1,1-1 0,-1 0 1,0 0-1,0 1 0,1-1 0,-1 0 1,0 1-1,0-1 0,1 0 1,-1 0-1,0 0 0,1 1 0,-1-1 1,0 0-1,1 0 0,-1 0 1,0 0-1,1 0 0,-1 0 0,1 1 1,19-3 215,16-13-93,-30 12-140,40-18-25,-44 20 20,1 1 1,-1-1-1,1 0 1,-1 0-1,1 1 0,-1 0 1,1-1-1,0 1 0,-1 0 1,1 0-1,-1 0 0,1 1 1,0-1-1,-1 1 1,5 1-1,-5-1 10,-1 0 0,0 0 0,-1 1 0,1-1 0,0 0 0,0 1 0,0-1 0,-1 1 0,1-1 1,-1 1-1,1-1 0,-1 1 0,0-1 0,0 1 0,1-1 0,-1 1 0,0 0 0,0-1 0,0 1 0,-1-1 0,1 1 0,0-1 0,-2 4 0,-10 33 33,4-28 384,0 0 1,-1 0-1,0-1 1,-18 14-1,23-19-254,-1 0-1,0-1 1,0 0-1,0 0 0,0 0 1,-1 0-1,1-1 1,-1 0-1,0 0 1,1-1-1,-1 1 1,-8 0-1,14-3-241,-1 1 0,1-1 0,-1 1 0,1-1-1,-1 1 1,1-1 0,-1 1 0,1-1 0,0 0 0,-1 1 0,1-1 0,0 0 0,-1 1 0,1-1-1,0 0 1,0 1 0,0-1 0,-1 0 0,1 1 0,0-1 0,0 0 0,0 0 0,0 1-1,0-1 1,1 0 0,-1 1 0,0-1 0,0 0 0,0 0 0,1 1 0,-1-1 0,0 0 0,0 1-1,1-1 1,0 0 0,9-28-5886,0 15 999,1 0-1559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09:5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11275,'0'0'8354,"8"1"-6149,3-1-1537,4 1 11,0-1 0,-1 0 0,1-1 1,-1 0-1,18-5 0,-28 5-616,-1 0 0,0 0 0,0 0 0,0 0 1,1-1-1,-1 1 0,-1-1 0,1 0 0,0 0 0,0 0 0,-1 0 0,1 0 1,-1 0-1,0-1 0,1 1 0,-1-1 0,0 0 0,-1 0 0,1 0 0,0 0 0,-1 0 1,0 0-1,1 0 0,-1 0 0,0 0 0,-1-1 0,1 1 0,-1 0 0,1-1 1,-1-5-1,-1 8-51,1 0 0,0 0 0,0 0 0,-1 0 0,1 0 0,0 0 0,-1 0 0,1 0 0,-1 0 0,0 1 1,1-1-1,-1 0 0,0 0 0,1 0 0,-1 1 0,0-1 0,0 0 0,0 1 0,0-1 0,1 1 0,-1-1 0,0 1 0,0-1 1,0 1-1,0 0 0,0-1 0,0 1 0,0 0 0,0 0 0,0 0 0,0 0 0,-1 0 0,1 0 0,0 0 0,0 0 1,0 0-1,0 0 0,0 1 0,0-1 0,-1 1 0,-3-1-17,0 1 0,0 0-1,0 1 1,0-1 0,0 1 0,0 0 0,-6 4-1,2 0 3,0 1 0,1 0-1,0 0 1,0 1 0,1 0-1,-1 0 1,2 1 0,-1 0-1,2 0 1,-1 0 0,1 1-1,0 0 1,1 0 0,0 0-1,-4 20 1,8-29 9,0 0 1,0 1-1,0-1 0,0 0 1,1 1-1,-1-1 0,0 0 1,1 0-1,-1 0 0,1 1 1,-1-1-1,1 0 1,0 0-1,-1 0 0,1 0 1,0 0-1,0 0 0,0 0 1,0 0-1,0 0 0,0 0 1,0-1-1,0 1 0,0 0 1,0-1-1,0 1 0,0-1 1,0 1-1,1-1 0,-1 1 1,0-1-1,0 0 0,1 0 1,-1 1-1,0-1 0,1 0 1,-1 0-1,0 0 1,0-1-1,1 1 0,-1 0 1,0 0-1,2-1 0,6 0 71,1-1-1,-1 0 1,0 0-1,16-7 1,47-28 27,-58 28-102,1 1 0,0 0-1,1 1 1,0 1 0,0 0-1,0 1 1,25-4-1,-40 9-2,0 1 0,1-1-1,-1 0 1,0 0-1,1 1 1,-1-1-1,0 1 1,1-1-1,-1 1 1,0 0-1,0-1 1,0 1 0,0 0-1,0 0 1,1 0-1,-1 0 1,-1 0-1,1 0 1,0 0-1,0 0 1,0 0 0,-1 0-1,1 0 1,0 0-1,-1 1 1,1-1-1,-1 0 1,1 1-1,-1-1 1,0 0-1,0 1 1,1-1 0,-1 0-1,0 1 1,-1 2-1,1 65 93,-1-45-82,1-24 27,0 0-1,0 0 0,0 0 0,0 0 0,0 0 0,0 0 0,0 0 0,0 0 1,0 0-1,0 0 0,0 0 0,0 0 0,0 0 0,0 0 0,1 0 0,-1 0 1,0 0-1,0 0 0,0 0 0,0 0 0,0 0 0,0 0 0,0 0 0,0 0 1,0 0-1,0 0 0,0 0 0,0 0 0,0 0 0,1 0 0,-1 0 0,0 0 1,0 0-1,0 0 0,0 0 0,0 0 0,0 0 0,0 0 0,0 0 0,0 0 1,0 0-1,0 0 0,0 0 0,0 0 0,0 0 0,0 0 0,8-15 808,14-39-620,4-11-217,-25 61-39,1-1 0,0 1 0,1 0 0,-1 0 0,1 1 0,-1-1 0,1 0 0,0 1-1,0 0 1,1-1 0,-1 1 0,7-4 0,-4 4-143,0 1-1,0 0 1,0 0-1,0 1 1,0 0-1,1 0 1,-1 0 0,13 1-1,108-6-7953,-74-2 528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3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3671 141 9353,'-71'-19'85,"0"3"1,-2 3-1,0 4 1,0 2-1,-74 4 0,-606-33 2158,-69-1 431,662 38-2409,-1 8 1,-174 32-1,254-26-244,1 4 1,1 3-1,1 4 0,1 3 0,2 3 1,-73 43-1,120-58 39,0 0 0,2 2 1,0 1-1,2 1 0,0 2 0,1 0 1,1 1-1,-21 31 0,34-42-42,1 1 1,0 0-1,0 0 1,2 1-1,0 0 0,0 1 1,2-1-1,-1 1 1,2 0-1,0 0 0,1 0 1,1 0-1,1 0 0,0 0 1,1 0-1,0 1 1,1-1-1,6 19 0,-2-17-18,1-1 0,0 0 0,1-1 0,1 1 0,1-2 0,0 1 0,1-1-1,0-1 1,2 0 0,-1-1 0,2 0 0,16 12 0,1-1 4,2-1 1,1-1 0,1-2-1,58 24 1,-12-14 20,2-3 1,155 30-1,180 2 31,-367-53-60,1100 80 69,-782-85-36,413-51 0,-59-52 247,-536 64-102,328-109 0,-282 50 32,-209 85-194,-1-1 0,0-1 1,0-1-1,-2-1 0,0-1 1,0-1-1,21-25 1,-37 37-13,-1 0 0,1 0 1,-1 0-1,0-1 0,-1 1 1,1-1-1,-2 0 0,1 0 1,-1 0-1,0 0 1,0 0-1,0-1 0,-1 1 1,-1 0-1,1-1 0,-1 1 1,0-1-1,-2-7 0,0 6-34,0 1 0,-1 0-1,0 0 1,0 0-1,-1 0 1,0 0-1,0 0 1,-1 1-1,0 0 1,0 0-1,-1 0 1,1 1-1,-2 0 1,1 0-1,-8-5 1,-11-7-135,-1 1 0,0 2 0,-1 1 0,-1 1 0,0 1 0,-38-11 0,-187-33-255,-429-10 91,-4 58-2337,424 8 281,13-2-1193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67 200 4132,'0'0'6956,"-8"0"-5579,-3 2-784,-8-1 87,-1-4 2515,20 3-3098,-1 0-1,1-1 0,-1 1 0,1 0 0,-1-1 0,1 1 0,-1-1 1,1 1-1,-1-1 0,1 1 0,0-1 0,-1 1 0,1-1 0,0 1 1,-1-1-1,1 1 0,0-1 0,0 1 0,0-1 0,-1 1 0,1-1 1,0 0-1,0 1 0,0-1 0,0 0 0,0 1 0,0-1 1,0 1-1,0-1 0,0 0 0,0 1 0,1-1 0,-1 1 0,0-1 1,0 1-1,0-1 0,1 0 0,-1 1 0,0-1 0,1 1 0,0-1 1,15-24 253,-8 18-308,2 1 0,-1-1 1,0 1-1,1 1 0,0 0 1,1 0-1,13-4 0,-20 8-32,0 0-1,0 0 1,0 0-1,0 0 1,0 1-1,0 0 1,0-1-1,0 1 1,0 1-1,0-1 0,0 1 1,0-1-1,0 1 1,0 0-1,0 1 1,-1-1-1,1 1 1,0-1-1,-1 1 1,1 0-1,-1 0 0,1 1 1,4 4-1,0 3 6,0 1-1,-1 0 0,0 1 0,0 0 1,5 15-1,22 38 93,-31-60-101,0-1 1,0 0 0,1 0 0,-1 0 0,1 0-1,0-1 1,0 1 0,0-1 0,0 0 0,9 4-1,-9-5 73,0-1 0,0 0 0,0 0-1,0 0 1,1 0 0,-1-1 0,0 1-1,1-1 1,-1 0 0,0-1 0,1 1-1,-1-1 1,0 1 0,0-2 0,1 1-1,-1 0 1,0-1 0,0 1 0,0-1-1,4-3 1,9-6 367,-1 0-1,0-1 1,17-18 0,-7 7-151,8-5 25,-20 19-248,0-2 1,-1 1-1,0-2 0,-1 0 1,0 0-1,-1-1 0,-1-1 1,0 0-1,-1 0 0,12-23 1,-8 13-1793,-1 13-4531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5862,'0'0'16228,"-3"8"-16121,-1 2-85,1-1 28,-1-1 0,2 1 0,-1 0 0,1 0 0,0 0 0,1 0 0,0 0 0,0 0-1,1 1 1,1 11 0,0-21-46,0 1 1,-1 0-1,1-1 0,0 1 1,0-1-1,0 1 0,0-1 1,-1 1-1,1-1 0,0 0 0,0 1 1,0-1-1,0 0 0,0 0 1,0 0-1,0 0 0,0 0 0,0 0 1,0 0-1,0 0 0,0 0 1,0 0-1,0 0 0,2-1 0,24-6 92,20-13 49,28-11-96,-71 30-53,1 0 0,-1 0 1,0 0-1,1 0 0,-1 1 0,0 0 0,1 0 1,-1 0-1,0 0 0,1 1 0,-1 0 1,0 0-1,0 0 0,1 0 0,3 3 1,-4-2 2,-1 1 0,0 0 0,-1 0 0,1 0 1,0 0-1,-1 0 0,1 1 0,-1-1 1,0 1-1,0 0 0,-1-1 0,1 1 1,-1 0-1,0 0 0,0 0 0,0 0 1,0 0-1,-1 0 0,0 9 0,1 9 76,-1 0-1,-3 29 1,1-38 243,-1 1 0,0-1 1,-1 1-1,-1-1 0,0 0 0,-1-1 1,0 1-1,-1-1 0,0 0 0,-11 13 1,14-19-174,0 0 1,-1-1-1,0 1 1,0-1-1,0 0 0,-1-1 1,0 1-1,0-1 1,0 0-1,0-1 1,-1 1-1,1-1 1,-1 0-1,0-1 1,0 0-1,0 0 0,0 0 1,0-1-1,0 0 1,-15 0-1,19-2-242,-1 0 1,0 0-1,1 0 0,-1 0 0,1 0 0,-1-1 0,1 0 1,-1 0-1,1 0 0,0 0 0,0 0 0,0 0 0,0-1 1,1 0-1,-1 1 0,1-1 0,-1 0 0,1 0 0,0 0 1,-2-4-1,-1-3-1311,0 0 0,1 0 1,0 0-1,1 0 1,-4-21-1,0-13-7187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17168,'0'0'7431,"31"-54"-6278,-7 41-160,4-1-801,9 1-159,1 2-1,4 2-961,-2 5-1858,-1 2-1281,-6 0-4100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60 10250,'0'0'2311,"-12"-2"-95,-38-6-593,47 8-1552,-1 0 1,1 0 0,0 0 0,0 0-1,0 1 1,0-1 0,0 1 0,0 0-1,0 0 1,0 0 0,0 0 0,1 1-1,-1-1 1,0 1 0,1 0 0,-1-1-1,1 1 1,-1 0 0,1 1 0,0-1-1,0 0 1,0 1 0,0-1 0,0 1-1,1-1 1,-1 1 0,1 0 0,0 0-1,0 0 1,0 0 0,0 0 0,-1 4-1,1-2-45,-1 1-1,1-1 1,0 1 0,0-1-1,1 1 1,-1 0-1,1-1 1,1 1-1,-1 0 1,1-1 0,0 1-1,0-1 1,1 1-1,-1-1 1,1 1 0,3 5-1,-2-7 9,1 0-1,-1-1 1,1 1-1,0-1 1,0 1-1,0-1 1,0-1 0,0 1-1,1 0 1,-1-1-1,1 0 1,0 0-1,0 0 1,0-1-1,0 0 1,0 0-1,0 0 1,0 0-1,0-1 1,0 0 0,0 0-1,0 0 1,0-1-1,1 1 1,-1-1-1,0 0 1,0-1-1,-1 0 1,1 1-1,0-1 1,0-1 0,-1 1-1,0-1 1,1 0-1,-1 0 1,0 0-1,0 0 1,0-1-1,-1 1 1,0-1-1,1 0 1,-1 0-1,0 0 1,-1-1 0,1 1-1,-1-1 1,0 0-1,0 1 1,0-1-1,-1 0 1,1 0-1,0-7 1,-2 5-51,1 1 0,-1-1 1,0 0-1,0 1 0,-1-1 1,0 1-1,0-1 0,-1 1 1,0 0-1,0-1 0,0 1 1,-1 0-1,-5-10 0,5 12-46,-1 0 0,1 0 0,-1 0 0,0 0 1,0 1-1,0 0 0,0 0 0,0 0 0,-1 0 0,1 1 0,-1-1 0,0 1 0,0 0 0,0 1 0,0-1 0,0 1 0,-10-1 0,9 1 38,0 0-1,-1 1 1,1 0-1,-1 0 1,1 1-1,0-1 1,-1 2-1,1-1 1,-10 4-1,14-4-8,0-1 0,1 1-1,-1 0 1,0 0-1,1 0 1,-1 0 0,1 0-1,0 1 1,-1-1-1,1 0 1,0 1 0,0-1-1,0 1 1,0-1 0,0 1-1,0-1 1,0 1-1,0 0 1,1-1 0,-1 1-1,1 0 1,-1 0-1,1-1 1,0 1 0,-1 0-1,1 0 1,0 0-1,0-1 1,0 1 0,1 0-1,-1 0 1,0 0-1,1 0 1,-1-1 0,1 1-1,0 0 1,-1-1-1,2 3 1,0 0-479,0-1 0,1 0 0,-1 1 0,0-1 1,1 0-1,0 0 0,-1-1 0,1 1 0,1-1 0,-1 1 0,0-1 0,4 2 0,24 12-5775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18866,'0'0'1276,"-2"8"-118,-23 70 201,-51 103 1,0 2-1201,69-170-2380,9-32-3063,-2 15 4840,3-21-5920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57 15150,'-9'-1'1960,"3"1"-1803,-3-1 368,-1 0 0,0 1 0,1 0 0,-1 1 0,-14 2-1,20-2-463,1 0 0,0 0-1,-1 1 1,1-1-1,0 1 1,0 0-1,0 0 1,0 0-1,0 0 1,0 0-1,0 0 1,1 1 0,-1-1-1,1 1 1,0 0-1,0 0 1,0 0-1,0 0 1,0 0-1,1 0 1,-2 5 0,1-3-53,0-1 1,1 0-1,0 1 1,0-1 0,0 1-1,0-1 1,1 1 0,0-1-1,-1 1 1,2-1-1,-1 1 1,1-1 0,1 7-1,-2-10 25,1 1-1,0 0 0,0-1 0,0 1 1,1 0-1,-1-1 0,0 0 0,0 1 1,1-1-1,-1 0 0,1 1 0,-1-1 1,1 0-1,0 0 0,-1 0 0,1-1 1,0 1-1,0 0 0,0 0 0,0-1 1,-1 0-1,1 1 0,0-1 0,0 0 1,0 0-1,0 0 0,0 0 0,0 0 1,0 0-1,0 0 0,0-1 0,2 0 1,3-1 62,1 0 0,-1-1 0,0 0 0,-1 0 0,1 0 0,0-1 0,-1 0 0,0 0 0,0-1 0,0 1 0,0-1 1,-1-1-1,9-9 0,-11 11-6,0 0 0,1 0 0,-1-1 0,-1 1 0,1 0 1,-1-1-1,1 0 0,-1 1 0,-1-1 0,1 0 0,-1 0 0,1 0 1,-1 0-1,-1 0 0,1-1 0,-1 1 0,0 0 0,0 0 0,-1 0 1,-1-10-1,1 13-67,0 0 1,0 0 0,-1 0-1,1 0 1,0 0 0,-1 0-1,1 1 1,-1-1 0,0 1-1,1-1 1,-1 1 0,0 0-1,0-1 1,0 1 0,0 0-1,0 0 1,0 0-1,0 1 1,0-1 0,0 0-1,-1 1 1,1-1 0,0 1-1,0 0 1,-1 0 0,1 0-1,0 0 1,-1 0 0,-2 1-1,0 0-28,0-1 0,-1 1-1,1 0 1,1 1 0,-1-1-1,0 1 1,0 0-1,0 0 1,1 1 0,-1-1-1,-7 7 1,5-2-233,1 0 0,0 0 0,1 1 1,0 0-1,0 0 0,0 1 0,1-1 0,0 1 1,1 0-1,0 0 0,-4 18 0,5-14-1700,1-1 0,0 1 0,0 0 0,3 24 0,2-14-6218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2:5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86 15407,'-8'10'3437,"2"-2"-2838,1-2-251,-1 1 0,1-1 0,0 1 0,1 1 0,0-1 0,0 1-1,0-1 1,1 1 0,0 0 0,-3 15 0,6-23-339,1 1 0,-1-1 0,0 1 0,0-1 0,1 1 0,-1-1 0,0 0 0,0 1 0,1-1 0,-1 0 0,1 1 0,-1-1 0,0 0 0,1 1 0,-1-1 0,1 0 0,-1 0 0,0 1 0,1-1 0,-1 0 0,1 0 0,-1 0 0,1 0 0,-1 0 0,1 0 0,-1 0 0,1 0 0,-1 0 0,1 0 0,-1 0 0,1 0 0,-1 0 0,1 0 0,-1 0 0,1 0 1,-1 0-1,0-1 0,1 1 0,-1 0 0,1 0 0,-1-1 0,1 1 0,-1 0 0,0-1 0,1 1 0,-1 0 0,0-1 0,1 0 0,23-15 697,-19 11-488,0-1 1,-1 0 0,0 0-1,0-1 1,0 1-1,-1-1 1,0 1 0,0-1-1,-1 0 1,0 0-1,0-1 1,-1 1 0,0 0-1,0-1 1,0 1-1,-1 0 1,0-1 0,-1 1-1,-2-12 1,3 17-213,-1 0 1,1 0-1,-1 0 1,0 0-1,0 0 0,0 1 1,0-1-1,0 0 1,0 1-1,0-1 0,-1 1 1,1-1-1,0 1 1,-1-1-1,0 1 0,1 0 1,-1 0-1,0 0 1,1 0-1,-1 0 0,0 0 1,0 0-1,0 1 1,0-1-1,0 1 0,1-1 1,-1 1-1,0 0 1,0 0-1,0 0 0,0 0 1,0 0-1,0 0 1,0 0-1,0 1 1,0-1-1,0 1 0,-2 0 1,0 0-14,0 1 1,0-1-1,0 1 1,1 0-1,-1 0 1,1 0-1,-1 0 1,1 1 0,0-1-1,0 1 1,0 0-1,0 0 1,0 0-1,1 0 1,-1 0-1,1 1 1,-3 6-1,3-6-10,1-1 0,0 0 0,0 1 0,0 0 0,0-1 0,1 1 0,-1 0 0,1-1-1,0 1 1,0 0 0,0-1 0,1 1 0,-1 0 0,1-1 0,1 5 0,-1-6-223,1 0 0,-1 0 0,0 0 0,1 0 0,-1-1 0,1 1 0,0-1 0,-1 1 0,1-1 0,0 1 0,0-1 0,0 0 0,0 0 0,0 0 0,0 0 0,0 0 0,1 0 0,-1-1 0,0 1 1,0-1-1,1 1 0,-1-1 0,0 0 0,5 0 0,26 0-6396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1563 12 8008,'-307'-11'1617,"266"10"-1630,0 2 1,1 2-1,-1 2 0,1 1 0,0 2 1,-51 18-1,24-3 249,1 4 0,-110 61 0,137-66-98,2 2-1,1 1 0,0 1 0,2 2 1,2 2-1,0 1 0,2 1 1,1 2-1,2 1 0,2 1 0,1 1 1,1 1-1,-20 49 0,10-5-121,3 1-1,4 1 0,4 1 1,4 2-1,3 0 0,4 0 1,1 122-1,11-171 98,2 1-1,1-1 1,3 0 0,1-1-1,1 1 1,3-1 0,0-1 0,3 0-1,1-1 1,1-1 0,2 0-1,23 31 1,-5-16-81,2-2 1,2-1-1,2-2 1,2-2-1,1-2 1,93 61-1,9-10 383,4-7-1,3-6 1,305 105-1,-187-100 271,441 73-1,-486-115-655,227 35 73,2-37-41,-232-45-16,338-53 0,-539 55-44,469-56 51,340-52-38,-602 69 22,352-111 1,-486 122-13,-2-5 0,120-64 1,-175 78 58,-2-1 1,0-2 0,-2-2-1,-1-1 1,-1-2 0,-2-1-1,47-58 1,-48 44 96,-1 0-1,-3-2 1,-2-1 0,-2-2 0,19-59-1,59-271 595,-93 345-762,-2 0 0,-1 0 0,-2-1 0,-2 0 0,-6-63 0,2 75 5,-2 1 1,0 0-1,-2 0 1,-1 1-1,0 0 0,-2 0 1,-1 1-1,0 0 0,-22-29 1,-3 4 1,-2 2 0,-1 1 0,-3 3 0,-62-49 0,-204-123 51,184 141-167,-3 4-1,-4 7 1,-224-74 0,181 85-33,-1 7 0,-272-29 0,51 40 122,-648 30 0,-85 91 35,2 41-4329,882-100 1450,-8 1-2390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0 694 9577,'0'0'10752,"8"-13"-10251,38-57 159,3 2-1,3 3 0,69-68 1,-111 123-596,-7 6-27,0 0 0,1 0 0,-1 0 0,1 0 0,0 1 0,0-1 0,1 1 0,-1 0 0,1 1 0,0-1 0,-1 1 0,1 0 0,0 0 0,10-2 0,-14 4 1,0 0 1,0 1-1,0-1 0,0 0 1,0 1-1,0-1 0,0 1 1,0-1-1,0 1 1,0 0-1,0-1 0,-1 1 1,1 0-1,0 0 1,0-1-1,-1 1 0,1 0 1,0 0-1,-1 0 0,1 0 1,-1 0-1,1 0 1,-1 0-1,0 0 0,1 0 1,-1 1-1,8 35 872,-7-28-641,1 1-153,0 0 1,0 0-1,1-1 0,0 1 0,1-1 0,0 0 0,0 0 1,10 14-1,-12-20-98,0-1 0,1 0 0,-1 0 0,1 0 0,-1 0 0,1 0 0,0 0 0,0-1 0,0 1 0,0-1 0,0 0 0,0 0 0,0 0 0,0 0 0,0-1 0,1 1 0,-1-1 1,0 0-1,0 1 0,1-2 0,-1 1 0,0 0 0,0-1 0,1 1 0,-1-1 0,0 0 0,0 0 0,0 0 0,0-1 0,0 1 0,3-3 0,9-4 137,0-1 0,0 0 0,-1-1 0,-1-1 0,0 0 0,20-22 0,64-85 319,-94 113-466,78-108 204,-71 97-181,-1 0 1,0-1 0,-1 0 0,-1 0 0,6-25 0,-10 29-43,-3 35-3335,0-21 3037,0-1 0,0 1 0,0-1 0,0 0-1,0 1 1,0-1 0,1 0 0,-1 1 0,0-1 0,0 1 0,0-1-1,0 0 1,1 1 0,-1-1 0,0 0 0,1 0 0,-1 1 0,0-1-1,0 0 1,1 0 0,-1 1 0,0-1 0,1 0 0,-1 0 0,1 0-1,-1 1 1,0-1 0,1 0 0,-1 0 0,1 0 0,7 0-11201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11243,'0'0'10559,"-1"14"-9422,2 88 338,4 1 0,25 140 1,-29-236-1437,6 29 60,13 46 0,-18-73 28,1 0 1,1 0 0,-1-1 0,2 0 0,-1 0 0,1 0 0,0 0 0,0-1 0,1 0 0,12 12 0,-16-25-389,0 0 0,-1-1 0,0 1 1,-1-1-1,1 1 0,-2-14 0,2 7-1719,6-38-8254,0 25-91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 3972,'0'0'6171,"0"-10"-3032,-1 4-2467,0-37 1479,8 17 2553,-5 71-978,-21 175-1265,19-219-2460,0-1 0,0 1 0,0-1 1,0 1-1,0 0 0,0-1 0,0 1 0,0-1 0,0 1 0,1-1 0,-1 1 0,0-1 0,0 1 0,1-1 0,-1 1 0,0-1 0,1 1 1,-1-1-1,0 0 0,1 1 0,-1-1 0,0 1 0,1-1 0,-1 0 0,1 1 0,-1-1 0,1 0 0,-1 0 0,1 0 0,0 1 1,21-2 31,25-16 50,-43 15-67,11-4-14,-1 0 0,1 1 1,0 1-1,0 0 0,0 1 0,17-1 1,-27 3-4,0 1 0,-1 0 1,1 0-1,0 1 0,0-1 1,-1 1-1,1 0 0,0 0 1,-1 1-1,1-1 0,-1 1 1,0 0-1,1 0 0,-1 1 1,0-1-1,0 1 0,-1 0 1,1 0-1,-1 0 0,1 0 1,-1 1-1,0 0 0,5 6 1,-4-2 137,1 0 1,-1 0-1,-1 0 1,1 1-1,-1-1 0,-1 1 1,0 0-1,0 0 1,-1 0-1,0 0 1,0 0-1,-1 0 1,0 0-1,-1 0 1,0 0-1,-3 13 1,3-16-43,-1-1 0,0 1 0,-1-1 0,0 1 0,1-1 0,-2 0 0,1 0 1,-1 0-1,1 0 0,-1 0 0,0-1 0,-1 0 0,1 0 0,-1 0 0,0-1 0,0 1 1,0-1-1,0 0 0,-1 0 0,1-1 0,-1 0 0,0 0 0,1 0 0,-1-1 0,-9 2 1,8-2-57,-1 0 0,1 0 0,-1-1 1,0 0-1,1-1 0,-1 1 0,1-1 1,-1-1-1,1 1 0,0-1 0,-15-6 1,18 6-295,0-1 0,0 1 0,0-1 0,0 0 1,1 0-1,-1 0 0,1 0 0,-5-7 1,5 6-548,0 0 0,0-1 0,1 1 1,0-1-1,0 0 0,0 0 0,0 0 0,-1-9 1,-2-16-4879,0-7-3342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0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18738,'0'0'6534,"11"-51"-5285,17 33-64,11-4-352,7-2-481,7 0-224,2 0-128,-4 2-256,-4 2-1281,-11 3-1890,-14 2-1442,-11 2-5445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1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10570,'0'0'9049,"-1"10"-8019,-8 42-18,-2-2-1,-2 0 1,-2 0 0,-38 80-1,24-61 96,-32 116-1,56-147-1189,6-29-779,5-24-873,-2-1-707,-1 0 1,3-30 0,-3-9-5065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1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98 14189,'-10'-1'2536,"10"1"-2519,-5-1 186,0 0 1,0 0-1,0 1 0,0-1 0,0 1 1,0 0-1,0 1 0,0-1 0,0 1 1,0 0-1,0 0 0,0 0 0,0 1 1,0 0-1,1 0 0,-1 0 0,1 0 1,-1 1-1,1 0 0,0 0 0,0 0 1,0 0-1,1 1 0,-6 6 0,4-2-158,0 1 0,1-1 0,1 1 0,0 0 1,0 0-1,0 0 0,1 0 0,1 0 0,-1 1 0,1-1 0,1 0 0,0 1 0,0-1 0,1 1 0,2 8 0,-3-16-39,1 0 1,-1 0-1,1 0 0,-1 0 1,1 0-1,0 0 0,0-1 1,0 1-1,0 0 1,0-1-1,0 1 0,0 0 1,1-1-1,-1 1 0,0-1 1,1 0-1,0 1 0,-1-1 1,1 0-1,0 0 1,-1 0-1,3 1 0,-1-2 47,0 1 0,1 0-1,-1-1 1,0 0 0,0 1 0,1-1-1,-1-1 1,0 1 0,1 0 0,-1-1-1,0 0 1,4-1 0,2-1 137,1 0 0,-2-1 0,1-1 0,0 1-1,-1-1 1,0-1 0,0 0 0,8-7 0,-8 5-10,0 0-1,-1 0 1,0-1-1,0 0 1,-1 0-1,0-1 1,0 1-1,-1-1 1,-1-1-1,0 1 1,0-1 0,-1 0-1,0 1 1,-1-1-1,0-1 1,0 1-1,-2 0 1,0-21-1,0 29-159,-1-1-1,0 1 0,0 0 1,0 0-1,0 0 0,0 0 1,0 0-1,-1 0 0,0 0 1,1 1-1,-1-1 0,0 1 1,0-1-1,-1 1 0,1-1 0,0 1 1,-1 0-1,1 0 0,-1 0 1,0 1-1,0-1 0,0 1 1,1-1-1,-1 1 0,-1 0 1,1 0-1,0 0 0,0 1 1,-4-2-1,2 2-22,0 0 0,0 0 0,0 0 0,0 0 0,0 1-1,1 0 1,-1 0 0,0 0 0,0 0 0,1 1 0,-1 0 0,1 0 0,0 0 0,-1 1 0,1-1-1,0 1 1,0 0 0,1 0 0,-5 4 0,-2 5-62,0 1-1,1 0 0,1 0 1,0 0-1,1 1 1,0 0-1,-9 29 1,13-31-560,0-1 1,0 1-1,1 0 1,1 0 0,0 0-1,1 18 1,0-28 322,1 0 0,-1 0 0,0 0 0,1 0 0,-1 0 0,1 0 0,0 0 0,-1-1 0,1 1 0,0 0 1,0 0-1,0 0 0,1-1 0,-1 1 0,0-1 0,3 4 0,-1-4-401,-1 1 0,0-1 0,1 1 0,0-1-1,-1 0 1,1 0 0,0 0 0,0 0 0,-1-1 0,1 1 0,4 0 0,26 0-6611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12524,'-10'8'2141,"-5"4"-1269,0 2 1,1 0-1,-15 18 1,25-27-764,0-1 1,1 1 0,0 0 0,0 0 0,0 0 0,0 0 0,1 0 0,0 0 0,0 1 0,0-1 0,1 1 0,0 0 0,0-1 0,0 1-1,1 0 1,0-1 0,0 1 0,1 9 0,0-12-80,0 0-1,1-1 1,-1 1 0,0-1-1,1 1 1,-1-1 0,1 0-1,0 0 1,0 1-1,0-1 1,0 0 0,0-1-1,0 1 1,1 0 0,-1-1-1,1 1 1,-1-1-1,1 0 1,-1 0 0,1 0-1,0 0 1,0 0 0,-1 0-1,1-1 1,0 1 0,0-1-1,0 0 1,-1 0-1,6 0 1,-2-1 87,1 1 1,-1 0-1,0-1 0,1-1 0,-1 1 0,0-1 1,0 0-1,0 0 0,0 0 0,-1-1 1,1 0-1,7-5 0,-5 1 63,0-1-1,0 0 1,-1 0-1,0-1 1,9-15-1,-13 20-121,-1 1 1,0-1-1,0 0 0,-1 1 0,1-1 0,-1 0 1,1 0-1,-2 0 0,1-1 0,0 1 0,-1 0 1,1 0-1,-1 0 0,0 0 0,-1-1 0,1 1 1,-2-7-1,0 8-42,0 1 1,0 0-1,0 0 1,0 0-1,0 1 1,0-1 0,0 0-1,0 1 1,-1-1-1,1 1 1,-1 0-1,1 0 1,-1 0-1,1 0 1,-1 0-1,0 1 1,1-1 0,-1 1-1,0-1 1,0 1-1,1 0 1,-4 1-1,-7-2-31,1 1 0,0 1 0,-21 3 0,27-2-315,1 0 0,-1 0 0,1 1 0,-1-1 1,1 1-1,0 1 0,0-1 0,-9 8 0,-14 10-5739,11-12-609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20 209 16207,'-3'9'2627,"1"-6"-2344,-11 33 1068,13-35-1308,0 1 1,0-1-1,-1 0 1,1 0-1,0 0 1,0 0-1,0 0 1,0 1-1,0-1 1,0 0-1,0 0 1,1 0-1,-1 0 1,0 0-1,1 1 1,-1-1-1,1 0 1,-1 0-1,1 0 0,-1 0 1,1 0-1,0 0 1,-1 0-1,1-1 1,0 1-1,0 0 1,0 0-1,-1-1 1,1 1-1,0 0 1,0-1-1,0 1 1,2 0-1,8 1 29,0 0 0,0 0 0,0-1 0,0-1 0,0 0-1,0-1 1,0 0 0,0 0 0,0-1 0,0-1 0,-1 0 0,1 0 0,-1-1 0,0 0-1,0-1 1,15-9 0,-14 8 227,0-1 0,-1 0 0,0 0 0,0-1 0,0-1 0,-1 1 0,-1-1 0,0-1 0,0 0 0,-1 0 0,0 0 0,0-1 0,-1 0 0,7-19 0,-12 27-210,0 1 0,0-1 0,0 0 0,0 0 0,-1 0 0,1 0 0,-1 0 0,0 0 0,0 0 0,0 0 0,0 0 0,-1 0 0,1 0 0,-1 0 0,1 0 1,-1 0-1,0 0 0,0 1 0,-1-1 0,1 0 0,0 0 0,-1 1 0,0-1 0,0 1 0,1 0 0,-6-5 0,2 4-41,0 0 0,-1 0 0,1 1 0,-1-1 0,0 1-1,0 0 1,1 1 0,-1-1 0,-1 1 0,1 1 0,0-1 0,-9 1 0,6-1-78,0 1 1,0 1-1,0-1 1,0 1-1,0 1 1,0 0-1,0 0 0,0 1 1,0 0-1,1 0 1,-10 5-1,-24 26-8386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2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38 129 5926,'0'0'5920,"-7"-8"-4746,-21-27 38,27 34-1181,1 0-1,0 1 1,-1-1 0,1 0-1,0 0 1,0 1 0,-1-1-1,1 0 1,0 0 0,0 0-1,0 0 1,0 1 0,0-1-1,0 0 1,0 0 0,1 0-1,-1 1 1,0-1 0,0 0-1,1 0 1,-1 1 0,0-1-1,1 0 1,-1 0 0,1 1-1,-1-1 1,1 0 0,-1 1-1,1-1 1,-1 1 0,1-1-1,0 1 1,-1-1 0,1 1-1,0-1 1,-1 1 0,1 0-1,0-1 1,0 1 0,-1 0-1,1-1 1,0 1 0,0 0-1,-1 0 1,1 0 0,1 0-1,3-2 115,22-9-46,1 1 1,0 1 0,1 2 0,0 0 0,0 2 0,0 2-1,1 0 1,0 2 0,45 4 0,-67-3-102,1 1 0,0 0 0,0 1 0,-1 0 0,1 0 0,-1 1 0,1 0 0,-1 0 0,0 1 0,0 0 0,0 1 0,-1 0 0,0 0 1,0 0-1,10 10 0,-11-7 4,0 0 1,0 0 0,-1 0 0,0 0 0,0 1-1,-1 0 1,0 0 0,-1 0 0,0 0 0,-1 1-1,1-1 1,-2 1 0,1-1 0,-1 11 0,-1 136 176,-2-68-118,2-84-55,1-1 0,-1 1 0,1 0 0,0-1 1,0 1-1,0 0 0,1-1 0,-1 1 0,1-1 1,0 0-1,0 0 0,0 1 0,0-1 0,1 0 0,-1-1 1,1 1-1,-1 0 0,1-1 0,0 1 0,0-1 0,0 0 1,1 0-1,-1 0 0,0-1 0,6 3 0,12 4 103,1-1 0,0 0 0,30 4 0,7 3 298,39 24 468,-61-22-623,66 19 0,-91-32-457,-1-1 1,1 0 0,0 0-1,0-1 1,0-1-1,-1 0 1,1-1 0,0 0-1,0-1 1,14-3-1,26-19-4215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2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131 171 5509,'0'0'353,"1"-10"148,2-6 104,1 0 0,0 1-1,8-20 1,-9 29-57,-1-1 1,1 1 0,1 0-1,-1 0 1,1 1-1,0-1 1,0 1 0,0 0-1,1 0 1,0 0 0,0 0-1,8-5 1,-12 10-510,-1 0 0,0-1 1,0 1-1,0 0 1,0 0-1,1 0 0,-1 0 1,0 0-1,0 0 1,0 0-1,1 0 0,-1 0 1,0-1-1,0 1 0,0 0 1,1 0-1,-1 0 1,0 0-1,0 0 0,0 0 1,1 0-1,-1 1 0,0-1 1,0 0-1,0 0 1,1 0-1,-1 0 0,0 0 1,0 0-1,0 0 0,1 0 1,-1 0-1,0 1 1,0-1-1,0 0 0,0 0 1,1 0-1,-1 0 1,0 0-1,0 1 0,0-1 1,0 0-1,0 0 0,0 1 1,1 13 315,-6 14-278,-4-4 59,7-20-114,-1 1 1,1 0 0,1-1-1,-1 1 1,1 0-1,0 0 1,0 0-1,0 0 1,1 1-1,0-1 1,0 9-1,1-13-20,-1 1 0,1-1 0,0 0 1,-1 0-1,1 0 0,0 0 0,0 0 0,0 0 0,0-1 0,0 1 0,0 0 0,0 0 0,0-1 0,0 1 1,0-1-1,0 1 0,0-1 0,1 1 0,-1-1 0,0 1 0,0-1 0,1 0 0,-1 0 0,2 0 0,38 2 123,-30-3-72,31 1 71,-18-1-111,-1 0-1,1 2 1,0 1-1,-1 1 1,26 6-1,-45-7-12,1-1 0,-1 0-1,1 1 1,-1 0 0,0 0 0,0 0 0,0 1-1,0 0 1,0-1 0,-1 1 0,1 0-1,-1 1 1,1-1 0,-1 1 0,0-1 0,-1 1-1,1 0 1,-1 0 0,1 0 0,-1 0-1,-1 1 1,1-1 0,0 1 0,-1-1-1,0 1 1,0-1 0,0 1 0,-1 0 0,0-1-1,0 1 1,0 7 0,-1-5 29,-1 0 0,0 1 0,0-1 0,0 0 0,-1 0 0,0 0 0,0-1 0,0 1 0,-1-1 0,0 0 0,-1 0 1,1 0-1,-1 0 0,0-1 0,0 0 0,-1 0 0,0 0 0,0-1 0,-11 7 0,-7 4 440,-2-1-1,0-2 1,-46 17 0,38-18-141,0-1 1,-1-2 0,1-1-1,-2-2 1,1-1 0,-51-2-1,84-2-396,1 0 0,-1 0-1,1 0 1,0 0 0,-1 0-1,1-1 1,0 1 0,-1 0-1,1-1 1,0 1-1,-1-1 1,1 0 0,0 1-1,0-1 1,0 0 0,0 0-1,0 0 1,0 0 0,0 0-1,0 0 1,0 0 0,0 0-1,0 0 1,-1-2-1,1 0-250,0 0-1,0 0 1,1 0-1,-1 0 1,1 0-1,0-1 1,-1 1-1,1 0 0,0 0 1,1-5-1,3-9-1756,0 0 0,1 0 0,8-19 0,-10 27 1009,16-42-3396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2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9417,'0'0'6086,"54"-28"-4741,-20 23-192,10 0-608,8 2-353,8-2-128,5 1-96,1 1-737,2-1-704,-6-1-769,-4-4-994,-6 4-1120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63 6118,'0'0'12193,"-5"8"-11334,-2 5-681,2-6-140,0 1 1,1-1-1,0 1 1,1 0-1,-1 0 0,2 0 1,-1 1-1,-2 15 0,5-22-37,1-1-1,-1 1 1,1 0-1,0-1 1,-1 1 0,1-1-1,0 1 1,0-1-1,0 1 1,0-1-1,0 0 1,0 0-1,0 1 1,0-1-1,1 0 1,-1 0-1,0 0 1,1 0 0,-1 0-1,1 0 1,-1-1-1,1 1 1,0 0-1,-1-1 1,1 1-1,0-1 1,-1 0-1,4 1 1,56 5 114,-55-5-118,63-1-275,-49-2 9,-1 2 0,1 0 0,-1 1 0,0 1 0,1 1-1,28 8 1,-46-10 261,-1-1 0,1 1 0,-1-1 0,0 1 0,1 0 0,-1-1 0,1 1 0,-1 0 0,0 0 0,0 0 0,0 0 0,1 0 0,-1 0 0,0 0 0,0 1 0,-1-1 0,1 0-1,0 1 1,0-1 0,-1 0 0,1 1 0,0-1 0,-1 1 0,1 1 0,-1 0 28,0-1-1,0 1 1,-1 0-1,1-1 1,-1 1-1,1-1 1,-1 1 0,0-1-1,0 0 1,0 1-1,0-1 1,-1 0-1,-1 3 1,-6 7 220,-1 0 0,0-1 0,-21 18 0,28-26-189,-34 29 990,-75 51 0,96-73-724,0-1 1,-1 0-1,1-1 0,-2-1 1,1-1-1,-1 0 0,0-1 1,-20 2-1,37-6-391,0-1 1,0 0-1,0 0 1,0 1-1,0-1 0,0 0 1,1 0-1,-1 0 0,0 0 1,0 0-1,0 0 0,0 0 1,0 0-1,0-1 0,0 1 1,0 0-1,0-1 1,0 1-1,1 0 0,-1-1 1,0 1-1,0-1 0,0 1 1,1-1-1,-1 0 0,0 1 1,1-1-1,-1 0 1,0 1-1,1-1 0,-1 0 1,1 0-1,-1 1 0,1-1 1,-1 0-1,1 0 0,0 0 1,0 0-1,-1 0 0,1 0 1,0 0-1,0 0 1,0 1-1,0-1 0,0-1 1,1-4-913,0 0 0,0 0 1,1 0-1,-1 0 0,1 1 1,3-7-1,8-19-3856</inkml:trace>
  <inkml:trace contextRef="#ctx0" brushRef="#br0" timeOffset="1">97 84 11883,'0'0'7271,"77"-48"-7015,-32 45-192,10 0-64,10 0-768,0-1-1635,-1 0-896,-3-4-160,-9-2-4356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 11179,'0'0'4890,"-9"6"-3839,-32 23-564,2 2-1,1 2 1,2 2-1,1 1 1,2 2-1,1 1 0,-46 75 1,76-110-669,0-1 1,0 0-1,1 0 1,-1 1-1,1-1 1,0 1-1,0-1 1,0 1-1,1-1 1,-1 5-1,3-9-3555,9-6 561,3-16-3193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19 12492,'-11'-3'1569,"2"1"-1484,-4-1 377,-1-1-1,0 2 0,-20-2 1,32 4-403,0 0 0,0-1 0,0 1 0,0 0 0,0 0 0,-1 0 0,1 1 0,0-1 0,0 0 1,0 1-1,0-1 0,0 1 0,0 0 0,0 0 0,0 0 0,1 0 0,-1 0 0,0 0 0,0 0 1,1 0-1,-1 1 0,1-1 0,-1 1 0,1-1 0,-1 1 0,1 0 0,0-1 0,0 1 0,0 0 1,0 0-1,0 0 0,0 0 0,0 3 0,0-1 21,0 0-1,1 0 1,0 1 0,-1-1-1,2 0 1,-1 0 0,0 1-1,1-1 1,0 0-1,0 0 1,0 0 0,0 0-1,1 0 1,-1 0 0,1 0-1,0 0 1,0-1 0,1 1-1,-1-1 1,1 1 0,0-1-1,0 0 1,0 0 0,0 0-1,0-1 1,1 1-1,-1-1 1,1 1 0,0-1-1,-1-1 1,1 1 0,0 0-1,4 0 1,8 3 93,-1-2 1,1 0-1,0 0 0,0-2 1,0 0-1,0-1 0,25-3 1,-35 2-160,0 0 1,0 0 0,-1-1 0,1 0 0,0 0 0,-1-1 0,1 1 0,-1-1 0,0 0 0,0-1 0,0 1 0,7-8-1,-11 10-15,1 0-1,-1 0 0,0-1 1,0 1-1,0 0 0,0-1 1,0 1-1,0-1 0,0 1 0,-1-1 1,1 1-1,-1-1 0,1 0 1,-1 1-1,1-1 0,-1 0 0,0 1 1,0-1-1,0 0 0,0 1 1,0-1-1,0 0 0,0 1 1,-1-1-1,1 0 0,-1 1 0,1-1 1,-1 0-1,1 1 0,-1-1 1,0 1-1,0-1 0,0 1 1,0 0-1,0-1 0,0 1 0,0 0 1,0 0-1,-1 0 0,1-1 1,0 1-1,-1 0 0,1 1 1,-1-1-1,1 0 0,-1 0 0,-2 0 1,-7-5-43,0 2 0,-1-1 0,1 1 0,-1 1 0,0 0 0,0 1 0,-1 0 0,1 1 0,0 0 0,-19 2 0,24-1 32,0 0 1,1 0-1,-1 1 1,1 0-1,0 0 1,-1 1-1,1 0 1,0 0-1,0 0 1,0 1-1,0 0 1,0 0-1,1 0 1,-1 1-1,1 0 1,0 0-1,0 1 1,0-1-1,1 1 1,0 0-1,-5 7 1,7-10-29,1 1 0,0-1 0,0 1 0,0-1 0,0 1 0,0-1 0,0 1 0,1 0 0,0 0 0,-1-1 0,1 1 0,0 0 0,0 0 1,0-1-1,1 1 0,-1 0 0,1-1 0,-1 1 0,1 0 0,2 3 0,-1-2-122,0-1 0,1 1-1,0-1 1,0 1 0,0-1 0,0 0 0,0 0 0,1 0 0,-1 0-1,1-1 1,5 4 0,10 3-1044,0-1-1,1-1 0,-1 0 1,25 4-1,-42-11 1099,57 13-4445,1-5-2894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85 7687,'0'0'2552,"-10"12"-614,-1 0-1460,-8 8 1126,2 2 0,-24 34 0,40-54-1492,0-1-1,0 1 1,0-1 0,0 1-1,0 0 1,1-1-1,-1 1 1,0 0 0,1-1-1,-1 1 1,1 0-1,0 0 1,0-1 0,-1 1-1,1 0 1,0 0-1,1 0 1,-1-1 0,0 1-1,0 0 1,2 2-1,-1-2-39,0-1-1,0 0 0,0 0 0,0 0 1,0 0-1,0 0 0,0-1 0,1 1 1,-1 0-1,0-1 0,1 1 0,-1 0 1,1-1-1,-1 0 0,0 1 0,1-1 1,-1 0-1,1 0 0,-1 0 0,3 0 1,4 0 73,1 0 0,-1-1 1,1 0-1,-1-1 0,0 0 1,1 0-1,14-7 0,-10 3-103,-1-1 0,1-1 0,-2 0 0,1 0 0,-1-1 0,13-14 0,-20 20-31,-1 0-1,0-1 0,1 0 0,-2 0 0,1 0 0,0 0 1,-1-1-1,0 1 0,0-1 0,0 1 0,0-1 0,-1 0 1,0 0-1,0 1 0,0-1 0,0 0 0,-1 0 0,0 0 1,0 0-1,0 0 0,-2-9 0,0 10-9,0 0-1,0 0 1,0 1 0,0-1-1,-1 1 1,0-1 0,1 1-1,-1 0 1,-1 0 0,1 0-1,0 0 1,-1 1 0,1-1-1,-1 1 1,0 0 0,1 0-1,-1 0 1,0 0 0,-1 1-1,1 0 1,0 0 0,0 0-1,0 0 1,-6 0 0,-5-1-528,-1 1 0,1 0 0,-1 1 0,1 1 1,-26 4-1,9 2-3488,0 1-3309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6 363 11243,'0'0'1633,"-3"-10"-581,2 4-915,1-1 0,-1 1 0,1 0 0,0-1 0,0 1 0,1-1 0,0 1 0,0 0 0,0 0 0,1 0 0,0-1 0,0 2 0,1-1 0,-1 0 0,1 0 0,1 1 0,-1-1 0,1 1 0,0 0 0,5-5 0,12-15 529,44-42 0,-59 61-633,1 0 0,-1 1 0,1 0 0,0 0 0,0 1 0,1 0 1,0 0-1,-1 1 0,1 0 0,0 0 0,0 1 0,14-3 0,-18 6-36,0 0 0,-1 1 1,1-1-1,-1 0 0,1 1 1,-1 0-1,0 0 0,0 0 1,0 0-1,0 1 0,0-1 0,0 1 1,0 0-1,-1-1 0,0 1 1,1 0-1,-1 1 0,0-1 1,2 5-1,17 19 105,-16-22 22,1 0 0,-1-1 0,1 0 0,0 0 0,0-1 1,0 1-1,0-1 0,1 0 0,-1-1 0,1 0 0,0 0 0,-1 0 0,9 0 0,-3-1 119,0 0 0,0-1-1,0-1 1,-1 0-1,1-1 1,0 0 0,12-4-1,13-7 216,-2-2 0,0-1-1,55-34 1,-75 42-480,43-29 271,-54 34-309,0 0 0,0 0 0,0-1 0,0 0 0,0 1 1,-1-1-1,0-1 0,0 1 0,0 0 0,2-6 0,-5 10-799,1-2 1334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1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207 225 8200,'-25'20'549,"1"1"1,1 1-1,1 1 1,-22 30-1,35-41-371,1 1-1,0 0 1,1 0 0,1 0-1,0 1 1,1 0 0,0 0-1,1 0 1,1 1 0,0 0-1,-1 17 1,4-12-67,0 1-1,2-1 1,0 1 0,2-1-1,0 0 1,1 0 0,1-1 0,1 1-1,0-1 1,2-1 0,0 1-1,12 17 1,-10-20-73,0 0-1,0-1 1,1 0-1,1-1 1,1-1-1,0 0 1,0-1-1,1 0 1,1-1-1,0-1 1,0-1-1,1 0 1,23 8 0,-32-14-28,1 0 1,0-1 0,0 0-1,0 0 1,1-1 0,-1 0 0,0 0-1,1-1 1,-1-1 0,0 0-1,0 0 1,1 0 0,-1-1 0,0-1-1,0 0 1,-1 0 0,1 0-1,0-1 1,14-10 0,-10 4 67,0 0 1,-2-1-1,1 0 1,-1-1 0,-1 0-1,0-1 1,-1 0-1,0-1 1,-1 0-1,12-28 1,-5 3 257,-2 0 0,-1-1 0,-2 0-1,-2 0 1,-1-1 0,-2 0 0,-2 0 0,-2-1 0,-2 1 0,-2 0 0,-8-45-1,8 68-232,-2 1-1,0 0 0,-1 0 0,-1 0 0,-1 1 0,0 0 0,-1 0 1,0 1-1,-1 0 0,-1 1 0,-1 0 0,-22-20 0,27 27-66,0 1-1,0 0 0,-1 1 1,0 0-1,0 0 1,-1 1-1,1 0 0,-1 0 1,0 1-1,0 0 0,0 1 1,0 0-1,-1 0 0,1 1 1,0 0-1,-1 1 1,1 0-1,-1 0 0,1 1 1,0 0-1,-1 1 0,1 0 1,0 1-1,0-1 0,-14 8 1,1 2-399,2 1 0,0 1 0,0 0 0,1 2 0,1 0-1,1 1 1,-22 28 0,-16 14-1088,49-56-1838,5-6-2017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66 764 1826,'-11'11'5979,"-31"39"-3604,41-49-2297,0 1-1,-1-1 0,1 1 1,0 0-1,0-1 0,0 1 1,0 0-1,1 0 0,-1 0 1,0 0-1,1 0 0,-1 0 1,1 0-1,0 0 0,-1 0 1,1 0-1,0 0 0,1 2 1,-1-3-20,1 1 0,-1-1 0,1 0 0,0 0 0,-1 0 0,1 0 0,0 0 0,0 0 0,0 0 0,0 0 0,0 0 1,0 0-1,0 0 0,0 0 0,0-1 0,1 1 0,-1-1 0,0 1 0,0-1 0,2 1 0,8 2 284,0-1 0,0-1 0,0 1 0,0-2-1,12 0 1,-12 0 59,69-4 543,0-4 1,-1-3-1,122-34 0,-99 22-546,232-51 461,1124-282-63,-853 186-487,-404 124 105,212-22 0,83 40-596,-488 28 7,11 0-356,0-1 0,31-6-1,-43 6-463,-1-1-1,1 0 0,-1-1 0,1 0 1,-1 0-1,8-5 0,18-17-11282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1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281 131 4933,'-2'-9'304,"0"-4"-379,0 1 551,0-1 0,-1 1 1,-7-17-1,10 26-361,-1 1 0,0-1 0,-1 1 0,1 0 0,0-1 1,0 1-1,-1 0 0,0 0 0,1 0 0,-1 0 0,0 0 0,0 1 1,0-1-1,0 1 0,0-1 0,0 1 0,0-1 0,-1 1 1,1 0-1,0 0 0,-1 0 0,1 1 0,-1-1 0,-3 0 0,4 1-98,-1 0-1,1 1 1,0 0-1,-1-1 1,1 1-1,0 0 1,0 0-1,0 0 0,0 0 1,0 1-1,0-1 1,0 1-1,0-1 1,0 1-1,1-1 1,-1 1-1,1 0 0,-1 0 1,1 0-1,0 0 1,-1 0-1,0 2 1,-26 58-31,22-49 34,-23 68 196,4 1 1,2 1 0,5 1-1,3 1 1,4 0-1,0 131 1,11-177-209,1 1-1,2-1 1,2 1 0,13 51-1,-15-78-8,1 0-1,1 0 0,-1 0 0,2 0 0,0-1 0,0 0 0,1 0 0,1 0 0,0-1 0,1-1 0,0 1 0,0-1 0,1-1 0,0 0 0,1 0 0,13 8 0,-14-12 18,-1-1-1,1 0 1,0 0 0,1-1-1,-1 0 1,0-1 0,1-1-1,0 1 1,-1-2 0,1 1-1,0-1 1,-1-1 0,1 0-1,-1-1 1,1 0 0,-1 0-1,1-1 1,-1 0-1,0-1 1,-1 0 0,12-7-1,8-5 29,-1-2-1,-1 0 0,0-2 0,-2-1 0,35-37 0,-16 12 51,-3-2 0,-2-2 0,-2-1-1,-2-2 1,-3-2 0,-2-1-1,-3-1 1,33-99 0,-52 133-43,-2-1 0,-1 0 0,0-1 0,-2 1-1,-1-1 1,-2-38 0,-1 53-41,0 0 1,0 1-1,-1-1 0,-1 1 0,1-1 1,-2 1-1,1 0 0,-1 0 0,0 1 0,-1-1 1,0 1-1,-1 0 0,0 0 0,0 1 0,0-1 1,-1 1-1,0 1 0,0-1 0,-11-6 0,3 4-15,0 0-1,0 2 0,-1-1 0,0 2 0,0 0 0,-1 2 0,0-1 0,1 2 0,-1 0 0,-1 1 0,-33 0 1,-5 6-59,1 2 1,-75 17 0,68-11-47,-66 5 0,126-17 51,1 1 0,-1-1 0,1 0-1,-1 0 1,1 0 0,-1 0 0,1 0 0,-1 0 0,1 0 0,-1 0 0,1 0-1,-1-1 1,1 1 0,0-1 0,-1 1 0,1-1 0,-1 0 0,1 1-1,0-1 1,0 0 0,-1 0 0,1 0 0,0 0 0,0 0 0,0 0 0,0 0-1,0 0 1,0-1 0,0 1 0,1 0 0,-1 0 0,0-1 0,1 1-1,-1-1 1,1 1 0,-1-1 0,1 1 0,-1-3 0,-4-35-3774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5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3644 6278,'0'0'-155,"-8"9"2600,-41 43-27,49-52-2383,0 0-1,0 0 0,0 0 1,0 0-1,0 0 1,0 1-1,0-1 0,0 0 1,-1 0-1,1 0 0,0 0 1,0 0-1,0 0 0,0 0 1,0 0-1,0 1 1,0-1-1,0 0 0,0 0 1,0 0-1,0 0 0,0 0 1,0 0-1,0 0 0,0 1 1,0-1-1,0 0 0,0 0 1,0 0-1,0 0 1,0 0-1,0 0 0,0 1 1,0-1-1,0 0 0,0 0 1,0 0-1,0 0 0,0 0 1,0 0-1,0 0 0,0 1 1,0-1-1,0 0 1,1 0-1,-1 0 0,0 0 1,0 0-1,0 0 0,0 0 1,0 0-1,0 0 0,0 0 1,1 0-1,-1 0 1,0 1-1,0-1 0,0 0 1,0 0-1,0 0 0,0 0 1,0 0-1,1 0 0,13-3 1059,17-8 164,183-116 1979,90-95-3125,-163 116 129,819-581 1049,-592 427-827,366-204 250,-398 261-442,-164 86 277,203-180-1,-192 145-368,-17 31-56,290-160 1,1 1 27,-246 121 1237,-174 127-1015,-1-2 1,-2-1 0,41-54-1,-74 86-387,0 1 0,1 0 0,-1 0 0,1 0 0,0 0 0,0 1 0,0-1-1,0 0 1,0 1 0,0-1 0,0 1 0,0 0 0,1-1 0,-1 1 0,0 0 0,3 0 0,17-1-6188,-15 2 934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7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10442,'0'0'358,"8"5"133,49 22-25,0-3-1,107 30 1,-87-31 338,97 43 0,69 64 375,58 26 1037,161 23-749,-124-50-1252,653 198 675,-417-151-179,-13 34-673,154 113 323,-658-297-215,475 253 1335,-236-116-1222,-184-103-159,118 60 1,-176-96 22,0-3 1,83 22 0,-94-33 126,-12-3 53,1 1 0,50 21-1,-74-26-252,1 1-1,-1 1 1,0 0-1,-1 0 1,1 0 0,-1 1-1,0 0 1,0 1-1,-1 0 1,1 0-1,-2 0 1,1 0-1,8 16 1,-12-19 572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2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4145 5445,'0'0'4025,"12"-2"-3731,13-6-133,0-1 0,-1-1 0,0-1 0,-1-1-1,0-1 1,27-20 0,902-664 2378,-553 388 1473,76-60-3743,331-264 529,-303 233-599,21 27-131,-507 361-54,684-461-354,153-154 2454,-679 497-1617,-175 130-498,1 0 0,-1 0 0,0 0 0,0 0 0,1 0 0,-1 0 0,0 0 0,1 0 0,-1 0 0,0-1 0,1 1 0,-1 0 0,0 0 0,0 0 0,1 0 0,-1-1 0,0 1 0,0 0 0,0 0 0,1-1 0,-1 1 0,0 0 0,0-1 0,0 1 0,0 0 0,1 0 0,-1-1 0,0 1 0,0 0 1,0-1-1,0 1 0,0 0 0,0-1 0,0 1 0,0 0 0,0-1 0,0 1 0,0 0 0,0-1 0,0 1 0,0 0 0,-1-1 0,1 1 0,0 0 0,0 0 0,0-1 0,-1 0 0,-13-2-374,13 3-687,9-9-12364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2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8712,'0'-5'-27,"0"1"0,0-1 0,1 1 0,0 0 0,-1-1 0,2 1 0,-1 0 0,0-1 0,1 1 0,0 0 0,0 0 0,0 0 0,0 0 0,1 1 0,-1-1 0,1 0 0,0 1 0,0 0 0,0 0 0,1 0 0,-1 0 0,1 0 0,-1 1 0,1 0 0,0-1 0,0 1 0,0 1 0,0-1 0,1 1-1,-1-1 1,0 1 0,1 0 0,-1 1 0,1-1 0,-1 1 0,1 0 0,-1 0 0,0 0 0,1 1 0,-1-1 0,1 1 0,-1 0 0,0 1 0,1-1 0,-1 1 0,0-1 0,7 5 0,9 10 499,-1 1 0,0 0 0,-1 2 0,21 27 0,34 35 1140,-27-43-1063,1-2 0,102 59-1,7 3-32,62 76 731,-152-117-928,2-2 1,3-4-1,130 72 1,-64-65 432,241 67 0,-54-22-297,224 121-316,-66-24-11,-275-117 497,284 158-1,748 365-314,-1177-579-137,2-3-1,1-3 1,1-2 0,0-3 0,1-3 0,1-4 0,120 3-1,-164-12-110,8 0 45,-1 1 0,43 6 0,-63-5-12,0 1-1,-1 0 1,1 0 0,-1 1 0,0 1 0,0-1-1,0 2 1,-1-1 0,0 1 0,13 11 0,-14-11 9,-5-4-58,-1 0-1,1 0 1,0 0-1,-1 0 1,1 1 0,-1-1-1,0 1 1,0-1-1,0 1 1,0 0-1,2 4 1,-22-12-1909,5-9-1105,-1-6-2611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11659,'0'0'374,"13"7"-316,-10-5-42,6 3 40,0 0-1,0 0 0,0-1 1,0 0-1,1-1 0,-1 0 1,1 0-1,0-1 0,0-1 1,10 1-1,350-17 1063,-52-2-357,71 29 623,-16-1-697,541-53-176,-241 3-296,359-31 421,-584 50-562,-439 20-63,0 1 0,-1 0-1,1 0 1,0 1 0,-1 0-1,15 6 1,-7-2 64,-15-22-6385,-1-7-1148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15439,'0'0'9064,"68"-7"-8679,-45 1-97,1 1-192,3-2-64,-5-2-320,0-1-1602,-6-2-2018,-3-2-3587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56 183 6246,'0'0'5787,"-9"0"-3097,-24 0-357,32 0-2271,0 0 0,1 0 1,-1 0-1,1-1 0,-1 1 0,1 0 0,-1 0 1,1 0-1,-1 0 0,1 0 0,-1-1 0,1 1 0,-1 0 1,1 0-1,0-1 0,-1 1 0,1 0 0,-1-1 0,1 1 1,0 0-1,-1-1 0,1 1 0,0-1 0,-1 1 0,1-1 1,0 1-1,0 0 0,-1-1 0,1 1 0,0-1 1,0 1-1,0-1 0,0 1 0,-1-1 0,1 0 0,0 1 1,0-1-1,0 1 0,0-1 0,1 1 0,-1-1 0,0 1 1,0-1-1,0 0 0,8-19 578,1 5-186,1 1 0,0 0-1,1 1 1,0 0 0,1 0 0,0 2-1,1-1 1,1 2 0,28-18 0,-40 27-441,0 1 0,-1-1 0,1 1 0,0 0 0,0-1 0,0 1 0,0 0 0,0 0 0,-1 1 0,1-1 0,0 0 0,0 1 1,0-1-1,0 1 0,-1-1 0,1 1 0,0 0 0,0 0 0,-1 0 0,1 0 0,-1 0 0,1 0 0,-1 0 0,1 0 0,-1 1 0,0-1 0,0 1 0,1-1 1,-1 1-1,0-1 0,0 1 0,-1 0 0,1-1 0,0 1 0,0 3 0,6 10 56,-1 1 0,-1-1 1,3 22-1,-2-13-37,-5-22-6,19 47-98,-20-48 92,0 0-1,1-1 1,-1 1-1,1 0 1,-1 0-1,1-1 1,-1 1-1,1 0 1,0 0-1,-1-1 1,1 1 0,0-1-1,-1 1 1,1-1-1,0 1 1,0-1-1,0 1 1,0-1-1,-1 1 1,1-1-1,0 0 1,0 0-1,0 0 1,0 1-1,0-1 1,0 0 0,0 0-1,0 0 1,0 0-1,0 0 1,0-1-1,-1 1 1,1 0-1,0 0 1,0-1-1,0 1 1,0 0-1,0-1 1,-1 1-1,1-1 1,0 1 0,0-1-1,0 1 1,-1-1-1,1 0 1,0 1-1,-1-1 1,1 0-1,-1 1 1,1-2-1,8-10 169,-1 0 0,0-1 0,-1 0-1,-1 0 1,0 0 0,-1-1 0,5-18-1,-2-20-9392,-8 60 3792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2787,'0'0'22565,"1"11"-22432,-2 4-98,0-4-31,0 0 1,1 1-1,1-1 0,-1 0 1,2 0-1,0 0 0,4 15 1,-6-25-24,1 0 0,-1 0 0,1-1 0,-1 1-1,1 0 1,-1 0 0,1-1 0,0 1 0,-1 0 0,1-1 0,0 1 0,-1-1 0,1 1 0,0-1 0,0 1 0,0-1 0,0 0 0,-1 1-1,1-1 1,0 0 0,0 0 0,0 0 0,0 1 0,0-1 0,0 0 0,0 0 0,0 0 0,0-1 0,0 1 0,0 0 0,-1 0 0,1 0-1,0-1 1,0 1 0,0 0 0,1-1 0,37-24-1289,-8 7 76,-30 18 1213,-1 0-1,1 0 0,-1 0 1,1 0-1,0 0 1,-1 0-1,1 0 0,-1 0 1,1 0-1,0 0 1,-1 0-1,1 0 0,-1 1 1,1-1-1,-1 0 1,1 0-1,-1 1 1,1-1-1,-1 0 0,1 1 1,-1-1-1,1 1 1,-1-1-1,1 0 0,-1 1 1,0-1-1,1 1 1,-1-1-1,0 1 0,1 0 1,-1-1-1,0 1 1,0-1-1,1 1 1,1 30 147,-16 29 910,7-41-232,-1 0 1,-1-1-1,-18 26 1,23-38-661,1-1 0,-1 0-1,-1 0 1,1 0 0,-1 0 0,1 0-1,-1-1 1,-1 0 0,1 0 0,-1-1 0,1 0-1,-1 1 1,0-2 0,-12 5 0,17-7-219,0 1 1,0-1 0,1 0-1,-1 0 1,0 0-1,0 0 1,0 0 0,0 0-1,0 0 1,0 0 0,0 0-1,1 0 1,-1-1 0,0 1-1,0 0 1,0-1-1,0 1 1,1 0 0,-1-1-1,0 1 1,0-1 0,1 1-1,-1-1 1,0 0 0,1 1-1,-1-1 1,0 0-1,1 1 1,-1-1 0,1 0-1,-1 0 1,1 1 0,0-1-1,-1-1 1,-4-34-5109,5 29 4198,-1-31-5839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13485,'0'0'12395,"62"-40"-12298,-42 36-97,2 2 0,1 1-1538,-1 1-1697,0 0-1634,1 0-4195</inkml:trace>
  <inkml:trace contextRef="#ctx0" brushRef="#br0" timeOffset="1">385 102 12748,'0'0'3587,"-42"54"-1152,21-25-417,-2 3-1057,6-1-705,2 0-192,5-5-32,3-6-320,2-2-1314,3-8-416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1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0 5605,'0'0'10261,"-9"7"-10074,-10 10-17,0 0 1,1 2 0,1 0 0,-15 22 0,-64 102 683,48-69-657,10-23-196,26-36-317,0 0 1,1 1-1,1 0 0,0 0 0,1 1 0,-7 20 0,16-30-3534,7-12-14,5-15-1960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49 5317,'0'0'7057,"-9"-7"-3864,8 6-3139,-6-5 360,0 1-1,0-1 0,-1 2 1,1-1-1,-11-4 1,15 8-357,1 0 1,0 0 0,-1 0-1,1 1 1,-1-1 0,1 1-1,-1 0 1,1-1 0,0 1 0,-1 0-1,1 0 1,-1 0 0,1 1-1,-1-1 1,1 1 0,-1-1-1,1 1 1,-1 0 0,1 0-1,0 0 1,0 0 0,-1 0-1,1 1 1,0-1 0,0 1-1,0-1 1,1 1 0,-1 0-1,-2 2 1,-1 4 129,0 0 0,0 1 0,1 0-1,0 0 1,0 0 0,1 0 0,0 0 0,1 1 0,0-1 0,0 1-1,1 0 1,1 0 0,-1-1 0,2 1 0,1 13 0,-2-22-166,0 0 0,0 0 0,0 0 0,1 0 0,-1 0 0,0-1 1,1 1-1,-1 0 0,1 0 0,-1 0 0,1 0 0,-1-1 0,1 1 0,0 0 1,-1 0-1,1-1 0,0 1 0,-1 0 0,1-1 0,0 1 0,0-1 0,0 1 1,-1-1-1,1 0 0,0 1 0,0-1 0,0 0 0,0 1 0,0-1 1,0 0-1,0 0 0,0 0 0,0 0 0,0 0 0,0 0 0,0 0 0,0 0 1,0 0-1,-1-1 0,1 1 0,0 0 0,0-1 0,0 1 0,0 0 1,0-1-1,0 1 0,1-2 0,3 0 66,0-1 0,1 0 0,-1 0 0,0 0 0,-1-1 0,7-5-1,-6 4-14,0 0 0,0 0-1,-1-1 1,0 0 0,0 0-1,0 0 1,-1-1 0,0 1-1,0-1 1,0 0 0,-1 0-1,0 0 1,-1 0 0,1 0-1,-1 0 1,-1 0-1,1 0 1,-2-8 0,1 13-67,-1 1 1,1-1 0,-1 1 0,0-1-1,1 1 1,-1-1 0,0 1-1,0-1 1,0 1 0,0 0-1,0 0 1,0-1 0,-1 1 0,1 0-1,0 0 1,-1 0 0,1 0-1,0 0 1,-1 1 0,1-1-1,-1 0 1,0 1 0,1-1-1,-1 1 1,1-1 0,-1 1 0,0 0-1,1 0 1,-1 0 0,0 0-1,1 0 1,-1 0 0,0 0-1,-1 1 1,-2-1-155,0 1-1,1 0 0,-1 0 1,0 0-1,1 0 0,-1 1 1,1 0-1,0 0 0,-1 0 1,1 0-1,-4 4 1,0 1-418,1 1 1,0 0 0,0 0 0,1 1 0,0 0-1,1 0 1,0 1 0,-7 18 0,7-14-2547,0 1 0,-5 29 0,7-14-4804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 14382,'0'0'6582,"-8"11"-5787,-2 1-721,-42 61 547,47-66-515,1 0 1,1 0 0,-1 0 0,1 1-1,0-1 1,1 1 0,0 0-1,0 0 1,-1 15 0,3-23-98,0 1-1,0 0 1,0-1 0,0 1 0,0 0-1,0-1 1,0 1 0,0-1 0,0 1-1,0 0 1,0-1 0,1 1-1,-1 0 1,0-1 0,0 1 0,1-1-1,-1 1 1,0-1 0,1 1 0,-1-1-1,1 1 1,-1-1 0,1 1-1,-1-1 1,1 0 0,-1 1 0,1-1-1,-1 0 1,1 1 0,-1-1 0,1 0-1,-1 1 1,1-1 0,0 0 0,-1 0-1,1 0 1,0 0 0,-1 0-1,1 0 1,-1 0 0,1 0 0,0 0-1,-1 0 1,1 0 0,0 0 0,-1 0-1,1 0 1,-1-1 0,1 1 0,0 0-1,-1 0 1,1-1 0,-1 1-1,1 0 1,-1-1 0,2 0 0,30-23 1580,-24 13-1241,-1 0-1,0 0 0,0-1 1,5-14-1,-9 20-258,-1 0-1,0 0 0,0 0 1,0 0-1,-1 0 0,0-1 1,-1 1-1,1 0 0,-1 0 1,0-1-1,-1-6 1,0 11-117,1 1 1,-1-1 0,0 1 0,0-1-1,1 1 1,-1 0 0,0-1 0,0 1 0,0 0-1,-1-1 1,1 1 0,0 0 0,0 0 0,-1 0-1,1 0 1,0 0 0,-1 1 0,1-1 0,-1 0-1,1 1 1,-1-1 0,1 1 0,-1-1-1,0 1 1,1 0 0,-1-1 0,0 1 0,1 0-1,-1 0 1,0 0 0,1 1 0,-1-1 0,1 0-1,-1 0 1,0 1 0,1-1 0,-1 1 0,-2 1-1,-32 12-3421,11 4-4079,14-6-2785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9353,'0'0'448,"-2"15"-336,-10 59 375,-8 53 1517,-7 245 0,26-372-2030,1 1 0,0 0 0,0 0 0,0 0 0,1 0-1,-1 0 1,0 0 0,0-1 0,0 1 0,1 0 0,-1 0-1,0 0 1,1 0 0,-1-1 0,1 1 0,-1 0 0,1-1-1,-1 1 1,1 0 0,-1-1 0,1 1 0,0 0 0,-1-1 0,1 1-1,1 0 1,22 2-4333,-21-3 3563,1 0-3165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18353,'9'0'390,"674"-57"-2092,-361 21 1253,1842-116 1709,-865 171 459,-1282-18-1722,144 10-137,226-13 0,-350-2-830,-1-2 0,63-19 0,-20 0-4550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9641,'0'0'10746,"3"-9"-10004,1 1-648,1 0 0,0 0 0,1 1 0,0-1 0,0 1 0,0 0 0,13-10 0,-16 15-71,0-1-1,0 1 1,0 0 0,1 0 0,-1 1-1,0-1 1,1 1 0,-1-1-1,1 1 1,-1 0 0,7 0 0,-8 1-6,0 0 0,1 0 0,-1 0 1,0 1-1,0-1 0,0 1 1,0-1-1,0 1 0,1 0 0,-1 0 1,0 0-1,-1 0 0,1 0 0,0 0 1,0 1-1,0-1 0,-1 1 0,1-1 1,-1 1-1,1-1 0,1 4 0,5 5 153,-1 0-1,2 0 1,-1-1 0,1 0-1,1-1 1,14 11-1,-21-17-69,0-1 0,0 1 0,0-1 0,0 1 0,0-1 0,1 0-1,-1-1 1,1 1 0,-1 0 0,0-1 0,1 0 0,-1 0 0,1 0 0,-1 0 0,1 0 0,-1-1-1,1 1 1,-1-1 0,0 0 0,1 0 0,-1 0 0,0-1 0,0 1 0,0-1 0,0 0-1,0 0 1,0 0 0,3-3 0,-2 2-10,0 0 1,0 0-1,-1 0 0,1 0 0,-1-1 0,0 1 0,0-1 0,0 0 1,0 0-1,-1 0 0,0 0 0,0-1 0,0 1 0,0-1 1,-1 1-1,1-1 0,0-7 0,-2 11-121,0 1-1,0-1 1,0 1-1,0-1 1,0 1 0,0-1-1,0 1 1,0-1-1,0 1 1,-1 0 0,1-1-1,0 1 1,0-1-1,0 1 1,-1-1-1,1 1 1,0 0 0,0-1-1,-1 1 1,1 0-1,0-1 1,-1 1 0,1 0-1,-1-1 1,1 1-1,0 0 1,-1 0-1,1 0 1,-1-1 0,1 1-1,0 0 1,-1 0-1,1 0 1,-1 0 0,1 0-1,-1 0 1,1 0-1,-1 0 1,1 0 0,-1 0-1,1 0 1,-1 0-1,1 0 1,0 0-1,-1 0 1,1 0 0,-1 1-1,1-1 1,-1 0-1,1 0 1,0 0 0,-1 1-1,1-1 1,0 0-1,-1 1 1,1-1 0,0 0-1,-1 1 1,1-1-1,0 0 1,-1 1-1,1 0 1,-24 23-6168,21-13-405,2-3-5637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12588,'0'0'7655,"-6"11"-6993,2-2-524,-1-1 10,0 1 0,1 0-1,0 0 1,1 0 0,0 1 0,0-1 0,1 1-1,-1 10 1,4-20-141,-1 1-1,1-1 0,-1 1 1,1-1-1,0 1 0,-1-1 1,1 1-1,0-1 0,-1 0 1,1 1-1,0-1 0,0 0 1,-1 0-1,1 0 0,0 1 1,0-1-1,-1 0 0,1 0 1,0 0-1,0 0 0,0 0 1,-1 0-1,1 0 0,0-1 1,0 1-1,-1 0 0,1 0 1,0-1-1,-1 1 0,1 0 1,0-1-1,0 1 0,-1 0 1,1-1-1,29-11 391,-26 9-350,1 0 0,0 1 1,-1 0-1,1 0 0,0 0 0,0 0 0,0 1 0,1 0 0,-1 0 0,6 0 0,-10 1-35,1 1 0,0-1-1,-1 1 1,1-1 0,-1 1 0,1 0 0,-1-1 0,0 1 0,1 0 0,-1 0-1,0 0 1,1 0 0,-1 0 0,0 0 0,0 1 0,0-1 0,0 0 0,0 0-1,0 1 1,-1-1 0,1 1 0,0-1 0,-1 1 0,1-1 0,-1 1 0,1-1-1,-1 1 1,0 0 0,1-1 0,-1 1 0,0-1 0,0 1 0,0 0 0,-1-1-1,1 3 1,0 4 96,0 0 0,-1 0 0,0 0 0,0-1 1,-1 1-1,0 0 0,0-1 0,-1 1 0,1-1 0,-2 0 0,-6 12 0,7-15-32,0 1 1,0-2-1,0 1 0,0 0 1,-1 0-1,1-1 0,-1 0 1,0 0-1,0 0 1,0 0-1,-1-1 0,1 1 1,-1-1-1,1 0 0,-1 0 1,0-1-1,0 0 1,1 1-1,-10-1 0,12 0-197,1-1 0,-1 0 0,0-1 0,0 1 1,0 0-1,0 0 0,1-1 0,-1 1 0,0-1 0,0 0 0,1 1 0,-1-1 0,0 0 0,1 0 0,-1 0 0,1 0 0,-1 0 0,1 0 0,0-1 0,-1 1 0,1 0 0,0-1 0,-2-2 0,1 0-927,-1-1 0,0-1 0,1 1 0,0 0 0,0-1 0,-1-8 0,-3-25-7306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15150,'0'0'3780,"51"-9"-2018,-24 5-962,5-1-415,4-2-289,-1 1-1185,-2-1-2883,-1-2-5637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49 15086,'0'0'1314,"-4"10"250,1-1-1141,0-2-156,1 0-1,-1-1 1,2 1 0,-1 0 0,1 0-1,0 1 1,0 7 0,1-14-269,1 0 0,0-1 0,0 1 0,-1-1 0,1 1 0,0-1 0,0 1 0,0-1 0,0 1 0,0-1 0,0 0 0,0 1 0,0-1 0,0 0 0,0 0 0,0 0 0,0 0 0,0 0 0,0 0 0,0 0 0,0 0 0,0 0 0,0 0 0,1-1 0,34-3-585,-32 4 562,-3-1 14,1 1-1,-1 0 1,1 0 0,-1 0 0,1 0 0,0 0-1,-1 0 1,1 0 0,-1 0 0,1 1-1,-1-1 1,1 0 0,-1 1 0,0 0 0,1-1-1,-1 1 1,0 0 0,1 0 0,-1-1 0,0 1-1,0 0 1,1 0 0,-1 1 0,0-1 0,0 0-1,0 0 1,0 2 0,1 1 41,0 0-1,-1-1 1,0 1 0,0 0 0,0 0 0,0 0-1,-1 0 1,0 0 0,0 1 0,0 5-1,-1 5 204,-1-1 0,-1 1-1,0 0 1,-1 0 0,-7 15-1,5-15-43,-28 56 3171,33-69-3236,-1 1 0,1 0 0,-1-1 0,0 1-1,0-1 1,0 1 0,0-1 0,0 0 0,0 0 0,-1 0 0,1 0-1,-1-1 1,1 1 0,-1 0 0,0-1 0,1 0 0,-1 0-1,0 0 1,0 0 0,-5 1 0,7-2-182,0 0 0,0-1-1,0 1 1,0 0 0,0-1 0,0 1 0,0-1 0,0 1-1,1-1 1,-1 1 0,0-1 0,0 1 0,0-1 0,1 0 0,-1 1-1,0-1 1,1 0 0,-1 0 0,0 0 0,1 0 0,-1 1-1,1-1 1,-1 0 0,1 0 0,0 0 0,-1 0 0,1-2-1,-7-33-3916,6 27 2442,-4-31-5535,4-8-4479</inkml:trace>
  <inkml:trace contextRef="#ctx0" brushRef="#br0" timeOffset="1">13 19 17649,'0'0'4036,"51"-10"-4036,-25 7 32,4 0-1762,2 1-3587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18129,'0'0'1634,"-34"53"320,19-28-962,4-2-799,2-2-193,4-1-32,3-5 0,-1 2-97,0-1 1,-4 1 96,1-1 32,-1 1 32,2-3-64,2-2-320,2-4-769,8-25-10538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14 8808,'0'0'1436,"-10"-3"294,-4 0-768,0 0 0,0 1 0,0 0 0,-24 1 0,31 1-588,1 1 0,-1 0 1,0 0-1,1 0 1,0 0-1,-1 1 0,1 1 1,0-1-1,0 1 1,0 0-1,0 0 1,1 0-1,-1 1 0,-7 7 1,11-11-345,1 1-1,0 0 1,0 0-1,0 0 1,0 0 0,0 0-1,0 0 1,0 1 0,0-1-1,1 0 1,-1 0 0,0 0-1,1 1 1,-1-1 0,1 0-1,-1 1 1,1-1 0,0 1-1,0-1 1,-1 0 0,1 4-1,1-4-15,-1 0 1,1 0-1,0 0 0,0 0 1,-1 0-1,1-1 0,0 1 1,0 0-1,0 0 0,0 0 0,0-1 1,0 1-1,0-1 0,0 1 1,0-1-1,0 1 0,0-1 0,0 1 1,0-1-1,2 0 0,11 3-314,-1-1 1,1-1-1,21-1 0,-27 0-168,14 1-1056,-15 0 607,0-1 1,-1 1-1,1-1 1,0-1-1,-1 1 0,1-1 1,9-3-1,-15 4 687,-1 0-1,1-1 1,-1 1-1,1 0 0,-1-1 1,1 1-1,-1-1 1,0 1-1,1-1 1,-1 1-1,0-1 1,1 1-1,-1-1 1,0 1-1,0-1 1,1 1-1,-1-1 0,0 1 1,0-1-1,0 0 1,0 1-1,0-1 1,0 1-1,0-1 1,0 1-1,0-2 1,0-5-3940</inkml:trace>
  <inkml:trace contextRef="#ctx0" brushRef="#br0" timeOffset="1">220 14 2018,'-84'38'4356,"57"-38"-1441,1 0 96,1 9-225,2 7-960,8-1-577,5 3-384,5-1-545,3-1-352,2-2 32,0-5 128,7-1-32,0-3-128,2-4 0,0-1-704,1 0-770,0-11-2722,1-4-4868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2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15 9321,'0'0'347,"-9"-3"-38,3 2-436,3-1 214,-1 0 0,1 1 0,-1 0 0,0 0 0,0 0 0,1 0-1,-1 0 1,0 1 0,0 0 0,0 0 0,0 0 0,0 0 0,0 0 0,0 1 0,1 0 0,-1 0 0,0 0 0,0 0 0,1 1 0,-1-1 0,1 1 0,-1 0 0,1 0 0,0 0 0,0 0 0,-6 6 0,1 0 152,0 2-1,1-1 1,0 1-1,0 0 0,1 1 1,1-1-1,0 1 1,0 0-1,1 1 1,0-1-1,1 1 1,0 0-1,1 0 0,-1 23 1,3-34-205,0 1 0,0 0 0,0 0 0,1-1 0,-1 1 0,1 0 0,-1-1 0,1 1 0,0 0 0,-1-1 0,1 1 0,0-1 0,0 1 0,0-1-1,0 0 1,1 1 0,-1-1 0,0 0 0,0 0 0,1 1 0,-1-1 0,1 0 0,-1-1 0,1 1 0,-1 0 0,1 0 0,0-1 0,-1 1 0,1-1 0,0 1 0,-1-1 0,1 0 0,0 1 0,0-1 0,-1 0 0,1 0 0,0 0 0,0-1 0,-1 1 0,4-1 0,1 0 100,1 0 0,-1 0 0,0-1 0,0 0 0,0 0 0,0-1 0,0 0 0,0 1 0,-1-2 0,7-4 0,-4 1-7,0 0 1,-1-1-1,0 0 0,9-13 1,-14 19-74,-1-1 1,1 0-1,0 1 0,-1-1 1,0 0-1,1 0 0,-1 0 1,0 0-1,-1 0 0,1 0 1,0-1-1,-1 1 0,0 0 1,0 0-1,0 0 1,0-1-1,0 1 0,0 0 1,-2-4-1,1 6-41,0 0-1,0 0 1,0 0 0,0 0-1,0 0 1,0 0 0,0 1-1,0-1 1,0 0 0,0 1-1,-1-1 1,1 0 0,0 1 0,0 0-1,-1-1 1,1 1 0,0 0-1,-1 0 1,1-1 0,0 1-1,-1 0 1,1 1 0,-2-1-1,-34 4-108,30-2 3,-1 1 0,1 0 0,0 0-1,0 1 1,0 0 0,0 1 0,1-1 0,-1 1 0,1 0 0,1 1-1,-8 8 1,11-12 13,0 0 0,0 1 0,0 0 1,1-1-1,-1 1 0,1 0 0,-1 0 0,1 0 0,0 0 0,0 0 0,0 0 0,1 0 0,-1 5 0,1-6-38,0 0-1,1 0 1,-1 0-1,1 0 1,-1 0-1,1 0 1,0 0-1,0 0 0,0 0 1,0-1-1,0 1 1,0 0-1,0-1 1,0 1-1,1-1 0,-1 1 1,1-1-1,-1 0 1,1 1-1,0-1 1,-1 0-1,1 0 1,3 1-1,25 9-3041,6-5-1004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98 15246,'0'0'5163,"6"8"-4982,-2-4-122,-1-1-1,1 1 0,0 0 1,0-1-1,0 0 1,0 0-1,1 0 0,-1-1 1,1 0-1,0 0 1,6 2-1,-9-3 48,1 0 0,-1-1 1,0 0-1,1 1 0,-1-1 0,1 0 0,-1 0 1,1-1-1,-1 1 0,0 0 0,1-1 1,-1 0-1,1 1 0,-1-1 0,0 0 0,0 0 1,1 0-1,-1 0 0,0-1 0,0 1 1,0-1-1,0 1 0,-1-1 0,1 0 0,0 1 1,-1-1-1,1 0 0,-1 0 0,1 0 1,-1-1-1,1-2 0,0 2 44,0-1-1,0 1 1,0-1-1,-1 1 1,0-1 0,1 1-1,-2-1 1,1 0-1,0 0 1,-1 1-1,1-1 1,-1 0 0,-1-5-1,1 6-70,-1 1-1,1 0 1,-1 0-1,0 0 1,0 0-1,0 0 1,0 0-1,0 1 1,0-1 0,0 0-1,-1 0 1,1 1-1,-1-1 1,1 1-1,-1-1 1,0 1-1,-3-2 1,0 0-206,0 1 0,-1-1 0,1 1 1,0 0-1,-1 1 0,-9-2 0,-40-2-4682,31 5-203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0 513 1441,'0'0'193,"0"-53"-33,3 19-32,3-6-32,0-5 32,1-3 32,-1-3 0,-1 1 33,-1 1 31,-3 6 128,2 5-32,-3 10-224,0 8-64,0 10-224,0 6-1665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4132,'0'0'1783,"0"13"-1559,-8 242 1634,44 466 0,-33-701-1934,12 70 198,-13-83-274,-1 0 0,1-1 0,1 1 0,-1-1 0,1 1 0,0-1 0,1 0 0,0 0 0,8 10 0,1-9-1407,-1-7-330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9:0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 70 5317,'0'0'198,"-11"-6"-113,-12-6 321,0 0 0,-34-10 0,47 18 27,-1 1 0,1 0-1,-1 0 1,0 1 0,0 1 0,0 0 0,0 0 0,-1 1 0,-19 3 0,27-2-416,0 1 1,0 0 0,0-1 0,0 1 0,1 1 0,-1-1 0,0 0 0,1 1 0,0 0 0,0 0 0,0 0 0,0 0-1,0 0 1,1 1 0,-5 6 0,-29 64 126,30-58-46,-79 212 401,-88 375 0,154-528-468,3 0 0,4 1-1,-5 126 1,16-190-47,2 0 0,0 0-1,0 0 1,1 0 0,0-1 0,1 1-1,1 0 1,0-1 0,0 0 0,7 12-1,-7-16 1,1-1-1,0 1 0,0-1 0,0 0 0,1 0 0,0-1 0,0 1 1,0-1-1,1-1 0,0 1 0,0-1 0,0 0 0,0-1 0,1 0 1,12 4-1,0-2 34,-1-2 0,1 0 1,-1-1-1,1-1 1,0 0-1,0-2 0,-1 0 1,1-2-1,0 0 0,-1-1 1,0-1-1,0-1 1,0 0-1,-1-1 0,0-2 1,27-15-1,-8 1 37,0-1 0,-1-3 0,-2 0 0,0-3 0,-2 0-1,39-49 1,-43 43 32,-1-1 0,-2-1-1,-2-1 1,-1-1-1,-2-1 1,-2-1 0,-2-1-1,-1 0 1,-3-1-1,8-48 1,-16 62-38,-1 1 0,-2-1 0,0 0-1,-3 1 1,0-1 0,-2 0 0,-8-30 0,6 37-13,-1 0 1,-1 1 0,-2 0 0,0 0-1,-1 1 1,-1 1 0,-1 0-1,-1 0 1,-25-27 0,34 41-185,0 0 1,-1 1 0,1-1-1,-1 1 1,0 1-1,-1-1 1,1 1-1,-1 0 1,1 1-1,-1-1 1,0 1 0,0 1-1,-1-1 1,1 1-1,-1 1 1,1-1-1,-1 1 1,1 0-1,-1 1 1,0 0-1,1 0 1,-1 1 0,1 0-1,-1 0 1,-14 5-1,-19 16-3006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5573,'0'0'1388,"10"0"-1233,278-19 2272,18-1-1186,397 43-297,455 12-310,-252-14 1391,644 6 505,-1478-30-2521,51 0 1087,-122 4-1098,-1-1 0,1 0-1,-1 0 1,1 0-1,-1 1 1,0-1-1,1 0 1,-1 1-1,0-1 1,1 0 0,-1 1-1,0-1 1,1 0-1,-1 1 1,0-1-1,0 1 1,1-1-1,-1 0 1,0 1 0,0-1-1,0 1 1,1-1-1,-1 1 1,0-1-1,0 1 1,0-1 0,0 1-1,0-1 1,0 0-1,0 1 1,0-1-1,0 1 1,0-1-1,-1 1 1,1-1 0,0 1-1,0-1 1,0 1-1,0-1 1,-1 0-1,1 1 1,0-1-1,-1 1 1,1-1 0,0 0-1,0 1 1,-1-1-1,0 1 1,-13 20-952,10-17 225,-1 0 0,0 0-1,0-1 1,0 0 0,0 0-1,0 0 1,-7 2 0,-15 3-4877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24 11915,'-14'8'214,"5"-2"-212,-49 32 29,53-34-76,1-1 0,0 0-1,0 1 1,1 0 0,-1 0 0,1 0-1,0 0 1,0 1 0,0-1-1,1 1 1,-1 0 0,-2 8 0,5-13 33,0 1 1,0-1-1,0 0 1,0 0 0,0 0-1,0 0 1,0 1-1,0-1 1,0 0 0,0 0-1,0 0 1,0 1-1,0-1 1,0 0 0,0 0-1,0 0 1,0 1-1,0-1 1,0 0 0,0 0-1,0 0 1,1 0-1,-1 1 1,0-1 0,0 0-1,0 0 1,0 0-1,0 0 1,1 0 0,-1 0-1,0 1 1,0-1-1,0 0 1,0 0 0,1 0-1,-1 0 1,0 0-1,0 0 1,0 0 0,0 0-1,1 0 1,-1 0-1,0 0 1,0 0 0,0 0-1,1 0 1,-1 0-1,0 0 1,0 0 0,1 0-1,16-5-48,15-11 387,13-9 153,-25 12-295,0 0-1,2 2 0,-1 1 0,1 0 0,1 2 0,0 1 0,41-8 0,22 8 713,103 5-1,-85 3-484,71-3-265,525 19 400,189 43-771,-482-38 112,-141-1-61,265 8 266,-228-33 4,175 3 41,-294 16-131,27 2 18,114-34 254,2 0-921,-280 19 600,62 11 1,0 1 150,-98-14-177,18 3 198,-29-3-157,1 0 0,0 0 0,-1 0 0,1 1 0,0-1 0,-1 0 0,1 1 0,-1-1 0,1 0 1,-1 1-1,1-1 0,-1 1 0,1-1 0,-1 1 0,1-1 0,-1 1 0,1-1 0,-1 1 0,0-1 0,1 1 1,-1 0-1,0-1 0,0 1 0,1-1 0,-1 1 0,0 0 0,0-1 0,0 1 0,0 0 0,0-1 0,0 1 1,0 0-1,0-1 0,0 1 0,0 0 0,0 0-69,0-1 1,-1 0-1,1 1 0,0-1 0,0 0 1,0 1-1,-1-1 0,1 0 1,0 1-1,-1-1 0,1 0 0,0 0 1,-1 1-1,1-1 0,0 0 1,-1 0-1,1 0 0,0 1 1,-1-1-1,1 0 0,0 0 0,-1 0 1,1 0-1,-1 0 0,1 0 1,0 0-1,-1 0 0,1 0 1,-1 0-1,1 0 0,0 0 0,-1 0 1,1 0-1,-1 0 0,-2-1-777,-11 1-3953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8456,'0'0'12428,"11"-2"-11302,26-6-263,0 3 0,50-2 0,-72 6-480,0-1 0,0 0 0,0-1 1,22-7-1,-15 3 878,10 7-872,-1 0-899,-31-1 252,1 1 1,0 0 0,0 0 0,-1-1 0,1 1 0,0-1 0,-1 1-1,1 0 1,0-1 0,-1 1 0,1-1 0,0 0 0,-1 1 0,1-1 0,-1 1-1,1-1 1,-1 0 0,0 1 0,1-1 0,-1 0 0,0 0 0,1 1 0,-1-1-1,0 0 1,0 0 0,1 0 0,-1 1 0,0-1 0,0 0 0,0 0 0,0-1-1,0-15-7637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17040,'0'0'625,"12"-2"154,-2 0-435,2-1 60,0 0-1,1 1 1,-1 1 0,0 0-1,0 1 1,1 0 0,-1 1 0,18 3-1,-28-3-337,-1 0 0,1 0-1,-1 0 1,0 0 0,0 0-1,1 0 1,-1 0 0,0 1-1,0-1 1,0 1 0,0-1-1,-1 1 1,1-1 0,0 1-1,-1-1 1,1 1 0,-1-1-1,1 1 1,-1 0 0,0-1 0,1 1-1,-1 0 1,0 0 0,0-1-1,0 1 1,-1 0 0,1-1-1,0 1 1,-1 0 0,1-1-1,-1 1 1,0 2 0,-2 5 179,0-1 1,0 1-1,-1-1 1,-8 13-1,-18 19 102,23-32-318,1 0-1,-1 0 0,1 0 0,1 0 1,0 1-1,0 0 0,1 0 1,0 0-1,-4 12 0,8-20-30,0-1 1,0 1-1,0 0 0,0-1 0,0 1 0,0-1 0,0 1 0,1 0 0,-1-1 0,0 1 0,0-1 0,0 1 0,0-1 0,1 1 0,-1-1 1,0 1-1,1-1 0,-1 1 0,0-1 0,1 1 0,-1-1 0,0 1 0,1-1 0,-1 0 0,1 1 0,-1-1 0,1 0 0,-1 1 1,1-1-1,0 1 0,25 2-15,29-12-435,-37 2-801,1 0 0,29-18 0,7-8-4416,-10 2-3134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15727,'0'0'6849,"-7"10"-6694,-22 30-86,28-40-68,1 1 0,-1-1 0,1 1 1,0-1-1,-1 1 0,1-1 0,-1 1 0,1-1 0,0 1 0,-1 0 0,1-1 0,0 1 0,0 0 0,-1-1 0,1 1 0,0 0 1,0-1-1,0 1 0,0 0 0,0-1 0,0 1 0,0 0 0,0-1 0,0 1 0,0 0 0,0-1 0,1 1 0,-1 0 0,0-1 1,0 1-1,1 0 0,-1-1 0,0 1 0,1-1 0,-1 1 0,1-1 0,-1 1 0,0-1 0,1 1 0,0-1 0,-1 1 0,1-1 1,-1 1-1,1-1 0,-1 0 0,1 1 0,0-1 0,-1 0 0,1 0 0,0 1 0,-1-1 0,1 0 0,0 0 0,38 1 88,-33-2-54,4 1-29,0 0-1,0 1 1,0 0 0,0 1 0,0 0 0,11 3 0,-18-4-2,-1 0 0,1 1 0,0-1 1,-1 0-1,0 1 0,1-1 0,-1 1 0,0 0 1,1 0-1,-1 0 0,0 0 0,-1 0 1,1 0-1,0 1 0,-1-1 0,1 0 0,-1 1 1,0 0-1,1-1 0,-1 1 0,0 0 1,-1-1-1,1 1 0,0 0 0,-1 0 0,0 3 1,0 0 104,0 0 1,-1 0-1,0 0 1,0 0-1,-1 1 1,1-2-1,-1 1 1,-1 0-1,1 0 1,-1-1-1,0 1 1,0-1-1,-1 0 0,0 0 1,-6 7-1,7-8-89,-1 0 0,1 0 0,-1-1-1,0 0 1,0 1 0,-1-1-1,1-1 1,0 1 0,-1-1 0,0 1-1,0-1 1,1-1 0,-1 1-1,0-1 1,0 1 0,-1-2-1,1 1 1,0 0 0,-6-1 0,10 0-163,0-1 1,0 1-1,-1 0 1,1 0-1,0-1 1,0 1 0,0-1-1,0 1 1,0-1-1,0 1 1,0-1-1,0 0 1,1 0 0,-1 1-1,0-1 1,0 0-1,0 0 1,1 0 0,-1 0-1,1 0 1,-1 0-1,0 0 1,1 0-1,0 0 1,-1 0 0,1 0-1,-1-1 1,-3-34-5241,4 29 4152,0-38-6307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14542,'0'0'2979,"55"0"-1890,-25 0-833,4 3-160,2-2-224,-1 0-1506,-6-1-2402,-1 2-2338</inkml:trace>
  <inkml:trace contextRef="#ctx0" brushRef="#br0" timeOffset="1">430 22 6246,'0'0'13869,"11"59"-12716,-13-37-512,-8 6-321,-3 3-256,-1 2-32,-4-2 32,8-3-32,-1-6-32,6-11-224,5-9-1057,0-19-7303,0-9-3268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2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9929,'-8'8'1479,"-14"10"-934,-1 2 140,0 1 0,-21 23 0,40-39-569,0-1-1,0 1 0,0 0 1,1 0-1,-1 0 0,1 0 1,1 0-1,-1 1 0,1-1 1,0 1-1,0 0 0,0 0 1,1 0-1,0 0 1,0 0-1,1 0 0,0 10 1,0-14-94,1 0-1,1 0 1,-1 0 0,0 0 0,0 0 0,1 0 0,-1 0 0,1-1 0,0 1 0,0 0 0,-1-1 0,1 0 0,0 1 0,0-1 0,0 0 0,0 0 0,0 0 0,1 0 0,-1 0 0,0-1 0,0 1 0,1-1-1,-1 1 1,0-1 0,1 0 0,-1 0 0,0 0 0,1 0 0,2-1 0,5 1 190,1 0-1,-1-1 0,0-1 1,0 0-1,16-5 1,-16 3-31,0 0 1,-1-1-1,1 0 1,-1-1-1,11-9 1,-16 13-53,-1 0 1,0-1-1,-1 1 0,1-1 0,0 0 1,-1 0-1,1 0 0,-1-1 1,0 1-1,0 0 0,0-1 1,-1 1-1,1-1 0,-1 0 0,0 1 1,0-1-1,1-8 0,-2 11-91,-1 0 1,1-1-1,-1 1 0,1-1 0,-1 1 1,0-1-1,0 1 0,1 0 0,-1 0 0,0-1 1,0 1-1,0 0 0,0 0 0,-1 0 0,1 0 1,0 0-1,0 0 0,-1 0 0,1 1 0,0-1 1,-1 0-1,1 1 0,-1-1 0,1 1 0,-1 0 1,1-1-1,-1 1 0,-2 0 0,-51-6-128,48 5 113,4 2-221,0-1 0,1 0 0,-1 0 0,0-1 0,0 1 0,0-1 0,0 1 0,0-1 0,-5-2 0,12-5-3958,16-7-571,13-7-1274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 12364,'-9'1'1986,"1"0"-1540,0 0 0,0 0 0,0 1 0,0 0 0,0 1 0,0 0 0,1 0 0,-13 8 1,16-9-242,-1 1 0,1 0 0,0 0 0,0 1 1,1-1-1,-1 1 0,1 0 0,0 0 0,0 0 1,0 0-1,0 0 0,1 1 0,-1-1 0,1 1 1,0 0-1,1 0 0,-3 8 0,4-11-164,-1 0 1,1-1-1,-1 1 0,1 0 0,0 0 0,0-1 1,0 1-1,0 0 0,0 0 0,0-1 0,1 1 1,-1 0-1,0 0 0,1-1 0,-1 1 0,1 0 1,0-1-1,0 1 0,-1-1 0,1 1 0,0-1 0,0 1 1,1-1-1,-1 0 0,0 0 0,0 1 0,3 1 1,-1-2 22,1 0 0,-1 0 0,1 0 0,-1 0 0,1 0 0,-1-1 1,1 1-1,-1-1 0,1 0 0,-1 0 0,1-1 0,6 0 0,6-3 54,-1 0 1,0 0-1,0-2 0,-1 1 0,21-13 0,-21 10-84,0-1 0,-1-1-1,14-13 1,-23 19-16,-1 1-1,1-1 0,-1 0 1,0 0-1,0 0 0,0 0 1,-1 0-1,1-1 0,-1 1 1,0-1-1,-1 0 0,1 0 0,-1 1 1,1-9-1,-1 12-10,-1 0-1,0-1 1,0 1-1,0 0 0,-1 0 1,1-1-1,0 1 1,0 0-1,-1 0 1,1 0-1,0-1 1,-1 1-1,1 0 1,-1 0-1,0 0 0,1 0 1,-1 0-1,0 0 1,0 0-1,0 0 1,1 0-1,-1 0 1,0 1-1,0-1 1,0 0-1,-2 0 1,0-1-26,0 1 1,0 0-1,-1 0 1,1 0-1,-1 1 1,1-1-1,0 1 1,-1 0-1,-6 0 1,4 0-62,-1 1 1,0 0-1,0 0 0,0 0 1,1 1-1,-1 0 1,1 0-1,-1 1 1,-11 7-1,15-8 6,0 1-1,0-1 1,1 1-1,-1 0 1,0 1 0,1-1-1,0 0 1,0 1-1,0-1 1,0 1 0,1-1-1,-2 5 1,-1 30-6652,7-33 2504,8-2-1704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86 16464,'-8'9'2701,"-3"2"-1809,8-8-652,-1 1 0,0 0 0,1-1 0,0 1 1,-1 1-1,2-1 0,-1 0 0,0 1 0,1-1 1,0 1-1,-2 7 0,4-11-218,0 0 0,0-1-1,0 1 1,0 0 0,0 0 0,0-1 0,0 1-1,0 0 1,0 0 0,1 0 0,-1-1 0,0 1-1,1 0 1,-1-1 0,0 1 0,1 0 0,-1-1-1,1 1 1,-1-1 0,1 1 0,-1 0 0,1-1-1,0 1 1,-1-1 0,1 1 0,0-1 0,-1 0-1,1 1 1,0-1 0,-1 0 0,1 0 0,0 1-1,0-1 1,-1 0 0,1 0 0,0 0-1,0 0 1,0 0 0,-1 0 0,1 0 0,0 0-1,0 0 1,-1 0 0,1 0 0,1-1 0,41-5 496,-30 2-367,-1-1-1,0-1 0,0 0 0,0 0 0,-1-1 0,16-13 0,-22 17-28,-1 0 1,1-1-1,-1 0 0,0 0 0,0 0 1,0 0-1,-1-1 0,1 0 0,-1 1 1,0-1-1,0 0 0,-1-1 0,0 1 1,0 0-1,0-1 0,0 1 0,0-8 1,-2 12-90,0-1-1,-1 1 1,1 0 0,-1-1 0,1 1 0,-1 0 0,0-1 0,0 1 0,0 0 0,1 0 0,-1 0 0,0 0 0,0 0 0,-1 0 0,1 0 0,0 0 0,0 0 0,0 0 0,-1 1 0,1-1 0,0 0 0,-1 1 0,1-1 0,0 1 0,-1 0 0,1-1 0,-1 1 0,1 0 0,-2 0 0,-51-5-465,46 5 286,-57-1-4304,37 1-597,0 0-4002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6534,'-11'83'160,"6"13"-32,5 17-31,0 8-33,0 0-64,11-8-32,1-16-129,1-18-511,-1-19-706,-3-19-447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10378,'0'0'2173,"13"-7"-1613,-9 5-531,8-5 13,1 1 0,0 0 1,0 1-1,0 1 1,1 0-1,21-4 1,99-5 98,135 5 1,137 21 506,6 1-325,1085-27 1979,-138 0-1064,-1298 14-1232,220-6 80,-210 1-55,132-27 0,-197 30-45,-2 1-218,0-1 0,1 0-1,-1 0 1,0 0-1,0-1 1,0 1 0,0-1-1,0 0 1,-1 0 0,1-1-1,-1 1 1,1-1 0,3-2-1,5-10-4507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3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 13613,'-23'-13'131,"22"6"32,37 4 85,-23 2-235,592 22 227,70 14 462,1-42 546,223 6-945,-448 30-216,8 0-46,661-55 1502,-508 12 144,-575 17-1577,48 10-1,-52-7-1131,67 3-1,-99-9 916,1 1-309,0-1-1,0 0 0,0 0 1,1 0-1,-1 0 0,0-1 0,0 1 1,0 0-1,0-1 0,-1 0 1,1 1-1,0-1 0,0 0 1,0 0-1,0 0 0,-1 0 1,4-3-1,5-11-7639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11979,'0'0'12300,"11"-11"-11531,3-2-577,25-25 446,55-41 0,-92 77-634,0 1 0,0 0 0,0-1 0,0 1 0,0 0 1,0 0-1,0 1 0,1-1 0,-1 0 0,0 1 0,3-1 0,-4 1 0,0 0 0,0 0-1,0 0 1,0 1 0,0-1 0,-1 0-1,1 0 1,0 1 0,0-1-1,0 0 1,-1 1 0,1-1-1,0 1 1,0-1 0,-1 1 0,1-1-1,0 1 1,-1-1 0,1 1-1,0 1 1,2 3 17,-1 0-1,0 1 1,0-1-1,0 1 1,-1-1-1,0 1 1,1 7-1,8 28 36,-10-39-35,1 0 1,-1 0-1,1-1 1,0 1-1,0 0 1,0-1-1,0 1 1,0 0-1,0-1 1,0 1-1,0-1 1,1 0-1,-1 1 1,0-1-1,1 0 1,0 0-1,-1 0 1,1 0-1,-1 0 1,1 0-1,0-1 0,0 1 1,0 0-1,2 0 1,-2-2 53,1 1-1,-1 0 1,1-1-1,-1 0 1,1 1 0,-1-1-1,1 0 1,-1 0-1,0 0 1,1-1 0,-1 1-1,0 0 1,0-1-1,0 0 1,2-1 0,7-8 295,-1 0 0,0 0 0,-1-1 1,13-23-1,-8 6-189,10-14-186,-24 43-143,0 0 1,1-1-1,-1 1 1,0 0-1,0 0 0,1-1 1,-1 1-1,0 0 1,1 0-1,-1 0 0,0 0 1,1 0-1,-1-1 1,1 1-1,-1 0 1,0 0-1,1 0 0,-1 0 1,0 0-1,1 0 1,-1 0-1,0 0 0,1 0 1,-1 0-1,1 1 1,-1-1-1,0 0 0,1 0 1,-1 0-1,0 0 1,1 0-1,-1 1 1,0-1-1,1 0 0,-1 0 1,0 1-1,0-1 1,1 0-1,-1 0 0,0 1 1,5 2-5664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9257,'0'0'14766,"-3"86"-13677,-4-38-609,0 3-256,5 0-127,2-7-65,0-8 0,2-10-32,13-13-609,5-13-1153,5-10 97,2-25-609,0-8-2115,-1-13-2721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13229,'-4'8'1708,"-11"17"-248,6-10-685,0 0 0,0 0 0,2 1 1,0 1-1,1-1 0,-6 22 0,13-38-752,-1 1 0,0-1 0,1 0-1,-1 0 1,1 0 0,-1 1 0,1-1-1,-1 0 1,1 0 0,-1 0 0,1 0-1,-1 0 1,1 0 0,-1 0 0,1 0-1,-1 0 1,1 0 0,-1 0 0,1 0-1,-1-1 1,0 1 0,1 0 0,-1 0-1,1 0 1,-1-1 0,1 1 0,-1 0-1,0 0 1,1-1 0,-1 1 0,0 0-1,1-1 1,17-9 326,-8 3-163,-4 1-154,1 1 0,-1 0 0,1 0 1,0 1-1,1 0 0,-1 0 0,1 1 0,0 0 0,-1 0 0,1 1 0,0 0 0,1 1 0,14-2 0,-22 3-20,0 0 0,1 0 0,-1 1 0,1-1 1,-1 0-1,0 1 0,1-1 0,-1 1 0,0 0 0,1-1 0,-1 1 0,0 0 0,0 0 0,0-1 0,0 1 0,0 0 0,0 0 0,0 1 0,0-1 0,0 0 0,0 0 0,0 0 0,-1 0 0,2 2 0,0 2 13,-1 0-1,1-1 1,-1 1 0,0 0-1,-1 0 1,1-1-1,-1 9 1,0 1 25,-1 0 0,0-1 0,-1 1 0,-6 21 0,1-18 47,0 0 1,0 0 0,-2-1 0,-17 27-1,22-37 6,-1 0 0,1 0-1,-1 0 1,0-1 0,0 0-1,0 0 1,-1 0 0,0-1-1,0 0 1,0 0 0,0 0-1,-1-1 1,1 0 0,-12 4-1,17-7-256,-1 1-1,1-1 0,0 0 0,0 0 1,-1 0-1,1 0 0,0 0 1,0 0-1,-1 0 0,1-1 1,0 1-1,0 0 0,0-1 1,-1 1-1,1-1 0,0 1 1,0-1-1,0 0 0,0 1 1,0-1-1,0 0 0,0 0 0,0 0 1,0 1-1,0-1 0,1 0 1,-1 0-1,0 0 0,1 0 1,-1-1-1,0 1 0,1 0 1,-1 0-1,1 0 0,0 0 1,-1-1-1,1 1 0,0 0 0,0 0 1,0-1-1,0-1 0,-5-30-7158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17809,'0'0'7463,"71"-38"-7431,-35 32 32,4 1-641,5 1-1665,5 1-833,-3 1-2017,-4 2-3525</inkml:trace>
  <inkml:trace contextRef="#ctx0" brushRef="#br0" timeOffset="1">517 37 15150,'0'0'6855,"-25"65"-6054,10-34 352,-2 0-256,3 3-449,0-6-256,5 0-160,0-8-64,6-8-448,0-7-417,2-5-384,1-2-577,0-15-1441,0-8-1250,1-2-2081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 11018,'0'0'2408,"-12"-3"240,8 3-2490,-8-3 456,0 1 1,-1 0-1,1 1 1,-1 0-1,-13 2 1,23-1-549,0 0 1,0 1 0,0-1 0,0 1 0,0 0-1,0 0 1,0 0 0,0 0 0,1 0-1,-1 0 1,0 1 0,1-1 0,-1 1 0,1 0-1,0 0 1,-1 0 0,1 0 0,0 0-1,0 0 1,0 1 0,1-1 0,-1 1 0,0-1-1,1 1 1,0 0 0,0-1 0,-1 1-1,2 0 1,-1 0 0,-1 6 0,1-7-24,1 1 1,-1-1 0,1 1-1,0-1 1,0 0-1,0 1 1,0-1-1,0 1 1,0-1 0,1 1-1,-1-1 1,1 1-1,0-1 1,-1 1 0,1-1-1,0 0 1,1 0-1,-1 1 1,0-1-1,0 0 1,1 0 0,0 0-1,-1-1 1,3 3-1,0-2 19,-1 0-1,1-1 1,0 1 0,0-1-1,-1 0 1,1 0-1,0 0 1,0-1-1,0 1 1,0-1-1,0 0 1,0 0-1,0-1 1,7 0-1,-4-1 19,-1 0-1,1 0 0,0-1 0,-1 1 0,1-1 0,-1-1 0,0 1 0,0-1 1,0 0-1,10-9 0,-14 11-14,1-1 1,-1 1-1,1 0 1,-1-1 0,0 1-1,0-1 1,0 0-1,0 0 1,0 1-1,-1-1 1,1 0-1,-1-1 1,0 1-1,0 0 1,0 0-1,0 0 1,-1-1 0,1 1-1,-1 0 1,0-1-1,0 1 1,0-1-1,0 1 1,-2-7-1,1 9-47,0-1-1,0 1 0,-1-1 0,1 1 0,0 0 0,-1-1 0,1 1 0,-1 0 0,0 0 1,1 0-1,-1 0 0,0 0 0,0 0 0,0 1 0,1-1 0,-1 1 0,0-1 1,0 1-1,0 0 0,0-1 0,0 1 0,0 0 0,0 0 0,0 1 0,0-1 0,-3 1 1,-1 0-91,-1-1 1,1 1-1,0 1 1,0-1-1,0 1 1,0 1-1,-7 2 1,8-1-79,0-1 0,0 1-1,0 0 1,1 0 0,-1 1 0,1-1-1,0 1 1,-5 8 0,-3 18-2397,12-28 1807,0-1-1,-1 1 1,1 0-1,0-1 1,1 1 0,-1 0-1,0-1 1,1 1 0,1 5-1,4 1-5648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3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3653 394 2594,'0'0'379,"1"-11"417,3-14-569,-1 11 359,0-1-1,-1 1 1,-1-26-1,-1 36-461,0 1 0,0 0 0,-1-1 0,1 1 0,-1 0 0,0-1-1,0 1 1,0 0 0,0 0 0,-1 0 0,1 0 0,-1 0 0,0 0 0,1 0-1,-1 0 1,-1 1 0,1-1 0,0 1 0,-1 0 0,1-1 0,-1 1-1,-4-3 1,-16-4-130,1 1 1,-1 1-1,0 1 0,0 1 0,-47-4 0,31 4-158,-40-11 0,30 1 496,-55-27-1,68 26 85,0 2 0,-1 1 1,-60-12-1,37 18-181,0 2 0,0 3 0,-1 2 0,1 4 0,-85 14-1,-297 85-34,303-66-197,-65 12-465,-254 29 1,365-67 438,1 5 1,-113 32 0,157-33 190,0 3-1,1 1 1,1 3 0,1 2-1,-74 51 1,55-26-63,2 2-1,-98 106 0,127-120-109,3 1 0,1 2 0,1 0 0,3 2 0,-37 83 0,52-96-8,1 0 1,2 1-1,1 0 0,1 0 0,2 0 0,1 0 1,1 1-1,2-1 0,1 1 0,1-1 1,14 57-1,-6-44 29,2-1 1,2 0-1,2-2 1,1 1-1,2-2 1,2-1-1,43 58 1,-46-72 51,2 0 1,0-2 0,2-1 0,0-1-1,1-1 1,1 0 0,38 19 0,-25-18 4,0-3 1,2-1-1,0-1 1,70 14-1,-32-15 13,133 8 0,78-16-124,26-16 68,0-14 0,-1-13 0,-3-14 0,456-136 0,-48-71 12,-582 195-13,-4-5 1,-2-6-1,128-97 1,-257 170-28,50-38 85,77-73 1,-117 101-46,-1-1 1,0-1 0,-1 0-1,0 0 1,-1-1 0,0 0-1,-2-1 1,1 1 0,-2-2-1,0 1 1,7-30 0,-12 35 22,0-1 0,-1 0 1,-1 0-1,1 0 0,-2 0 0,0 0 1,0 1-1,-1-1 0,0 0 1,0 1-1,-2 0 0,1 0 0,-1 0 1,0 1-1,-1 0 0,0 0 1,-1 0-1,0 0 0,0 1 1,-11-9-1,-13-12 83,-2 2 1,-2 1-1,-63-37 0,33 26-133,-2 3-1,-2 2 1,0 4-1,-126-33 0,79 35-1410,-1 5 0,-153-7 0,77 18-2543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4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11243,'0'0'3603,"-5"12"-1067,0-3-2073,-29 73 2985,32-75-3107,-1-1 1,2 1-1,-1-1 1,1 1-1,0 0 0,0-1 1,1 1-1,0 0 0,0 0 1,1 0-1,2 12 0,-3-19-322,1 1-1,-1 0 0,1-1 1,0 1-1,-1-1 1,1 1-1,0-1 0,-1 1 1,1-1-1,0 1 0,-1-1 1,1 0-1,0 1 0,0-1 1,0 0-1,-1 0 1,1 1-1,0-1 0,0 0 1,0 0-1,-1 0 0,1 0 1,0 0-1,0 0 0,0 0 1,0 0-1,-1-1 1,1 1-1,0 0 0,0 0 1,-1-1-1,1 1 0,0-1 1,0 1-1,-1 0 0,1-1 1,0 1-1,-1-1 1,1 0-1,0 0 0,29-23 612,-24 19-533,-1 0 0,0-1 1,0 0-1,0-1 0,-1 1 0,0-1 1,0 0-1,-1 1 0,0-2 0,0 1 1,-1 0-1,0-1 0,2-11 0,-4 18-95,0 0-1,-1 0 1,1-1-1,-1 1 1,1 0-1,-1 0 1,0 0 0,1-1-1,-1 1 1,0 0-1,0 0 1,1 0-1,-1 0 1,0 1-1,0-1 1,0 0-1,-1 0 1,1 0-1,0 1 1,0-1-1,0 1 1,0-1 0,-1 1-1,1-1 1,0 1-1,0 0 1,-1-1-1,1 1 1,0 0-1,-3 0 1,-49-2-1749,43 2 798,-43 2-8532,27 5-1590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8:5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27 443 2723,'0'0'117,"-4"-10"-53,0-1-239,0 0-1,0-1 1,1 0-1,1 0 1,0 0-1,0 0 1,1-15-1,4-98-30,1 67 3352,15-69 0,-14 113-2285,1 17-458,5 25-290,7 60 406,9 137-1,-14 96 561,-1-29-552,-8-246-1590,19 86 1,-18-108-1308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9:0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66 11147,'-7'-8'-86,"-22"-29"156,28 35-81,0 1 0,0-1 0,0 1 0,0 0 0,-1-1 0,1 1 1,0 0-1,0 0 0,-1 0 0,1 0 0,-1 0 0,1 0 0,-1 0 0,1 1 1,-1-1-1,0 0 0,1 1 0,-1-1 0,0 1 0,1 0 0,-1 0 1,0-1-1,0 1 0,1 0 0,-1 0 0,0 1 0,0-1 0,1 0 1,-1 0-1,0 1 0,1-1 0,-1 1 0,0 0 0,1 0 0,-1-1 1,1 1-1,-1 0 0,1 0 0,0 0 0,-1 0 0,1 1 0,0-1 1,0 0-1,-2 2 0,-3 5-81,0 1 0,0 0 0,1 1 0,0-1 0,-5 16 0,-25 66 288,-35 153 1,1 98 285,19-30-358,40-229-93,4 147 1,7-215-26,0 0-1,1 0 1,1 0 0,0-1 0,1 1 0,0-1-1,1 0 1,1 0 0,0 0 0,1-1-1,12 18 1,-14-25-12,-1-1-1,1 1 1,0-1-1,1 0 0,-1 0 1,1-1-1,0 0 1,0 0-1,0 0 1,0-1-1,1 1 0,-1-2 1,1 1-1,0-1 1,0 0-1,0 0 1,0-1-1,0 0 0,1 0 1,-1-1-1,0 0 1,0 0-1,1 0 1,-1-1-1,10-3 0,-4 0 20,0 0 0,0-1 0,-1-1 0,0 0-1,0 0 1,0-1 0,-1-1 0,0 0-1,-1-1 1,1 0 0,-2 0 0,1-1-1,8-13 1,11-14 81,-2-2-1,34-62 1,-22 23 201,-4-2 0,-2-1 0,-5-2 0,-3-1 1,-3 0-1,-5-2 0,-3 0 0,-4-1 0,-2-163 1,-8 221-258,-2 0 1,-1 1 0,-2 0 0,0-1 0,-17-46-1,19 67-22,0 0-1,-1 1 0,0 0 0,0-1 1,-1 1-1,0 1 0,0-1 0,0 1 1,-1 0-1,-10-8 0,12 11-10,-1 0 0,0 0-1,0 0 1,0 1 0,-1 0-1,1 0 1,-1 0 0,1 1 0,-1 0-1,1 0 1,-1 0 0,1 1-1,-1 0 1,0 0 0,0 0-1,-10 3 1,5-1-48,1 1 0,0 0 0,0 1 0,1 1 0,-1-1 0,1 1 0,0 1 0,0 0 0,0 0 0,1 1 0,0 0 1,0 0-1,1 1 0,-11 15 0,-1 2-793,2 1 0,1 0 0,-22 50 0,21-37-1950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19:5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7840 166 6278,'0'0'3747,"-9"0"-2663,-231 13 1719,52-4-2183,125-9-383,-97 14 0,-33 12-148,-206 1 0,-197-26-20,357-3-49,-608-14 267,3-46 8,560 27-284,-319-35 15,178 48-89,-5-1-7,100-1 107,263 23-58,0 3 0,-128 21-1,-501 79 679,468-61-643,-5 1 9,194-37-3,1 0 1,0 3-1,0 1 0,1 2 0,1 1 0,0 2 0,0 2 1,-60 36-1,89-47-7,0 1 0,1 0 0,-1 0 0,1 1 1,0 0-1,1 0 0,-1 0 0,2 1 0,-1-1 1,1 1-1,0 0 0,0 1 0,1-1 0,0 1 0,-2 12 1,-1 15-34,1 0 0,-1 57 1,2-25 43,2-47-25,-1 9 18,2 53 0,1-74-6,1 0 0,0-1 0,1 1 0,0-1 0,0 0 0,1 0 0,0 0 0,0 0 1,1 0-1,8 14 0,2-5-5,1 0 1,0 0 0,1-2-1,1 0 1,0-1 0,1 0 0,1-2-1,0 0 1,1-1 0,0-1-1,0-1 1,1 0 0,33 8-1,21-1 40,1-2 0,126 6 0,-12-1-16,55 8 2,325-4-1,245-53 69,-403 11-76,1032 23-24,-797 28-6,66 1 3,0-40 49,-428-6-44,266-21-17,-436 20 21,-1-4 0,195-59 1,-222 45 41,-3-4 0,-1-4 0,143-92 0,-206 119-27,-1-1 0,-1 0 0,0-2 0,0 0 0,-2-1 0,0 0 0,22-33 0,-29 35 63,0 0 0,-2 0 1,0 0-1,0-1 0,-2 0 1,0 0-1,-1-1 0,0 1 1,-1-1-1,-1 0 0,0-24 1,-2 32-53,0 1-1,-1-1 1,1 0 0,-2 0 0,1 0 0,-1 1-1,-1-1 1,1 1 0,-1-1 0,-1 1 0,0 0-1,0 0 1,0 1 0,-1-1 0,0 1 0,-1 0-1,0 0 1,0 1 0,0-1 0,0 1 0,-1 1-1,-10-7 1,-4-2 52,0 1-1,-1 0 1,-1 2 0,0 1-1,-1 0 1,-38-9-1,-149-17 38,139 26-247,-74-19 0,130 25-323,0-1-1,1-1 1,0-1 0,-16-9 0,-25-22-4902,11 0-2875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1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5958,'0'0'4436,"9"-1"-3924,219-35 2778,109-12-2432,460 35-263,-697 14-554,130 12 114,71-2-44,-298-11-101,32-3 11,-34 3-14,0 0-1,0-1 0,0 1 1,0 0-1,0 0 0,0-1 1,0 1-1,0 0 0,0-1 1,0 1-1,0-1 0,-1 1 1,1-1-1,0 1 0,0-1 1,0 0-1,-1 0 0,1 1 1,0-1-1,-1 0 0,1 0 1,0 0-1,-1 0 0,1 1 1,-1-1-1,0 0 0,1-1 1,-1 1 20,0 0 0,-1 0 0,1 0 1,-1 0-1,1 0 0,-1 0 0,1 0 0,-1 0 1,1 1-1,-1-1 0,1 0 0,-1 0 1,0 1-1,0-1 0,1 0 0,-1 1 0,0-1 1,0 1-1,0-1 0,0 1 0,0 0 1,0-1-1,0 1 0,0 0 0,-1-1 1,-33-8 375,27 8-329,-53-11 114,-1 3 1,-63 0 0,-131 7-136,89 2-48,-614 20 81,618-11 453,162-9-315,3-1-42,83-15-149,154-8 0,91 18-93,37-1-544,-324 3 620,-1-1 0,67-18 0,-85 12 49,-24 11-60,-1-1 0,1 1-1,0 0 1,0-1 0,0 1 0,0 0 0,0-1 0,0 1-1,-1 0 1,1 0 0,0-1 0,0 1 0,0 0 0,-1-1 0,1 1-1,0 0 1,0 0 0,-1 0 0,1-1 0,0 1 0,-1 0 0,1 0-1,0 0 1,-1 0 0,1 0 0,0-1 0,-1 1 0,1 0-1,0 0 1,-1 0 0,1 0 0,0 0 0,-1 0 0,1 0 0,-1 0-1,-51-4 205,-127 13 128,-311 56 0,-19 3 484,483-66-803,11 0 11,0-1 1,-1-1-1,1 0 1,-26-4-1,40 4-28,0 0 0,0 0 0,0 0 0,0 0 0,1-1 0,-1 1 0,0 0 0,0 0-1,0-1 1,1 1 0,-1 0 0,0-1 0,0 1 0,1-1 0,-1 1 0,0-1-1,1 1 1,-1-1 0,1 1 0,-1-1 0,1 0 0,-1 1 0,1-1 0,-1 0 0,1 0-1,-1 1 1,1-1 0,0 0 0,0 0 0,-1 1 0,1-1 0,0 0 0,0 0-1,0 0 1,0 0 0,0 1 0,0-1 0,0 0 0,0 0 0,0 0 0,0 0 0,0 1-1,1-1 1,-1 0 0,0 0 0,1 1 0,0-3 0,0 0-22,1 0-1,0 1 1,0-1 0,0 0-1,1 0 1,-1 1 0,1 0-1,-1-1 1,1 1 0,4-3-1,16-6-10,0 1 0,0 0 0,1 2 0,0 1 0,45-8 0,127-5-64,-81 14-208,139 11-1,-246-4 200,1 0-1,-1 1 0,0 0 0,0 0 0,13 6 0,-21-8 87,1 1-1,0-1 1,-1 0-1,1 0 1,0 1-1,-1-1 1,1 1-1,0-1 0,-1 0 1,1 1-1,-1-1 1,1 1-1,-1 0 1,1-1-1,-1 1 0,0-1 1,1 1-1,-1 0 1,0-1-1,1 1 1,-1-1-1,0 1 0,0 0 1,1 0-1,-1-1 1,0 1-1,0 1 1,-1-1-12,0 0 0,0 1 1,0-1-1,0 0 0,0 1 1,-1-1-1,1 0 0,0 0 1,0 0-1,-1 0 0,1 0 1,-1 0-1,1-1 0,-1 1 0,0 0 1,1-1-1,-4 1 0,-49 15-7,0-3 0,-2-1-1,-64 3 1,63-8 31,-55 8 341,-171 0 0,283-15-336,-75-7-7,71 6-184,0 0 0,0 0-1,1 0 1,-1-1 0,0 1 0,0-1 0,1 0 0,-1 0-1,1-1 1,0 1 0,-1-1 0,1 1 0,0-1-1,1 0 1,-5-5 0,-4-17-4382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14862,'0'0'13165,"59"22"-12877,-34-21-192,3-1-32,-4 0 0,-1-6-64,0-5-320,-4-4-417,-1-1-1025,-6-1-1697,-4 1-1249,-6-1-4037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1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8614 63 10410,'-1202'38'3582,"316"74"-4596,5 41 1932,373-46-766,-670 234 0,1167-338-160,-1157 416 500,851-289-195,-483 277 0,583-273-222,-306 245-1,414-287-24,5 4 1,3 5-1,6 5 0,-109 153 1,162-194-8,2 1 0,4 2 0,3 1 0,2 1 0,4 2 1,3 1-1,3 1 0,4 1 0,2 1 0,4 0 0,4 0 0,2 85 0,8-117-32,1-1-1,3 0 1,2-1-1,1 0 1,2 0-1,3-1 1,0-1-1,3 0 0,1-1 1,2-2-1,50 70 1,-28-52-21,3-1-1,1-3 1,3-2 0,2-1-1,2-4 1,99 64 0,-76-63-39,2-4 1,2-3 0,1-4-1,130 35 1,353 53 555,-445-100-452,295 68 139,-2-1-53,7-34-86,186-50-16,-1-41-11,87-2 49,-512 33-30,423-17 492,-5-47-148,-408 31-356,-3-8 1,-1-8 0,-3-8-1,-3-8 1,-4-8-1,-2-7 1,-5-8 0,255-185-1,363-392 72,-709 594-80,-3-3 1,-3-4-1,-4-3 1,-4-2-1,-4-4 1,52-106-1,-35 40 226,-7-4 1,74-254-1,-117 315-134,-5 0 0,-5-2 0,-4 0 0,-4-1 0,-8-168-1,-5 224-85,-3 0-1,-2 0 0,-1 0 0,-3 1 1,-37-89-1,22 76-6,-3 2-1,-2 1 1,-78-100 0,37 71-11,-3 4 1,-4 3-1,-3 4 1,-182-123-1,162 130-7,-2 5-1,-4 4 1,-158-60-1,181 88-204,-1 4 0,-1 4 0,-1 4 0,-1 3-1,-116-4 1,80 18-2056,-237 27 0,104 15-2332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0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741 102 4676,'-1'-2'156,"0"0"-1,1 0 0,-1 0 1,0 0-1,0 0 0,0 0 0,0 0 1,-1 0-1,1 1 0,-1-1 0,1 0 1,-1 1-1,1-1 0,-1 1 1,0-1-1,-3-1 0,-36-23 2470,34 22-2460,-3-2 167,-1 1 1,-1 0 0,1 0-1,-1 1 1,0 0 0,0 1-1,0 0 1,0 1 0,0 1-1,-1 0 1,1 1 0,-15 0 0,10 3-184,1-1 0,-1 2 0,1 0 0,0 1 1,0 0-1,1 2 0,-1 0 0,-17 11 1,8-2-49,0 1 0,1 2 0,1 0 0,1 2 0,1 0 0,1 1 0,1 2 0,0 0 0,-25 45 0,29-40 8,1 2-1,2-1 1,1 1-1,1 1 1,2 0 0,-6 42-1,7-8-3,3 1-1,4 72 0,1-114-90,1 0 1,2-1-1,0 1 0,2-1 1,0 0-1,18 40 0,-21-56-7,1 1-1,0-1 0,0 0 1,1 0-1,0-1 1,0 0-1,1 0 0,0 0 1,0 0-1,0-1 0,1 0 1,0 0-1,0-1 0,1 0 1,0 0-1,0-1 0,0 0 1,0 0-1,0-1 0,1 0 1,13 3-1,-5-5 38,0 0 1,0-1-1,0-1 0,-1-1 1,1 0-1,0-1 0,-1-1 1,0-1-1,0 0 0,0-1 1,0 0-1,-1-1 0,0-1 1,16-12-1,20-16 224,-3-1 1,68-68-1,-100 90-200,47-43 181,95-95 136,-134 127-314,-2-1 0,0-1-1,-2 0 1,18-36-1,-32 53 7,-1 0 0,0 0 0,-1 0 0,-1-1 0,1 0 0,-2 0 0,0 0 0,0 0 0,-1 0 0,-1 0 0,0-1 0,-3-20 0,2 24-48,-1 1-1,-1-1 1,1 1 0,-1-1-1,-1 1 1,0 0-1,0 0 1,0 1 0,-1-1-1,0 1 1,-1 0 0,0 0-1,0 1 1,0-1-1,-1 1 1,0 1 0,-13-9-1,5 5-105,0 1 0,-1 1-1,0 0 1,-1 1-1,0 1 1,0 1 0,0 0-1,-17-1 1,-55-1-2671,2 6-4522,65 0 1355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1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701 284 96,'-4'-35'2548,"2"32"-2494,2 0 0,-1-1 0,0 1-1,1 0 1,-1-1 0,1 1 0,0 0 0,0-1 0,1 1 0,-1-1 0,1 1 0,-1 0 0,1-1-1,0 1 1,0 0 0,1 0 0,1-5 0,8-8-52,-8 13 123,-1-1 0,1 1-1,-1-1 1,0 0 0,0 0 0,-1 1-1,1-1 1,-1 0 0,2-8-1,-37 11 1232,19 2-799,1-1 0,0-1 0,0 0 0,-1-1 0,1 0 0,0-1 0,1-1 0,-26-10 0,27 10-399,0 0 0,-1 1 0,0 0 0,1 1 0,-1 0 0,0 1 0,0 0 0,0 1-1,0 1 1,0 0 0,0 0 0,1 2 0,-1-1 0,0 2 0,-20 8 0,7-2-13,1 1 1,1 1-1,0 2 1,0 0-1,2 2 0,-32 26 1,42-30-131,0 1 1,1 0 0,0 1 0,1-1 0,1 2-1,0 0 1,1 0 0,1 0 0,0 1-1,1 0 1,0 1 0,2-1 0,0 1-1,0 0 1,2 0 0,0 0 0,1 0 0,1 0-1,1 1 1,0-1 0,5 24 0,-4-33-1,0-1 0,1-1 0,0 1 0,0 0 0,0-1 0,1 1 0,0-1 0,0 0 0,0 0 0,1 0 0,0-1-1,0 0 1,0 0 0,12 8 0,-7-7 30,0 0 0,1-1 0,-1 0 0,1-1 0,0 0 0,0-1 0,0 0 0,21 2 0,-7-3 36,0-2 0,-1 0 1,1-1-1,0-2 1,-1 0-1,0-2 0,1-1 1,29-11-1,358-176 216,-358 165-295,-35 19 8,-1-1 0,0-1 0,0 0 0,-1-2 0,-1 0 0,27-27 0,-40 37 6,0-1-1,1 0 1,-2 0-1,1-1 1,0 1-1,-1-1 1,0 1-1,0-1 1,0 0-1,0 0 1,-1 0-1,0 0 1,0 0-1,0 0 1,-1 0-1,0 0 1,0 0-1,0 0 1,0 0-1,-1 0 1,0 0-1,0 0 1,0 0 0,-1 0-1,1 0 1,-1 0-1,-1 1 1,1-1-1,0 1 1,-1-1-1,0 1 1,0 0-1,-5-4 1,-5-8 31,-2 1-1,0 0 1,-1 2 0,0 0 0,-1 0-1,0 2 1,-1 0 0,-1 1 0,1 1-1,-2 0 1,1 2 0,-1 0 0,-32-6-1,0 4 17,0 1-1,-1 3 0,0 3 1,-62 4-1,115-2-66,-12 0-234,1 0 1,-1 2 0,1-1-1,0 1 1,0 1 0,-12 3-1,24-17-5805,8-14 1330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3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85 4805,'-6'-8'3058,"-3"-2"-2163,-21-27 1173,14 10 2598,16 27-4608,0 0-1,0 0 1,0-1-1,0 1 1,1 0-1,-1 0 1,0 0-1,0 0 1,0 0-1,1-1 1,-1 1-1,0 0 1,0 0-1,1 0 1,-1 0-1,0 0 1,0 0 0,1 0-1,-1 0 1,0 0-1,0 0 1,1 0-1,-1 0 1,0 0-1,0 0 1,1 0-1,-1 0 1,0 0-1,0 0 1,0 0-1,1 0 1,-1 1-1,0-1 1,0 0-1,1 0 1,-1 0 0,0 0-1,0 1 1,0-1-1,0 0 1,1 0-1,-1 0 1,0 0-1,0 1 1,0-1-1,0 0 1,0 1-1,16 8 305,9 14 44,-1 0 0,-1 1 0,-1 2 0,-2 0-1,19 32 1,80 154 270,-19-30-365,-76-140-311,3-1 0,1-2 0,61 65 0,-80-95-1441,-14-12-2177,-20-12-1215,-5 4 455,-6 2-3069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910 162 10442,'-13'0'43,"8"0"-42,-68 0 506,-132 16 1,180-12-412,-1 1-1,1 2 1,0 0 0,1 2 0,-1 1 0,2 1 0,-1 0 0,2 2 0,-28 20 0,17-6 23,1 0 0,1 2 0,2 1 1,1 2-1,2 1 0,0 1 0,3 0 1,-23 46-1,34-57-48,2 0 1,0 0-1,1 1 1,2 1-1,0-1 1,2 1 0,0 0-1,2 1 1,1-1-1,1 1 1,1-1-1,1 1 1,2-1-1,9 45 1,0-25-69,2-1 0,2 0 0,2 0 0,38 66 0,-44-91-2,1 0 1,0-1 0,1-1 0,1 0 0,1-1 0,0 0 0,1-1 0,1-1 0,0-1-1,1-1 1,35 18 0,-21-16-5,1-2-1,0-2 0,1-1 1,0-1-1,1-3 1,36 3-1,2-5 17,143-12-1,-132-3 40,0-2 0,-1-5-1,153-55 1,-110 23-43,205-115-1,-199 87 99,127-98 0,-192 123 128,-2-3 0,-2-2 0,75-92-1,-122 131-169,0-2-1,-2 0 0,-1-1 0,-1 0 1,-1-1-1,11-30 0,-20 45-16,0 1 0,-1-1 0,0 1 0,0-1 0,-1 0 0,0 0 0,-1 0 0,1 0 0,-2 0 0,1 1 0,-2-1 0,1 0 0,-1 0 0,0 1 0,-1-1 0,0 1 0,0-1 0,-1 1 0,0 0 0,0 1 0,-1-1 0,-6-8 0,-7-3 15,-1 1 0,0 1 0,-1 0 0,-1 1 0,0 2 0,-2 0 0,1 1 0,-1 1 0,-45-15 0,1 5 254,-2 2-1,-95-13 1,30 14-379,-2 6 0,-268 10-1,341 8-70,1 3 0,0 3 1,1 2-1,1 3 0,-74 29 0,27 0-2639,-192 112-1,160-74-2421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0 460 9097,'0'8'1414,"0"-4"-1216,0 1 0,0-1 0,1 1 0,-1-1 0,1 0 0,0 1 0,0-1 0,1 0 0,-1 0 0,1 0 0,0 0 0,0 0 0,0 0 0,1 0 0,-1 0 0,1-1 0,0 0 0,0 1 0,0-1 0,0 0 0,4 2 0,14 8 177,0-1-1,0-1 0,1-1 0,1 0 0,-1-2 0,2-1 0,-1-1 0,1-1 1,-1-1-1,1-1 0,34 0 0,-55-3-315,0 0 1,-1-1-1,1 0 1,0 1-1,-1-1 0,1 0 1,0-1-1,-1 1 0,1 0 1,-1-1-1,0 1 1,1-1-1,-1 0 0,0 0 1,0 0-1,0 0 1,0 0-1,-1 0 0,1 0 1,0-1-1,-1 1 1,0 0-1,1-1 0,-1 0 1,0 1-1,0-1 1,-1 0-1,2-5 0,2-11 252,0 0-1,-1-1 1,0-21 0,-2 22-174,5-133 317,2-20-1178,9 58-3544,-7 79-969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71 270 9129,'-8'0'3945,"5"0"-3739,0 0-1,0 0 1,0 0 0,0-1 0,0 1 0,0-1 0,0 0 0,0 0 0,0 0-1,0 0 1,0-1 0,0 1 0,1-1 0,-1 1 0,-3-4 0,5 3-88,-1 0-1,1 0 1,0 0 0,-1 0 0,1 0 0,1-1 0,-1 1-1,0 0 1,0 0 0,1-1 0,-1 1 0,1-1 0,0 1-1,0 0 1,0-1 0,0 1 0,0-1 0,0 1 0,1 0-1,-1-1 1,1 1 0,-1 0 0,1-1 0,0 1-1,0 0 1,2-3 0,2-6 25,1 0-1,1 1 1,0-1-1,0 1 1,1 0-1,9-8 1,-12 12-133,0 1 1,0 0 0,0 0 0,1 1-1,0 0 1,0 0 0,0 0 0,1 1-1,-1-1 1,1 2 0,12-5 0,-17 7-12,0 0 1,-1 0 0,1 0 0,0 0 0,-1 0-1,1 1 1,0-1 0,-1 0 0,1 1 0,-1-1-1,1 1 1,-1 0 0,1 0 0,-1-1 0,1 1-1,-1 0 1,0 0 0,1 0 0,-1 0 0,0 1 0,0-1-1,2 2 1,22 39 150,-22-37-94,0 1-1,0 0 1,0-1 0,1 1 0,7 7 0,-8-10 55,1-1 0,-1 1 0,1-1 0,-1 0 1,1 0-1,0-1 0,0 1 0,0-1 0,0 0 0,0 0 0,0 0 0,0-1 0,0 1 1,0-1-1,0 0 0,1 0 0,-1 0 0,0-1 0,0 0 0,0 1 0,0-1 1,0-1-1,0 1 0,0-1 0,-1 1 0,1-1 0,0 0 0,-1 0 0,1-1 0,-1 1 1,0-1-1,6-5 0,-4 3-7,1 0 0,-1 0 1,-1 0-1,1-1 0,-1 1 0,0-1 1,0 0-1,0-1 0,-1 1 1,0-1-1,0 1 0,-1-1 0,0 0 1,0 0-1,0 0 0,-1 0 0,0 0 1,0-11-1,-1 17-121,0 1-1,0-1 1,0 1 0,0-1-1,-1 0 1,1 1 0,0-1-1,0 1 1,0-1 0,0 0-1,-1 1 1,1-1 0,0 1-1,0-1 1,-1 1-1,1-1 1,-1 1 0,1-1-1,0 1 1,-1-1 0,1 1-1,-1-1 1,1 1 0,-1 0-1,1-1 1,-1 1 0,1 0-1,-1-1 1,0 1 0,1 0-1,-1 0 1,1 0 0,-1-1-1,0 1 1,1 0 0,-1 0-1,1 0 1,-1 0-1,0 0 1,1 0 0,-1 0-1,0 0 1,1 1 0,-1-1-1,1 0 1,-1 0 0,0 0-1,1 1 1,-1-1 0,1 0-1,-1 1 1,1-1 0,-1 0-1,1 1 1,-1-1 0,1 1-1,-1-1 1,1 0 0,0 1-1,-1 0 1,0 0 0,1-1-137,-1 1 1,1-1 0,-1 1 0,1-1 0,0 1 0,-1 0-1,1-1 1,-1 1 0,1-1 0,0 1 0,0 0 0,-1-1-1,1 1 1,0 0 0,0-1 0,0 1 0,0 0 0,0 0-1,0-1 1,0 1 0,0 0 0,0-1 0,0 1 0,0 0-1,0-1 1,0 1 0,0 0 0,1-1 0,-1 1 0,0 0-1,1-1 1,-1 1 0,0-1 0,1 1 0,-1 0 0,1-1-1,-1 1 1,1-1 0,-1 1 0,1-1 0,-1 0 0,1 1-1,-1-1 1,1 1 0,0-1 0,-1 0 0,1 0 0,0 1 0,-1-1-1,1 0 1,0 0 0,-1 0 0,1 0 0,0 0 0,0 0-1,-1 0 1,1 0 0,0 0 0,-1 0 0,1 0 0,0 0-1,0 0 1,13 0-5933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17489,'0'0'4414,"6"-9"-3426,-3 4-937,0 0 1,0 1-1,0-1 1,1 1-1,0 0 1,0 0-1,0 0 1,0 1-1,0-1 0,1 1 1,-1 0-1,1 0 1,0 0-1,0 1 1,0 0-1,1 0 1,-1 0-1,0 1 0,1-1 1,-1 1-1,11 0 1,-14 0-50,-1 1 0,1 0 0,0 0 0,0 0 0,0 0 0,0 0 0,-1 0 0,1 0 0,0 1 0,0-1 0,0 0 0,-1 1 0,1 0 0,0-1 0,-1 1 0,1 0 0,0 0 0,-1 0 0,1 0 0,-1 0 0,0 0 0,1 1 0,-1-1 0,2 3 0,-2-1 4,0-1 0,0 1 0,0 0 0,-1-1-1,0 1 1,1 0 0,-1 0 0,0 0 0,0-1 0,0 1-1,-1 0 1,1 0 0,-1-1 0,0 1 0,1 0-1,-3 5 1,-2 1 23,1 0 0,-1 0-1,-1 0 1,1 0 0,-9 9 0,7-10 0,1 0 1,0 1-1,1 0 1,-9 17 0,14-26-33,0 0 1,0 0 0,0 1 0,0-1 0,0 0 0,0 0-1,0 0 1,0 0 0,0 1 0,0-1 0,0 0 0,0 0-1,0 0 1,0 0 0,0 1 0,0-1 0,0 0 0,0 0-1,0 0 1,0 0 0,0 1 0,0-1 0,0 0 0,0 0-1,1 0 1,-1 0 0,0 0 0,0 1 0,0-1 0,0 0-1,0 0 1,0 0 0,1 0 0,-1 0 0,0 0 0,0 0-1,0 0 1,0 1 0,0-1 0,1 0 0,-1 0 0,0 0-1,0 0 1,0 0 0,0 0 0,1 0 0,-1 0 0,0 0-1,14-2-17,13-7 34,-25 9-10,7-5-8,1 1 1,0 0-1,0 1 1,0 1-1,0-1 1,13 0-1,-20 3-2,-1 0 0,0 0 0,1 0 0,-1 1 0,0-1-1,0 1 1,1-1 0,-1 1 0,0 0 0,0 0 0,0 0 0,0 0 0,0 0 0,0 1 0,0-1-1,0 0 1,0 1 0,-1 0 0,1-1 0,-1 1 0,1 0 0,-1 0 0,0 0 0,1 0 0,-1 0-1,0 0 1,0 0 0,0 0 0,-1 0 0,1 0 0,-1 1 0,1-1 0,-1 0 0,1 3 0,0 5 92,1 0 0,-1 0 1,-1 0-1,0 0 1,0 0-1,-1 0 1,-1 0-1,1 0 1,-2 0-1,1 0 1,-1-1-1,-1 1 1,0-1-1,0 0 1,-8 12-1,8-14 98,0-1 0,-1 0 0,0-1 0,0 1 0,0-1 0,0 0-1,-1 0 1,0-1 0,0 1 0,-1-1 0,1-1 0,-1 1 0,0-1 0,0 0-1,0-1 1,0 0 0,0 0 0,0 0 0,-1-1 0,1 0 0,-12 0 0,18-1-232,0 0 0,0 0 0,-1-1 0,1 1 0,0 0 0,0 0 0,0-1 1,-1 1-1,1-1 0,0 1 0,0-1 0,0 1 0,0-1 0,0 0 0,0 0 0,0 1 1,0-1-1,0 0 0,1 0 0,-1 0 0,0 0 0,0 0 0,1 0 0,-1 0 1,1 0-1,-1 0 0,1 0 0,-1-1 0,1 1 0,-1 0 0,1 0 0,0 0 0,0-1 1,0 1-1,0 0 0,0 0 0,0 0 0,0-1 0,0-1 0,1-1-745,-1 0 0,1-1 0,0 1 0,0 0 0,0 0 0,0-1 0,1 1 0,0 0-1,0 0 1,3-5 0,9-9-5842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23 9289,'0'-22'5363,"0"22"-5289,0 0 0,0 0 0,0 0 0,0 0 0,0 0 0,0 0 1,0 0-1,0 0 0,0 0 0,0 1 0,0-1 0,0 0 1,0 0-1,0 0 0,0 0 0,0 0 0,0 0 0,0 0 1,0 0-1,0 0 0,1 0 0,-1 0 0,0 0 0,0 0 1,0 0-1,0 1 0,0-1 0,0 0 0,0 0 0,0 0 0,0 0 1,0 0-1,0 0 0,1 0 0,-1 0 0,0 0 0,0 0 1,0 0-1,0 0 0,0 0 0,0 0 0,0 0 0,0 0 1,0 0-1,0 0 0,1 0 0,-1 0 0,0 0 0,0 0 1,0-1-1,0 1 0,0 0 0,0 0 0,0 0 0,12 40 3897,-7-18-4352,78 278 872,-93-324-3005,-1 0 1,-1 1-1,-1 1 1,-1 0-1,-25-30 1,5 14-3583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118 227 2659,'-13'-8'2394,"-1"0"0,-1 1 0,0 0 1,0 1-1,-26-7 0,36 8 191,13-2-1716,13-6-564,-20 12-156,87-49 1349,23-12-1593,-36 29-4025,-60 28-135,-6 3-1505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10346,'0'7'2589,"0"2"-1938,-1 9 582,2 0 1,0 0-1,1-1 0,7 30 0,-8-42-1187,0-1 0,0 0 0,1 0 0,-1 0 0,1-1 0,0 1 0,0 0 0,1-1 0,-1 1 0,1-1 0,-1 0 0,1 0 0,0 0 0,0 0-1,1 0 1,-1 0 0,1-1 0,-1 0 0,1 0 0,0 0 0,0 0 0,-1 0 0,1-1 0,1 0 0,-1 0 0,0 0 0,5 0 0,-8-1-30,0 1 1,0-1 0,0 0-1,0-1 1,0 1 0,0 0-1,0 0 1,0 0 0,0 0-1,-1-1 1,1 1 0,0 0-1,0-1 1,0 1 0,0-1-1,0 1 1,-1-1 0,1 0-1,0 1 1,0-1 0,-1 0-1,1 1 1,0-1 0,-1 0-1,1 0 1,-1 0 0,1 1-1,-1-1 1,1-1 0,0-2 61,0 1 0,0-1 0,0 0 0,0 0 0,-1 0 1,1 0-1,-2-7 0,1 1 42,-1 0 1,0 0-1,-1 0 0,-1 0 0,-4-15 1,4 20-102,3 3-11,-1-1 0,0 1-1,0 0 1,0 0-1,0-1 1,0 1 0,0 0-1,0 0 1,-1 0-1,1 0 1,-1 0 0,0 1-1,0-1 1,1 0-1,-1 1 1,0-1 0,0 1-1,0 0 1,-1-1-1,1 1 1,-4-1-1,5 3-13,1-1 0,-1 1 0,1 0 0,-1-1 0,1 1 0,-1 0 0,1 0 0,-1 0 0,1 0 0,0 0 0,-1-1 0,1 1 0,0 0 0,0 0 0,0 0 0,-1 0 0,1 0 0,0 0 0,1 0 0,-1 0 0,0 2 0,1 22-27,-1-24 31,0 1 1,0-1-1,0 1 0,1-1 0,-1 0 1,0 1-1,1-1 0,-1 0 0,1 1 1,-1-1-1,1 0 0,-1 1 1,1-1-1,0 0 0,0 0 0,0 0 1,-1 0-1,1 0 0,0 0 0,0 0 1,1 0-1,-1 0 0,0 0 1,0-1-1,0 1 0,1 0 0,-1-1 1,0 1-1,0-1 0,1 1 0,-1-1 1,1 0-1,-1 1 0,0-1 1,1 0-1,-1 0 0,0 0 0,1 0 1,-1 0-1,3-1 0,0 0 27,-1 0 0,0 0 0,1 0-1,-1-1 1,0 1 0,0-1 0,0 0-1,0 0 1,0 0 0,0 0 0,-1-1 0,1 1-1,-1-1 1,1 1 0,1-4 0,4-7 36,-1-1 1,-1 0-1,0 0 1,-1 0-1,3-16 1,-2 8 28,-5 34-116,-1-1 0,2 1 0,-1-1 1,2 1-1,6 19 0,-9-28 34,1 0 0,0 0 0,0 0 0,1 0 0,-1 0 0,1 0 0,0 0 0,-1-1 0,1 1 0,0 0 0,1-1 0,-1 0 0,0 1 0,1-1 0,-1 0 0,1 0 0,0-1 0,-1 1 1,6 2-1,-6-3 14,1-1 0,-1 0 0,0 1 0,1-1 0,-1 0 0,0 0 0,0-1 0,1 1 0,-1 0 0,0-1 0,0 1 0,1-1 1,-1 0-1,0 0 0,0 0 0,0 0 0,0 0 0,0 0 0,0 0 0,0-1 0,-1 1 0,1-1 0,0 1 0,-1-1 0,1 0 0,-1 1 1,1-1-1,1-4 0,5-7 28,-1 0 0,0-1 1,0 0-1,-2 0 0,1 0 1,-2-1-1,0 0 0,-1 0 1,0 0-1,-1-1 0,-1 1 1,-1 0-1,-2-30 0,1 40-42,0 1-1,0 0 0,-1 0 0,1 0 0,-1 0 0,0 0 1,-3-5-1,4 7-6,0 0 1,0 1 0,0-1 0,-1 1 0,1-1-1,0 1 1,0-1 0,-1 1 0,1 0-1,-1 0 1,1-1 0,-1 1 0,0 0-1,1 0 1,-1 1 0,0-1 0,0 0-1,-2 0 1,3 2-12,1 0 1,-1 0-1,1 0 0,-1 0 0,1 1 1,-1-1-1,1 0 0,0 0 0,-1 0 1,1 1-1,0-1 0,0 0 0,0 0 0,0 1 1,0-1-1,0 0 0,1 3 0,-1-1-17,0-1 23,0 32 26,6 46 0,-5-71 29,0 1 0,1-1 0,1 0 0,0 0 0,0 0 0,0 0 0,1 0 0,1-1 0,10 16 0,-14-22-43,0 0 0,1 0 0,-1-1 0,1 1 0,-1 0 0,1-1 0,0 0 0,0 1 0,-1-1 0,1 0 0,0 0 0,0 0 0,0 0 0,0 0 0,1 0 0,-1 0 0,0-1 0,0 1 0,0-1 0,1 0 0,-1 0 0,0 1 0,0-2 0,1 1 0,-1 0 0,0 0 0,0-1 0,0 1 0,1-1 0,-1 1 0,2-2 0,-1 0-236,-1 1 1,1-1-1,-1 0 0,0 0 1,1 0-1,-1 0 0,0 0 1,-1-1-1,1 1 0,0 0 0,-1-1 1,1 1-1,-1-1 0,0 0 1,0 1-1,0-1 0,0 0 1,0 0-1,0 0 0,-1 0 1,0 0-1,1-5 0,-3-16-5644,-8-3-4335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18449,'0'0'4869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14510,'0'0'11018,"16"1"-21588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11883,'0'0'8157,"-8"6"-7975,1 0-96,0 1 0,0 0 0,1 0 0,0 1 0,0 0 0,1 0 0,0 0 0,0 1 1,1-1-1,0 1 0,0 0 0,1 0 0,1 0 0,-1 1 0,0 10 0,2-13 94,0-1 0,0 1 0,0 0 0,1 0-1,1 0 1,-1 0 0,2 10 0,-1-16-156,-1 0 0,0 0 0,1 1 0,-1-1 0,1 0 0,0 0-1,-1 0 1,1 0 0,0 0 0,-1 0 0,1 0 0,0 0 0,0-1 0,0 1 0,0 0 0,0 0 0,0-1-1,0 1 1,2 0 0,-1 0-1,0-1 0,0 1 1,1-1-1,-1 0 0,0 0 0,1 0 0,-1 0 0,0-1 0,0 1 0,1 0 0,-1-1 0,0 0 0,0 1 1,3-3-1,3-1 58,0 0 1,-1-1-1,0 0 1,0-1 0,0 1-1,-1-1 1,0-1-1,11-12 1,-13 13-451,0 1 0,0-1 0,0 0 0,0 0 0,-1 0 0,0 0 0,-1-1 0,1 1 0,-1-1 0,0 0-1,1-12 1,-4 8-3437,-7 4-2691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16 155 15439,'0'0'6310,"63"-31"-4453,-27 9-287,3-4-930,-1 0-479,-8 5-129,-7 5-32,-11 5-993,-10 9-961,-16 4-5894,-13 12-2882</inkml:trace>
  <inkml:trace contextRef="#ctx0" brushRef="#br0" timeOffset="1">1 252 12844,'0'0'5477,"73"-55"-2978,-36 27-674,1-4-543,0 6-1090,-6 1-160,-6 10-1025,-9 5-1473,-9 7-2851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7:0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10218,'0'0'1163,"13"2"-1136,74 9 389,91 0 0,-12-2 97,51 7-411,2-8-1,252-25 1,410-15 231,-807 32-223,737-51 370,-154 4-293,44 49 744,-57 3 289,-223-37 340,-67 1-1320,-259 28-136,166 15 0,45 4 1390,-203-13-1109,-87-2-462,0 0 0,0 2 1,0 0-1,17 6 0,3 4-4226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 13229,'0'0'2412,"-9"-3"-495,3 1-1752,4 0-88,-1 1-1,0-1 0,1 1 0,-1 0 1,0 0-1,0 0 0,0 1 1,0-1-1,0 1 0,1-1 1,-1 1-1,0 0 0,0 0 0,0 0 1,0 1-1,0-1 0,0 1 1,0-1-1,0 1 0,0 0 0,1 0 1,-1 1-1,0-1 0,1 0 1,-1 1-1,1 0 0,-1-1 0,1 1 1,0 0-1,-4 4 0,0 6-26,0 0 1,1 1-1,0-1 0,1 1 0,1 0 0,0 0 0,0 1 0,1-1 0,1 1 0,0-1 0,1 1 1,4 24-1,-4-35-18,0 0 1,0 0 0,1 0-1,-1-1 1,1 1 0,0 0-1,0 0 1,0-1-1,0 1 1,0 0 0,1-1-1,-1 1 1,1-1 0,0 0-1,-1 1 1,1-1 0,0 0-1,1 0 1,-1 0 0,0 0-1,0-1 1,1 1 0,-1-1-1,1 1 1,-1-1 0,1 0-1,0 0 1,0 0-1,-1 0 1,1 0 0,0-1-1,0 0 1,5 1 0,-1-1 79,0-1 0,0 1 0,-1-1 0,1-1 0,-1 1 0,1-1 1,-1 0-1,1-1 0,-1 0 0,0 0 0,0 0 0,-1 0 0,10-8 0,1-3 93,-1 0 0,0-1-1,-1 0 1,13-20 0,-22 28-170,0-1 0,0 0 0,0 0 1,-1 0-1,0-1 0,-1 1 1,0-1-1,-1 0 0,1 0 1,-2 0-1,2-15 0,-3 24-30,0-1-1,0 0 1,0 1-1,0-1 1,0 1-1,0-1 1,0 0-1,0 1 1,-1-1-1,1 1 1,0-1-1,0 0 1,-1 1-1,1-1 1,0 1-1,-1-1 1,1 1-1,0-1 0,-1 1 1,1 0-1,-1-1 1,1 1-1,-1-1 1,1 1-1,-1 0 1,1-1-1,-1 1 1,0 0-1,1 0 1,-1 0-1,1-1 1,-1 1-1,0 0 1,1 0-1,-1 0 1,1 0-1,-1 0 1,0 0-1,1 0 1,-1 0-1,0 0 1,1 0-1,-1 0 1,1 1-1,-1-1 1,1 0-1,-1 0 1,0 1-1,1-1 1,-1 0-1,1 1 1,-1 0-1,-3 0-7,1 1 0,0-1-1,-1 1 1,1 0 0,0 0-1,0 1 1,0-1 0,-3 4-1,0 3 2,0-1 0,0 1 0,1 0 0,1 0 0,-1 0 0,1 0 0,1 1 0,0 0 0,0 0 0,1 0 0,0 0 0,0 11 0,2-21 2,0 1 0,0 0 1,0-1-1,0 1 1,0-1-1,0 1 0,0 0 1,1-1-1,-1 1 0,0-1 1,0 1-1,0-1 1,1 1-1,-1-1 0,0 1 1,1-1-1,-1 1 0,1-1 1,-1 1-1,0-1 0,1 1 1,-1-1-1,1 0 1,-1 1-1,1-1 0,-1 0 1,1 1-1,-1-1 0,1 0 1,0 0-1,-1 0 1,1 1-1,-1-1 0,1 0 1,0 0-1,-1 0 0,1 0 1,-1 0-1,1 0 1,0 0-1,-1 0 0,1 0 1,-1 0-1,1-1 0,0 1 1,-1 0-1,1 0 1,-1 0-1,1-1 0,-1 1 1,1 0-1,-1-1 0,1 1 1,-1-1-1,1 0 0,33-23 124,-11-1-35,30-44 1,3-4-413,-55 72 245,0 0 1,0-1 0,0 1 0,0 0-1,1 0 1,-1-1 0,0 1 0,1 0 0,-1 0-1,1 1 1,-1-1 0,1 0 0,-1 0-1,4 0 1,-5 1 49,1 0 0,-1 0 0,1 0 1,-1 1-1,1-1 0,-1 0 0,0 0 0,1 0 0,-1 1 0,1-1 0,-1 0 0,1 1 1,-1-1-1,0 0 0,1 1 0,-1-1 0,0 0 0,1 1 0,-1-1 0,0 1 1,1-1-1,-1 1 0,0-1 0,0 1 0,0-1 0,0 1 0,1-1 0,-1 1 1,0-1-1,0 1 0,1 57-839,-2-38 837,-1 36-1257,1-2-5535,1-47 1964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11371,'0'0'2274,"-15"61"-512,10-23-481,4-2-480,1-5-161,1-1-480,13-11-160,0-7-1665,1-7-2339,-6-5-3075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13485,'0'0'5295,"13"-12"-4798,9-6-387,-1 1 1,49-29-1,-59 40-111,0 0 0,1 1 0,0 0 0,0 0 0,1 1 0,-1 1 0,1 0 0,0 1 0,-1 0 0,19 1 0,-28 1-7,0 0 0,0 0 0,-1 1-1,1-1 1,0 1 0,-1 0 0,1 0 0,-1 0 0,1 0-1,-1 0 1,0 0 0,1 1 0,-1-1 0,0 1-1,0 0 1,0 0 0,0 0 0,3 3 0,-2 0 27,0-1 1,-1 1 0,1-1-1,-1 1 1,0 0 0,-1 0 0,1 0-1,-1 0 1,1 7 0,0 3 143,-1 0 0,-1-1 1,0 1-1,-1 0 1,-1 0-1,-4 17 0,2-17 283,-1-1-1,-1 1 0,0-1 0,-1-1 0,-1 1 1,0-1-1,-14 18 0,19-26-324,-1 0 1,0-1-1,0 1 1,0-1-1,0 0 0,-1 0 1,1-1-1,-1 1 0,0-1 1,0 0-1,0 0 0,0 0 1,-1-1-1,1 0 0,-1 0 1,0 0-1,0-1 0,1 0 1,-1 0-1,0 0 0,0-1 1,-7 0-1,12-1-236,-1 1 1,0-1-1,1 1 1,-1-1-1,1 0 1,-1 1-1,1-1 1,-1 0-1,1 0 1,0 0-1,-1 0 1,1 0-1,0 0 1,0-1-1,0 1 1,0 0-1,0-1 1,0 1-1,0-1 0,0 1 1,1-1-1,-1 1 1,0-1-1,1 1 1,-1-1-1,1-1 1,-4-47-6990,4 42 5027,0-12-4105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5285,'3'3'9203,"1"6"-4699,3 27-3806,-5-28 474,1 7-882,1 9-208,1-1 0,1 1 0,1-1 0,17 37 0,-17-52-1240,-4-11-2470,-3-16-2893,-3-2-531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4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60 236 7015,'0'0'3341,"-8"-3"-1141,2 0-2173,4 3 192,-1-1 1,1 1-1,0-1 1,0 0-1,0 0 1,-1 0-1,1 0 1,0 0-1,0 0 1,0 0-1,1-1 1,-1 1-1,0-1 1,0 1-1,1-1 1,-1 0-1,1 0 1,0 0-1,-1 0 1,1 0-1,0 0 1,0 0-1,0 0 1,0 0-1,1 0 1,-1-1-1,0 1 1,1 0-1,0 0 1,0-1-1,-1 1 1,1 0-1,1-5 1,1 0-81,0 0 1,1 0 0,0 0-1,0 0 1,1 1-1,0-1 1,0 1 0,0 0-1,1 0 1,0 1 0,0-1-1,10-8 1,-2 4 97,0 0 0,0 0 0,0 1 0,29-13 0,-34 18-214,0 1 1,0 1-1,1-1 1,-1 1 0,1 1-1,-1-1 1,1 2-1,0-1 1,13 2-1,-20-1-16,0 0-1,0 0 1,0 1-1,0-1 1,0 1-1,0 0 1,1-1-1,-1 1 0,-1 0 1,1 0-1,0 0 1,0 1-1,0-1 1,0 0-1,-1 1 1,1-1-1,-1 1 1,1-1-1,-1 1 1,0 0-1,1 0 1,-1-1-1,0 1 0,0 0 1,0 0-1,0 0 1,-1 0-1,1 1 1,-1-1-1,1 0 1,-1 0-1,0 0 1,1 0-1,-1 1 1,0-1-1,-1 0 1,1 0-1,0 0 1,-1 0-1,1 0 0,-2 3 1,0 3 158,-1-1 0,0 1 0,0-1 0,-1 0 1,0 0-1,0 0 0,-1-1 0,0 1 0,0-1 0,-9 7 0,-62 55 1040,67-60-192,1-2-3458,15-11-8198,8-8 1717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4292,'1'12'128,"-1"-1"96,5-2-128,9-1 1,4-6 31,3-2-128,3 0 64,4-8-160,1-7 320,0-3 96,0-1 961,-1-2-800,-4-1-385,-1 1-448,-5 3-3300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12 8680,'-11'-2'940,"-26"-2"-44,1 2 0,-1 1 1,0 2-1,1 2 0,-62 12 1,75-10-570,0 0 1,1 2-1,-1 1 0,2 0 1,-1 2-1,1 0 0,0 2 1,1 0-1,1 1 1,-26 23-1,35-26-312,1 1 0,1 0 1,0 1-1,0 0 0,1 0 0,1 0 1,0 1-1,0 0 0,1 0 0,1 0 1,1 1-1,-4 22 0,0 15 8,3 1-1,3 53 1,1-83-22,0 6-6,1-1 0,2 0 1,0 0-1,2 0 0,1-1 0,1 0 1,2 0-1,12 28 0,-17-44 2,1 0 0,1 0-1,0-1 1,0 1 0,1-1 0,0-1-1,1 1 1,0-1 0,0 0 0,0-1-1,1 0 1,0 0 0,1-1 0,0 0-1,0-1 1,0 0 0,0-1 0,1 0-1,-1 0 1,1-1 0,0-1 0,13 2-1,-5-3 9,0-1-1,-1 0 1,1-1-1,0-2 1,0 0-1,-1-1 0,0 0 1,1-2-1,-2 0 1,1-1-1,-1-1 1,0 0-1,-1-1 0,27-20 1,4-7 345,-2-2 1,-2-2-1,54-64 0,-74 78-67,-1 0 0,-2-2 0,0 0 0,-2-1 0,-2-1 0,0 0 0,13-40 0,-25 59-250,0-1 0,-1-1 1,0 1-1,-1 0 0,0-1 0,-1 1 0,-1-1 0,0 1 1,0-1-1,-1 1 0,-1-1 0,0 1 0,-1-1 1,0 1-1,-1 0 0,0 1 0,-1-1 0,0 0 1,-1 1-1,0 0 0,-1 1 0,-13-17 0,9 16-48,-1-1-1,0 2 0,0 0 1,-2 0-1,1 1 0,-1 1 1,0 0-1,-1 1 0,0 0 0,0 1 1,0 1-1,-1 1 0,1 0 1,-1 1-1,0 0 0,0 2 1,-28-1-1,27 2-92,0 1 0,0 1 1,0 0-1,0 1 0,0 1 0,0 1 1,1 0-1,0 1 0,0 0 1,0 2-1,1 0 0,0 1 0,1 0 1,0 1-1,0 0 0,-18 19 0,30-27-148,0 0-1,0 0 0,0 0 0,0 1 0,0-1 1,0 1-1,1-1 0,-1 1 0,1 0 0,-1 0 0,1 0 1,0-1-1,0 1 0,1 0 0,-1 0 0,1 0 1,-1 0-1,1 5 0,4 3-5039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 10602,'-33'20'530,"0"2"-1,2 1 1,0 1-1,2 2 1,0 1-1,2 1 1,1 2-1,-40 59 1,55-72-315,1 0 0,0 1 0,1 1 0,1-1 0,1 1 0,1 1 0,0 0 0,2-1 0,0 1 0,1 1 0,1-1 0,1 0 0,0 1 0,2-1 0,1 1 0,0-1 0,1 0 0,10 33 0,-7-37-210,1-1-1,0 0 0,1-1 1,1 0-1,0 0 1,0 0-1,2-1 1,-1-1-1,2 0 0,0 0 1,0-1-1,1-1 1,0 0-1,1-1 1,0 0-1,0-1 1,1-1-1,23 9 0,-23-11 24,1 0-1,-1-1 0,1 0 1,0-1-1,1-1 0,-1-1 1,0 0-1,0-1 0,1-1 1,-1 0-1,0-1 0,0-1 0,0-1 1,0 0-1,-1-1 0,1-1 1,-1 0-1,25-15 0,-22 9 165,-1-1-1,0-1 1,0-1-1,-1 0 1,-1-1 0,-1-1-1,0 0 1,-2-1-1,0 0 1,0-1-1,-2 0 1,0-1-1,-2-1 1,0 1-1,-1-1 1,-1 0-1,-1-1 1,-1 1 0,1-24-1,-3 27-98,-1 0-1,-1-1 0,0 1 1,-2 0-1,0 0 1,-1-1-1,-1 1 1,0 1-1,-2-1 1,0 1-1,-1 0 1,0 0-1,-2 1 1,0 0-1,0 0 1,-2 1-1,0 0 1,-1 1-1,0 1 1,-1 0-1,0 0 0,-30-21 1,26 24-843,-1 1 0,1 0 0,-1 1 0,-1 1 0,-34-9 0,30 7-2944,11-3-2755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2701 465 7623,'0'0'1842,"-10"1"-278,6-1-1427,1 1-4,1-1 0,-1 1-1,0-1 1,1 0 0,-1 1 0,0-1 0,1-1 0,-1 1 0,0 0 0,1-1 0,-1 1 0,0-1 0,1 0-1,-1 0 1,1 0 0,-1 0 0,1 0 0,0 0 0,-1-1 0,1 1 0,0-1 0,0 0 0,0 0 0,0 1 0,0-1-1,1 0 1,-1-1 0,1 1 0,-1 0 0,1 0 0,0-1 0,-1 1 0,1-1 0,0-2 0,-4-15 348,1-1 0,2 1 0,0-1 0,1 1 0,1-1-1,1 0 1,1 1 0,5-30 0,-2 18-251,1-67 0,-7 96-192,1 0 0,-1-1-1,0 1 1,0 0 0,0 0-1,-1 0 1,1 0 0,-1 0-1,1 0 1,-1 0 0,0 0 0,0 1-1,0-1 1,-1 1 0,1-1-1,0 1 1,-1 0 0,0 0-1,0 0 1,1 0 0,-1 1-1,0-1 1,0 1 0,0-1 0,-1 1-1,1 0 1,0 0 0,-7 0-1,-10-3 128,0 1-1,-1 0 1,-30 2 0,40 1-177,-112 3-96,-214 35-1,123-9 166,183-26-76,1 1 0,0 1 0,0 2 0,0 1 0,1 2 0,0 0 0,1 2 0,0 1 0,1 2 0,1 0 0,0 2 0,1 1-1,-40 36 1,-5 16 17,3 3-1,2 3 0,-86 136 1,115-151-26,-55 132 1,-7 76-320,46-121 162,-9 25 115,-75 193-181,101-284 201,-4-1 1,-65 100-1,-1-42 6,63-86-101,-58 94 1,90-130 73,1 1 0,1 0 1,0 0-1,1 1 0,1 0 0,1 0 0,1 1 0,1 0 1,-2 37-1,7-46-2076,4-17-2027,6-24-1725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2:5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2054 3454 12107,'0'0'4148,"1"-12"-3181,0-28-718,-1-1 0,-3 1 0,-1-1 0,-2 1 0,-2 0 0,-2 1 0,-26-71 1,-12-7-665,-80-142 0,-123-139 573,-34 22 441,217 289-656,-32-56 88,-161-309-1,77 118 80,127 243 130,-105-132 0,100 150-26,-37-44 920,-88-139 0,139 188-1205,12 26-7305,24 27 773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5:5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5669,'0'0'8873,"6"-4"-7992,11-4-619,0 0 0,1 1 0,0 1 1,0 1-1,1 1 0,-1 0 0,1 1 1,19 0-1,34-7-49,243-57 298,195-29 488,193 63-294,-627 38-609,-1 2-1,106 26 1,-92-15-63,99 6-1,-76-20 68,168-15 0,109-37 201,-154 17-225,50 12 373,61-8 159,-345 27-680,-1 0 1,1 0-1,-1 0 0,1 0 1,0 0-1,-1 0 0,1 0 1,-1 0-1,1 0 1,-1-1-1,1 1 0,-1 0 1,0 0-1,1-1 0,-1 1 1,1 0-1,-1 0 0,1-1 1,-1 1-1,0 0 0,1-1 1,-1 1-1,0-1 0,1 1 1,-1-1-1,0 1 1,0 0-1,1-1 0,-1 1 1,0-1-1,0 1 0,0-1 1,1 1-1,-1-1 0,0 1 1,0-1-1,0 0 0,0 1 1,0-1-1,0 1 1,0-1-1,0 1 0,-1-1 1,1 1-1,0-1 0,0 1 1,0-1-1,0 1 0,-1-1 1,1 1-1,0 0 0,-1-1 1,1 1-1,0-1 0,-1 1 1,1-1-1,-15-13-5741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95 6054,'-1'-79'9858,"0"63"-4445,0 55-4541,0 68-705,0-5-93,13 131 0,-11-225-86,-1-3 3,1 0 0,-1 0 0,1-1 0,0 1 0,0 0 0,1-1 0,-1 1 0,1-1 0,0 1 1,0-1-1,0 0 0,4 4 0,-3-31-1320,-2 6 136,-3-30-7069,-2 32 1435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11819,'0'0'8163,"-2"11"-8067,2-10-96,-4 24 11,2-1-1,0 1 1,2 28-1,0-52-3,0-1 1,1 1-1,-1-1 0,0 0 0,0 1 0,1-1 0,-1 0 0,0 1 0,1-1 1,-1 0-1,0 1 0,1-1 0,-1 0 0,0 1 0,1-1 0,-1 0 0,0 0 1,1 0-1,-1 1 0,1-1 0,-1 0 0,1 0 0,-1 0 0,0 0 0,1 0 1,-1 0-1,1 0 0,-1 0 0,1 0 0,-1 0 0,1 0 0,-1 0 0,0 0 0,1 0 1,-1 0-1,1-1 0,-1 1 0,1 0 0,-1 0 0,0 0 0,1-1 0,-1 1 1,0 0-1,1-1 0,-1 1 0,0 0 0,1-1 0,-1 1 0,0 0 0,0-1 1,1 1-1,-1 0 0,0-1 0,20-17 687,6-17 139,-19 24-706,1 0 0,0 0 0,0 1 0,15-13 0,-22 23-124,-1 0 0,1-1 1,-1 1-1,0 0 0,1 0 0,0 0 1,-1-1-1,1 1 0,-1 0 0,1 0 1,-1 0-1,1 0 0,-1 0 1,1 0-1,-1 0 0,1 0 0,0 0 1,-1 0-1,1 0 0,-1 0 0,1 0 1,-1 0-1,1 1 0,-1-1 1,1 0-1,-1 0 0,1 1 0,-1-1 1,1 0-1,-1 1 0,1-1 0,-1 0 1,0 1-1,1-1 0,-1 1 1,0-1-1,1 0 0,-1 1 0,0-1 1,0 1-1,1-1 0,-1 1 0,0-1 1,0 1-1,1 0 0,9 30 317,-8-24-310,-2-5-14,1 0 0,-1-1 0,1 1 0,-1 0-1,1-1 1,0 1 0,0 0 0,0-1 0,0 1 0,0-1 0,0 1-1,0-1 1,0 1 0,0-1 0,1 0 0,-1 0 0,1 0-1,-1 0 1,1 0 0,-1 0 0,1 0 0,0 0 0,2 1 0,14 6-137,-4 1-1340,-2 1-1640,2-5-4256,-6-5 1478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29 4036,'0'0'8493,"-1"9"-6149,-2 14-1950,-1 9-5,1 0 0,1 0-1,2 0 1,7 56 0,-7-86-378,0-1 0,0 1 1,1 0-1,-1 0 0,1-1 0,-1 1 1,1-1-1,0 1 0,-1 0 0,1-1 1,0 1-1,0-1 0,0 0 0,0 1 0,0-1 1,1 0-1,-1 1 0,2 0 0,-2-2 49,0 0-1,0 1 1,0-1-1,-1 0 1,1-1-1,0 1 1,0 0-1,0 0 1,0 0-1,0 0 1,-1-1-1,1 1 1,0 0-1,0-1 1,-1 1-1,1 0 0,0-1 1,0 1-1,-1-1 1,1 1-1,-1-1 1,1 0-1,0 1 1,-1-1-1,1-1 1,4-4 263,-1 0 1,0 0 0,0-1-1,0 0 1,-1 0-1,4-11 1,-2-2-50,0 1 1,-1-1-1,-1 0 1,0-33-1,-3 73-229,-1-11-58,0 0-1,1 1 0,1-1 1,-1 1-1,2-1 1,2 12-1,-4-20 8,1 0 0,-1 1-1,1-1 1,0 1 0,-1-1 0,1 0 0,0 1-1,0-1 1,0 0 0,0 0 0,0 0 0,0 0 0,1 0-1,-1 0 1,0 0 0,0 0 0,1 0 0,1 0-1,-1 0 0,1 0 0,-1-1 0,1 0 0,-1 0-1,1 0 1,-1 0 0,1 0 0,-1 0 0,1 0-1,-1-1 1,0 1 0,1-1 0,-1 0 0,0 0-1,3-1 1,3-2 35,-1 0 0,-1 0-1,1-1 1,-1 0 0,0-1 0,0 1 0,0-1-1,-1 0 1,0 0 0,0-1 0,0 1-1,-1-1 1,0 0 0,4-10 0,-2 4 42,-1 0 1,-1 0 0,0 0 0,0 0-1,-1-1 1,-1 1 0,2-23-1,-14 44 16,1 5-79,2 1 1,0 1-1,1-1 1,0 1-1,1 1 1,1-1-1,0 0 1,1 1-1,-1 20 1,4-35-11,0 0 0,-1 0 0,1 0 0,0 0 0,0 0 0,0 0 0,0 0 0,0 0 0,0-1 0,0 1 0,1 0 0,-1 0 0,0 0 0,0 0 0,1 0 0,-1 0 0,1 0 0,-1-1 0,1 1 0,-1 0 0,1 0 0,0 1 0,0-2 3,0 0 0,0 0 1,0 1-1,-1-1 0,1 0 0,0 0 0,0 0 1,0 0-1,-1 0 0,1 0 0,0 0 0,0 0 1,0-1-1,0 1 0,-1 0 0,1 0 0,0-1 0,0 1 1,1-1-1,34-28 198,-8-5-30,-23 25-446,1 1 1,0 1 0,0-1 0,1 1 0,0 0-1,0 1 1,10-7 0,-15 12-221,-1 1-1,0-1 1,1 1-1,-1 0 1,0-1-1,1 1 1,-1 0-1,0 0 1,1 0-1,-1 0 1,1 0 0,-1 0-1,1 0 1,1 1-1,0-1-1553,4 1-2155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11755,'-4'8'1297,"-4"12"-793,0 1-1,2-1 1,1 1-1,0 0 0,1 1 1,2-1-1,0 1 1,1 0-1,3 29 0,-2-51-501,0 1-1,0 0 0,0 0 0,0-1 0,1 1 0,-1 0 0,0-1 0,0 1 0,1 0 0,-1-1 0,0 1 0,1-1 1,-1 1-1,1 0 0,-1-1 0,1 1 0,-1-1 0,1 1 0,-1-1 0,1 1 0,-1-1 0,1 0 0,-1 1 0,1-1 1,0 0-1,-1 1 0,1-1 0,0 0 0,-1 0 0,1 0 0,0 1 0,0-1 0,-1 0 0,1 0 0,0 0 0,-1 0 1,1 0-1,0 0 0,0-1 0,-1 1 0,1 0 0,0 0 0,-1 0 0,1-1 0,0 1 0,-1 0 0,1-1 0,-1 1 1,1 0-1,0-1 0,0 0 0,38-25 278,-31 20-198,-7 5-90,-1 1 0,1-1 0,-1 1 0,1 0 1,-1-1-1,1 1 0,0 0 0,-1-1 0,1 1 0,0 0 0,-1 0 1,1-1-1,0 1 0,-1 0 0,1 0 0,0 0 0,-1 0 0,1 0 1,0 0-1,-1 0 0,1 0 0,0 0 0,0 1 0,-1-1 0,1 0 1,0 0-1,-1 1 0,1-1 0,0 1 0,9 21 13,-8 43 304,-2-49-253,8 32 39,-8-47-81,1-1-1,-1 1 1,0-1-1,0 1 1,1 0 0,-1-1-1,0 1 1,1-1 0,-1 1-1,0-1 1,1 1-1,-1-1 1,1 1 0,-1-1-1,1 1 1,-1-1 0,1 0-1,0 1 1,-1-1-1,1 0 1,-1 1 0,1-1-1,0 0 1,0 0 0,1 0 41,-1 0 1,0-1 0,0 1 0,0-1 0,1 1 0,-1-1 0,0 0 0,0 1-1,0-1 1,0 0 0,0 0 0,0 0 0,0 0 0,0 0 0,0 0 0,-1 0 0,1 0-1,0-2 1,15-20 245,-2 0 0,-1-1 0,-1-1 0,12-36 0,-22 58-2135,-1 14 966,0 17-1631,4-14-2038,5-5-806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6822,'-6'8'4277,"1"-3"-3789,-22 30 1326,25-33-1639,1 1 0,-1-1 0,1 1 0,-1-1 0,1 1 0,0 0 0,0 0 0,0-1 0,1 1 0,-1 0 0,1 0 0,-1 0 0,1 0 0,0 3 0,2-5-104,0 0 1,0-1-1,0 1 0,0-1 1,0 0-1,0 1 0,0-1 1,0 0-1,0 0 0,0-1 1,0 1-1,0 0 1,0-1-1,0 1 0,-1-1 1,1 1-1,0-1 0,2-1 1,-1 0-20,-1 0 0,0 0 1,0 0-1,0-1 0,0 1 1,0 0-1,0-1 0,-1 1 1,1-1-1,-1 0 0,0 1 1,0-1-1,0 0 0,0 0 0,0 0 1,-1 0-1,1-4 0,0 6-122,-1-1 0,0 1 0,0 0 0,0-1-1,0 1 1,0 0 0,0 0 0,-1-1-1,1 1 1,0 0 0,0 0 0,-1-1-1,1 1 1,-1 0 0,1 0 0,-1 0 0,0 0-1,0 0 1,1 0 0,-1 0 0,0 0-1,0 0 1,0 0 0,0 0 0,0 0-1,0 0 1,0 1 0,0-1 0,0 0 0,0 1-1,0-1 1,-1 1 0,1-1 0,0 1-1,0 0 1,-1 0 0,1-1 0,0 1-1,0 0 1,-3 0 0,2 4-2405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82 119 6790,'33'-37'7063,"-34"32"-2611,-11 4-2280,-13 5-1327,20-1-810,0 1 0,0 0 0,0 0 0,1 0 0,0 0 0,-1 1 0,1 0 0,1-1 0,-1 2 0,1-1 0,0 0 1,0 1-1,-2 6 0,1-2 55,0 0 0,1 1 0,1-1 0,0 1 0,0-1 0,1 20 0,0-29-90,1 0-1,0 0 1,0 0 0,0 0 0,0 0 0,1 0 0,-1 0 0,0 0 0,0 0 0,1 0 0,-1 0 0,0 0 0,1 0 0,-1 0 0,1 0 0,-1 0 0,1-1-1,0 1 1,-1 0 0,1 0 0,0 0 0,0-1 0,-1 1 0,1 0 0,0-1 0,0 1 0,0-1 0,0 1 0,0-1 0,0 1 0,0-1 0,0 0 0,0 0 0,0 1-1,0-1 1,0 0 0,0 0 0,0 0 0,0 0 0,0 0 0,0 0 0,0 0 0,0 0 0,0-1 0,0 1 0,0 0 0,0-1 0,0 1 0,1-1 0,3-1 58,0 1 0,0-1 1,-1-1-1,1 1 1,-1-1-1,1 1 1,-1-1-1,8-7 1,68-95 394,-80 105-459,1-1-1,0 0 0,-1 0 1,1 1-1,0-1 0,0 0 1,0 1-1,-1-1 0,1 0 1,0 1-1,0 0 0,0-1 0,0 1 1,0-1-1,0 1 0,0 0 1,2 0-1,7 9 13,-2 36 184,-3-19-95,-5-26-89,1 0 0,-1 0 0,1 0 0,-1 0 0,1 0 0,-1 0-1,0 0 1,1 0 0,-1 0 0,1-1 0,-1 1 0,1 0 0,-1 0-1,0 0 1,1-1 0,-1 1 0,0 0 0,1 0 0,-1-1 0,0 1 0,1 0-1,-1-1 1,0 1 0,0 0 0,1-1 0,-1 1 0,0-1 0,0 1-1,0 0 1,0-1 0,1 1 0,-1-1 0,0 1 0,0 0 0,0-1 0,0 0-1,8-18 462,-3-2-144,11-32-71,-11 41-379,-2 23-215,-4-7 330,1 0 0,1-1-1,-1 1 1,0 0 0,1 0-1,0-1 1,0 1 0,0 0-1,0-1 1,0 1 0,1-1-1,0 1 1,3 4 0,-4-7 8,1 0 0,-1 1 0,1-1 0,0 0 1,-1 0-1,1 0 0,0 0 0,0-1 0,0 1 1,0 0-1,0-1 0,0 1 0,-1-1 0,1 0 1,0 1-1,0-1 0,0 0 0,0 0 0,0-1 1,0 1-1,0 0 0,0-1 0,0 1 0,0-1 1,0 1-1,0-1 0,0 0 0,2-2 0,2 0 57,-1 0 0,1-1-1,-1 0 1,0 0-1,0 0 1,-1 0 0,1-1-1,-1 0 1,0 0-1,0 0 1,4-8-1,31-64 561,-49 139-650,8-53 20,1 1 0,-1-1 0,1 0 0,1 1 0,1 12 1,-1-21 14,0 1 1,0-1-1,0 0 1,1 0-1,-1 1 1,0-1-1,1 0 1,-1 1-1,1-1 1,0 0-1,-1 0 1,1 0-1,0 0 1,0 0-1,0 0 1,0 0-1,0 0 1,0 0-1,0 0 1,0 0 0,0-1-1,0 1 1,0 0-1,0-1 1,1 1-1,-1-1 1,0 1-1,0-1 1,1 1-1,-1-1 1,0 0-1,1 0 1,-1 0-1,0 0 1,1 0-1,-1 0 1,0 0-1,1 0 1,-1 0-1,0-1 1,1 1 0,-1-1-1,0 1 1,0-1-1,1 1 1,1-2-1,3-1 35,0 0 0,0-1 0,0 0 0,-1 0 0,1 0 0,-1-1 0,0 0 1,0 0-1,0 0 0,-1-1 0,7-10 0,1-2 20,-1 0-1,13-32 1,-19 36-29,0-2-41,-3 25-96,-7 124 219,5-132-107,0-1-1,0 0 0,0 1 1,0-1-1,0 1 0,1-1 1,-1 0-1,0 0 0,0 1 1,0-1-1,0 0 0,1 1 1,-1-1-1,0 0 0,0 0 1,1 1-1,-1-1 0,0 0 1,0 0-1,1 1 0,-1-1 1,0 0-1,1 0 0,-1 0 1,0 0-1,1 0 0,-1 1 1,0-1-1,1 0 1,-1 0-1,0 0 0,1 0 1,-1 0-1,0 0 0,1 0 1,-1 0-1,0 0 0,1 0 1,-1 0-1,0-1 0,1 1 1,-1 0-1,0 0 0,1 0 1,-1 0-1,0 0 0,1-1 1,-1 1-1,0 0 0,0 0 1,1-1-1,-1 1 0,0 0 1,0 0-1,1-1 0,-1 1 1,0 0-1,0-1 0,0 1 1,0 0-1,1-1 0,18-18-1747,-17 15 632,-1-1 0,1 1 0,-1-1 0,0 0 0,0 1 0,0-1-1,0-8 1,0-16-7824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17008,'0'0'5125,"60"17"-8616,-36-16-833,0 2-993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11627,'0'0'1468,"-3"10"139,2-4-1592,-4 13 1180,1 1-1,1-1 1,-1 35 0,4-54-1190,0 1 0,0-1 1,0 1-1,0 0 0,0-1 0,0 1 1,1-1-1,-1 1 0,0-1 0,0 1 1,1-1-1,-1 1 0,0-1 0,1 1 1,-1-1-1,0 1 0,1-1 0,-1 0 1,1 1-1,-1-1 0,1 1 0,-1-1 1,1 0-1,-1 0 0,1 1 0,-1-1 1,1 0-1,-1 0 0,2 1 0,23-1 110,21-13 45,-40 10-180,-1 1-1,1 0 0,-1 0 1,1 1-1,-1 0 0,1 0 1,0 0-1,-1 1 1,8-1-1,-12 2 18,1-1-1,-1 0 1,1 1 0,-1-1-1,1 1 1,-1-1 0,1 1-1,-1 0 1,1 0 0,-1-1 0,0 1-1,1 0 1,-1 0 0,0 0-1,0 1 1,0-1 0,0 0-1,0 0 1,0 1 0,0-1-1,0 0 1,-1 1 0,1-1-1,0 1 1,-1-1 0,1 1-1,-1-1 1,0 1 0,1-1-1,-1 1 1,0 0 0,0-1 0,0 1-1,0-1 1,-1 4 0,1 0 211,0 1 0,0 0 0,-1-1 0,0 1 0,-1-1 0,1 1 0,-1-1 0,0 1 0,0-1 0,-1 0 0,1 0 0,-1 0 1,0 0-1,-1-1 0,1 1 0,-1-1 0,0 0 0,0 0 0,0 0 0,0-1 0,-1 1 0,0-1 0,-8 4 0,9-5-461,-1 0 0,1 0-1,-1-1 1,0 0 0,0 0-1,1 0 1,-1-1 0,0 1-1,0-1 1,0 0 0,-6-2-1,-5-1-4198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172 147 8072,'0'0'747,"7"-11"-26,2 0-528,29-39 2492,-35 45-1989,0 0 1,0 1 0,-1-1-1,0 0 1,0 0-1,0-1 1,0 1 0,-1 0-1,2-11 1,-3 15-601,-1 0-1,1 0 1,0 1 0,-1-1 0,1 0 0,-1 0 0,1 1-1,-1-1 1,1 1 0,-1-1 0,1 0 0,-1 1 0,0-1 0,1 1-1,-1-1 1,0 1 0,1 0 0,-1-1 0,0 1 0,0 0 0,1-1-1,-1 1 1,0 0 0,0 0 0,0 0 0,1 0 0,-1 0-1,0 0 1,0 0 0,0 0 0,0 0 0,1 0 0,-1 0 0,0 0-1,0 1 1,0-1 0,-35 8 287,21 0-353,1 1 0,0 1-1,0 0 1,1 1 0,0 0 0,0 1 0,2 1 0,0 0 0,0 0 0,1 1 0,0 0-1,2 1 1,0 0 0,-9 22 0,16-34-34,0-1-1,0 1 1,0-1 0,1 0-1,-1 1 1,1 0 0,0-1-1,0 1 1,0-1 0,0 1-1,0-1 1,0 1 0,0 0-1,1-1 1,1 5-1,-1-6-33,0 1-1,-1-1 0,1 0 0,0 0 0,0 0 0,0 0 1,0 0-1,0 0 0,0-1 0,1 1 0,-1 0 0,0 0 1,0-1-1,1 1 0,-1-1 0,0 1 0,0-1 0,1 0 1,-1 1-1,1-1 0,1 0 0,4 0-271,0 0 0,0-1 0,0 0 0,0 0-1,0 0 1,0-1 0,0 0 0,-1-1 0,12-5 0,30-18-3352,2-4-2226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112 324 10186,'0'0'10201,"-10"3"-10201,5-1 40,-1 0 0,1 0-1,0 1 1,0 0 0,0 0-1,0 0 1,0 1 0,1 0-1,-1 0 1,1 0 0,0 0 0,0 0-1,1 1 1,-1 0 0,1 0-1,0 0 1,0 0 0,1 0-1,0 1 1,-1-1 0,2 1-1,-3 11 1,1-8 35,0 1-1,1 0 0,1 0 1,0 0-1,0 0 1,1 11-1,0-19-69,0 0 0,0 0 0,1-1-1,-1 1 1,1-1 0,-1 1 0,1 0 0,-1-1-1,1 1 1,0-1 0,0 1 0,0-1 0,0 0-1,0 1 1,0-1 0,0 0 0,3 2 0,-2-2-4,0 0 0,0 0-1,0 0 1,0-1 0,0 1 0,0-1 0,0 0 0,0 1 0,0-1 0,0 0 0,0 0-1,0 0 1,1 0 0,-1-1 0,0 1 0,0-1 0,0 1 0,2-2 0,4-1 95,1-1 0,-1 0 0,-1-1 0,1 0 1,-1 0-1,1-1 0,-2 1 0,1-2 0,-1 1 1,1-1-1,8-13 0,1-2 318,-1-1 0,20-40 1,-29 52-258,-1-1 1,0 0-1,-1 0 1,0-1-1,-1 1 1,0-1-1,2-20 1,-5 32-156,0 1 0,0 0 1,0 0-1,0 0 1,0-1-1,0 1 0,0 0 1,0 0-1,0 0 1,0 0-1,0-1 1,0 1-1,0 0 0,0 0 1,0 0-1,0 0 1,0-1-1,0 1 1,0 0-1,0 0 0,0 0 1,0 0-1,0-1 1,0 1-1,-1 0 0,1 0 1,0 0-1,0 0 1,0-1-1,0 1 1,0 0-1,-1 0 0,1 0 1,0 0-1,0 0 1,0 0-1,0 0 0,0 0 1,-1 0-1,1 0 1,0-1-1,0 1 1,0 0-1,-1 0 0,1 0 1,0 0-1,0 0 1,0 0-1,0 0 1,-1 0-1,1 0 0,0 1 1,-11 8-90,-8 14-115,14-12 189,0 0 0,0 0 0,1 0 0,0 1 0,1-1 0,0 1 0,1 0 0,-1 22 0,3-33 10,0-1 0,0 1 1,0 0-1,0-1 0,1 1 0,-1 0 0,0-1 1,0 1-1,1-1 0,-1 1 0,0 0 0,1-1 1,-1 1-1,0-1 0,1 1 0,-1-1 0,1 1 1,-1-1-1,1 1 0,-1-1 0,1 1 0,-1-1 1,1 0-1,0 1 0,-1-1 0,1 0 1,0 0-1,-1 1 0,1-1 0,0 0 0,-1 0 1,1 0-1,0 0 0,-1 0 0,1 0 0,0 0 1,-1 0-1,1 0 0,0 0 0,-1 0 0,1 0 1,0-1-1,-1 1 0,1 0 0,0 0 0,-1-1 1,2 0-1,32-16 105,-15 1-48,-2 0 0,0-2 0,-1 0 0,-1 0 1,0-2-1,19-35 0,-39 97-204,2-30 142,-1 0 8,0 0-1,1 1 1,0 0 0,1 0 0,0 0 0,1 0-1,1 0 1,0 0 0,2 16 0,-2-28 2,1 0-1,-1 0 1,0-1 0,0 1-1,1 0 1,-1 0 0,0 0 0,1-1-1,-1 1 1,1 0 0,-1-1 0,1 1-1,-1 0 1,1-1 0,0 1 0,-1-1-1,1 1 1,0-1 0,-1 1 0,1-1-1,0 1 1,0-1 0,-1 0 0,1 1-1,0-1 1,0 0 0,0 0-1,0 1 1,26-9 299,-20 4-169,-1 0 0,0-1 0,1 0 0,-2 0-1,9-8 1,3-10-22,-1 0 0,-1-1 0,-1-1 0,16-38 0,-37 79-327,-3 2 165,2 1 0,0 0 0,1 1 0,1-1-1,1 1 1,-5 40 0,10-59 41,0-1 0,0 1 0,1-1 0,-1 1 0,0-1 0,0 1 0,1-1 0,-1 1 0,0-1 0,1 0 0,-1 1 0,1-1 0,-1 0 0,0 1 0,1-1 0,-1 0 0,1 1 0,-1-1 0,1 0 0,-1 0 0,1 0 0,-1 1 0,1-1 1,-1 0-1,1 0 0,-1 0 0,1 0 0,-1 0 0,1 0 0,-1 0 0,1 0 0,-1 0 0,1 0 0,-1 0 0,1 0 0,-1-1 0,1 1 0,-1 0 0,1 0 0,-1 0 0,1-1 0,-1 1 0,1 0 0,-1-1 0,0 1 0,1 0 0,0-1 0,23-13-76,-14 4-65,-7 7 51,-1 0 0,1 0 0,0 0 0,1 0-1,-1 1 1,0-1 0,8-3 0,-5 12-1741,-6-5 1762,1 0 0,-1 0 0,1 0 0,0 0 0,-1 0 0,1-1 0,0 1 0,0 0 0,-1 0 0,1-1-1,0 1 1,0 0 0,0-1 0,0 1 0,0-1 0,0 0 0,0 1 0,0-1 0,0 1 0,1-1 0,4-2 129,-1 0 0,1 0 1,-1 0-1,0-1 0,0 0 0,0 0 0,-1 0 0,1 0 0,-1-1 1,1 0-1,-1 0 0,0 0 0,3-5 0,14-11 85,18-14 82,61-66 1,-87 85-4,-2 0-1,1-1 1,-2 0 0,0-1 0,-1 0 0,-1-1 0,12-36-1,-19 53-198,0 0-1,-1 0 0,1 0 0,-1-1 0,1 1 0,-1 0 0,0 0 0,1-1 0,-1 1 0,0 0 0,0-1 0,0 1 0,0 0 1,0-1-1,0 1 0,-1 0 0,1 0 0,0-1 0,-1 1 0,1 0 0,-1 0 0,1-1 0,-1 1 0,1 0 0,-2-2 0,0 3 8,1-1 0,-1 1 0,1 0-1,0 0 1,-1 0 0,1 0 0,-1 1-1,1-1 1,-1 0 0,1 1 0,0-1-1,-1 0 1,1 1 0,0 0 0,0-1-1,-1 1 1,1 0 0,-2 1-1,-9 6 96,1 0-1,1 1 1,-18 17-1,16-11-26,0 1-1,0 0 1,2 0-1,0 1 1,0 0 0,2 1-1,0 0 1,2 0-1,-1 1 1,2 0-1,1 0 1,0 0-1,2 1 1,0-1 0,1 1-1,1 19 1,1-35-209,-1-1 0,1 0 0,0 0 0,-1 1 1,2-1-1,-1 0 0,0 0 0,1 0 0,-1 0 1,1 0-1,0 0 0,0-1 0,0 1 0,0-1 0,0 1 1,1-1-1,-1 0 0,1 0 0,0 0 0,-1 0 1,1 0-1,0 0 0,0-1 0,0 0 0,0 1 0,6 0 1,-5-1-134,0 0 0,1 0 0,-1-1-1,0 0 1,1 0 0,-1 0 0,1 0 0,-1-1 0,0 0 0,1 0 0,-1 0 0,0 0 0,0-1 0,0 1 0,0-1 0,0 0 0,0 0 0,0-1 0,5-4 0,19-20-4343,-2-5-1090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1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3162 95 5029,'-120'-29'810,"0"5"1,-2 5-1,-1 5 1,0 6-1,-135 8 1,179 8-744,-1 3 0,2 4 0,-77 26-1,-227 90 1,234-77-6,-297 128 403,379-149-405,3 3 0,0 3-1,3 3 1,-86 75 0,95-67 7,1 1 1,3 3-1,3 2 0,1 2 0,4 1 1,2 2-1,2 2 0,4 1 0,2 1 1,3 2-1,3 1 0,3 0 0,3 2 1,3 0-1,3 0 0,-3 142 1,16-177-55,1 0 1,2 0 0,2-1 0,1 1 0,1-2 0,2 1 0,30 63 0,13 4 63,73 105 0,-32-56-97,141 211-11,-200-312 15,3-3 1,2-1-1,2-2 0,1-2 0,57 40 0,-24-30 33,3-5-1,1-2 1,2-4-1,2-4 1,1-4-1,1-3 1,2-5 0,1-3-1,0-4 1,1-4-1,175 2 1,-193-18 35,0-4-1,-1-2 1,0-4 0,-1-3-1,-1-3 1,116-48 0,-40 2 134,271-168 1,-270 136-166,-4-5-1,-6-7 1,-4-6 0,-5-5 0,-5-6-1,-6-5 1,-6-5 0,-7-5 0,169-298-1,-240 376-15,-3-1 0,-3-2 0,29-109 0,-49 151 14,-2 0 0,-1-1 0,-1 1 0,-1-1 0,-1 0 0,-1 0 0,-1 1 0,-2-1 0,0 0-1,-2 1 1,0 0 0,-2 0 0,-17-42 0,5 31 95,-2 0 0,-2 1 0,0 2 0,-3 0 0,0 1 0,-2 2-1,-2 1 1,0 1 0,-41-27 0,4 9 153,-1 3 1,-2 3-1,-130-51 0,93 52-188,-2 4-1,-1 5 0,-224-29 1,154 42-527,-323 14 1,319 19-917,1 8 0,-209 55 1,141-18-1888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106 168 9033,'0'-1'139,"0"1"0,0 0 0,0 0 0,0 0 0,0 0 0,0 0 0,0 0 0,0-1 0,0 1 0,0 0 0,0 0 0,0 0 0,0 0 0,0 0 0,0-1 0,0 1 1,0 0-1,0 0 0,0 0 0,0 0 0,0 0 0,0 0 0,0-1 0,0 1 0,0 0 0,-1 0 0,1 0 0,0 0 0,0 0 0,0 0 0,0 0 0,0 0 0,0-1 0,0 1 1,-1 0-1,1 0 0,0 0 0,0 0 0,0 0 0,0 0 0,0 0 0,0 0 0,-1 0 0,1 0 0,0 0 0,0 0 0,0 0 0,0 0 0,0 0 0,-1 0 0,1 0 0,0 0 1,0 0-1,0 0 0,0 0 0,0 0 0,0 0 0,-1 0 0,-9 9 1638,-8 15-1973,8-10 238,1 1 0,1 1 0,0-1 0,1 1 1,0 1-1,1-1 0,1 1 0,1 0 0,-3 28 1,6-44-37,1 0 0,0 0 0,0 1 0,0-1 1,0 0-1,0 0 0,0 0 0,0 0 0,0 1 0,0-1 1,1 0-1,-1 0 0,0 0 0,1 0 0,-1 0 1,1 0-1,-1 0 0,1 0 0,0 0 0,-1 0 1,1 0-1,0 0 0,0 0 0,0 0 0,-1-1 1,1 1-1,0 0 0,0 0 0,0-1 0,0 1 1,0-1-1,0 1 0,1-1 0,-1 0 0,0 1 0,0-1 1,0 0-1,0 0 0,0 0 0,1 1 0,-1-1 1,0 0-1,2-1 0,2 0 84,-1 1 1,0-1-1,0-1 0,0 1 1,0-1-1,0 1 0,0-1 0,0 0 1,-1-1-1,1 1 0,3-4 0,30-31 311,-2-2-1,-1-1 1,-3-2-1,-1-1 0,-2-1 1,36-78-1,-55 96-151,-20 33 80,-24 38 81,26-32-394,-10 16 292,-21 39 0,35-60-257,2 1-1,-1 0 1,1-1-1,0 1 1,1 0-1,0 1 1,0-1-1,1 0 0,0 19 1,1-26-50,1 0 0,-1 1 0,1-1 0,0 0 0,0 0 0,0 0 0,0 0 0,0 0 0,1 0 0,-1 0-1,0 0 1,1 0 0,0-1 0,-1 1 0,1-1 0,0 1 0,0-1 0,0 0 0,0 1 0,0-1 0,0 0 0,0 0 0,0 0 0,0-1 0,3 1 0,29 8-2133,-4-5-5082,-14-4-4312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18 4805,'-4'-5'7304,"4"14"-3254,-10 135 153,1-37-2971,9-107-1229,0 1 0,0-1 0,0 1 0,0-1 0,0 1 0,0 0 0,0-1 0,0 1 0,0-1 0,0 1 0,0-1 0,0 1 0,0 0 0,0-1 0,1 1 0,-1-1 0,0 1-1,0-1 1,1 1 0,-1-1 0,0 1 0,1-1 0,-1 1 0,1-1 0,-1 0 0,0 1 0,1-1 0,-1 1 0,1-1 0,-1 0 0,1 0 0,-1 1 0,2-1 0,19-6 209,18-23 639,-15 3-469,-1-1 1,-1-1 0,-1-1 0,-2 0 0,-1-2 0,21-48-1,-41 102-218,0 0-1,3 29 1,-1-30-142,0-22-27,-1 1 0,1 0 0,0 0 0,0-1 0,0 1 0,0 0 0,0 0 0,0 0 0,0-1 0,0 1 0,0 0 0,1 0 0,-1 0 0,0-1 0,0 1 0,1 0 0,-1 0 0,0-1 0,1 1 0,-1 0 0,1-1 0,-1 1 1,1 0-1,-1-1 0,1 1 0,0-1 0,-1 1 0,1-1 0,0 1 0,-1-1 0,1 0 0,1 1 0,0-1 2,0 0 1,-1 0-1,1-1 1,0 1-1,0-1 1,-1 1-1,1-1 1,0 0 0,-1 0-1,1 0 1,-1 0-1,1 0 1,2-2-1,45-46 119,-48 48-108,23-33 34,-18 26-31,0-1 0,0 1-1,1 0 1,11-10 0,-17 25-53,1 0 1,-1 0-1,0 0 0,0 0 0,-2 14 0,-1 35 171,1 34-103,1-90-35,0 0 1,0 1-1,0-1 0,0 1 0,0-1 1,0 0-1,1 1 0,-1-1 0,0 1 1,0-1-1,0 0 0,0 1 0,1-1 1,-1 1-1,0-1 0,0 0 0,0 1 0,1-1 1,-1 0-1,0 1 0,1-1 0,-1 0 1,0 0-1,1 1 0,-1-1 0,0 0 1,1 0-1,-1 0 0,1 0 0,-1 1 1,0-1-1,1 0 0,-1 0 0,1 0 1,17-6-622,11-17-1338,19-43-5943,-25 26 666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64 106 12204,'0'0'2872,"-8"7"-919,3-3-1707,-27 25 1318,30-28-1447,1 1-1,-1 0 1,0 0-1,1 0 1,-1 0-1,1 0 1,0 1-1,0-1 1,0 0-1,0 1 1,0-1-1,0 1 1,1-1-1,-1 1 1,1-1-1,-1 4 1,2-5-117,-1 0 1,1-1 0,0 1-1,0 0 1,-1-1 0,1 1-1,0-1 1,0 1 0,0-1-1,0 1 1,0-1 0,0 0-1,-1 1 1,1-1-1,0 0 1,0 1 0,0-1-1,0 0 1,0 0 0,0 0-1,0 0 1,0 0 0,0 0-1,0-1 1,0 1 0,2 0-1,28-6 89,-23-2 9,1 1-1,-1-1 1,0 0-1,-1-1 0,0 0 1,0 0-1,-1 0 0,0-1 1,-1 0-1,0 0 0,-1-1 1,0 1-1,0-1 0,-1 0 1,-1 0-1,3-19 0,-6 34 29,0 0-1,0 0 1,0 0-1,0 0 1,-1 0-1,1-1 0,-5 7 1,-2 7-131,7-14 1,-31 95 17,29-89-22,1 0 0,1 0-1,-1 0 1,1 0-1,1 0 1,0 1 0,0-1-1,4 17 1,-4-25 5,0-1 0,0 1 0,0-1 0,0 1 0,0-1 0,0 0 0,1 1 0,-1-1 0,0 1 0,0-1 1,1 1-1,-1-1 0,0 0 0,0 1 0,1-1 0,-1 0 0,0 1 0,1-1 0,-1 0 0,1 1 0,-1-1 0,0 0 0,1 0 0,-1 1 0,1-1 0,-1 0 0,1 0 0,-1 0 1,1 0-1,-1 0 0,1 0 0,-1 0 0,1 0 0,-1 0 0,1 0 0,18-9-101,12-22-561,-16 7-1736,-1 0-1,-2-1 1,0 0 0,16-53 0,-11 23-1933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11691,'0'0'9353,"-3"8"-8574,-12 37-172,2 1-1,2 0 1,3 0-1,-7 92 1,15-138-605,0 0 1,0 1 0,0-1 0,0 1 0,0-1 0,-1 1 0,1-1 0,0 0 0,1 1 0,-1-1 0,0 1 0,0-1 0,0 1 0,0-1 0,0 0-1,0 1 1,0-1 0,1 1 0,-1-1 0,0 0 0,0 1 0,1-1 0,-1 0 0,0 1 0,0-1 0,1 0 0,-1 1 0,0-1 0,1 0 0,-1 0-1,0 1 1,1-1 0,-1 0 0,1 0 0,-1 0 0,0 1 0,2-1 0,15-9 261,13-24 295,-8 6-452,-2-2 1,-1-1-1,-1 0 1,-1-1-1,-2-1 1,20-65-1,-33 87-1501,-7 15-776,-12 32-3762,3-8-165,0-7-336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9769,'0'0'1794,"0"49"512,0-23-800,0 3-257,1-2-641,7-5-512,3-7-64,4-7-384,5-8-673,-2-1-160,0-20-1602,-2-5-1280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11371,'0'0'5947,"10"5"-5098,-5-2-699,-3-1-106,0 0 0,0-1 0,0 0 0,1 1 0,-1-1 0,0 0 0,0 0 0,1 0 0,-1-1 0,1 1 0,-1-1-1,1 1 1,-1-1 0,1 0 0,-1 0 0,1 0 0,-1 0 0,1 0 0,0 0 0,-1-1 0,0 1 0,1-1 0,-1 0 0,1 0 0,-1 0 0,0 0 0,1 0 0,2-2 0,2-3 147,0 0-1,0 0 1,0 0 0,0-1 0,-1 0 0,0-1-1,-1 1 1,0-1 0,0 0 0,0 0-1,-1-1 1,-1 1 0,1-1 0,-1 0 0,-1 0-1,1 0 1,-2 0 0,2-10 0,-3 18-165,0 1 1,0 0-1,0-1 1,0 1-1,0-1 1,0 1-1,0 0 1,0-1-1,0 1 1,0-1-1,0 1 1,0 0-1,-1-1 1,1 1-1,0-1 1,0 1-1,0 0 1,0-1-1,-1 1 0,1 0 1,0-1-1,0 1 1,-1 0-1,1 0 1,0-1-1,-1 1 1,1 0-1,0 0 1,-1-1-1,1 1 1,0 0-1,-1 0 1,1 0-1,0 0 1,-1-1-1,0 1 1,-16 6 125,-14 21-345,19-10 262,1 0 1,-14 31-1,22-42 28,0 0-1,1 1 1,-1 0-1,1-1 1,1 1-1,0 0 1,0 0 0,0 0-1,0 0 1,1 0-1,1 10 1,0-16-96,0 0 1,-1 1 0,1-1 0,-1-1-1,1 1 1,0 0 0,0 0-1,0 0 1,-1 0 0,1 0-1,0-1 1,0 1 0,0 0-1,0-1 1,0 1 0,0-1-1,0 1 1,1-1 0,-1 1-1,0-1 1,0 0 0,0 0-1,0 1 1,0-1 0,1 0-1,-1 0 1,2 0 0,36-2-112,-38 2 93,6-1-507,0-1 0,0 1 0,0-1-1,0 0 1,12-7 0,13-11-5898,-8-1-1927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50 9769,'0'0'5344,"-3"-8"-3678,3 6-1606,-1 0 0,0-1 1,1 1-1,-1 0 0,0 0 1,0 0-1,0 0 1,-1 0-1,1 0 0,0 1 1,-1-1-1,1 0 1,-1 1-1,1-1 0,-1 1 1,0-1-1,0 1 1,0 0-1,0 0 0,0 0 1,0 0-1,0 0 1,0 0-1,0 1 0,0-1 1,0 0-1,0 1 0,-1 0 1,1 0-1,0-1 1,0 1-1,-1 1 0,1-1 1,0 0-1,0 0 1,0 1-1,-1 0 0,1-1 1,0 1-1,0 0 1,0 0-1,0 0 0,0 0 1,0 0-1,0 0 1,1 1-1,-4 2 0,-6 5 33,0 2 0,0-1-1,1 1 1,0 1 0,1-1 0,1 2-1,0-1 1,0 1 0,1 0-1,-10 28 1,10-22-10,1 0-1,0 1 1,1 0 0,2 0 0,0 0-1,1 0 1,0 31 0,2-50-81,1 0 0,-1 0 0,0 0 0,1 0 0,-1 0 0,1 0 0,-1 0 0,1 0 0,-1 0 0,1 0 0,0 0-1,-1 0 1,1 0 0,0-1 0,0 1 0,-1 0 0,1-1 0,0 1 0,0 0 0,0-1 0,0 1 0,0-1 0,0 1 0,0-1 0,0 0 0,0 1 0,0-1 0,0 0 0,0 0 0,1 0 0,-1 0 0,0 0 0,0 0 0,0 0 0,0 0 0,0 0 0,0-1 0,0 1 0,0 0 0,0-1 0,0 1-1,0 0 1,2-2 0,4 0 46,0 0 0,0-1 0,-1 0 0,1 0 0,9-7 0,1-3 87,-1-1 0,0 0 0,-1-1 0,18-24 1,-26 30-515,0 0 0,-1 0 0,0-1 0,-1 0 0,0 0 1,0-1-1,-1 1 0,0-1 0,3-21 0,-6 27-3219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13357,'-6'9'1099,"0"0"-886,0 1 1,0 0-1,1 0 0,0 0 0,1 1 0,0-1 0,1 1 0,0 0 0,1 0 0,0 0 0,-1 19 0,4-19-17,-1 0 0,1-1 0,1 0 0,0 1-1,0-1 1,1 0 0,6 14 0,-8-22-171,0 0 0,0 0 1,0 0-1,0 0 1,0 0-1,0 0 0,0 0 1,1 0-1,-1-1 1,1 1-1,-1-1 0,1 1 1,-1-1-1,1 1 1,0-1-1,0 0 0,0 0 1,0 0-1,0 0 1,0 0-1,0-1 0,0 1 1,0 0-1,0-1 1,0 0-1,1 1 0,-1-1 1,0 0-1,0 0 1,0 0-1,1-1 1,-1 1-1,0 0 0,0-1 1,0 1-1,0-1 1,0 0-1,0 0 0,0 0 1,0 0-1,0 0 1,3-2-1,6-6 87,1 1 0,-1-2 0,-1 0 0,0 0 0,14-19 1,-28 60 500,-2-14-595,1 1 0,1 0 0,1 0 0,1 0-1,0 29 1,1-46-23,1-1 0,0 1 0,0 0 0,0-1-1,0 1 1,0 0 0,0-1 0,0 1 0,0-1 0,0 1-1,0 0 1,1-1 0,-1 1 0,0-1 0,0 1-1,0-1 1,1 1 0,-1 0 0,0-1 0,1 1 0,-1-1-1,0 1 1,1-1 0,-1 0 0,1 1 0,-1-1 0,1 1-1,-1-1 1,1 0 0,-1 1 0,1-1 0,-1 0 0,1 0-1,-1 1 1,1-1 0,0 0 0,23-10-40,20-28-119,18-40-2826,-54 67 1685,-1 0 0,0 0-1,-1-1 1,-1 0 0,8-19 0,-23 46 1580,6-9 137,0-1 0,0 1 0,0 0 0,1 1-1,-1-1 1,2 0 0,-1 1 0,1 0 0,-2 8-1,7-16-78,0 0 0,-1 0 0,1 0 0,0-1-1,0 0 1,-1 0 0,1 1 0,2-4-1,10-10 259,-7 8-533,-1 0-1,0-1 1,0 0-1,-1 0 0,0 0 1,5-10-1,-22 43 375,6-14-206,0 1 0,0 0-1,1 0 1,1 1-1,0-1 1,0 1-1,0 18 1,3-31-218,0 1 0,0-1 0,0 0 0,0 1 0,0-1 0,0 0 0,0 1 0,0-1 0,0 0 0,0 1 0,0-1 0,1 0 0,-1 1 0,0-1 0,0 0 0,0 1 0,0-1 0,1 0 0,-1 0 0,0 1 0,0-1 0,1 0 0,-1 0 0,0 1 0,0-1 0,1 0 0,-1 0 0,0 0 0,1 0 0,-1 1 0,0-1 0,1 0 0,-1 0 0,0 0 0,1 0 0,-1 0 0,1 0 0,16-4 186,15-13 114,-26 12-269,30-16-25,-36 21-23,1 0 1,-1-1 0,1 1-1,-1 0 1,1-1 0,-1 1 0,1 0-1,-1 0 1,1 0 0,0 0-1,-1-1 1,1 1 0,-1 0 0,1 0-1,-1 0 1,1 0 0,0 0-1,-1 0 1,1 0 0,-1 1 0,1-1-1,0 0 1,-1 0 0,1 0-1,-1 1 1,1-1 0,-1 0 0,1 0-1,-1 1 1,1-1 0,-1 1-1,1-1 1,-1 0 0,1 1 0,-1-1-1,0 1 1,1-1 0,-1 1-1,0-1 1,1 1 0,-1-1 0,0 1-1,0-1 1,0 1 0,1 0-1,-1-1 1,0 1 0,0-1-1,0 1 1,0 0 0,0-1 0,0 1-1,0 0 1,0 7 36,1 36-40,-5 47 0,3-78 88,0-1-1,-2 0 1,1 0-1,-2 0 1,1 0-1,-2-1 0,1 0 1,-13 22-1,16-32-32,1 0 0,-1 0 0,0 0-1,1 1 1,-1-1 0,0 0 0,0 0-1,0 0 1,0 0 0,0 0 0,0 0-1,0-1 1,0 1 0,0 0 0,-1 0-1,1-1 1,0 1 0,0-1 0,-1 1-1,1-1 1,-3 1 0,3-2-40,1 1 0,-1-1 0,0 0 0,0 1 0,1-1 0,-1 0 0,0 0 0,1 0 0,-1 1 0,0-1 0,1 0 0,-1 0 0,1 0 0,0 0 0,-1 0 0,1 0 0,0 0 0,0 0 0,-1 0 0,1 0 0,0 0 0,0 0 0,0 0 0,0 0 0,0-1 0,1 1 0,-1-1 0,2-19-127,1-1 0,1 0 1,1 1-1,10-31 0,3-9-218,29-160 1666,-54 241-1369,2-1 0,0 1-1,1 0 1,2 0-1,-2 36 1,4-55-34,0 0-1,0 0 0,0 0 1,0 0-1,0 0 1,0 0-1,0 0 1,1 0-1,-1 0 1,0 0-1,1 0 1,-1 0-1,0 0 1,1 0-1,-1 0 0,1 0 1,0 0-1,-1-1 1,1 1-1,0 0 1,-1 0-1,1-1 1,0 1-1,0 0 1,0-1-1,0 1 1,-1-1-1,1 1 0,0-1 1,2 1-1,0 0-486,1-1 1,-1 1-1,1-1 0,0 0 0,-1 0 0,1-1 0,0 1 0,3-1 0,20-6-5258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10890,'-9'4'4212,"5"-1"-3833,-48 26 1258,50-28-1589,0 0-1,1 0 1,-1 1-1,0-1 1,0 1-1,1-1 1,-1 1-1,1-1 1,-1 1-1,1 0 1,0 0-1,0 0 1,0 0-1,0 0 1,0 0-1,0 0 1,0 0-1,1 0 1,-1 0-1,1 0 1,-1 1-1,1-1 1,0 0-1,0 0 1,0 5-1,1-6-42,0-1 0,-1 1-1,1 0 1,0 0 0,0-1 0,-1 1-1,1-1 1,0 1 0,0-1-1,0 1 1,0-1 0,0 1-1,0-1 1,0 0 0,0 0 0,0 1-1,0-1 1,0 0 0,0 0-1,0 0 1,0 0 0,0 0-1,0 0 1,0 0 0,0-1-1,0 1 1,0 0 0,2-1 0,29-9 211,-28 8-224,1 0 1,0 0 0,0 0 0,0 1-1,1 0 1,-1-1 0,0 2-1,0-1 1,1 1 0,-1 0-1,10 1 1,-14-1 4,1 0-1,-1 1 0,0-1 1,0 1-1,1-1 1,-1 1-1,0 0 1,0-1-1,0 1 0,0 0 1,0 0-1,0 0 1,0 0-1,0 0 1,0 0-1,0 0 0,-1 0 1,1 0-1,0 2 1,0 0 23,0 0 0,0-1 0,-1 1-1,1 0 1,-1 0 0,0 0 0,0 0 0,0 0 0,0 0 0,0 0 0,-2 5 0,0 1 251,-1-1 1,0-1 0,-1 1-1,0 0 1,0-1 0,-1 0-1,1 0 1,-2 0 0,-10 12-1,7-10 45,-1 0 0,1 0 0,-2 0 0,1-2 0,-20 12 0,29-18-310,-12 3-483,12-4 340,1 0 1,0 0 0,-1 0 0,1 0 0,0 0 0,-1-1 0,1 1-1,0 0 1,-1 0 0,1-1 0,0 1 0,0 0 0,0 0-1,-1-1 1,1 1 0,0 0 0,0-1 0,0 1 0,-1 0 0,1-1-1,0 1 1,0 0 0,0-1 0,0 1 0,0 0 0,0-1-1,0 1 1,0-1 0,0 1 0,0 0 0,0-1 0,0 1 0,0 0-1,0-1 1,0-19-8384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15246,'0'0'3940,"-2"9"-3876,-6 31-5,8-39-55,0 0 0,1 0 0,-1 0 0,0 0 1,1 0-1,-1 0 0,1 0 0,-1 0 0,1 0 0,-1 0 0,1 0 1,0 0-1,-1 0 0,1 0 0,0 0 0,0-1 0,0 1 0,0 0 1,-1-1-1,1 1 0,0 0 0,0-1 0,0 1 0,0-1 0,1 0 1,-1 1-1,0-1 0,0 0 0,0 1 0,0-1 0,0 0 0,0 0 1,0 0-1,1 0 0,-1 0 0,0 0 0,2-1 0,42-6 373,-34 1-238,0 0-1,0 0 1,0-1 0,0 0 0,17-17-1,18-12-52,-46 35-79,1 1-1,-1 0 1,0 0-1,0 0 1,1-1 0,-1 1-1,0 0 1,1 0-1,-1 0 1,1 0 0,-1-1-1,0 1 1,1 0-1,-1 0 1,0 0 0,1 0-1,-1 0 1,0 0-1,1 0 1,-1 0 0,1 0-1,-1 0 1,0 0-1,1 1 1,-1-1 0,0 0-1,1 0 1,-1 0-1,0 0 1,1 0 0,-1 1-1,0-1 1,1 0-1,-1 0 1,0 1 0,0-1-1,1 1 1,5 18 389,-6 36 201,0-41-640,-1-12 41,1 0-1,0 0 1,0-1 0,1 1-1,-1 0 1,0 0-1,1 0 1,-1 0 0,1 0-1,-1 0 1,1-1 0,0 1-1,0 0 1,-1-1-1,2 1 1,-1 0 0,0-1-1,0 1 1,0-1 0,1 0-1,-1 1 1,3 1-1,-2-2 7,-1-1-1,1 0 0,0 1 0,0-1 0,0 0 0,-1 0 0,1 0 0,0 0 1,0 0-1,0 0 0,0 0 0,-1 0 0,1-1 0,0 1 0,0-1 0,-1 0 1,1 1-1,0-1 0,-1 0 0,1 0 0,-1 0 0,1 0 0,-1 0 1,0 0-1,2-2 0,7-5-398,0-1 0,-1 0 1,0 0-1,8-13 0,-14 17-793,0 0 0,0 1 0,0-1 0,-1 0 0,1 0 0,-1-1 0,1-6 0,-2 3-3974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4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75 5541,'0'0'8963,"-7"10"-8541,-19 33-182,26-42-236,-1 0 0,1 0 0,0 0 0,-1 0 0,1 0 0,0 0-1,0 0 1,0 0 0,0 0 0,0 1 0,0-1 0,0 0 0,0 0 0,0 0 0,1 0-1,-1 0 1,0 0 0,1 0 0,-1 0 0,1 0 0,-1 0 0,1-1 0,-1 1-1,1 0 1,0 0 0,-1 0 0,1 0 0,0-1 0,0 1 0,-1 0 0,1-1-1,0 1 1,0-1 0,0 1 0,0-1 0,0 1 0,0-1 0,0 0 0,0 1-1,0-1 1,1 0 0,46 11 22,-44-11-12,28 4 13,-1-3 0,1 0 0,0-2 0,0-2 0,34-6 0,159-45 56,-7 1 25,-150 43-132,0 3 0,133 5 0,135 37 42,-128-9 113,289 1 0,164-41 1701,302 5-290,-830 13-1484,520 12 74,0-42-93,-306-11-17,211-17 42,-2 47-27,-445 18-657,138 33 1,35 5-1661,-238-44 1717,0-3-1,0-1 1,0-2-1,58-10 0,16-17-5004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14221,'0'0'6791,"3"46"-15952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77 8264,'-1'0'80,"0"0"1,0 0-1,1 0 0,-1 0 1,0 0-1,0 0 0,0 0 1,0 0-1,1 0 0,-1 0 1,0-1-1,0 1 0,0 0 1,1-1-1,-1 1 1,0 0-1,1-1 0,-1 1 1,0-1-1,1 1 0,-1-1 1,0 1-1,1-1 0,-1 0 1,1 1-1,-1-1 0,1 0 1,-1 1-1,1-1 1,0 0-1,-1 0 0,1 1 1,0-1-1,-1 0 0,1 0 1,0 0-1,0-1 0,0-1 272,0 1 0,1-1 0,-1 1 0,1 0 0,0-1 0,0 1 0,0-1 0,0 1 0,0 0 0,0 0 0,0 0 0,1 0 0,1-3 0,-1 3 0,0 0 1,-1 0-1,1 0 1,0 0-1,0 1 1,1-1-1,-1 0 1,0 1 0,1-1-1,-1 1 1,0 0-1,6-2 1,-7 3-290,0 0 0,0 0 0,0 0 0,0 0 0,1 0 1,-1 0-1,0 0 0,0 0 0,0 0 0,0 1 0,0-1 0,1 0 1,-1 1-1,0-1 0,0 1 0,0-1 0,0 1 0,0 0 0,0-1 1,0 1-1,-1 0 0,1-1 0,0 1 0,0 0 0,0 0 0,-1 0 1,1 0-1,0 0 0,-1 0 0,1 0 0,0 1 0,4 10-30,-1 1 1,0-1-1,0 1 0,1 14 0,-2-15 1,-1 1 0,2-1 0,0 0 1,8 20-1,-11-31 15,0 1 1,0-1 0,0 1 0,0-1 0,0 1 0,0-1 0,0 0-1,1 1 1,-1-1 0,1 0 0,-1 0 0,0 0 0,1 0 0,0 0-1,-1 0 1,1-1 0,-1 1 0,1 0 0,0-1 0,0 0 0,-1 1-1,1-1 1,0 0 0,0 0 0,0 0 0,-1 0 0,1 0 0,0 0-1,0 0 1,-1-1 0,1 1 0,0 0 0,0-1 0,-1 0-1,1 1 1,0-1 0,-1 0 0,1 0 0,-1 0 0,1 0 0,-1 0-1,0 0 1,3-3 0,6-4 386,0-1 0,-1 0-1,-1 0 1,13-17 0,-14 17-313,-3 5-85,0-1 0,-1 1 0,1-1 0,-1 0 0,0 0 0,4-9 0,-7 15-176,0 0 0,0 0 0,0 0-1,0 0 1,0 0 0,0 0 0,0 0 0,1 0-1,-1 0 1,0 0 0,1-1 0,-1 1-1,1 0 1,-1 0 0,0 0 0,1 0-1,0-1 1,-1 1 0,1 0 0,0 0 0,-1-1-1,1 1 1,0-1 0,0 1 0,-1-1-1,1 1 1,0-1 0,0 1 0,1 0-1,-1-1-288,0 0-1,0 0 1,0 0-1,0 0 1,0 0 0,0 0-1,0 0 1,0-1-1,0 1 1,0 0-1,0 0 1,0-1-1,0 1 1,0-1-1,-1 1 1,1-1-1,0 1 1,0-1-1,0 1 1,-1-1-1,1 0 1,0 1-1,0-1 1,-1 0-1,1 0 1,-1 1-1,2-3 1,9-18-9385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63 16784,'0'0'1169,"-8"-7"267,5 5-1339,-6-6 457,-2 0 0,1 1 0,-1 0 0,-12-6 0,19 12-518,1-1 0,0 1 1,-1-1-1,1 1 1,-1 0-1,1 1 1,-1-1-1,1 0 1,-1 1-1,0 0 0,1 0 1,-1 0-1,0 0 1,1 1-1,-1-1 1,1 1-1,-1 0 1,1 0-1,-1 0 1,1 1-1,-1-1 0,-4 4 1,-1 3-57,0-1 0,1 1-1,0 1 1,1 0 0,-1 0 0,2 0 0,0 1 0,-6 12 0,7-15 47,2 1 1,-1 0-1,1 0 1,0 0-1,1 0 1,0 1-1,0-1 1,1 1 0,0-1-1,1 1 1,0 14-1,0-22-24,1 0 0,-1 0 0,1 0 0,-1 0 0,1 0 0,-1 0 0,1 0 0,0 0 0,-1 0 0,1 0 0,0 0 0,0 0 0,0-1 0,0 1 0,-1 0-1,1-1 1,0 1 0,0 0 0,0-1 0,1 0 0,-1 1 0,0-1 0,0 1 0,0-1 0,0 0 0,0 0 0,0 0 0,1 0 0,-1 0 0,0 0 0,0 0 0,0 0 0,0 0 0,1 0-1,-1 0 1,0-1 0,0 1 0,0-1 0,0 1 0,1-1 0,5-1 125,0-1-1,0 1 1,-1-1-1,1-1 1,7-4-1,3-4 109,-1-2 0,-1 0 0,0 0 0,15-20-1,-24 27-157,-1 1 0,0-1 1,0-1-1,0 1 0,-1-1 0,0 1 0,-1-1 0,0 0 0,0-1 0,-1 1 0,0 0 0,2-16 1,-4 24-84,0 0 1,0 0-1,0 0 1,0-1-1,0 1 1,0 0 0,0 0-1,0 0 1,0 0-1,0 0 1,0 0-1,0-1 1,0 1-1,0 0 1,0 0 0,0 0-1,0 0 1,0 0-1,0 0 1,0 0-1,0-1 1,0 1 0,0 0-1,0 0 1,-1 0-1,1 0 1,0 0-1,0 0 1,0 0-1,0 0 1,0 0 0,0-1-1,0 1 1,0 0-1,-1 0 1,1 0-1,0 0 1,0 0 0,0 0-1,0 0 1,0 0-1,0 0 1,-1 0-1,1 0 1,0 0-1,0 0 1,0 0 0,0 0-1,0 0 1,0 0-1,-1 0 1,1 0-1,0 0 1,0 0 0,0 0-1,0 1 1,0-1-1,0 0 1,0 0-1,-1 0 1,1 0-1,0 0 1,0 0 0,0 0-1,-11 11-730,-8 14-1113,-4 32-2837,12-18-1382,8-9-291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7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13325,'0'0'1473,"-12"77"225,5-35-705,2-2-289,4-7-223,1-6-417,0-10-224,5-13-1282,9-4-1825,2-25-1281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68 134 15855,'0'0'1020,"-9"11"570,-3 1-881,7-8-397,0 1 1,1 0 0,-1 0-1,1 0 1,0 0 0,0 1 0,1 0-1,0 0 1,0 0 0,-3 10-1,9-12-448,9-7 131,10-7 162,-14 5-159,0 0-1,1 1 1,0 0-1,0 0 0,0 1 1,0 0-1,0 0 0,1 1 1,-1 1-1,12-2 1,-19 3-12,1 0 0,0 1 0,-1-1 0,1 0 0,0 1 0,-1 0 0,1-1 1,0 1-1,-1 0 0,1 0 0,-1 1 0,0-1 0,1 0 0,-1 1 0,0-1 0,3 4 1,-3-3 14,0 1 0,0 0 0,0 0 0,0 1 1,0-1-1,-1 0 0,0 0 0,0 1 0,0-1 1,0 1-1,0-1 0,-1 1 0,1-1 0,-1 1 1,0 6-1,-1-1 164,-1 0 0,0 0 0,-1 0 1,0-1-1,0 1 0,0-1 0,-1 1 1,-1-1-1,1 0 0,-1-1 0,-1 1 1,1-1-1,-1 0 0,0 0 0,-1-1 0,0 0 1,0 0-1,0-1 0,-14 8 0,20-12-244,0 0 0,0 0 0,-1 0 0,1-1 0,0 1-1,-1-1 1,1 1 0,-1-1 0,1 1 0,-1-1 0,1 0-1,-1 0 1,1 1 0,-1-1 0,1 0 0,-1-1 0,1 1 0,0 0-1,-1 0 1,1-1 0,-4 0 0,4 0-378,-1 0 1,0 0-1,1-1 0,-1 1 0,1-1 1,0 1-1,-1-1 0,1 1 1,0-1-1,0 0 0,0 0 1,0 1-1,0-1 0,0 0 0,-1-3 1,-8-28-8785</inkml:trace>
  <inkml:trace contextRef="#ctx0" brushRef="#br0" timeOffset="1">55 82 16303,'0'0'4869,"65"-41"-4356,-33 30-161,4 4-320,2 0-192,-2 2-2018,-6 0-3267,-3 0-8425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14253,'0'0'4517,"-8"56"-2403,-7-25-513,-2 5-992,-1 2-353,-2-1-32,6-4-160,2-5 0,2-7-32,5-8-32,1-5-288,2-8-865,-3 0-801,1-8-1825,-1-10-5094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24 13933,'0'0'6198,"-7"10"-5947,3-4-114,-1 1 0,2 0 0,-1 0 0,1 0-1,-1 0 1,2 0 0,-1 1 0,1-1 0,0 1 0,1 0 0,0-1 0,0 1 0,1 14-1,0-22-129,0 1-1,0-1 0,0 0 0,1 1 0,-1-1 0,0 1 1,0-1-1,0 1 0,1-1 0,-1 0 0,0 1 0,1-1 1,-1 1-1,0-1 0,1 0 0,-1 0 0,0 1 0,1-1 1,-1 0-1,1 1 0,-1-1 0,0 0 0,1 0 1,-1 0-1,1 0 0,-1 1 0,1-1 0,-1 0 0,1 0 1,-1 0-1,1 0 0,-1 0 0,0 0 0,1 0 0,-1 0 1,1 0-1,-1 0 0,1-1 0,-1 1 0,1 0 0,-1 0 1,1 0-1,-1 0 0,0-1 0,1 1 0,-1 0 0,1-1 1,-1 1-1,0 0 0,1 0 0,-1-1 0,0 1 0,1-1 1,-1 1-1,0 0 0,1-1 0,21-20 860,2-36-108,-23 53-671,0 0 1,0 0-1,0 0 1,0-1-1,-1 1 1,0 0-1,0 0 1,0 0-1,0 0 0,-1-1 1,1 1-1,-3-7 1,2 10-75,0 0 0,1 0 1,-1 0-1,0 0 1,0 0-1,0 1 0,0-1 1,0 0-1,0 0 0,0 1 1,0-1-1,0 1 1,0-1-1,0 1 0,0-1 1,-1 1-1,1 0 1,0-1-1,0 1 0,0 0 1,-1 0-1,1 0 0,0 0 1,0 0-1,0 0 1,-1 0-1,1 0 0,0 1 1,0-1-1,0 0 0,-2 1 1,-1 0-31,1 0 0,-1 1 1,0-1-1,0 1 0,1 0 0,-1 0 1,1 0-1,-5 3 0,2 1 18,1 0-1,0 1 0,0-1 1,0 1-1,0 0 0,-5 12 1,8-15-114,1 0 1,-1 0 0,1 0 0,0 0-1,0 0 1,0 0 0,0 0 0,1 1-1,-1-1 1,1 0 0,0 0-1,1 1 1,-1-1 0,2 7 0,0-9-232,0 0 1,-1 0-1,1 0 1,0 0-1,0-1 1,0 1 0,0 0-1,0-1 1,1 0-1,-1 1 1,0-1-1,1 0 1,-1 0-1,0 0 1,1-1-1,-1 1 1,1 0 0,0-1-1,-1 0 1,1 0-1,-1 0 1,1 0-1,4 0 1,-4 0-217,29 0-5323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11307,'0'0'3336,"-6"11"-1553,4-7-1706,-3 5 201,1-1 0,0 1 0,1-1-1,-1 1 1,2 0 0,-1 1 0,1-1 0,1 0 0,-1 1-1,2-1 1,-1 1 0,2 15 0,-1-25-264,1 1 0,-1 0 0,0 0 1,0 0-1,1 0 0,-1 0 0,0 0 0,1-1 0,-1 1 0,1 0 0,-1 0 1,1-1-1,-1 1 0,1 0 0,-1-1 0,1 1 0,0 0 0,0-1 0,-1 1 1,1-1-1,0 1 0,0-1 0,-1 1 0,1-1 0,0 0 0,0 0 1,1 1-1,0-1 120,0 0 1,1 0 0,-1 0-1,0 0 1,0-1 0,0 1-1,0-1 1,0 1 0,0-1-1,0 0 1,3-1-1,1-2 222,1 1-1,-1-1 0,0-1 0,0 1 0,9-11 1,-13 13-342,1-1-1,0 0 0,-1 0 0,1 0 0,-1 0 0,0 0 0,0-1 1,0 1-1,0-1 0,0 1 0,-1-1 0,0 1 0,0-1 0,1-7 0,-2 10-25,-1 0 0,1 1 1,-1-1-1,0 0 0,0 0 0,1 1 0,-1-1 0,0 0 1,0 1-1,0-1 0,0 1 0,0-1 0,0 1 0,0-1 1,0 1-1,0 0 0,0 0 0,0-1 0,0 1 0,0 0 1,0 0-1,0 0 0,0 0 0,0 0 0,-2 1 0,-38-2-482,32 2 164,8-1 173,-29 4-1591,23 5-3233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15567,'0'0'8680,"55"19"-8200,-24-30-384,-1 0-128,1-1-1025,-8 2-1473,-8 4-1922,-10 4-4004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1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15919,'0'0'128,"0"55"673,0-20 64,0 1-513,8-1-64,1-2-95,0-4-97,-4-3-64,-4-3 32,-1-6 32,0-4 0,-8-9-737,-5-4-864,-4-7-929,-3-15-1666,-1-6-2114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4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62 23831,'-59'-20'-1570,"-2"2"1698,19 8-128,17 1 96,8 7-96,8 0-32,19 2-2306,32 13-1666,6-4-960,-3-9-4998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28 203 8040,'0'0'2407,"-5"-8"-1062,-14-29 11,18 35-1248,1 0-1,-1 0 1,1 0 0,-1 0-1,1 0 1,0 0-1,0 0 1,0-1-1,0 1 1,0 0-1,0 0 1,1 0-1,-1 0 1,1 0-1,0 0 1,-1 0-1,1 0 1,0 0 0,0 0-1,0 0 1,0 0-1,1 0 1,-1 1-1,0-1 1,3-2-1,43-32 1041,-41 32-869,11-6 70,0 2-1,0 0 1,1 0-1,0 2 1,0 0-1,0 1 1,1 1-1,0 1 1,0 0-1,0 2 1,0 0-1,0 1 1,22 3-1,-36-3-331,0 0-1,-1 1 0,1 0 1,-1 0-1,1 0 0,0 0 1,-1 1-1,0 0 0,1 0 0,-1 0 1,0 0-1,0 1 0,0-1 1,0 1-1,-1 0 0,1 0 1,-1 1-1,4 4 0,-5-5 9,0 0-1,-1 0 0,1 0 0,-1 0 0,0 0 1,0 1-1,0-1 0,-1 0 0,1 1 0,-1-1 1,1 1-1,-1-1 0,0 1 0,0-1 1,-1 1-1,1-1 0,-1 0 0,0 1 0,0-1 1,0 0-1,0 1 0,0-1 0,-1 0 1,0 0-1,-3 5 0,-7 8 86,-1 0 0,0 0 0,-1-1 1,-1-1-1,0-1 0,-1 0 0,-1-1 0,0 0 0,0-2 1,-34 16-1,45-25-488,-3 2-873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89 15791,'0'0'2461,"-9"2"-1244,3 1-1113,-1 1 0,1-1 0,0 1 0,0 0 1,0 1-1,0-1 0,1 1 0,0 0 0,0 1 0,0-1 0,1 1 0,0 0 0,0 0 0,0 0 1,1 1-1,0-1 0,0 1 0,0 0 0,-1 8 0,3-13-114,0 0 0,0 0 0,0-1 0,1 1 0,-1 0 0,1 0 0,-1 0 0,1 0 0,0 0 0,0 0 0,0 0 0,0 0 0,0 0 0,0 0 0,0 0 0,1 0 0,-1 0 0,1 0 0,1 3 0,-1-5 21,0 0-1,0 1 1,0-1 0,0 0 0,0 0-1,0 0 1,0 0 0,0 0-1,0 0 1,0 0 0,0 0 0,0 0-1,0 0 1,0 0 0,0-1-1,0 1 1,0 0 0,0-1 0,0 1-1,0-1 1,0 1 0,0-1 0,0 1-1,1-2 1,8-6 281,1 1 0,-2-1-1,1-1 1,13-15 0,-17 17-161,0 0-1,-1 0 1,0 0 0,0-1 0,-1 0 0,1 0-1,-2 0 1,1 0 0,-1-1 0,-1 1 0,0-1-1,0 0 1,1-11 0,-17 35-179,12-11 29,0 0 0,0 0 0,1 1 0,-1-1 0,1 1 0,0-1 0,1 1 0,-1-1 0,1 1 0,0-1 0,0 1 0,0-1 0,2 8 0,-2-11 14,0 0 0,1 0 0,-1 0 0,0-1 0,1 1 0,-1 0 1,1 0-1,-1 0 0,1 0 0,0-1 0,-1 1 0,1 0 0,0-1 1,0 1-1,-1 0 0,1-1 0,0 1 0,0-1 0,0 1 0,0-1 1,0 0-1,-1 1 0,1-1 0,2 1 0,-1-1 9,1 0-1,0-1 0,-1 1 0,1 0 1,0-1-1,-1 1 0,1-1 0,-1 0 1,1 0-1,-1 0 0,0 0 1,1-1-1,2-1 0,7-5 163,0-1 0,-1 1 0,-1-2 0,16-17 0,4-13-1524,-28 36 459,0-1 0,0 1 0,0 0 0,0-1 0,-1 1 1,0-1-1,1-4 0,-1-1-9623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14029,'0'0'10704,"2"8"-10656,4 27-3,-2 0 1,-1 0-1,-3 40 0,0-74-91,0-1-1,0 0 0,0 1 1,0-1-1,0 0 1,0 0-1,0 1 1,0-1-1,0 0 0,0 1 1,0-1-1,0 0 1,0 1-1,0-1 0,0 0 1,0 0-1,1 1 1,-1-1-1,0 0 0,0 1 1,0-1-1,0 0 1,1 0-1,-1 0 0,0 1 1,0-1-1,0 0 1,1 0-1,-1 0 0,0 1 1,0-1-1,1 0 1,-1 0-1,0 0 0,1 0 1,-1 0-1,0 0 1,0 1-1,1-1 0,-1 0 1,0 0-1,1 0 1,-1 0-1,16-9-1657,12-19-2250,-10-1-1145,-1-1-1355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7 129 9001,'0'0'10025,"-1"10"-9833,0 0-148,-1 0-5,1 1 0,0 0 0,0-1 0,2 1 0,0 12 0,0-22-8,-1 0 0,1 1 0,0-1 0,-1 0 0,1 0 1,0 0-1,-1 0 0,1 0 0,0 0 0,0 0 0,0 0 0,0 0 1,0-1-1,0 1 0,0 0 0,0-1 0,1 1 0,-1 0 0,0-1 1,0 0-1,0 1 0,1-1 0,-1 0 0,0 1 0,0-1 0,1 0 0,-1 0 1,0 0-1,1 0 0,-1 0 0,0 0 0,0-1 0,1 1 0,-1 0 1,0-1-1,0 1 0,1-1 0,-1 1 0,0-1 0,2 0 0,4-2 227,1 0 0,-1-1 0,0 0 0,0 0 0,7-5 0,32-35 822,-37 33-945,1 1 0,0 0 1,1 1-1,15-10 0,-25 19-142,-1-1-1,1 1 1,-1 0-1,1-1 1,-1 1 0,1 0-1,-1 0 1,1-1-1,-1 1 1,1 0-1,0 0 1,-1 0 0,1 0-1,-1 0 1,1 0-1,0 0 1,-1 0 0,1 0-1,-1 0 1,1 0-1,0 0 1,-1 0-1,1 0 1,-1 1 0,1-1-1,-1 0 1,1 0-1,-1 1 1,1-1-1,-1 0 1,1 1 0,8 21 26,-7 36 251,-2-49-252,-1-8-33,1 0 0,0 0 0,0 0 0,0 0-1,-1 0 1,1 0 0,0 0 0,0 0 0,0 0 0,0 0 0,1 0 0,-1 0 0,0 0 0,0 0 0,1 0 0,-1-1 0,0 1 0,1 0 0,-1 0 0,1 0 0,-1 0 0,1 0 0,-1 0 0,1-1 0,0 1 0,-1 0 0,1-1 0,0 1 0,0 0 0,0 0 0,1-2-67,0 0-1,-1 0 1,1 0-1,0 0 1,-1 0-1,0 0 1,1-1-1,-1 1 1,0-1-1,0 1 0,1-1 1,-1 1-1,0-1 1,0 1-1,-1-1 1,2-2-1,12-23-2761,-1-1 0,-1 0 0,11-42 0,-12 22-3188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10698,'0'0'3214,"-3"11"-1794,-8 29 85,1 0 1,3 0-1,-5 61 1,12-65-858,-2-23-573,2 0 0,0 0 0,0 1 0,1-1 0,1 0 0,0 0 0,0 0 0,2 0 0,7 21 0,-11-35-93,1 1 0,-1 0 0,0 0-1,0 0 1,0 0 0,0 0 0,0-1 0,0 1 0,0 0-1,0 0 1,1 0 0,-1 0 0,0 0 0,0 0 0,0 0-1,0 0 1,0 0 0,1 0 0,-1 0 0,0-1-1,0 1 1,0 0 0,0 0 0,0 0 0,1 0 0,-1 0-1,0 0 1,0 0 0,0 0 0,0 0 0,1 0 0,-1 1-1,0-1 1,0 0 0,0 0 0,0 0 0,0 0-1,1 0 1,-1 0 0,0 0 0,0 0 0,0 0 0,0 0-1,0 1 1,0-1 0,1 0 0,-1 0 0,0 0 0,0 0-1,0 0 1,0 0 0,0 1 0,0-1 0,0 0-1,0 0 1,0 0 0,0 0 0,0 0 0,0 1 0,0-1-1,0 0 1,0 0 0,0 0 0,0 0 0,0 1-1,2-22-41,-7-27 343,-6 12 349,-1-1 0,-17-36-1,27 69-310,39 5-2985,21-2-3566,-27-6 1831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481 248 11691,'0'0'6492,"-6"11"-5419,1-3-820,0 0 42,0 0 1,1 0-1,-1 0 1,2 1-1,-1 0 1,1-1-1,0 1 1,1 0-1,-2 14 1,4-23-285,1 1 0,-1-1 0,1 0 0,0 1 0,-1-1 0,1 0-1,-1 1 1,1-1 0,-1 0 0,1 0 0,0 1 0,-1-1 0,1 0 0,0 0 0,-1 0 0,1 0 0,0 0 0,-1 0 0,1 0 0,0 0 0,-1 0 0,1 0-1,-1-1 1,1 1 0,0 0 0,-1 0 0,1-1 0,-1 1 0,2-1 0,25-7 259,-25 7-281,1 0-2,0 0 0,0 0 1,-1 0-1,1 0 0,0 0 0,0 1 0,0-1 0,0 1 0,0 0 1,0 0-1,0 0 0,0 1 0,0-1 0,0 1 0,0-1 0,4 3 0,-5-2 16,-1 1 0,1-1 0,-1 1 0,0-1 0,0 1 0,0 0 0,0 0 0,0 0-1,0 0 1,0 0 0,0 0 0,-1 0 0,1 0 0,-1 0 0,0 0 0,1 0-1,-1 0 1,0 0 0,0 0 0,0 0 0,-1 0 0,1 0 0,-1 3 0,0 1 68,-1-1 1,1 1 0,-1-1-1,0 0 1,-1 1 0,1-1-1,-1 0 1,0 0 0,0-1-1,0 1 1,-1-1 0,0 1-1,0-1 1,0 0 0,0-1-1,-1 1 1,1-1 0,-1 0-1,-10 6 1,6-4-215,-1-1-1,0 1 1,0-1 0,0-1-1,-1 0 1,1 0 0,-1-1-1,1-1 1,-19 1 0,-6-6-3717,-2-14-3747</inkml:trace>
  <inkml:trace contextRef="#ctx0" brushRef="#br0" timeOffset="1">0 1 6502,'0'0'16528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101 272 4260,'0'0'8493,"-9"8"-6597,1-3-1741,1 1 0,0-1 1,0 2-1,1-1 0,0 1 1,0 0-1,1 0 1,-1 1-1,1 0 0,1-1 1,0 2-1,0-1 0,0 0 1,1 1-1,1 0 1,-1 0-1,1 0 0,-1 16 1,3-24-143,0-1 1,0 1-1,0 0 1,0-1-1,0 1 1,0 0-1,1-1 1,-1 1-1,0 0 1,0-1-1,0 1 1,1-1-1,-1 1 0,0 0 1,1-1-1,-1 1 1,0-1-1,1 1 1,-1-1-1,1 1 1,-1-1-1,1 1 1,-1-1-1,1 1 1,0-1-1,-1 0 1,1 1-1,-1-1 1,1 0-1,0 0 1,-1 1-1,1-1 1,0 0-1,-1 0 1,1 0-1,0 0 1,-1 0-1,1 0 1,0 0-1,-1 0 1,1 0-1,0 0 1,-1 0-1,1 0 1,0-1-1,-1 1 1,1 0-1,0 0 1,-1-1-1,1 1 1,-1 0-1,1-1 1,0 0-1,4-1 151,-1 0-1,0-1 1,0 1 0,1-1-1,-2 0 1,7-6-1,2-5 130,-1-1 0,0 0-1,-1-1 1,-1 0-1,-1-1 1,0 0-1,-1 0 1,-1-1-1,0 0 1,-2 0-1,0 0 1,-1 0-1,-1-1 1,0-24 0,-6 25-123,-5 19-239,7 0 40,0 1 1,0 0-1,0 0 1,1 0-1,-1 0 0,0 0 1,1 1-1,0-1 0,-1 0 1,0 4-1,-4 9 5,1 1 0,0 0 0,1 0 0,1 1 0,0-1 0,2 1 0,0-1 0,0 1 0,3 20 0,-2-37 19,0 1 1,0 0-1,1 0 1,-1 0-1,0 0 1,0 0-1,1 0 1,-1 0-1,0 0 1,1-1-1,-1 1 1,1 0-1,-1 0 1,1-1-1,0 1 1,-1 0-1,1 0 1,0-1-1,-1 1 1,1-1-1,0 1 1,0-1-1,0 1 1,-1-1-1,1 1 1,0-1-1,0 0 1,0 1-1,0-1 1,0 0-1,0 0 1,0 0 0,0 0-1,-1 0 1,1 0-1,0 0 1,0 0-1,0 0 1,0 0-1,0 0 1,0-1-1,0 1 1,0 0-1,0-1 1,-1 1-1,1-1 1,1 0-1,3-1 43,-1 0 1,0-1-1,1 0 0,-1 0 1,0 0-1,-1-1 0,7-5 1,10-18 309,-1-1 1,-1 0 0,-1-1 0,-2-1-1,0-1 1,-3 0 0,0-1 0,12-60 0,-72 490-659,47-386 305,-8 143 26,9-132-7,1 0 0,1 0 0,1-1-1,10 40 1,-26-255 1919,11 89-2045,3 103-16,-1-1 1,0 1 0,1 0 0,0 0-1,-1 0 1,1-1 0,0 1-1,-1 0 1,1 0 0,0 0-1,0 0 1,0 0 0,0 0 0,0 1-1,0-1 1,0 0 0,0 0-1,1 1 1,-1-1 0,0 1-1,0-1 1,1 1 0,-1-1 0,0 1-1,3-1 1,45-9-5325,-29 7 622,7-4-1998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43 122 9513,'0'0'11558,"10"-2"-11222,-5 1-234,1-1-1,-1 1 1,1-1 0,-1 0 0,1 0-1,-1 0 1,0-1 0,7-4 0,-9 4 47,-1 1 1,0 0-1,0 0 1,1-1 0,-1 0-1,-1 1 1,1-1-1,0 0 1,-1 0-1,1 0 1,-1 0 0,0 0-1,0 0 1,0 0-1,0 0 1,-1 0 0,1 0-1,-1-1 1,0 1-1,0-3 1,0 4-106,0 0 0,0 1 0,0-1 0,0 1 0,0-1 0,0 1 0,0-1 0,0 0-1,-1 1 1,1-1 0,-1 1 0,1-1 0,-1 1 0,0 0 0,1-1 0,-1 1 0,0 0 0,0-1 0,0 1 0,-1-1 0,1 1-43,0 1 0,0-1 1,0 1-1,-1 0 0,1 0 1,0 0-1,0 0 0,0-1 1,0 2-1,0-1 1,0 0-1,0 0 0,0 0 1,0 0-1,0 0 0,0 1 1,0-1-1,0 1 1,0-1-1,0 1 0,0-1 1,-1 1-1,-3 3-35,0 0 0,0 0-1,0 0 1,0 0 0,1 1 0,-1 0-1,1 0 1,-5 9 0,-2 5 27,1 1 0,-10 30 1,17-43-13,0 1 0,1 0 0,1 0 0,-1 0 0,1 0 0,0 1 0,1-1 0,0 0-1,0 0 1,2 9 0,-1-16-68,0 0 0,-1 1 0,1-1 0,0 0 0,-1 0 0,1 0-1,0 0 1,0 0 0,0 0 0,0 0 0,0 0 0,0-1-1,0 1 1,1 0 0,-1 0 0,0-1 0,0 1 0,0-1-1,1 1 1,-1-1 0,0 0 0,1 1 0,-1-1 0,0 0-1,1 0 1,-1 0 0,0 0 0,1 0 0,-1 0 0,0 0-1,1-1 1,-1 1 0,3-1 0,2 0-859,1-1 1,0 0-1,-1 0 0,1 0 1,9-6-1,18-13-5503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17424,'0'0'3225,"-9"6"-2280,-1 1-856,0 0-1,0 1 1,1 0 0,1 1 0,0 0 0,0 1 0,0-1 0,1 1-1,1 1 1,0-1 0,0 1 0,1 1 0,-6 19 0,9-27-94,1 1 0,-1-1 0,1 1 0,1 0 0,-1-1 0,1 1 0,-1-1 0,1 1 0,1 7 0,0-11-2,-1 0 1,1 1 0,0-1-1,0 0 1,-1 0-1,1 0 1,0 0 0,0 0-1,0 0 1,0 0 0,0 0-1,0 0 1,0 0-1,1-1 1,-1 1 0,0 0-1,0-1 1,1 1-1,-1-1 1,0 1 0,0-1-1,1 0 1,-1 0 0,1 1-1,-1-1 1,0 0-1,1 0 1,-1 0 0,0-1-1,1 1 1,-1 0-1,0 0 1,3-2 0,2 1-146,0 0 0,0-1-1,0 0 1,0-1 0,-1 1 0,1-1 0,-1 0 0,0 0 0,0 0 0,0-1 0,0 0 0,7-7 0,-2 0-1672,-1 0 1,0 0 0,0-1 0,9-16 0,-2-6-4818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 9801,'0'0'1810,"-5"8"-16,-2 4-848,1 1 1,0-1 0,0 1 0,1 0-1,1 1 1,-3 13 0,6-24-820,1 0 0,-1 0 0,1 0 1,0 0-1,0 0 0,0 0 0,1 0 0,-1 0 1,1 0-1,0 0 0,-1 0 0,1 0 0,1 0 1,-1 0-1,3 4 0,-2-5-163,0 0 0,0 0-1,1 0 1,-1 0 0,1 0 0,-1-1 0,1 1-1,-1-1 1,1 0 0,0 0 0,0 0 0,0 0-1,0 0 1,0 0 0,0-1 0,0 0-1,0 1 1,0-1 0,5-1 0,-3 1 36,0-1-1,0 0 1,1 0 0,-1-1-1,0 1 1,8-5 0,25-5 244,-36 11-250,-1 1 0,0-1 0,1 0 1,-1 0-1,1 1 0,-1-1 0,0 1 0,1 0 0,-1-1 1,0 1-1,1 0 0,-1 0 0,0-1 0,0 1 1,0 0-1,0 0 0,0 0 0,0 1 0,0-1 0,0 0 1,0 0-1,-1 0 0,1 1 0,0-1 0,0 3 1,0-3-4,-1 0 1,1 0-1,-1 1 1,1-1-1,0 0 1,-1 0-1,1 0 1,0 0-1,0 0 1,0 0-1,0 0 1,0 0 0,0 0-1,0-1 1,0 1-1,0 0 1,0-1-1,1 1 1,-1-1-1,0 1 1,0-1-1,1 1 1,-1-1-1,0 0 1,1 0 0,-1 0-1,0 0 1,1 0-1,-1 0 1,0 0-1,1 0 1,-1 0-1,0 0 1,0-1-1,1 1 1,-1-1-1,0 1 1,0-1-1,1 1 1,-1-1 0,0 0-1,0 0 1,0 1-1,0-1 1,1-1-1,8-6 35,0-1 0,0 0-1,15-18 1,-13 14 31,0-1-55,22-23 31,-32 35-58,0 1 0,-1-1 0,1 1-1,0-1 1,0 1 0,0 0 0,0 0-1,0 0 1,0 0 0,0 0 0,1 0 0,-1 0-1,0 1 1,0-1 0,4 0 0,-4 37-130,-1 29 283,-1-65-130,0 1 0,1-1 0,-1 0-1,0 1 1,0-1 0,1 0 0,-1 1 0,0-1 0,1 0 0,-1 0-1,0 1 1,1-1 0,-1 0 0,0 0 0,1 0 0,-1 0 0,1 1-1,-1-1 1,0 0 0,1 0 0,-1 0 0,1 0 0,-1 0 0,0 0-1,1 0 1,-1 0 0,1 0 0,-1 0 0,0 0 0,1 0 0,-1-1-1,1 1 1,-1 0 0,0 0 0,1 0 0,-1 0 0,1-1 0,15-7-136,-5-2-560,0 0 0,-1-1-1,0 0 1,-1-1 0,11-18 0,-9 14-1201,1 0 0,18-19-1,-30 35 2263,-15 33 3583,11-25-3526,0 0 1,1 0-1,0 0 1,1 0-1,-1 1 1,1-1-1,1 1 1,-1 12-1,2-20-393,0-1-1,1 1 1,-1-1-1,0 1 1,0-1-1,1 1 1,-1-1-1,0 0 1,1 1-1,-1-1 0,0 0 1,1 1-1,-1-1 1,1 0-1,-1 1 1,1-1-1,-1 0 1,1 0-1,-1 1 1,1-1-1,-1 0 1,1 0-1,-1 0 0,1 0 1,-1 0-1,1 0 1,-1 0-1,1 0 1,-1 0-1,1 0 1,-1 0-1,1 0 1,-1 0-1,1 0 0,-1 0 1,1-1-1,-1 1 1,1 0-1,-1 0 1,1-1-1,-1 1 1,0 0-1,1-1 1,0 1-1,23-12 476,15-20-101,-31 24-402,0 0 1,1 1-1,0 0 0,0 1 0,0 0 0,1 1 1,20-9-1,-30 14 5,1 0 0,-1 0 0,1-1 1,-1 1-1,0 0 0,1 0 0,-1 0 1,1 0-1,-1 0 0,0 0 0,1 0 0,-1 1 1,1-1-1,-1 0 0,0 0 0,1 0 1,-1 0-1,0 0 0,1 1 0,-1-1 0,0 0 1,1 0-1,-1 1 0,0-1 0,1 0 1,-1 0-1,0 1 0,0-1 0,1 0 0,-1 1 1,0-1-1,0 0 0,0 1 0,1-1 1,-1 0-1,0 1 0,0-1 0,0 1 0,0-1 1,0 0-1,0 2 0,1 24 87,-1-22-88,0 0-1,0 0 0,0 0 0,0-1 1,1 1-1,-1 0 0,1 0 1,1 4-1,10-1-23,11-15-12,-13 0 147,0 1 1,0-1-1,11-13 1,-16 15-130,1 0 1,0 0-1,0 0 1,1 1-1,0 0 1,0 0-1,0 1 1,0-1-1,1 2 1,9-5 0,-16 9-5,-1-1 0,1 1 0,0-1 0,0 1 0,-1-1 0,1 1 0,0 0 0,-1-1 0,1 1 0,-1 0 0,1-1 0,0 1 0,-1 0 0,0 0 0,1-1 0,-1 1 0,0 0 0,1 0 0,-1 0 0,0 0 0,0 0 0,1-1 0,-1 1 0,0 0 0,0 0 0,0 0 0,0 0 0,0 0 0,-1 0 0,1 0 0,0 0 0,-1 44 225,0-37-269,1-8 64,0 6 30,0-1 1,0 0-1,0 1 1,1-1-1,0 1 1,2 9 0,-3-14-16,1 0 0,-1-1 0,0 1 0,1 0 0,-1-1 0,1 1 0,-1-1 0,1 1 0,-1-1 1,1 1-1,-1-1 0,1 1 0,-1-1 0,1 1 0,0-1 0,-1 0 0,1 1 0,-1-1 1,1 0-1,0 0 0,0 1 0,1-1 0,0 0 41,-1 0-1,1 0 1,0-1 0,0 1 0,0-1-1,0 1 1,0-1 0,0 1 0,0-1-1,-1 0 1,1 0 0,2-2-1,21-17 410,-22 17-567,0 0 0,1-1 1,-1 2-1,1-1 0,0 0 1,-1 1-1,1-1 0,0 1 1,1 0-1,-1 0 0,0 1 1,8-3-1,-12 15-8147,-7-7 3449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4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24920,'0'0'-1634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18642,'0'0'64,"17"52"-32,-2-44 96,-2-3-3459,-2 0-4164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17649,'0'0'7820,"-8"10"-7574,2-3-208,-1 0-3,1 0 1,0 0-1,0 1 0,1 0 0,0 0 1,0 0-1,1 1 0,0-1 0,1 1 1,-1 0-1,2 0 0,-4 16 0,7-24-26,-1 0-1,0 0 1,1 1-1,-1-1 0,1 0 1,0 0-1,-1 0 0,1 0 1,0 0-1,-1-1 1,1 1-1,0 0 0,0 0 1,0 0-1,0-1 0,0 1 1,0 0-1,0-1 1,0 1-1,0-1 0,0 1 1,0-1-1,1 0 0,-1 1 1,0-1-1,0 0 0,0 0 1,0 0-1,1 0 1,-1 0-1,1 0 0,49 0 153,-39 0-136,-8 0-193,1 0 0,0-1 0,-1 1-1,1-1 1,0 0 0,-1 0 0,7-3-1,13-12-4122,-11 0-2003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82 213 15599,'0'0'1548,"-9"6"-833,4-3-559,-1 0-1,2 0 0,-1 1 0,0 0 1,1 0-1,-1 0 0,1 0 0,0 1 1,1-1-1,-1 1 0,1 0 1,0 0-1,0 1 0,1-1 0,-1 1 1,1-1-1,0 1 0,1 0 0,-1-1 1,1 1-1,0 0 0,0 8 1,1-14-151,0 1 1,0 0 0,0-1 0,0 1 0,0 0 0,0-1-1,1 1 1,-1 0 0,0-1 0,0 1 0,0-1 0,1 1-1,-1 0 1,0-1 0,1 1 0,-1-1 0,0 1 0,1-1-1,-1 1 1,1-1 0,-1 1 0,0-1 0,1 0 0,0 1-1,-1-1 1,1 0 0,-1 1 0,1-1 0,-1 0 0,1 1-1,0-1 1,-1 0 0,1 0 0,-1 0 0,1 0 0,0 0-1,-1 0 1,1 0 0,0 0 0,-1 0 0,1 0 0,0 0-1,-1 0 1,1 0 0,-1 0 0,1-1 0,0 1 0,-1 0-1,1 0 1,0-1 0,32-19 567,-18 5-309,-1-1 0,-1 0 0,-1-2 0,0 1 0,-1-1-1,-1-1 1,-1 0 0,10-28 0,-20 56-254,-1 1 0,2-1 0,-1 1 0,1-1 0,3 19 0,-1 7 58,-2-1-99,-5 175 872,2-168-633,-2-1 1,-2 1 0,-12 42 0,18-82-194,1 0-1,0 1 1,-1-1 0,1 1 0,-1-1 0,1 0 0,-1 0 0,1 1 0,-1-1 0,0 0 0,0 0-1,0 0 1,0 0 0,0 0 0,0 0 0,0 0 0,0 0 0,0 0 0,0 0 0,0 0-1,-1-1 1,1 1 0,0 0 0,0-1 0,-1 1 0,-1-1 0,2 0 12,0 0 1,0-1 0,0 1-1,-1 0 1,1-1-1,0 1 1,0-1 0,1 0-1,-1 1 1,0-1 0,0 0-1,0 0 1,0 1-1,0-1 1,1 0 0,-1 0-1,0 0 1,1 0-1,-1 0 1,1 0 0,-1 0-1,1 0 1,-1 0-1,1 0 1,0 0 0,0-1-1,-1 1 1,1 0-1,0 0 1,0 0 0,0 0-1,0-2 1,0-10-25,0 0-1,1 0 1,1-1 0,0 1-1,0 0 1,1 0 0,1 1-1,0-1 1,1 1 0,0 0 0,10-17-1,12-16-15,49-63 0,-60 87 12,1-2 0,15-21-14,75-79-1,-107 123 14,0 0 0,0 0-1,0-1 1,0 1 0,0 0-1,1 0 1,-1 0 0,0 0 0,0 0-1,0 0 1,0 0 0,0 0-1,1 0 1,-1 0 0,0 0 0,0 0-1,0-1 1,0 1 0,0 0-1,1 0 1,-1 0 0,0 0-1,0 0 1,0 0 0,0 1 0,1-1-1,-1 0 1,0 0 0,0 0-1,0 0 1,0 0 0,0 0 0,1 0-1,-1 0 1,0 0 0,0 0-1,0 0 1,0 0 0,0 1 0,0-1-1,0 0 1,1 0 0,-1 0-1,0 0 1,0 0 0,0 0-1,0 1 1,0-1 0,0 0 0,0 0-1,0 0 1,0 0 0,0 0-1,0 1 1,0-1 0,0 0 0,0 0-1,0 1 1,2 17-44,-5 21 67,-13 26 13,11-48-37,0-1 1,2 0-1,0 1 1,-1 21-1,3-38 1,1 0 0,0 1 0,0-1 0,0 0 0,0 0 0,0 0 0,0 1 0,0-1 0,0 0 0,0 0 0,1 0 0,-1 0 0,0 1-1,0-1 1,0 0 0,0 0 0,0 0 0,0 0 0,0 1 0,0-1 0,0 0 0,0 0 0,1 0 0,-1 0 0,0 0 0,0 1 0,0-1 0,0 0-1,0 0 1,1 0 0,-1 0 0,0 0 0,0 0 0,0 0 0,0 0 0,1 0 0,-1 0 0,0 0 0,0 0 0,0 0 0,1 0 0,-1 0-1,0 0 1,0 0 0,0 0 0,1 0 0,-1 0 0,0 0 0,0 0 0,0 0 0,1 0 0,12-8 29,10-13 171,-15 10-165,-1 0 1,0 0-1,0 0 1,-1 0-1,-1-1 1,0 0-1,-1 0 1,0-1-1,0 1 0,-2-1 1,1 0-1,-2 0 1,0 0-1,0-16 1,-1 28-30,0-1 1,0 1 0,0-1 0,0 1-1,0 0 1,-1-1 0,1 1 0,0 0-1,-1-1 1,1 1 0,-1 0 0,1 0-1,-1-1 1,0 1 0,1 0 0,-1 0 0,0 0-1,0 0 1,0 0 0,0 0 0,0 0-1,0 0 1,0 0 0,0 0 0,0 1-1,0-1 1,0 0 0,-1 1 0,-1-2-1,2 2-13,0 1-1,0-1 0,0 0 1,0 0-1,0 0 0,0 1 1,0-1-1,0 0 0,0 1 1,0-1-1,0 1 0,0-1 0,1 1 1,-1 0-1,0-1 0,0 1 1,0 0-1,1 0 0,-1-1 1,0 1-1,1 0 0,-1 0 1,1 0-1,-1 0 0,1 0 1,-1 0-1,1 0 0,0 0 1,-1 0-1,1 0 0,0 0 1,0 0-1,0 0 0,0 0 1,0 0-1,0 0 0,0 0 0,0 1 1,0-1-21,-1 0 1,1 0 0,0 0-1,0 0 1,0 1-1,0-1 1,-1 0 0,1 0-1,1 0 1,-1 0 0,0 0-1,0 0 1,0 0-1,0 0 1,1 0 0,-1 0-1,1 0 1,-1 0-1,0 0 1,1 0 0,0 0-1,-1 0 1,1 0 0,0 0-1,-1-1 1,1 1-1,0 0 1,0 0 0,0-1-1,-1 1 1,1 0-1,0-1 1,0 1 0,0-1-1,0 0 1,0 1-1,2 0 1,0-2-81,0 1 1,0-1-1,0 1 0,-1-1 0,1 0 1,0 0-1,0 0 0,-1 0 0,1-1 1,-1 1-1,1-1 0,-1 1 0,5-5 1,31-27-1349,-27 21 922,1 1 0,1 1-1,0 0 1,0 1 0,1 0 0,23-11 0,-35 19 526,0 0-1,0 0 0,1 1 0,-1-1 1,0 0-1,1 1 0,-1 0 0,0 0 1,0 0-1,1 0 0,-1 0 0,0 0 1,1 0-1,-1 1 0,3 0 1,-4-1 34,1 1 0,-1 0 0,0 0 1,0 0-1,0 0 0,0-1 0,0 1 1,0 0-1,0 1 0,0-1 0,0 0 1,-1 0-1,1 0 0,0 0 0,-1 1 1,1-1-1,-1 0 0,2 3 0,-1 7 217,0-1 0,0 0-1,-1 1 1,0-1 0,-4 18-1,3 20-29,1-47-211,0-1 0,0 1 1,0 0-1,1 0 0,-1 0 1,0-1-1,1 1 0,-1 0 1,1-1-1,-1 1 1,1 0-1,-1-1 0,1 1 1,-1 0-1,1-1 0,0 1 1,-1-1-1,1 1 1,0-1-1,0 1 0,-1-1 1,1 0-1,0 1 0,0-1 1,-1 0-1,1 0 0,0 0 1,0 1-1,0-1 1,0 0-1,-1 0 0,1 0 1,0 0-1,0 0 0,0-1 1,0 1-1,-1 0 1,1 0-1,0 0 0,0-1 1,0 1-1,-1 0 0,1-1 1,0 1-1,-1-1 1,2 0-1,2-1 39,0 0 0,-1 0 0,1 0 0,-1-1 0,0 1 0,1-1 0,-1 0 0,3-3 0,1-5 166,1 0 0,-2-1 0,1 1 0,-2-1 0,1 0 0,-2-1 0,1 1 1,-2-1-1,0 0 0,0 0 0,0-18 0,-15 63-324,3-11 99,6-13 15,0 1 0,1 0 1,0 0-1,0-1 0,1 1 0,0 1 0,1-1 1,0 0-1,2 17 0,-2-25 12,1-1 0,0 1 0,-1 0 0,1-1 0,0 1 0,0 0 0,-1-1 0,1 1 0,0-1 0,0 1 0,0-1-1,0 0 1,0 1 0,-1-1 0,1 0 0,0 0 0,0 0 0,0 1 0,0-1 0,0 0 0,0 0 0,0 0 0,0-1 0,0 1 0,0 0 0,0 0 0,0 0 0,0-1 0,0 1 0,0 0 0,-1-1 0,1 1-1,0-1 1,0 1 0,0-1 0,-1 1 0,2-2 0,31-22 306,-17 8-249,-1-2 1,0 0 0,-1-1 0,-1 0 0,0-1 0,12-30-1,-27 56-36,-20 56-4,20-58-29,1 1-1,0 0 0,0-1 1,0 1-1,1 0 0,-1 0 1,1 0-1,1-1 0,-1 1 1,1 0-1,1 8 0,0-12 25,-1-1 0,0 0 0,1 0 0,-1 1 0,0-1 1,1 0-1,-1-1 0,0 1 0,1 0 0,-1 0 0,0 0 0,0-1 0,1 1 0,-1-1 0,0 1 0,0-1 0,0 1 0,1-1 0,-1 0 0,0 0 0,0 1 0,2-3 0,15-16 157,0-1 0,0 0 1,-2-2-1,17-29 0,-34 54-417,-4 7 220,0 0 0,0 0-1,1 1 1,0 0 0,1-1-1,0 1 1,1 0 0,-2 16-1,4-27 20,0 1-1,0-1 0,0 1 0,0-1 0,1 1 0,-1-1 0,0 1 0,0-1 0,0 1 0,0-1 1,1 1-1,-1-1 0,0 0 0,0 1 0,1-1 0,-1 1 0,0-1 0,1 0 0,-1 1 0,0-1 1,1 0-1,-1 1 0,0-1 0,1 0 0,-1 0 0,1 1 0,-1-1 0,1 0 0,-1 0 0,1 0 1,-1 0-1,0 1 0,2-1 0,18-7 91,14-19 195,-21 11-418,-1 0 1,0-1-1,-1-1 1,12-24-1,-32 87-11295,11-40 5809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7976,'10'-30'2008,"1"-1"2372,14-63-1,-44 186-2331,12-67-1798,1 1 1,1 0-1,1 0 1,1 0-1,2 1 1,2 29-1,-1-55-268,0-1 0,0 0 1,0 0-1,0 1 0,0-1 0,0 0 0,0 0 0,0 1 1,0-1-1,0 0 0,0 0 0,0 1 0,1-1 1,-1 0-1,0 0 0,0 0 0,0 1 0,0-1 1,1 0-1,-1 0 0,0 0 0,0 0 0,0 1 1,1-1-1,-1 0 0,0 0 0,0 0 0,1 0 0,-1 0 1,0 0-1,0 0 0,0 0 0,1 0 0,-1 0 1,0 0-1,0 0 0,1 0 0,-1 0 0,0 0 1,0 0-1,1 0 0,-1 0 0,0 0 0,0 0 0,1 0 1,-1 0-1,0 0 0,0 0 0,1 0 0,-1-1 1,0 1-1,0 0 0,0 0 0,1 0 0,-1 0 1,0-1-1,0 1 0,0 0 0,0 0 0,1 0 0,-1-1 1,0 1-1,0 0 0,0 0 0,0-1 0,0 1 1,0 0-1,0 0 0,0-1 0,11-14-470,-7 8 605,0 0-1,0 1 1,1 0-1,0 0 1,1 0-1,-1 1 1,1-1-1,0 1 1,0 1 0,0-1-1,1 1 1,9-5-1,26-20-13,-25 15 378,-1-1 1,0-1-1,-1-1 1,-1 0-1,-1-1 1,0 0-1,-1-1 1,-1 0-1,16-40 1,-50 81-1080,21-19 592,-74 114-91,69-105 97,0 1 0,1-1 0,1 1 1,0 1-1,1-1 0,0 1 0,-3 25 0,7-38 2,0 0-1,-1 1 0,1-1 0,0 0 0,0 0 1,0 0-1,0 0 0,0 0 0,0 1 0,1-1 1,-1 0-1,0 0 0,0 0 0,1 0 0,-1 0 1,1 0-1,-1 0 0,1 0 0,-1 0 0,1 0 1,0 0-1,0 0 0,-1 0 0,1 0 0,0-1 1,0 1-1,0 0 0,0 0 0,0-1 0,2 2 0,-1-2 5,1 0 0,-1 0 0,1 1 0,0-2-1,-1 1 1,1 0 0,0-1 0,-1 1-1,1-1 1,-1 1 0,1-1 0,4-2 0,7-5 6,1 0 0,-1 0 0,16-14 0,-20 17-366,-9 10 301,-13 22 28,-29 34-5421,24-44-1382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10570,'0'0'10234,"9"-5"-9524,19-11 11,-1-2 1,0 0-1,31-30 1,-50 40-583,1 0 1,-1 0-1,0-1 0,-1 0 0,0 0 1,0-1-1,-1 1 0,0-2 1,-1 1-1,0-1 0,-1 1 1,0-1-1,4-19 0,-8 29-128,1 0 1,-1 0-1,0-1 0,0 1 0,0 0 0,0 0 1,0 0-1,0 0 0,0 0 0,0 0 0,0 0 0,0 0 1,0 0-1,-1 0 0,1 0 0,-1 0 0,1 0 1,0 0-1,-1 0 0,0 0 0,1 0 0,-1 0 0,0 0 1,1 0-1,-1 0 0,0 1 0,0-1 0,1 0 1,-1 1-1,0-1 0,0 1 0,0-1 0,0 1 0,0-1 1,0 1-1,0-1 0,0 1 0,0 0 0,0 0 1,0-1-1,-1 1 0,1 0 0,0 0 0,0 0 0,0 0 1,0 0-1,0 1 0,0-1 0,0 0 0,0 0 1,0 1-1,-2 0 0,-3 1-24,-1 0 1,1 0-1,0 1 0,0 0 0,0 0 1,1 0-1,-10 7 0,3 2-1,-1 0 0,2 1 0,-1 0-1,2 1 1,0 0 0,1 1 0,0 0 0,1 0-1,1 1 1,0 0 0,1 1 0,1-1-1,1 1 1,0 0 0,1 0 0,1 0-1,-1 21 1,3-36 7,0 0-1,0 0 0,0 0 1,0 1-1,1-1 0,-1 0 1,0 0-1,1 0 1,0 1-1,-1-1 0,1 0 1,0 0-1,0 0 1,0 0-1,0-1 0,1 1 1,-1 0-1,0 0 1,1-1-1,-1 1 0,1 0 1,2 1-1,-1-2 16,0 0 0,0 1 0,0-2 0,0 1 0,0 0 0,0 0 0,0-1 0,0 0 0,0 0 1,0 0-1,0 0 0,0 0 0,0 0 0,4-2 0,6-1-198,1-1 1,-1 0 0,1-1-1,-1-1 1,22-13 0,27-26-5571,-39 24-6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90 10890,'0'0'1041,"7"-9"481,1-1-930,50-60 5937,-58 70-6444,0 0 0,0 0 0,0 0 0,0 0 0,0 0 0,0 0-1,0 0 1,0 0 0,0 0 0,0 1 0,0-1 0,0 0 0,0 0 0,1 0 0,-1 0-1,0 0 1,0 0 0,0 0 0,0 0 0,0 0 0,0 0 0,0 0 0,0 0 0,0 0 0,0 0-1,0 1 1,1-1 0,-1 0 0,0 0 0,0 0 0,0 0 0,0 0 0,0 0 0,0 0 0,0 0-1,0 0 1,0 0 0,1 0 0,-1 0 0,0 0 0,0 0 0,0 0 0,0 0 0,0-1 0,0 1-1,0 0 1,0 0 0,0 0 0,0 0 0,1 0 0,-1 0 0,0 0 0,0 0 0,0 0 0,0 0-1,0 0 1,-2 16 976,-8 20-1110,-16-18 1122,-15 17-32,21-18-1039,13-12-2,0 0 1,1 0-1,0 1 0,0 0 1,0 0-1,0 0 0,1 1 1,0 0-1,-7 14 0,12-20-11,0 0 0,0-1-1,0 1 1,0 0 0,0-1-1,1 1 1,-1 0 0,0-1-1,0 1 1,1 0 0,-1-1 0,0 1-1,1 0 1,-1-1 0,1 1-1,-1-1 1,1 1 0,-1-1-1,1 1 1,-1-1 0,1 0-1,0 1 1,-1-1 0,1 1-1,0-1 1,-1 0 0,1 0-1,0 1 1,-1-1 0,1 0 0,0 0-1,-1 0 1,1 0 0,0 0-1,0 0 1,-1 0 0,1 0-1,0 0 1,0 0 0,40 0-38,-32 0 38,86-9-64,-94 10 72,-1-1 1,1 1-1,0 0 0,0-1 1,-1 1-1,1 0 1,0 0-1,-1 0 0,1-1 1,-1 1-1,1 0 0,-1 0 1,1 0-1,-1 0 0,0 0 1,1 0-1,-1 0 0,0 0 1,0 0-1,0 0 0,0 0 1,0 0-1,0 0 0,0 0 1,0 0-1,0 0 0,0 0 1,0 0-1,-1 1 0,-6 35 115,3-30-98,0 1 0,0-1-1,-1 0 1,0 0 0,0 0 0,-1-1-1,0 0 1,0 0 0,0 0 0,-9 5-1,10-7-7,0 0 0,-1-1 0,0 0 0,0 0 0,0 0 0,0 0 0,0-1 0,0 0 0,-1 0 0,1-1 0,-1 0 0,1 0 0,-10 0 0,16-1-67,0-1 0,-1 1 0,1 0 0,0 0 1,-1-1-1,1 1 0,0 0 0,-1-1 0,1 1 0,0 0 0,0-1 0,0 1 0,-1-1 0,1 1 1,0 0-1,0-1 0,0 1 0,0-1 0,0 1 0,0-1 0,-1 1 0,1-1 0,0 1 0,0 0 0,1-1 1,-1 1-1,0-1 0,0 1 0,0-1 0,0 1 0,0-1 0,0 1 0,0 0 0,1-1 0,5-18-2062,0 11 788,1 0 0,0 0 0,0 1-1,0 0 1,12-9 0,-5 4-1346,14-13-3742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12011,'0'0'10581,"-3"12"-10266,-22 106 723,-19 240 1,58-456-834,51-183 1,-61 267-218,1 0-1,0 0 1,1 1 0,8-14 0,-13 24 3,0 1 0,0 0-1,1 0 1,-1-1 0,1 1 0,0 0-1,-1 0 1,1 0 0,0 1 0,0-1-1,0 0 1,0 1 0,1-1 0,-1 1-1,0 0 1,1 0 0,-1 0 0,1 0 0,-1 0-1,1 0 1,-1 1 0,1-1 0,-1 1-1,1 0 1,0 0 0,-1 0 0,1 0-1,0 0 1,-1 0 0,6 2 0,-7-1 9,0 0 0,0 0 1,0 0-1,0 0 0,0 0 1,0 0-1,0 0 0,0 0 1,0 1-1,0-1 0,-1 0 1,1 1-1,-1-1 0,1 1 1,-1-1-1,1 0 0,-1 1 1,0-1-1,1 1 0,-1-1 1,0 1-1,0-1 1,0 1-1,0-1 0,-1 1 1,0 2-1,1 1 43,-1 0 0,0 0 0,0 0-1,0 0 1,-1-1 0,1 1 0,-4 5 0,-6 7 188,0-2 1,-25 26-1,31-35-212,0 0 1,-1-1-1,0 0 0,0 0 0,-1-1 0,1 0 1,-1 0-1,0 0 0,-14 5 0,20-9-145,0 0-1,1 0 1,-1 0-1,1 0 1,-1 0 0,0 0-1,1 0 1,-1 0-1,0-1 1,1 1-1,-1 0 1,0 0 0,1 0-1,-1-1 1,1 1-1,-1 0 1,1-1 0,-1 1-1,0 0 1,1-1-1,-1 1 1,1-1-1,0 1 1,-1-1 0,1 1-1,-1-1 1,1 1-1,0-1 1,-1 1-1,1-1 1,0 0 0,0 1-1,-1-1 1,1 0-1,0 1 1,0-1-1,0 1 1,0-1 0,0 0-1,0 1 1,0-1-1,0 0 1,0 1-1,0-1 1,0 0 0,1 1-1,-1-1 1,0 0-1,0 1 1,1-1-1,11-37-8143,3 19 1058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14446,'0'0'9470,"10"3"-8904,-5-1-492,0-1 0,1 1 0,-1-1 0,0 0 0,0-1 0,1 1 0,-1-1 0,1 0 0,-1-1 0,0 1 0,1-1 0,-1 0-1,0 0 1,0-1 0,0 0 0,0 1 0,0-2 0,0 1 0,0 0 0,7-7 0,-5 5-10,0-1 0,0-1 0,0 1-1,-1-1 1,0 0 0,0 0 0,-1-1 0,1 0-1,-2 0 1,1 0 0,-1-1 0,0 0-1,0 1 1,-1-1 0,0 0 0,0-1 0,-1 1-1,2-15 1,-4 22-60,0 0 1,0 1-1,0-1 0,0 1 1,-1-1-1,1 1 0,0-1 1,0 0-1,0 1 0,-1-1 1,1 1-1,0-1 0,0 1 1,-1-1-1,1 1 0,0 0 1,-1-1-1,1 1 0,-1-1 1,1 1-1,0 0 0,-1-1 1,1 1-1,-1 0 0,1-1 1,-1 1-1,1 0 0,-1 0 1,0 0-1,1 0 0,-1-1 0,1 1 1,-1 0-1,1 0 0,-1 0 1,1 0-1,-1 0 0,0 0 1,1 0-1,-1 0 0,1 0 1,-1 1-1,1-1 0,-1 0 1,1 0-1,-1 0 0,0 1 1,1-1-1,0 0 0,-1 1 1,1-1-1,-2 1 0,-27 18-115,13-1 97,1 1 0,1 1 0,0 1 0,2-1 0,0 2 0,2 0 0,0 0 1,2 1-1,-9 35 0,16-57 8,1 0 0,0 0 1,-1-1-1,1 1 0,0 0 1,0 0-1,0 0 0,0-1 1,0 1-1,0 0 0,0 0 1,0 0-1,0-1 0,0 1 1,0 0-1,1 0 0,-1 0 1,0-1-1,0 1 0,1 0 1,-1 0-1,1-1 0,-1 1 0,1 0 1,-1-1-1,1 1 0,-1-1 1,2 2-1,-1-2-64,0 1 0,1-1 0,-1 0-1,0 0 1,1 1 0,-1-1 0,1 0 0,-1 0 0,0-1-1,1 1 1,-1 0 0,1 0 0,-1-1 0,3 0-1,45-25-4252,-20 4-327,2-3-2680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12748,'0'0'5520,"-9"6"-4863,-1 2-402,0 1 0,1 1 0,0-1 1,0 1-1,1 1 0,1-1 0,-1 1 1,2 1-1,0-1 0,0 1 0,1 0 0,0 1 1,1-1-1,0 1 0,-1 14 0,5-26-240,0 0-1,-1 0 1,1 0-1,0-1 1,0 1-1,1 0 1,-1 0-1,0 0 1,0 0-1,0 0 0,0 0 1,1-1-1,-1 1 1,0 0-1,1 0 1,-1 0-1,1-1 1,-1 1-1,1 0 1,-1-1-1,1 1 0,0 0 1,-1-1-1,1 1 1,0 0-1,-1-1 1,1 1-1,0-1 1,0 0-1,-1 1 1,2 0-1,1-1-13,0 0 0,0 1 0,-1-1 0,1 0 0,0 0 0,0 0 1,-1-1-1,1 1 0,0-1 0,3-1 0,5-1-467,-1-1 1,0-1 0,0 0-1,15-9 1,-16 7-1225,1-1 0,-1 0 0,0-1-1,8-9 1,3-9-4609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19 126 320,'0'0'17489,"-8"65"-16144,4-40-480,1 2-256,1-3-449,1-5-96,1-2-32,0-4-96,0-6-161,4-5-351,5-2 95,0-2-608,1-13-2082,-2-5-2594</inkml:trace>
  <inkml:trace contextRef="#ctx0" brushRef="#br0" timeOffset="1">51 1 18161,'0'0'5413,"-12"2"-9352,12 0 1344,0 2-704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5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51 12107,'0'0'1597,"-8"3"-1197,-25 13-165,33-15-236,-1-1 1,0 0-1,1 1 0,-1-1 1,1 1-1,-1-1 0,1 1 1,-1-1-1,1 1 0,-1-1 1,1 1-1,-1-1 0,1 1 1,0-1-1,-1 1 0,1 0 1,0-1-1,0 1 0,-1 0 1,1-1-1,0 1 1,0 0-1,0-1 0,0 1 1,0 0-1,0-1 0,0 1 1,0 0-1,0 0 0,0-1 1,0 1-1,0 0 0,1-1 1,-1 1-1,0 0 0,0-1 1,1 1-1,-1-1 0,1 1 1,-1 0-1,0-1 0,1 1 1,-1-1-1,1 1 1,-1-1-1,1 1 0,-1-1 1,1 0-1,0 1 0,-1-1 1,1 1-1,30 16-13,-10-10 97,1 0 0,0-1 0,0-2 0,1 0 1,-1-1-1,25-1 0,138-9 290,272-60-214,71-5 723,225 69 782,-356 9-872,-311 0-3888,-50-3-2317,-12-2-3476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70 13901,'0'0'6673,"-4"8"-6283,-6 11-357,-36 78 177,42-89-181,1 0-1,1 0 1,-1 0 0,2 1 0,-1-1 0,1 1 0,0-1 0,1 1 0,-1-1-1,3 12 1,-2-19-28,0-1 0,0 1-1,1 0 1,-1-1 0,0 1 0,1-1-1,-1 1 1,1 0 0,-1-1-1,0 1 1,1-1 0,-1 0-1,1 1 1,-1-1 0,1 1 0,0-1-1,-1 0 1,1 1 0,-1-1-1,1 0 1,0 0 0,-1 1-1,1-1 1,-1 0 0,1 0 0,0 0-1,-1 0 1,1 0 0,0 0-1,-1 0 1,1 0 0,0 0-1,-1 0 1,1 0 0,0 0 0,-1-1-1,1 1 1,0 0 0,0-1-1,26-12 122,-15 2-69,0 0 1,-1-1-1,0 0 1,0-1-1,-2 0 1,0 0-1,11-22 1,-7 8-30,0 0-1,-2-1 1,9-35 0,-16 37-129,-4 26 100,0 0 0,0 0 1,0 0-1,0-1 0,0 1 0,0 0 0,-1 0 1,1 0-1,0 0 0,0 0 0,0 0 0,0 0 1,0 0-1,0-1 0,-1 1 0,1 0 0,0 0 1,0 0-1,0 0 0,0 0 0,0 0 0,-1 0 1,1 0-1,0 0 0,0 0 0,0 0 0,0 0 0,0 0 1,-1 0-1,1 0 0,0 0 0,0 0 0,0 0 1,0 0-1,-1 0 0,1 0 0,0 1 0,0-1 1,0 0-1,0 0 0,0 0 0,0 0 0,-1 0 1,1 0-1,0 0 0,0 0 0,0 1 0,0-1 0,0 0 1,0 0-1,0 0 0,0 0 0,0 0 0,0 0 1,0 1-1,-1-1 0,1 0 0,0 0 0,0 0 1,0 0-1,0 1 0,-23 40-233,22-39 234,-6 12-4,0 1-1,1-1 1,1 1-1,1 0 1,0 0 0,1 0-1,0 1 1,0 19-1,3-35-10,0 0 0,1 1 0,-1-1 0,0 1 0,0-1 0,1 0 0,-1 1 0,0-1 0,1 0 0,-1 1 0,0-1 0,1 0 0,-1 0 0,0 1 0,1-1 0,-1 0 0,1 0 0,-1 0 0,0 0 0,1 1 0,-1-1 0,1 0 0,-1 0 0,0 0 0,1 0 0,-1 0 0,1 0 0,-1 0 0,1 0 0,-1 0 0,1 0 0,-1 0 0,0-1 0,1 1 0,-1 0 0,1 0 0,-1 0 0,0 0 0,1-1 0,-1 1 0,0 0 0,1-1 0,18-8-915,-9-1-674,0 1-1,0-1 0,-1-1 1,0 0-1,12-21 1,2-4-6192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6246,'0'0'1847,"0"10"-411,1 29-582,-1-39-838,0 1 0,0 0 0,0 0 0,0 0-1,1-1 1,-1 1 0,0 0 0,1 0 0,-1-1 0,0 1-1,1 0 1,-1 0 0,1-1 0,-1 1 0,1-1 0,-1 1 0,1 0-1,-1-1 1,1 1 0,0-1 0,-1 1 0,1-1 0,0 0-1,0 1 1,-1-1 0,1 0 0,0 1 0,0-1 0,-1 0 0,1 0-1,0 0 1,0 0 0,0 0 0,-1 0 0,1 0 0,0 0-1,0 0 1,0 0 0,-1 0 0,1 0 0,0 0 0,0-1 0,-1 1-1,1 0 1,0-1 0,0 1 0,-1 0 0,2-2 0,32-18 152,-19 6-11,-1-1 1,0 0-1,-1-1 0,0-1 0,-2 0 0,0 0 1,0-1-1,14-37 0,-19 38 989,-1 0-1,0-1 0,-1 1 1,-1-1-1,-1 1 1,1-25-1,-3 42-1125,0-1-1,0 1 1,0 0 0,0 0 0,0-1-1,0 1 1,0 0 0,0 0-1,0-1 1,0 1 0,0 0 0,0 0-1,0-1 1,0 1 0,0 0 0,0 0-1,0-1 1,-1 1 0,1 0-1,0 0 1,0 0 0,0-1 0,0 1-1,0 0 1,-1 0 0,1 0-1,0-1 1,0 1 0,0 0 0,-1 0-1,1 0 1,0 0 0,0 0 0,0 0-1,-1-1 1,1 1 0,0 0-1,0 0 1,-1 0 0,1 0 0,0 0-1,0 0 1,-1 0 0,1 0-1,0 0 1,0 0 0,-1 0 0,1 0-1,0 0 1,0 0 0,-1 0 0,1 1-1,0-1 1,0 0 0,0 0-1,-1 0 1,1 0 0,0 0 0,0 0-1,0 1 1,-1-1 0,1 0-1,0 0 1,-14 14 63,1 5 43,0 0 0,1 1-1,2 0 1,0 1 0,1 1-1,1-1 1,1 1 0,1 0 0,1 1-1,-4 36 1,9-58-116,0 0-1,-1 0 1,1 1 0,0-1 0,0 0-1,0 1 1,0-1 0,0 0 0,0 0-1,1 1 1,-1-1 0,0 0 0,1 0-1,-1 1 1,1-1 0,-1 0 0,1 0-1,-1 0 1,1 0 0,0 0 0,0 0-1,-1 0 1,1 0 0,0 0 0,0 0-1,0 0 1,0 0 0,0-1 0,0 1-1,0 0 1,1-1 0,-1 1 0,0-1-1,0 1 1,0-1 0,1 1 0,-1-1-1,0 0 1,0 0 0,3 0 0,-1 0 6,1-1 1,0 0 0,-1 0 0,1 0 0,-1 0 0,0 0-1,1-1 1,-1 0 0,0 0 0,0 0 0,0 0 0,0 0-1,4-5 1,12-13 35,-1-2-1,-1-1 0,-1 0 1,-1-1-1,-1 0 0,-2-1 1,18-46-1,-22 43 16,-16 42-112,-19 45-36,18-40 109,1 0-1,1 0 1,1 1-1,1 0 0,0 0 1,2 0-1,-2 24 0,5-43-23,0 0-1,0 0 0,0 0 0,0 0 1,0 0-1,0 0 0,1 0 0,-1 0 1,0 0-1,0 0 0,1 0 0,-1 0 1,1 0-1,-1 0 0,1-1 1,-1 1-1,1 0 0,0 0 0,-1-1 1,1 1-1,0 0 0,0-1 0,-1 1 1,1 0-1,0-1 0,0 1 0,0-1 1,0 1-1,0-1 0,0 0 0,0 0 1,0 1-1,0-1 0,0 0 0,0 0 1,0 0-1,0 0 0,0 0 0,0 0 1,0 0-1,0 0 0,-1 0 1,1 0-1,0-1 0,0 1 0,0 0 1,0-1-1,0 1 0,0-1 0,0 1 1,1-2-1,5-1 34,0 0 1,0 0 0,0-1-1,0 0 1,9-8-1,-1-2-66,0 0-1,0-1 0,-1 0 0,19-29 0,-39 56 26,0 1-1,0 0 1,1 0 0,1 1-1,0 0 1,1 0-1,1 0 1,0 0 0,0 0-1,2 21 1,2-4 298,1 0-1,1 0 1,16 55-1,-16-73-320,-1 1-1,0 0 0,-1 0 0,-1 0 1,0 0-1,-2 15 0,1-26 37,0 0 0,0-1 0,0 1 0,-1-1 0,1 1 0,-1 0 0,1-1-1,-1 1 1,0-1 0,0 0 0,0 1 0,0-1 0,0 0 0,-1 0 0,1 1 0,-1-1 0,0 0-1,1 0 1,-1-1 0,0 1 0,0 0 0,0-1 0,0 1 0,-1-1 0,1 1 0,0-1 0,0 0-1,-1 0 1,1 0 0,-1 0 0,1-1 0,-1 1 0,1-1 0,-1 1 0,0-1 0,1 0 0,-1 0-1,1 0 1,-1 0 0,-2-1 0,2 0 27,0 0 0,1 0 0,-1-1 0,0 1 0,1 0 0,-1-1 0,1 0 0,0 0 0,0 0 0,-1 0 0,1 0 0,0 0 0,1 0 0,-1-1 0,0 1 0,1 0 0,-1-1 0,1 0 0,0 1 0,0-1-1,0 0 1,0 0 0,0 1 0,0-1 0,1-4 0,-4-9-34,1 0-1,0-34 1,2 40-23,0-1 0,2 0 1,-1 1-1,1-1 0,1 1 0,0-1 1,0 1-1,1 0 0,0-1 1,1 1-1,0 1 0,1-1 0,0 1 1,1 0-1,-1 0 0,2 0 1,-1 1-1,1 0 0,0 0 0,1 0 1,0 1-1,0 1 0,1-1 1,17-9-1,9-5-2348,-12 5-2149,5-6-6383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9 108 14029,'-3'16'998,"0"-1"-1,2 1 0,0-1 1,0 1-1,4 27 1,-3-42-940,0 0 0,0 1 0,0-1 0,1 1 1,-1-1-1,1 0 0,-1 1 0,1-1 0,-1 0 0,1 1 1,0-1-1,-1 0 0,1 0 0,0 0 0,0 0 1,0 0-1,0 0 0,0 0 0,0 0 0,1 0 0,-1 0 1,0 0-1,0-1 0,1 1 0,-1 0 0,0-1 1,1 1-1,-1-1 0,0 0 0,1 1 0,-1-1 0,1 0 1,-1 0-1,0 0 0,1 0 0,-1 0 0,1 0 1,-1 0-1,1-1 0,-1 1 0,0 0 0,1-1 0,-1 1 1,2-2-1,3 0 153,0 0 0,0-1-1,0 0 1,0 0 0,0 0 0,-1-1 0,1 0 0,6-7 0,5-7 97,-2-2-1,-1 0 1,0-1-1,12-26 1,21-30 279,-44 107-182,-8 125-52,5-155-351,0 1 0,0-1 0,0 1 1,0-1-1,0 1 0,0-1 1,0 1-1,0-1 0,1 1 0,-1-1 1,0 1-1,0-1 0,0 1 1,1-1-1,-1 1 0,0-1 0,1 1 1,-1-1-1,0 0 0,1 1 1,-1-1-1,0 1 0,1-1 0,-1 0 1,1 1-1,-1-1 0,1 0 1,-1 0-1,1 0 0,-1 1 0,1-1 1,-1 0-1,1 0 0,-1 0 1,1 0-1,-1 0 0,1 0 0,-1 0 1,1 0-1,-1 0 0,1 0 1,-1 0-1,1 0 0,0 0 0,-1 0 1,1 0-1,-1-1 0,1 1 1,-1 0-1,0 0 0,1-1 0,-1 1 1,1 0-1,-1-1 0,1 1 1,-1 0-1,0-1 0,1 1 0,-1 0 1,0-1-1,1 1 0,-1-1 1,28-26 627,13-46 265,-34 57-858,1 0 0,1 0-1,1 1 1,0 1 0,13-14-1,-23 27-41,0 1-1,0 0 1,0-1 0,1 1-1,-1 0 1,0-1-1,0 1 1,1 0-1,-1 0 1,0 0-1,1-1 1,-1 1-1,0 0 1,0 0 0,1 0-1,-1 0 1,0-1-1,1 1 1,-1 0-1,1 0 1,-1 0-1,0 0 1,1 0 0,-1 0-1,0 0 1,1 0-1,-1 0 1,0 0-1,1 0 1,-1 0-1,0 0 1,1 1-1,-1-1 1,0 0 0,1 0-1,-1 0 1,1 1-1,5 15-75,-3 25-637,-3-39 523,1 19-306,0-13-2077,-1 0-6600,0-19 2367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16656,'0'0'4484,"59"-17"-6150,-31 12-1376,0 1-2628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73 10922,'0'0'6946,"-8"9"-5425,-2 3-1139,0 0-1,1 0 1,0 1 0,-11 23-1,17-30-319,0 0-1,0 0 1,1 0-1,0 0 0,0 0 1,0 1-1,1-1 1,0 1-1,0-1 0,1 1 1,0-1-1,0 1 1,0 0-1,1-1 0,0 1 1,2 6-1,-2-12-53,-1 0-1,1 0 1,0 0 0,-1 0-1,1 0 1,0 0 0,0 0-1,0 0 1,-1 0-1,1 0 1,0 0 0,0-1-1,1 1 1,-1 0 0,0-1-1,0 1 1,0-1-1,0 1 1,0-1 0,1 1-1,-1-1 1,0 0 0,0 0-1,1 0 1,-1 1-1,0-1 1,0 0 0,1-1-1,-1 1 1,0 0 0,0 0-1,1 0 1,-1-1-1,0 1 1,0-1 0,2 0-1,2-1 113,0 0-1,-1 0 0,1 0 1,-1-1-1,0 1 0,0-1 0,0 0 1,4-4-1,4-6-31,-1 0-1,-1-1 1,0-1-1,-1 1 1,-1-1-1,0-1 1,-1 0-1,0 0 1,-1 0 0,-1-1-1,-1 0 1,0 0-1,-2 0 1,2-30-1,-4 47-86,1 0 0,-1-1-1,0 1 1,0 0 0,0 0 0,0 0-1,0-1 1,0 1 0,0 0 0,0 0-1,0-1 1,0 1 0,-1 0-1,1 0 1,0 0 0,0-1 0,0 1-1,0 0 1,0 0 0,0 0-1,0-1 1,0 1 0,-1 0 0,1 0-1,0 0 1,0 0 0,0 0-1,0-1 1,0 1 0,-1 0 0,1 0-1,0 0 1,0 0 0,0 0-1,-1 0 1,1 0 0,0 0 0,0 0-1,0-1 1,-1 1 0,1 0-1,0 0 1,0 0 0,-1 0 0,1 0-1,0 0 1,0 1 0,0-1-1,-1 0 1,1 0 0,0 0 0,0 0-1,0 0 1,-1 0 0,1 0-1,0 0 1,0 0 0,0 0 0,0 1-1,-1-1 1,1 0 0,0 0-1,0 0 1,-12 12-68,7-2-48,0 1 0,1 0 0,0 0 0,1 0 0,0 1 0,1-1 0,0 1 0,1 0 0,1-1 0,-1 1 0,2 0 0,1 13 0,-2-24-19,1 1-1,-1-1 0,0 0 1,1 0-1,-1 0 1,1 1-1,0-1 0,-1 0 1,1 0-1,0 0 1,0 0-1,0 0 1,0 0-1,-1-1 0,1 1 1,0 0-1,1 0 1,-1-1-1,0 1 0,0 0 1,0-1-1,2 1 1,-2 0-326,1-1 1,0 1 0,0-1 0,0 0 0,-1 0 0,1 1 0,0-1-1,0 0 1,0-1 0,0 1 0,-1 0 0,1-1 0,0 1 0,0 0-1,2-2 1,13-11-5258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11499,'0'0'1986,"-34"53"-449,19-23 609,5-1-448,2-3-225,5-1-1184,3-4-225,0-6-32,1-3 32,11-7-224,1-4-225,5-1-127,4-2-289,-3-15-769,-1-5-2690,-1-5-2850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50 17200,'0'0'1105,"-2"11"0,-4 21-266,-1 47-1,6-64-736,1 1 0,0-1 0,1 1 1,1-1-1,0 0 0,6 19 0,4-66 1297,-6 6-1525,-2 0 0,-2 0 0,0-1 0,-2-33 0,0 60 135,0 0 1,-1 0-1,1 1 1,0-1-1,0 0 1,0 0-1,0 0 1,-1 0-1,1 0 1,0 0 0,0 0-1,0 0 1,-1 0-1,1 0 1,0 0-1,0 0 1,0 0-1,0 0 1,-1 0-1,1 0 1,0 0-1,0 0 1,0 0-1,-1 0 1,1 0-1,0 0 1,0 0 0,0 0-1,-1 0 1,1 0-1,0 0 1,0 0-1,0 0 1,0-1-1,0 1 1,-1 0-1,1 0 1,0 0-1,0 0 1,0 0-1,0-1 1,0 1 0,0 0-1,-1 0 1,1 0-1,0 0 1,0-1-1,0 1 1,0 0-1,0 0 1,0 0-1,0-1 1,0 1-1,0 0 1,0 0-1,0 0 1,0-1-1,0 1 1,0 0 0,-6 16 186,5-11-195,1 1 0,0-1-1,1 0 1,-1 0-1,1 1 1,0-1 0,0 0-1,1 0 1,2 6 0,-3-9-1,0 0 0,0-1 1,0 1-1,0-1 0,1 0 1,-1 1-1,1-1 0,-1 0 1,1 0-1,-1 0 0,1 0 1,-1 0-1,1 0 0,0 0 0,0 0 1,-1-1-1,1 1 0,0-1 1,0 1-1,0-1 0,0 0 1,-1 0-1,1 0 0,0 0 1,0 0-1,0 0 0,0 0 1,0-1-1,3 0 0,-1 0 48,-1-1-1,0 0 0,1 1 0,-1-1 0,0 0 0,0-1 0,0 1 0,0 0 0,-1-1 0,1 0 0,-1 1 0,1-1 1,-1 0-1,0 0 0,0-1 0,2-4 0,26-58 525,-29 64-573,17-63 347,-15 53-183,-12 46-175,2-4 127,1 0 0,2 0 1,1 1-1,1 36 0,1-66-110,1-1 1,0 1-1,0 0 0,0 0 0,-1-1 0,1 1 0,0 0 0,0 0 0,0 0 0,0-1 0,0 1 0,1 0 1,-1 0-1,0-1 0,0 1 0,0 0 0,1 0 0,-1-1 0,0 1 0,1 0 0,-1-1 0,0 1 0,1 0 0,-1-1 1,1 1-1,-1-1 0,1 1 0,-1-1 0,1 1 0,0-1 0,-1 1 0,1-1 0,0 0 0,-1 1 0,1-1 1,0 0-1,-1 1 0,1-1 0,0 0 0,0 0 0,-1 0 0,1 0 0,0 1 0,0-1 0,0 0 0,-1-1 0,1 1 1,0 0-1,0 0 0,-1 0 0,1 0 0,0 0 0,-1-1 0,1 1 0,0 0 0,0-1 0,-1 1 0,1-1 0,0 0 1,3-1-93,0-1 0,0 0 0,-1 0 1,1 0-1,-1 0 0,0 0 1,0-1-1,5-6 0,-4 2-1113,-1 0 0,1 0 0,-1 0 0,3-17 0,-1-7-5281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14286,'0'0'10025,"41"46"-25175</inkml:trace>
  <inkml:trace contextRef="#ctx0" brushRef="#br0" timeOffset="1">154 42 12139,'0'0'7453,"-4"10"-5889,-9 18-402,-1-1 0,-24 34 0,90-77-2977,-35 13-288,1 2-1,32 0 1,-49 1 2118,0 0-1,0 1 1,-1-1 0,1 0-1,0 0 1,0 1 0,-1-1-1,1 1 1,0-1 0,-1 0-1,1 1 1,0 0-1,-1-1 1,1 1 0,-1-1-1,1 1 1,-1-1 0,1 1-1,-1 0 1,1 0 0,-1-1-1,0 1 1,0 0 0,1-1-1,-1 1 1,0 0 0,0 0-1,0 0 1,1-1 0,-1 1-1,0 0 1,0 0 0,0 0-1,0-1 1,-1 1 0,1 0-1,0 0 1,0-1-1,0 1 1,-1 0 0,0 1-1,-12 33 3535,3-21-2849,0 2-493,-1 0 0,0-2 0,-1 1 1,-1-1-1,-20 17 0,32-30-247,1-1 1,0 1-1,0-1 1,-1 0-1,1 1 1,0-1-1,-1 0 0,1 1 1,0-1-1,-1 0 1,1 0-1,0 1 0,-1-1 1,1 0-1,-1 0 1,1 0-1,0 0 1,-1 1-1,1-1 0,-1 0 1,1 0-1,-1 0 1,1 0-1,-1 0 0,1 0 1,-1 0-1,1 0 1,0 0-1,-1 0 0,1-1 1,-1 1-1,1 0 1,-1 0-1,1 0 1,0 0-1,-1-1 0,1 1 1,-1 0-1,1 0 1,0-1-1,-1 1 0,1 0 1,0-1-1,0 1 1,-1 0-1,1-1 0,0 1 1,-1 0-1,1-2 1,-2-23-6867,2 19 4613,0-17-7840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47 102 18834,'0'0'2050,"-10"53"-321,3-22-95,4 4-577,3-4-320,0-2-577,0-5-128,0-4-32,3-7-96,-1-8-481,-1-5-256,3-1-768,-4-15-1090,1-9-1312,0-6-1827</inkml:trace>
  <inkml:trace contextRef="#ctx0" brushRef="#br0" timeOffset="1">1 0 17392,'0'0'5350,"25"50"-13166,-5-49 705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10602,'0'0'13015,"-8"10"-12673,-2 1-269,-38 46 105,44-52-176,-1 1 1,1 0-1,1 1 0,-1-1 1,1 0-1,0 1 0,0 0 1,-1 9-1,4-16-36,0 1-1,1 0 1,-1 0 0,1-1 0,-1 1 0,1 0-1,0-1 1,-1 1 0,1-1 0,0 1-1,-1 0 1,1-1 0,0 0 0,0 1-1,0-1 1,-1 1 0,1-1 0,0 0-1,0 0 1,0 1 0,0-1 0,0 0 0,-1 0-1,1 0 1,0 0 0,0 0 0,0 0-1,0 0 1,1-1 0,39 1-479,-33-1 227,60-3 46,-67 5 281,-1-1 1,1 1-1,-1 0 0,1-1 1,-1 1-1,1 0 1,-1-1-1,0 1 0,1 0 1,-1 0-1,0-1 1,0 1-1,0 0 0,0 0 1,1-1-1,-1 1 0,0 0 1,0 0-1,-1 0 1,1-1-1,0 1 0,0 0 1,0 0-1,0-1 1,-1 2-1,-5 23 778,1-15-689,-1 0 0,-1-1 0,1 1 0,-1-2 0,-1 1 0,0-1 0,0 0 0,-1 0 0,1-1 0,-2 0 0,-10 5 0,7-3-355,0-2 0,-1 0 0,0-1 0,-1 0 0,1-1 0,-1 0 0,-26 4 0,3-7-3256,4-2-3213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8:5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14061,'0'0'102,"14"0"-519,235 19 412,-143-22 291,-1-6-1,0-4 1,143-36-1,-39 2 55,2 10 0,293-14 0,-127 42-146,344-17 899,-164-15-541,338-17 237,-596 51-741,301 34-1,-349-8-1505,-83-20-4393,-40-13-4697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3:3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0 826 16464,'0'0'1724,"9"-6"-704,51-25 510,1 2 1,65-21 0,146-38-1410,-193 63 18,240-71 76,309-102-853,-451 133 2702,249-130 0,-403 182-1841,-18 9-223,1 0-1,0 1 1,-1 0-1,1 0 1,0 0 0,1 1-1,-1 0 1,0 0 0,1 1-1,7-2 1,-21 13-6956,-5-10-107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20 720 6374,'-1'0'333,"1"1"-1,-1 0 1,0-1 0,1 1 0,-1-1-1,0 1 1,0 0 0,1-1 0,-1 0-1,0 1 1,0-1 0,0 0-1,1 1 1,-1-1 0,0 0 0,0 0-1,0 0 1,0 1 0,0-1 0,0 0-1,0 0 1,-1-1 0,4-14 2946,21-25-2061,189-210 2060,-192 229-3299,-13 12 55,1 1 0,0 0 0,0 1 0,0 0 0,1 0 1,0 1-1,1 0 0,-1 0 0,1 1 0,0 0 0,0 1 1,1 0-1,-1 1 0,1 0 0,0 1 0,0 0 0,0 0 1,0 2-1,16-1 0,-8 2 275,0-2 0,1 0 0,-1-1 0,0-1 0,1 0 0,-2-2 0,1 0 0,0-1 0,-1-1 0,0-1 0,-1-1 0,0 0 0,0-1 0,-1-1 0,0 0 0,22-21 0,-17 10 1,-1 0-1,-1-1 1,-2-1-1,21-34 1,-34 53-1627,0-9-7141,-4-2-1167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1441,'1'0'289,"2"0"127,-2 0-32,0-1-288,1-1-192,-1 1-64,1-3-192,-1 2-321,1-1-352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96,'0'0'368,"0"-9"-688,9-160 2432,-4 134 1893,13-48 0,-12 60-2468,-1 4 6272,-3 42-4466,-7 175-1715,4-196-1623,1-1 0,0 0-1,1 0 1,-1 0 0,0 0 0,0 1-1,0-1 1,1 0 0,-1 0 0,0 0-1,1 0 1,-1 0 0,1 0 0,-1 0-1,1 0 1,0 0 0,-1 0 0,1 0-1,0 0 1,0 0 0,0-1 0,0 1-1,-1 0 1,1-1 0,0 1 0,0 0-1,0-1 1,1 1 0,-1-1 0,0 0-1,0 1 1,0-1 0,0 0-1,0 1 1,0-1 0,1 0 0,-1 0-1,0 0 1,0 0 0,0 0 0,0-1-1,1 1 1,-1 0 0,0 0 0,0-1-1,0 1 1,0-1 0,2 0 0,10-3 72,-1-1 1,0 0-1,17-10 1,-19 9-98,-5 4 15,-1-1-1,0 1 0,1 0 0,-1 0 1,1 1-1,0-1 0,0 1 0,-1 0 1,1 0-1,0 1 0,0 0 0,0 0 1,0 0-1,6 1 0,-8 0 6,-1 0-1,0 0 0,0 0 1,1 1-1,-1-1 1,0 1-1,0 0 1,-1-1-1,1 1 1,0 0-1,0 0 1,-1 0-1,0 0 1,1 0-1,-1 1 1,0-1-1,0 0 1,0 1-1,0-1 1,0 0-1,-1 1 1,1-1-1,-1 1 1,1-1-1,-1 1 1,0 0-1,0-1 0,-1 4 1,1 4 156,0-1 0,0 1 0,-1 0 0,-1-1 0,0 1 0,0-1-1,-1 1 1,0-1 0,-1 0 0,1 0 0,-2 0 0,1-1 0,-1 0 0,-1 0 0,-6 8 0,7-10-20,0-1-1,0 0 1,0 0 0,-1 0 0,0-1 0,0 0-1,0 0 1,0-1 0,0 1 0,-1-1 0,0-1-1,0 1 1,1-1 0,-1 0 0,-1-1 0,1 0 0,0 0-1,0 0 1,0-1 0,-1 0 0,-7-1 0,14 0-255,-1 1 1,0-1 0,0 1 0,0-1 0,0 0 0,0 0-1,1 0 1,-1 0 0,0 0 0,1 0 0,-1 0 0,1-1-1,-1 1 1,1 0 0,0-1 0,-1 1 0,1-1 0,0 0 0,0 1-1,0-1 1,0 0 0,0 0 0,1 0 0,-1 1 0,0-1-1,1 0 1,-1-3 0,-1-7-1638,1 0 1,0 1-1,1-19 1,0 19 85,0-33-6055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17521,'0'0'9833,"41"-48"-9833,-15 40-545,6 0-1376,1-2-1475,0-3-2049,-1 0-3171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15054,'-6'8'1447,"-6"10"-1048,1 0 0,1 1 0,0 0 0,1 1 0,1 0-1,1 0 1,1 1 0,1 0 0,1 0 0,-3 36 0,5-35-316,2 1 0,0-1 0,2 1-1,0-1 1,8 28 0,-9-44-70,1-1-1,0 1 1,0-1-1,1 0 1,-1 0 0,1 1-1,0-2 1,1 1-1,-1 0 1,1-1 0,5 6-1,-6-8 32,0 0 1,1 0-1,-1 0 0,0 0 0,1 0 0,-1-1 1,1 0-1,-1 1 0,1-2 0,0 1 0,0 0 1,-1-1-1,1 1 0,0-1 0,0 0 0,-1 0 1,1-1-1,0 1 0,4-2 0,-2 1 141,-1-1 0,1-1-1,-1 1 1,1-1 0,-1 0-1,0 0 1,0 0 0,0-1 0,0 0-1,-1 0 1,0 0 0,1 0-1,-1-1 1,-1 0 0,1 0-1,-1 0 1,0 0 0,0 0 0,4-12-1,0 1 332,-1 0 0,-1 0 0,0-1 1,-2 0-1,4-31 0,-6 35-302,-1 1 1,0-1 0,-1 1 0,0-1-1,-1 1 1,0-1 0,-1 1-1,-1 0 1,0 0 0,0 1 0,-7-13-1,7 17-201,0 1 0,0 0 0,0 0 0,-1 0-1,0 1 1,0 0 0,0 0 0,-1 0 0,1 0-1,-1 1 1,0 0 0,-1 0 0,1 1-1,-1-1 1,1 1 0,-1 1 0,0-1 0,0 1-1,0 1 1,-11-2 0,-11 2-615,21 1-7999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10634,'0'0'10650,"7"7"-9684,-5-5-892,0 0 0,0 1-1,1-1 1,-1-1-1,0 1 1,1 0 0,-1-1-1,1 1 1,0-1-1,-1 0 1,1 1 0,4 0-1,-4-2 11,0-1-1,1 1 1,-1 0 0,0-1-1,1 1 1,-1-1 0,0 0 0,0 0-1,0 0 1,0-1 0,0 1-1,0-1 1,0 0 0,-1 1-1,5-4 1,86-72 2777,-86 71-2811,-1 0-1,-1-1 0,1 0 1,-1 0-1,0 0 1,-1-1-1,0 0 0,0 1 1,0-1-1,-1-1 1,-1 1-1,1 0 0,-1-1 1,1-10-1,9-26-10,-12 44-49,0 1 1,0-1-1,0 1 1,0-1-1,0 1 1,0 0-1,0-1 1,1 1-1,-1-1 1,0 1 0,0-1-1,0 1 1,1-1-1,-1 1 1,0 0-1,1-1 1,-1 1-1,0-1 1,1 1-1,-1 0 1,0 0-1,1-1 1,-1 1-1,1 0 1,-1-1-1,0 1 1,1 0 0,-1 0-1,1 0 1,0-1-1,7 13-1262,1 21-3435,-6-13-1929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4869,'7'-11'1238,"3"-4"-773,41-67 3765,-46 72-2122,-1 0-1,0 0 0,0 0 0,2-12 0,-23 110 2933,-24 133-3888,30-116-806,11-93-3137,2-29 503,-1 0 0,0 0 0,-1 0 0,-3-19 0,-8-11-5527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59 12364,'0'0'2957,"-10"-5"-496,-1-1-1758,0 2 1,0-1-1,0 1 0,0 1 1,-19-3-1,25 5-631,0 0 0,0 1 0,0 0 0,0 0 0,1 1 0,-1-1 0,0 1-1,0 0 1,0 0 0,1 0 0,-1 1 0,1 0 0,-1 0 0,1 0 0,-1 0 0,1 1 0,0 0 0,0 0 0,-5 5 0,5-4-65,1 0 0,0 1 0,-1 0 0,2-1 0,-1 1 0,0 1 0,1-1 0,0 0 0,0 0 0,1 1 0,-1-1 0,1 1 0,0 6 0,0-10 3,1 0 0,0 0 0,0 0 0,0 1 0,0-1 0,0 0 0,0 0 0,1 0 0,-1 0 0,1 1 0,-1-1 0,1 0 0,0 0 0,0 0 0,0 0 0,0 0 0,0-1 0,0 1 0,1 0 0,-1 0 0,1-1 0,-1 1 1,1-1-1,-1 1 0,1-1 0,0 0 0,0 0 0,0 0 0,0 0 0,0 0 0,0 0 0,0 0 0,0 0 0,0-1 0,4 1 0,1 0 70,0-2 0,0 1 1,0-1-1,-1 0 0,1 0 0,0 0 1,0-1-1,-1-1 0,1 1 0,-1-1 1,0 0-1,0 0 0,0 0 0,0-1 0,-1 0 1,1-1-1,5-5 0,-7 7 43,1-1-1,-1 0 1,0 0 0,-1-1-1,1 1 1,-1-1 0,0 1-1,0-1 1,0 0 0,-1-1-1,0 1 1,0 0 0,0-1-1,0 1 1,-1-1 0,0 1-1,0-1 1,-1 0 0,1 1-1,-1-1 1,-1-8 0,0 13-99,1-1 1,-1 0-1,0 1 1,0-1 0,0 1-1,0-1 1,0 1-1,0-1 1,0 1 0,0 0-1,-1 0 1,1-1-1,0 1 1,-1 0 0,1 0-1,-1 1 1,1-1 0,-1 0-1,0 0 1,1 1-1,-1-1 1,0 1 0,1-1-1,-1 1 1,0 0-1,0-1 1,1 1 0,-1 0-1,0 0 1,0 0-1,1 1 1,-1-1 0,-2 1-1,-1 0-35,0-1-1,0 1 1,0 0-1,0 1 1,1-1-1,-1 1 1,0 0-1,1 0 1,0 1-1,-8 4 1,6 0-135,0 0 1,0 0 0,1 0 0,0 1 0,0 0-1,1 0 1,0 0 0,1 0 0,-1 1 0,2 0-1,-4 14 1,4-15-389,1 0 0,0 0 0,1 0-1,0 0 1,0 0 0,1 0 0,-1-1 0,4 11-1,10 6-4237,2-14-1613,8-5-4436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3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14478,'0'11'3907,"0"206"1752,0-214-5656,0 0 0,1 0 0,-1 0 1,0 0-1,1-1 0,0 1 0,-1 0 0,1-1 0,0 1 0,0 0 0,1-1 0,-1 1 1,1-1-1,-1 0 0,1 1 0,0-1 0,-1 0 0,1 0 0,0 0 0,1 0 0,-1 0 1,0-1-1,0 1 0,1-1 0,-1 1 0,6 1 0,-6-3 43,1 0-1,0 1 1,0-1 0,-1 0-1,1 0 1,0-1-1,0 1 1,0-1 0,-1 1-1,1-1 1,0 0-1,-1 0 1,1 0 0,-1 0-1,1-1 1,-1 1 0,1-1-1,-1 1 1,0-1-1,0 0 1,0 0 0,0 0-1,0 0 1,0 0-1,0 0 1,-1-1 0,2-2-1,3-5 311,-1 0-1,0-1 1,-1 0-1,0 0 1,0 0-1,-2 0 1,1-1-1,-1 1 1,-1-1-1,0-22 1,-1 29-255,0 1-1,-1 0 1,1 0 0,-1-1 0,0 1-1,0 0 1,-1 0 0,1 0 0,-1 0-1,0 0 1,0 1 0,0-1-1,0 0 1,-4-3 0,4 5-83,-1 0 0,1 0 0,-1 0 0,0 1 0,0-1 0,0 1 0,1-1 0,-1 1 0,0 0 0,-1 0 1,1 1-1,0-1 0,0 1 0,0-1 0,0 1 0,-1 0 0,1 0 0,0 0 0,0 1 0,0-1 0,-5 2 0,4-1-72,0 1 0,1-1 0,-1 1 0,0 0 0,1 0 1,-1 0-1,1 0 0,-1 1 0,1-1 0,0 1 0,0 0 0,0 0 0,1 0 0,-1 0 0,1 1 0,-3 4 0,-4 20-7960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8200,'0'0'1233,"8"5"-689,22 8 65,0-1 0,0-2 0,1-1 0,1-1 0,-1-1-1,62 4 1,209-6 306,-253-6-929,569-25 152,174-23-106,-638 30-62,592-51 664,-43 72-491,-515 9-142,319 59-1,-483-65-148,232 39 539,-218-41-1119,53-3 0,-66-2-535,0-1-1,0-1 0,26-8 1,31-17-6382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3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5093,'0'0'10976,"-1"-8"-10352,0 6-603,1 0 0,0 0 1,0-1-1,0 1 0,0 0 0,0 0 0,0 0 0,1 0 0,-1 0 1,1 0-1,-1 0 0,1 0 0,0 1 0,0-1 0,-1 0 0,1 0 1,1 0-1,-1 1 0,0-1 0,0 1 0,1-1 0,-1 1 0,1-1 1,1-1-1,6-2 70,0 1 1,0-1 0,0 1-1,1 1 1,11-3-1,26-8 261,0 3-1,1 1 0,91-5 1,-108 14-296,-1 1 1,1 2-1,-1 1 1,1 1 0,-1 2-1,-1 1 1,42 15-1,61 37 3,-99-41 5,0-2 0,2-2 0,-1-1 0,1-2 0,1-1 0,60 9 0,-21-18 323,0-2-1,0-4 0,116-23 0,-101 13 13,154-6 1,-234 21-334,-1 1 1,1 1-1,0 0 1,0 0-1,-1 0 0,1 1 1,-1 1-1,0 0 0,0 0 1,0 1-1,-1 0 1,0 0-1,0 1 0,0 0 1,13 14-1,33 22 126,-45-37-143,0 0-1,0-1 0,1 0 0,-1-1 0,1 1 1,0-2-1,0 1 0,0-2 0,0 1 0,0-1 1,0-1-1,18 0 0,-20-1-184,0 0 1,-1-1-1,1 1 1,0-1-1,0-1 0,-1 0 1,11-5-1,-14 6-357,1-1-1,-1 0 1,0 0-1,0 0 1,0 0 0,0-1-1,0 0 1,-1 0-1,0 0 1,0 0 0,5-9-1,5-19-7828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19 190 14894,'0'0'5216,"1"12"-4143,1 45 34,-1-1 0,-3 0 0,-3 1 0,-11 55 1,39-218 1557,-16 69-2820,3-72-1,-10 115 139,0 1-1,0-1 1,1 1 0,0-1 0,0 0 0,1 1-1,-1-1 1,6 11 0,-6-14 14,1 0 0,0-1 0,0 1 0,0 0 0,0-1 0,1 0 0,-1 1 1,1-1-1,-1 0 0,1 0 0,0 0 0,0-1 0,0 1 0,0-1 0,0 1 0,0-1 0,0 0 0,0 0 0,6 0 0,4 1 16,-1-1 0,1 0 0,0-1 0,-1 0 0,1-1 0,0 0 0,-1-1 0,1-1 0,-1 0 0,18-7 0,-23 7-4,-1 1 0,1-1-1,-1 0 1,0-1 0,0 1-1,0-1 1,0 0 0,-1-1-1,1 0 1,-1 1 0,0-2 0,-1 1-1,1 0 1,-1-1 0,0 0-1,-1 0 1,1 0 0,-1-1 0,0 1-1,2-11 1,-4 17-8,-1 0-1,0-1 1,0 1-1,0 0 1,1 0-1,-1-1 1,0 1 0,0 0-1,0 0 1,0-1-1,1 1 1,-1 0-1,0-1 1,0 1 0,0 0-1,0-1 1,0 1-1,0 0 1,0-1-1,0 1 1,0 0 0,0-1-1,0 1 1,0 0-1,0 0 1,0-1 0,0 1-1,-1 0 1,1-1-1,0 1 1,0 0-1,0 0 1,0-1 0,-1 1-1,1 0 1,0 0-1,0-1 1,0 1-1,-1 0 1,1 0 0,0-1-1,0 1 1,-1 0-1,1 0 1,0 0-1,-1 0 1,1 0 0,0-1-1,-1 1 1,-16 13-94,-17 28-3,1 16 70,31-53 19,1 0-1,-1 0 1,1 0 0,0 1-1,0-1 1,0 0 0,1 0 0,0 1-1,0-1 1,0 0 0,0 1-1,0-1 1,2 6 0,-1-8 7,0 0 0,1-1 0,-1 1 0,0-1 0,0 0 0,1 1 0,-1-1 0,0 0 0,1 0 0,-1 0 1,1 0-1,0 0 0,-1 0 0,1 0 0,0-1 0,0 1 0,-1 0 0,1-1 0,0 0 0,0 1 0,0-1 0,0 0 0,-1 0 1,5 0-1,47-3 56,-41 0-46,0 0-1,0-1 1,-1 0 0,0-1-1,0 0 1,0 0-1,0-2 1,-1 1-1,0-1 1,-1-1-1,1 0 1,-1 0-1,-1-1 1,10-11 0,-4 2 10,0 0 1,-1-1 0,-1 0-1,-1-1 1,-1 0 0,14-37 0,-19 41 3,0-1 1,-2 1 0,0-1-1,0 0 1,-2 0 0,0 0 0,-2-23-1,1 39-25,0 0 0,0 0 0,0 0 0,0 1 0,0-1 0,0 0 0,-1 0 0,1 0 0,0 0 0,-1 1-1,1-1 1,0 0 0,-1 0 0,1 1 0,-1-1 0,1 0 0,-1 1 0,0-1 0,1 0 0,-1 1 0,1-1 0,-1 1 0,0-1 0,0 1 0,1-1 0,-1 1-1,0 0 1,0-1 0,0 1 0,1 0 0,-1 0 0,0 0 0,0-1 0,0 1 0,0 0 0,0 0 0,1 0 0,-1 0 0,0 0 0,0 1 0,0-1-1,0 0 1,0 0 0,1 1 0,-1-1 0,0 0 0,0 1 0,1-1 0,-1 0 0,-1 2 0,-3 0-15,0 1 0,-1 0 0,2 0 0,-1 1 0,0 0 1,-5 5-1,-5 6 37,1 1 1,1 0 0,1 1-1,0 0 1,1 1 0,1 0 0,0 1-1,2 0 1,0 1 0,1 0-1,1 0 1,1 0 0,1 1-1,1 0 1,-1 24 0,4-42-159,0 1 1,1-1 0,-1 1 0,1-1 0,0 1-1,0-1 1,0 1 0,0-1 0,1 0 0,-1 1-1,1-1 1,0 0 0,0 0 0,0 0 0,0-1-1,1 1 1,-1 0 0,1-1 0,0 0 0,-1 1-1,1-1 1,0 0 0,0 0 0,1-1 0,-1 1-1,6 2 1,3 0-1054,0-1 1,1 0-1,-1-1 0,0 0 0,1-1 0,18 0 1,7-1-5025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3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117 256 11915,'0'0'6908,"-8"1"-4917,3-1-1870,0 1-1,0 0 1,0 0-1,0 1 1,0-1-1,0 1 1,0 0-1,1 0 1,-1 1-1,1 0 1,0-1-1,-1 1 0,1 1 1,1-1-1,-1 0 1,0 1-1,1 0 1,0 0-1,0 0 1,0 0-1,0 1 1,1-1-1,-1 1 1,1 0-1,0-1 1,1 1-1,-1 0 0,1 0 1,-1 6-1,2-9-122,-1 1-1,1-1 1,0 1-1,0-1 0,0 1 1,0-1-1,0 1 0,1-1 1,-1 0-1,1 1 0,0-1 1,-1 1-1,1-1 1,0 0-1,0 0 0,1 0 1,-1 1-1,0-1 0,1 0 1,-1-1-1,1 1 0,0 0 1,-1 0-1,1-1 1,0 1-1,3 1 0,-2-2 4,0 1 0,0-1-1,0 0 1,0 0-1,0-1 1,1 1-1,-1-1 1,0 0 0,1 1-1,-1-1 1,0-1-1,0 1 1,1 0 0,-1-1-1,0 0 1,0 0-1,0 0 1,1 0 0,-1 0-1,3-2 1,3-4 20,0 0 0,-1 0 1,0 0-1,-1-1 0,1 0 1,-2 0-1,1-1 1,-1 0-1,0 0 0,-1-1 1,0 1-1,0-1 0,-1 0 1,2-11-1,-28 47-347,18-17 311,0-1 0,1 1 0,0 0 0,-2 16 0,4-23 11,1-1 0,-1 0 0,1 1-1,0-1 1,0 1 0,-1-1 0,1 0 0,0 1 0,1-1 0,-1 1 0,0-1-1,0 1 1,0-1 0,1 0 0,-1 1 0,1-1 0,-1 0 0,1 1 0,0-1 0,-1 0-1,1 1 1,0-1 0,0 0 0,0 0 0,0 0 0,0 0 0,0 0 0,0 0-1,0 0 1,0 0 0,0-1 0,1 1 0,-1 0 0,0-1 0,1 1 0,-1-1 0,0 1-1,1-1 1,1 1 0,4-1 15,1-1 1,-1 1-1,0-1 0,1-1 1,-1 1-1,0-1 0,0-1 1,0 1-1,0-1 0,-1 0 1,1-1-1,-1 1 0,0-1 1,0-1-1,0 1 0,0-1 1,-1 0-1,1 0 0,-2-1 1,7-7-1,9-13 27,-1 0 0,-1-2 0,17-34 0,59-132 175,-119 239 1069,-34 87 0,49-105-1229,1 0 0,2 0 0,1 1 1,1 0-1,-3 56 0,8-83-27,0 1 1,0 0-1,0 0 0,0 0 0,0-1 1,0 1-1,1 0 0,-1 0 0,1-1 1,0 1-1,-1 0 0,1-1 0,0 1 1,0-1-1,0 1 0,2 2 0,-2-4 10,0 1-1,0-1 0,0 0 0,0 0 0,0 1 0,-1-1 0,1 0 1,0 0-1,0 0 0,0 0 0,0 0 0,0 0 0,0 0 0,0 0 1,0-1-1,0 1 0,0 0 0,0 0 0,0-1 0,0 1 0,0-1 1,0 1-1,-1-1 0,1 1 0,0-1 0,0 1 0,-1-1 0,1 0 1,0 0-1,-1 1 0,1-1 0,0 0 0,-1 0 0,1-1 0,6-6 57,0-1 0,-1 0 0,-1-1 0,1 0 0,-1 1-1,-1-2 1,5-15 0,13-63-253,-19 77 41,-6 21 102,1 1 0,1 0 0,0-1 0,0 1 0,1 0 0,1 13 0,-1-21 18,0 0-1,1-1 1,-1 1-1,1 0 1,-1-1-1,1 1 1,0-1-1,0 1 0,0-1 1,0 1-1,0-1 1,0 0-1,0 1 1,0-1-1,1 0 1,-1 0-1,2 2 1,-1-2 1,1 0 1,-1 0-1,1 0 1,-1-1-1,1 1 1,0-1 0,-1 1-1,1-1 1,0 0-1,-1 0 1,1 0-1,0 0 1,-1 0-1,5-2 1,0-1-13,0 0 1,-1 0-1,1-1 0,-1 1 1,0-2-1,-1 1 0,1-1 1,-1 1-1,1-2 0,-1 1 1,-1 0-1,1-1 0,-1 0 1,0 0-1,-1 0 0,1-1 1,3-9-1,-11 25-39,1 0 0,0 0 0,1 0 1,0 1-1,0-1 0,1 1 0,0-1 0,1 13 0,0-21 50,1 0 0,-1-1 0,1 1-1,-1 0 1,1 0 0,-1-1 0,1 1-1,0 0 1,-1-1 0,1 1 0,0-1-1,0 1 1,0-1 0,-1 1 0,1-1-1,0 0 1,0 1 0,0-1 0,0 0-1,0 1 1,0-1 0,-1 0 0,1 0-1,0 0 1,0 0 0,2 0 0,32 0-101,-27-1-37,8 1-141,-15-1 273,1 0-1,-1 1 1,1 0-1,-1-1 1,1 1 0,-1 0-1,1 0 1,-1 0 0,1 0-1,-1 0 1,1 0 0,-1 0-1,1 1 1,-1-1-1,1 0 1,-1 1 0,0-1-1,1 1 1,-1 0 0,0-1-1,1 1 1,-1 0-1,0 0 1,0 0 0,1 0-1,-1 0 1,0 0 0,0 0-1,0 0 1,0 0 0,-1 1-1,1-1 1,0 0-1,0 2 1,0-2 16,-1 0 0,1 0 1,0 0-1,-1 0 0,1 0 0,0 0 1,-1 0-1,1 0 0,0 0 0,0 0 0,0 0 1,0 0-1,0-1 0,0 1 0,0-1 1,0 1-1,0 0 0,0-1 0,1 0 0,-1 1 1,0-1-1,0 0 0,0 1 0,1-1 1,-1 0-1,0 0 0,0 0 0,1 0 0,-1 0 1,0 0-1,0-1 0,0 1 0,1 0 0,-1-1 1,0 1-1,0 0 0,2-2 0,4 0 34,-1-1 0,1 1 0,-1-1 0,0-1 0,9-5-1,-10 6-31,0-1 1,-1 1-1,0 0 0,0-1 0,0 0 0,0 0 0,0 0 1,-1-1-1,0 1 0,0-1 0,0 0 0,0 0 0,-1 0 1,0 0-1,0 0 0,0-1 0,1-9 0,-3 15-21,-1 0 0,1-1-1,-1 1 1,1 0-1,-1 1 1,1-1 0,-1 0-1,1 0 1,-1 0 0,1 0-1,-1 0 1,1 0 0,-1 1-1,1-1 1,0 0 0,-1 0-1,1 1 1,-1-1 0,1 0-1,-1 1 1,1-1 0,0 0-1,-1 1 1,1-1 0,0 1-1,-1-1 1,1 0 0,0 1-1,0-1 1,0 1 0,-1-1-1,1 1 1,0-1 0,0 1-1,0 0 1,0 0 14,0 0 0,0 0 1,0 0-1,0 0 0,0 0 0,0 0 1,1 0-1,-1 0 0,0 0 0,1 0 1,-1 0-1,1 0 0,-1 0 0,1 0 1,-1 0-1,1 0 0,-1-1 0,1 1 1,0 0-1,0 0 0,-1-1 0,1 1 1,0-1-1,0 1 0,0 0 0,0-1 1,0 0-1,1 1 0,1 0 13,1 0-1,-1-1 1,0 1-1,1-1 1,-1 0-1,0 0 1,0 0-1,1 0 1,4-2-1,-2 1 7,0 0 1,0-1-1,0 1 0,-1-1 0,1-1 0,0 1 0,-1-1 0,0 0 0,0 0 0,8-7 0,-10 7 8,-1 1 1,0-1-1,0 0 0,0 0 0,0 0 0,-1 0 0,1 0 0,-1-1 0,0 1 0,0 0 0,0-1 0,0 1 0,-1 0 0,1-1 0,-1 1 0,0-1 0,0 1 0,-1-8 0,1 11-33,-1 0 0,1-1 0,-1 1 1,1-1-1,-1 1 0,1-1 0,-1 1 0,1 0 0,-1 0 0,1-1 1,-1 1-1,1 0 0,-1 0 0,0-1 0,1 1 0,-1 0 1,0 0-1,1 0 0,-1 0 0,1 0 0,-1 0 0,0 0 0,1 0 1,-1 0-1,0 0 0,1 1 0,-1-1 0,1 0 0,-1 0 0,0 0 1,1 1-1,-1-1 0,1 0 0,-1 1 0,0 0 0,-20 12-69,16-9 104,1 0 1,0 1-1,1-1 1,-1 1-1,1 0 1,0 0-1,0 1 1,0-1 0,1 1-1,-1-1 1,1 1-1,1 0 1,-1 0-1,1 0 1,0 0-1,1 0 1,-1 7 0,2-8-19,-1-1 1,1 0-1,1 1 1,-1-1-1,0 0 1,1 0-1,0 0 1,0 0-1,0 0 1,1 0 0,-1-1-1,1 1 1,0-1-1,0 0 1,0 0-1,0 0 1,0 0-1,1 0 1,-1-1-1,1 1 1,0-1 0,0 0-1,0 0 1,4 1-1,1 1-487,1-1 0,-1-1-1,0 1 1,16 1 0,19-2-4235,-7-3-2677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3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5317,'-8'20'11601,"2"3"-5342,-3 31-2802,4 25-5519,3-49 3664,1 8-1498,-1-13-59,1-1 0,1 0-1,4 25 1,1-100 628,-5 41-659,-1-1-1,0 1 1,-1 0 0,0 0 0,-5-14 0,6 20-12,-1 0 1,1 0 0,-1 0-1,0 0 1,0 0 0,-1 0-1,1 0 1,-1 1 0,0-1-1,0 1 1,0 0 0,0 0-1,0 0 1,-8-5-1,11 8-6,0 0 0,0 0 0,0 0-1,0 0 1,-1-1 0,1 1 0,0 0-1,0 0 1,0 0 0,0 0 0,-1 0-1,1 0 1,0 0 0,0 0 0,0 0-1,-1 0 1,1 0 0,0 0 0,0 0-1,0 0 1,-1 0 0,1 0 0,0 0 0,0 0-1,0 0 1,0 0 0,-1 0 0,1 0-1,0 0 1,0 0 0,0 0 0,-1 0-1,1 0 1,0 1 0,0-1 0,0 0-1,0 0 1,0 0 0,-1 0 0,1 0-1,0 1 1,0-1 0,0 0 0,0 0-1,0 0 1,0 0 0,0 1 0,0-1-1,0 0 1,0 0 0,0 0 0,-1 1-1,1-1 1,0 0 0,0 0 0,0 0-1,0 1 1,1-1 0,-1 0 0,0 0-1,4 13-163,1-9-34,0 0-1,0 0 1,1 0-1,-1-1 1,1 0-1,0 0 1,0 0-1,0-1 0,0 0 1,0 0-1,1-1 1,-1 1-1,7-1 1,92 6-4333,-89-7 3497,4 1-320,0 0-893,-1-1 1,1-1-1,25-3 0,-40 3 2203,-1 0-1,1-1 1,0 1-1,0-1 0,-1 0 1,1 0-1,6-5 1,-9 5 488,0 1 1,0-1 0,0 0-1,0 0 1,0 0-1,-1 0 1,1 0 0,-1 0-1,1 0 1,-1-1 0,0 1-1,0 0 1,0-1 0,0 1-1,1-4 1,-2 5-252,0 0-1,0 0 1,0 0 0,0 0 0,1 0 0,-1 0-1,0 1 1,0-1 0,-1 0 0,1 0-1,0 0 1,0 0 0,0 0 0,-1 1 0,1-1-1,0 0 1,-1 0 0,1 0 0,0 1-1,-1-1 1,1 0 0,-1 0 0,0 1-1,1-1 1,-1 1 0,1-1 0,-1 0 0,0 1-1,-1-2 1,-1 1 37,1 0-1,-1 1 1,1-1 0,-1 0-1,0 1 1,0-1-1,1 1 1,-1 0-1,-5 0 1,0 1 37,0 0 0,0 0-1,0 0 1,1 1 0,-1 1 0,-9 3-1,10-2-45,1 0-1,0 1 1,0 0-1,1 0 0,0 0 1,0 0-1,0 1 0,0 0 1,1 0-1,0 0 0,-5 10 1,8-14-182,0 0 1,0 0 0,0 0 0,0 1-1,0-1 1,1 0 0,-1 1 0,0-1-1,1 1 1,0-1 0,0 1 0,0-1-1,0 1 1,0-1 0,0 0-1,0 1 1,1-1 0,0 1 0,-1-1-1,1 0 1,0 1 0,0-1 0,0 0-1,0 0 1,1 1 0,-1-1 0,0 0-1,1 0 1,0-1 0,-1 1-1,1 0 1,0 0 0,0-1 0,0 1-1,0-1 1,4 2 0,3 1 86,-1 0 1,1-1-1,0 0 1,0-1-1,1 0 1,-1 0-1,0-1 1,1 0-1,-1-1 1,1 0-1,-1 0 0,1-1 1,17-4-1,-23 4-98,0 0-1,0 0 0,0 0 0,0-1 0,0 1 0,0-1 0,0 0 0,-1 0 0,1-1 0,-1 1 1,1-1-1,-1 0 0,0 1 0,0-1 0,0-1 0,0 1 0,-1 0 0,0-1 0,1 1 0,-1-1 1,0 0-1,0 0 0,-1 0 0,1 0 0,-1 0 0,0 0 0,0 0 0,-1 0 0,1-1 1,-1 1-1,0 0 0,0-7 0,-1 8-29,1 1 0,-1-1 0,0 0 0,0 1 1,0-1-1,0 1 0,0-1 0,0 1 0,-1 0 0,1-1 0,-1 1 0,0 0 1,1 0-1,-4-2 0,4 3-110,0-1 1,-1 1 0,1 0-1,0 0 1,-1 0-1,1 0 1,-1 1-1,1-1 1,-1 0 0,1 0-1,-1 1 1,1-1-1,-1 1 1,0 0 0,1-1-1,-1 1 1,0 0-1,0 0 1,1 0-1,-1 0 1,0 0 0,1 1-1,-1-1 1,-2 1-1,3 0-350,1 0 0,-1-1 0,0 1 0,1 0-1,-1 0 1,1 0 0,-1 0 0,1 0 0,-1 0-1,1 0 1,-1 0 0,1 0 0,0 0 0,0 0-1,-1 0 1,1 0 0,0 0 0,0 0-1,0 0 1,0 0 0,0 0 0,1 2 0,-1-2-1149,0 9-8213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26 8936,'0'0'10667,"-11"-6"-9493,4 3-967,5 1-152,-1 0 0,1 0 0,-1 1 0,1-1 0,-1 1 0,1 0 1,-1 0-1,0 0 0,0 0 0,0 0 0,1 1 0,-1-1 0,0 1 0,0 0 0,0 0 0,0 0 0,0 0 0,0 0 0,0 0 0,0 1 1,0 0-1,1 0 0,-1-1 0,0 2 0,-3 0 0,-8 8 289,1 1 1,0 0-1,0 0 0,1 1 1,1 1-1,0 0 0,-9 15 1,13-18-120,1 0 0,1 0 0,0 0 0,0 1 0,1 0 0,1 0 0,-1 0 0,2 0 0,0 1 1,0-1-1,0 14 0,2-22-204,0 0 1,0 0-1,1 0 0,-1 0 1,0-1-1,1 1 1,0 0-1,0 0 1,0-1-1,0 1 1,0 0-1,1-1 0,-1 1 1,1-1-1,-1 0 1,1 1-1,0-1 1,0 0-1,0 0 0,4 3 1,-2-2-3,1-1 1,0 0 0,-1 1-1,1-2 1,0 1 0,0 0-1,0-1 1,0 0-1,0 0 1,11 0 0,-6-1-1,1 0 0,0-1 0,-1 0 1,1-1-1,-1 0 0,1 0 0,-1-1 1,0-1-1,0 1 0,0-2 0,9-5 1,-14 7 36,0-1 0,0-1 1,-1 1-1,1-1 0,-1 1 1,0-1-1,0-1 0,-1 1 1,5-9-1,-7 13-32,-1 0-1,1 0 0,-1 0 1,1 0-1,-1-1 1,1 1-1,-1 0 1,0 0-1,0-1 1,1 1-1,-1 0 1,0 0-1,0-1 0,0 1 1,-1 0-1,1 0 1,0-1-1,0 1 1,-1 0-1,1 0 1,-1 0-1,1-1 0,-1 1 1,1 0-1,-1 0 1,0 0-1,1 0 1,-1 0-1,0 0 1,0 0-1,0 0 1,0 0-1,0 1 0,0-1 1,0 0-1,0 1 1,0-1-1,0 0 1,0 1-1,0-1 1,-1 1-1,1 0 0,0-1 1,0 1-1,-1 0 1,1 0-1,0 0 1,0 0-1,-1 0 1,1 0-1,-2 0 1,1 0-22,-1-1 1,1 1 0,0 0 0,0-1-1,-1 1 1,1 0 0,0 1 0,-1-1-1,1 0 1,0 1 0,0-1-1,-1 1 1,1-1 0,0 1 0,0 0-1,0 0 1,0 0 0,0 0 0,0 1-1,0-1 1,0 0 0,1 1 0,-1 0-1,0-1 1,1 1 0,-1 0 0,1-1-1,0 1 1,0 0 0,-1 0 0,1 0-1,0 0 1,1 1 0,-1-1 0,0 0-1,0 3 1,1-4-2,0-1 1,0 1-1,0 0 0,0 0 1,0 0-1,1-1 0,-1 1 1,0 0-1,0 0 0,1-1 1,-1 1-1,0 0 0,1-1 1,-1 1-1,1 0 0,-1-1 1,1 1-1,-1 0 0,1-1 0,0 1 1,-1-1-1,1 1 0,-1-1 1,1 0-1,0 1 0,0-1 1,-1 1-1,1-1 0,0 0 1,0 0-1,-1 1 0,1-1 1,0 0-1,0 0 0,-1 0 1,1 0-1,0 0 0,0 0 1,1 0-1,38-2 61,-36 2-54,8-3 7,0 1 0,0-2 0,0 0 0,-1 0 0,1-1 0,15-9 1,-14 7-42,0 1 1,0 0 0,27-7 0,-40 13 18,1 0 0,-1 0 0,0 0 0,0 0 0,1 0 0,-1 0 0,0 0 0,0 0 0,1 0 0,-1 0-1,0 0 1,0 0 0,1 1 0,-1-1 0,0 0 0,0 0 0,1 0 0,-1 0 0,0 0 0,0 0 0,0 1 0,1-1 0,-1 0 0,0 0 0,0 0 0,0 1-1,0-1 1,1 0 0,-1 0 0,0 0 0,0 1 0,0-1 0,0 0 0,0 0 0,0 1 0,0-1 0,0 0 0,0 0 0,1 1 0,-1-1 0,-1 18-100,-8 15 92,2-16 4,5-13-24,0 0-1,0 0 1,0 0 0,0 1-1,1-1 1,0 0 0,0 1 0,0 0-1,1-1 1,-1 1 0,1-1 0,1 8-1,-1-12-41,0 1 0,1-1-1,-1 0 1,0 0-1,1 0 1,-1 1 0,1-1-1,-1 0 1,0 0-1,1 0 1,-1 0 0,1 0-1,-1 0 1,0 0 0,1 0-1,-1 0 1,1 0-1,-1 0 1,1 0 0,-1 0-1,0 0 1,1 0-1,-1 0 1,1 0 0,-1-1-1,0 1 1,1 0 0,-1 0-1,0 0 1,1-1-1,-1 1 1,0 0 0,1-1-1,-1 1 1,0 0-1,1-1 1,13-10-2243,1-8-1695,2-4-2177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15791,'0'0'8776,"-10"52"-7366,10-32-866,0 1-480,0 2-64,1 3-705,5-4-1152,0 2-449,-4-5-97,-2-1-319,0-6-802,-5-6-1056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12876,'0'0'6332,"13"-6"-4950,2-1-1005,0 1-1,0 1 0,0 1 1,1 0-1,-1 0 0,1 2 1,26-1-1,-30 2-115,4 1-81,-1 0 1,1 1-1,0 1 0,23 5 1,-35-6-175,-1-1 1,0 1-1,0 0 0,0 1 1,0-1-1,0 0 1,0 1-1,-1 0 1,1 0-1,0 0 1,-1 0-1,1 0 1,-1 0-1,0 1 1,0-1-1,0 1 1,0-1-1,0 1 1,0 0-1,-1 0 1,0 0-1,1 0 1,-1 0-1,0 0 1,0 0-1,-1 0 1,1 0-1,0 5 1,-2 2 258,0-1 1,0 0 0,-1 1 0,0-1 0,-1 0-1,0 0 1,0 0 0,-1-1 0,0 1 0,0-1 0,-1 0-1,0 0 1,-1 0 0,0-1 0,-10 11 0,6-7 1,0-1 1,0 0-1,-1-1 1,-1 0 0,1-1-1,-2 0 1,1-1 0,-1 0-1,-23 8 1,34-14-262,-1 0 0,0-1-1,0 1 1,0 0 0,0-1 0,0 0 0,0 0 0,0 0 0,0 0 0,0 0-1,1-1 1,-1 1 0,0-1 0,0 0 0,0 0 0,1 0 0,-1 0 0,0 0-1,1-1 1,-4-1 0,5 1-193,-1 1 0,1-1 1,0 0-1,-1 1 0,1-1 0,0 0 0,0 0 0,0 0 0,0 0 1,1 0-1,-1 0 0,1 0 0,-1 0 0,1 0 0,-1-1 0,1 1 0,0 0 1,0 0-1,0 0 0,0 0 0,1 0 0,-1-1 0,0 1 0,1 0 1,0 0-1,-1 0 0,1 0 0,2-3 0,-2 3-343,0 0 0,1 0-1,-1 0 1,1 0 0,0 0-1,0 0 1,0 1 0,0-1 0,0 0-1,0 1 1,0 0 0,0-1 0,1 1-1,2-1 1,19-8-6474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8712,'0'0'16101,"0"8"-14393,0 31-854,2 0 0,9 51 1,-4-30-4939,-8-60 3943,1 0 1,0 0 0,0 0 0,-1 1-1,1-1 1,0 0 0,0 0 0,-1 0-1,1 0 1,0 0 0,-1 0 0,1 0-1,0 1 1,-1-1 0,1 0 0,0 0-1,0 0 1,-1 0 0,1 0 0,0 0-1,-1-1 1,1 1 0,0 0 0,-1 0-1,1 0 1,0 0 0,-1 0 0,1 0-1,0 0 1,0-1 0,-1 1 0,1 0-1,0 0 1,0 0 0,-1-1 0,1 1-1,0 0 1,0 0 0,0-1 0,-1 1-1,1 0 1,0 0 0,0-1-1,0 1 1,0 0 0,0-1 0,0 1-1,-1-1 1,-13-13-3306,-2-9-1242,-1-4-1269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10602,'0'0'5253,"1"-9"-3198,-1 7-1929,0 0-1,0 0 0,0-1 1,1 1-1,-1 0 0,1 0 0,0 0 1,-1 0-1,1-1 0,0 1 1,0 0-1,0 0 0,0 1 1,3-4-1,-2 3 28,1 0-1,0 1 1,0-1 0,-1 1-1,1 0 1,0 0-1,0 0 1,0 0 0,0 1-1,0-1 1,0 1 0,0 0-1,1-1 1,3 2 0,6-2 183,130 4 2546,-130-2-2727,0 1 1,0 0-1,0 1 1,0 1-1,-1 0 1,1 0-1,-1 1 1,19 11-1,-30-15-103,1 0-1,-1-1 0,1 1 0,-1 0 1,0 0-1,0 0 0,0 0 0,1 0 1,-1 0-1,0 0 0,0 0 0,0 1 1,-1-1-1,1 0 0,0 1 1,0-1-1,-1 1 0,1-1 0,-1 0 1,1 1-1,-1-1 0,0 1 0,1 0 1,-1 2-1,-1-2 20,1-1 1,-1 1-1,0 0 0,0 0 0,0 0 1,0 0-1,0-1 0,0 1 0,0 0 1,-1-1-1,1 1 0,-1-1 0,1 0 1,-1 1-1,-3 1 0,-7 5 220,-1-1 0,0-1 1,-25 10-1,36-16-290,-11 5-121,0-1 1,0 0 0,0-1 0,-1 0 0,-24 0-1,39-9-6585,6-4-240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4805,'0'0'13228,"6"-8"-12326,5-5-458,0 1-1,2 0 0,-1 1 1,17-11-1,-24 18-260,1-1 0,0 1 1,0 1-1,1-1 0,-1 1 0,1 0 0,0 1 1,0 0-1,0 0 0,0 0 0,0 1 0,0 0 1,0 0-1,9 1 0,-15 0-173,0 1 1,0-1-1,0 1 0,0-1 1,0 1-1,0 0 1,0 0-1,0-1 0,-1 1 1,1 0-1,0 0 0,0 0 1,-1 0-1,1 0 1,0 0-1,-1 0 0,1 0 1,-1 0-1,0 0 0,1 2 1,9 33 184,-2-10-106,-7-24-85,0 0 0,0 0 0,1 0 0,-1 0 0,0 0 0,1 0 0,0-1 0,-1 1-1,1-1 1,0 1 0,-1-1 0,1 1 0,0-1 0,0 0 0,0 0 0,0 0 0,1 0 0,-1 0 0,0 0 0,4 0 0,-2-1 5,0 0 1,0 0-1,0 0 0,0-1 0,-1 1 1,1-1-1,0 0 0,0 0 0,-1 0 1,1-1-1,4-2 0,5-4 118,0 0-1,0-1 1,-1 0 0,21-21-1,-32 28-40,0 3-342,-1-1 0,0 1 0,1-1 1,-1 1-1,0-1 0,1 0 0,-1 1 0,1-1 1,-1 0-1,1 0 0,-1 1 0,1-1 1,-1 0-1,1 0 0,-1 0 0,1 0 1,-1 1-1,1-1 0,0 0 0,-1 0 0,1 0 1,-1 0-1,1 0 0,-1 0 0,1 0 1,-1-1-1,1 1 0,-1 0 0,1 0 0,-1 0 1,1 0-1,-1-1 0,2 1 0,11-7-7201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0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13229,'0'0'69,"13"4"-977,21 6 906,1-2 0,0-2 0,0-1-1,45 0 1,159-8 190,190-40 122,24-2-17,185 41 746,262-19 1349,-732 6-2059,857-53 196,-517 90-423,-4-1 618,-488-19-769,315 4 361,-113 11-3420,-125-5-917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51 12556,'0'0'5205,"-2"-8"-3390,2 6-1762,0 0 6,0 0 0,-1 1 0,1-1 0,0 0 0,0 1 0,-1-1 0,1 1 0,-1-1 0,1 1 0,-1-1 0,0 0 0,1 1 0,-1 0 0,0-1 0,0 1 0,0 0 0,0-1 0,0 1 0,-1 0 0,1 0 0,0 0 0,0 0 0,-1 0-1,1 0 1,-1 0 0,1 1 0,-1-1 0,1 0 0,-1 1 0,1-1 0,-1 1 0,0 0 0,1-1 0,-1 1 0,0 0 0,1 0 0,-1 0 0,1 0 0,-1 0 0,0 0 0,1 1 0,-1-1 0,-2 2 0,-3 1 10,1 0 0,-1 1 0,1 0 0,0 1 1,1-1-1,-1 1 0,1 0 0,0 1 0,0-1 1,0 1-1,1 0 0,0 0 0,0 0 0,1 1 1,-1-1-1,1 1 0,1 0 0,-1 0 0,1 0 1,1 0-1,-1 0 0,1 1 0,0-1 0,1 0 1,0 12-1,1-17-36,0-1 1,-1 1 0,1-1 0,0 1 0,0-1-1,0 0 1,1 1 0,-1-1 0,0 0-1,0 0 1,1 0 0,-1 0 0,0 0-1,1 0 1,-1 0 0,1 0 0,-1-1-1,1 1 1,0-1 0,-1 1 0,1-1-1,0 1 1,-1-1 0,1 0 0,0 0-1,-1 0 1,1 0 0,0 0 0,0 0-1,-1-1 1,1 1 0,0 0 0,-1-1-1,3 0 1,4-1 154,-1 0 0,1 0 1,-1-1-1,0 0 0,1 0 0,7-5 0,-7 2-27,0 0 1,0-1-1,-1 0 0,0 0 1,0-1-1,9-12 0,-13 15-97,0 0-1,-1 1 1,1-1-1,-1 0 1,0-1-1,0 1 1,0 0-1,-1-1 1,1 1-1,-2 0 1,1-1-1,0 0 1,-1-7-1,0 13-70,-1 0 0,1-1 0,0 1 0,0 0 0,0 0 0,0 0 0,-1-1 0,1 1 1,0 0-1,0 0 0,-1 0 0,1 0 0,0 0 0,0 0 0,0-1 0,-1 1 0,1 0 0,0 0 0,0 0 0,-1 0 0,1 0 0,0 0 0,-1 0 0,1 0 1,0 0-1,0 0 0,-1 0 0,1 0 0,0 0 0,0 0 0,-1 0 0,1 1 0,0-1 0,0 0 0,0 0 0,-1 0 0,1 0 0,0 0 0,0 0 0,-1 1 0,1-1 1,0 0-1,0 0 0,0 0 0,0 1 0,-1-1 0,1 0 0,0 0 0,0 1 0,0-1 0,0 0 0,0 0 0,0 1 0,0-1 0,0 0 0,0 0 0,0 1 1,0-1-1,0 0 0,-11 17-1082,10 16-3492,2-31 3965,-1 0-1,1 0 0,-1-1 1,1 1-1,0 0 1,0 0-1,0-1 1,0 1-1,0 0 0,0-1 1,0 1-1,1-1 1,-1 0-1,1 1 0,1 0 1,11 7-7007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13229,'0'0'11210,"-8"62"-10121,6-42-480,2-3-417,0-3-192,11-4-192,3-6-993,2-4-769,1 0-64,-1-11-1441,0-13-3460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36 6022,'0'0'12929,"-11"3"-10526,10-3-2408,-9 4 969,0-1 0,0 1 0,-19 11 0,27-14-855,0 0 0,0 0 0,0 0 0,1 0 0,-1 1 0,0-1 0,0 0 0,1 1 0,-1 0 0,1-1 0,-1 1 0,1 0 0,0 0-1,-1 0 1,1-1 0,0 1 0,0 0 0,1 1 0,-1-1 0,0 0 0,1 0 0,-1 0 0,1 0 0,0 1 0,0-1 0,-1 0 0,2 0 0,-1 0 0,0 1 0,0-1 0,1 0 0,0 2 0,0-2-100,1-1 1,0 0 0,-1 1-1,1-1 1,0 0 0,0 0 0,0-1-1,0 1 1,0 0 0,0 0-1,0-1 1,0 0 0,0 1 0,0-1-1,0 0 1,0 0 0,0 0-1,0 0 1,0 0 0,4-1 0,-1 1 63,-4 0-35,-6 16-1049,6-35-7881,-8-27-794,0 0 11157,7 43-733,0 0 0,1-1 0,-1 1 1,1 0-1,-1 0 0,1 0 1,0 0-1,0 0 0,0 0 1,0 0-1,1 0 0,1-3 0,-3 14 6733,-2 27-5104,-2 19-2350,3 191 981,1-245-955,-1-40-6646,2 25 1344,-1 1-3544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92 9129,'0'0'5322,"7"-10"-2525,1-2-1971,20-31 1193,-4 17 2647,-25 33-1629,-8 27-2497,-24 32 2,21-46-509,1 1 0,1 0 1,1 0-1,1 1 0,1 0 0,-5 24 0,12-38-2889,2-17 14,3-18-3156,0-1-2127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24 18161,'0'0'2349,"-10"0"-155,4 0-1863,0 1 1,0-1-1,-1 2 0,1-1 0,0 0 1,0 1-1,1 0 0,-1 1 0,0-1 1,-8 6-1,11-6-263,1 0 0,-1 0 1,0 0-1,1 1 0,-1-1 0,1 1 0,0-1 1,-1 1-1,1 0 0,1 0 0,-1 0 0,0 0 1,1 0-1,-1 0 0,1 1 0,0-1 1,0 0-1,0 1 0,1-1 0,-1 1 0,1-1 1,0 1-1,0-1 0,1 6 0,-1-8-69,1 1 0,0 0 0,0-1 0,-1 1-1,1-1 1,0 1 0,1-1 0,-1 0 0,0 1 0,0-1-1,1 0 1,-1 0 0,0 0 0,1 0 0,-1 0-1,1 0 1,-1 0 0,1 0 0,0-1 0,-1 1 0,1-1-1,0 1 1,0-1 0,-1 0 0,1 1 0,0-1 0,0 0-1,-1 0 1,1 0 0,0 0 0,0-1 0,2 0 0,2 1-31,0 0 0,-1-1 0,1 0 0,0 0 0,-1 0 0,1-1 0,-1 0 0,1 0 0,5-3 1,-7 1 28,0 0 0,0 0-1,-1 0 1,0 0 0,0 0 0,0-1 0,0 1 0,0-1 0,-1 0 0,0 0 0,0 0 0,-1 0 0,1 0 0,-1 0 0,0 0 0,0 0 0,-1-1 0,1 1 0,-1 0 0,-1-1 0,1 1 0,-2-9 0,1 13-20,0 0 0,1 0 0,-1 0 0,0 0 0,0 0 0,0 0 0,0 0 0,0 0 0,0 0 0,0 0 0,0 1 1,0-1-1,-1 0 0,1 1 0,0-1 0,0 1 0,-1 0 0,1-1 0,0 1 0,0 0 0,-1 0 0,1-1 0,0 1 0,-1 0 0,1 0 0,0 1 0,-1-1 0,1 0 0,0 0 0,-1 1 0,1-1 0,0 1 0,0-1 0,-2 1 0,-2 1-104,0 0 0,-1 0 0,2 0 0,-1 0 0,0 1 0,0 0 0,-5 4 0,5-2-156,0 0 1,1 1-1,-1 0 1,1 0 0,0 0-1,1 1 1,-1-1-1,1 1 1,-3 9-1,0 25-3127,7-37 2647,-1 0 0,1 0 1,-1-1-1,1 1 0,0 0 0,0-1 0,1 1 0,2 6 0,14 11-7202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0:4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8488,'0'0'11686,"-10"10"-9700,6-6-1953,-7 6 652,0 1 0,0 1-1,-12 18 1,21-27-574,-1 1-1,1 0 0,-1 1 0,1-1 1,0 0-1,1 1 0,-1-1 1,1 1-1,0-1 0,0 1 1,0 0-1,0-1 0,1 1 1,0 0-1,0 0 0,1-1 1,-1 1-1,2 7 0,-1-11-94,-1 1-1,1 0 0,-1-1 1,1 1-1,0-1 0,-1 1 1,1-1-1,0 0 0,0 1 1,0-1-1,0 0 0,0 0 1,0 1-1,1-1 0,-1 0 1,0 0-1,1 0 0,-1 0 1,1-1-1,-1 1 0,1 0 1,-1-1-1,1 1 0,-1-1 1,1 1-1,-1-1 0,1 0 1,0 1-1,-1-1 0,1 0 1,0 0-1,-1 0 0,1-1 1,0 1-1,-1 0 0,1 0 1,-1-1-1,1 1 0,-1-1 1,3-1-1,2 0 130,-1-1 0,0 1 1,0-1-1,0 0 0,0-1 0,-1 1 0,1-1 1,-1 0-1,0 0 0,5-6 0,-5 4-15,-1 0 0,0 0 0,0-1 0,0 0 0,-1 1 0,0-1 0,0 0-1,-1 0 1,1 0 0,-2 0 0,1-7 0,-1 12-123,0 0-1,0 0 1,0 1 0,0-1 0,-1 0 0,1 0-1,-1 1 1,1-1 0,-1 0 0,1 0 0,-1 1-1,0-1 1,0 1 0,0-1 0,0 1-1,0-1 1,0 1 0,-3-3 0,2 3-44,0 0 0,0 0 0,0 1 0,0-1 0,0 1 0,0-1 1,0 1-1,0 0 0,0-1 0,-1 1 0,1 0 0,0 1 0,0-1 0,0 0 1,0 0-1,0 1 0,0 0 0,0-1 0,0 1 0,-3 1 0,2 0-297,0 0 0,1 0-1,-1 0 1,1 0 0,-1 0 0,1 0 0,0 1-1,0-1 1,0 1 0,0 0 0,0 0-1,0-1 1,-1 6 0,-6 6-6491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154 253 6790,'0'0'1479,"-8"8"-710,7-8-767,-4 5 193,0 1 1,0-1 0,1 1-1,0 0 1,0 0 0,0 0-1,0 1 1,1-1-1,0 1 1,1 0 0,-1-1-1,1 1 1,1 1-1,-2 9 1,0 334 2815,5-179-1687,18 307-299,-10-219-672,-25 268-1,10-432-257,-3 583 482,30-422-525,-1-23-13,-19-182-23,16 239 429,-12-239-353,2 0-1,2-1 1,26 75-1,-31-112-77,1-2 0,0 1 0,0-1-1,1 0 1,1 0 0,0-1 0,1 0-1,0 0 1,0-1 0,1 0 0,0-1 0,1 0-1,0 0 1,1-1 0,19 10 0,-11-9 10,1-1 1,0 0 0,1-2 0,0 0-1,0-2 1,0 0 0,0-1 0,43-1-1,574 13 275,-512-10-277,0-6-1,-1-6 0,183-32 1,-211 22-20,14-4 10,1 4-1,130-1 1,-68 25 31,-172-7-39,-1-1 0,1 1 1,0-1-1,-1 0 0,1 0 0,0 0 1,-1 0-1,1 0 0,-1 0 0,0-1 1,1 1-1,-1-1 0,0 0 1,0 0-1,0 0 0,0 0 0,0 0 1,0 0-1,-1 0 0,1 0 0,-1-1 1,1 1-1,-1-1 0,0 1 1,0-1-1,0 1 0,0-1 0,0-3 1,3-11 35,0-1 0,-1 1 0,1-23 0,-3 28-47,90-781 35,-30 296-18,-24 5-66,10-88-16,-44 562 72,132-1206 128,-132 1185-102,0 15 125,-2-1-1,0 1 1,-2-1 0,-4-28-1,4 50-97,0 0 0,0 1 0,0-1 0,0 0 0,0 1 0,-1-1 0,1 1 0,-1 0 0,0-1 0,1 1 0,-1 0 0,0 0 0,-1 0 0,1 0 0,0 0 0,0 1 0,-1-1 0,1 1 0,-4-2 0,-57-17 315,7 1-184,38 11-180,0 0 0,-1 0 0,0 2 0,0 0 0,0 2 0,0 0-1,-1 1 1,0 0 0,0 2 0,-30 2 0,-45-1 3,-21 2 32,-194-23 0,158 3-40,-1 8 0,-1 6-1,-227 24 1,295-13 85,0-4 1,0-4-1,0-3 0,-161-31 1,199 25-89,-1 2 0,0 2 1,0 2-1,0 2 0,-1 2 0,1 3 1,0 1-1,0 3 0,-65 18 0,76-14-200,22-5-378,0-1 0,-1 0-1,1-1 1,-1-1-1,0-1 1,0 0 0,-21-1-1,36-1 396,1-1-1,-1 1 1,1 0-1,-1-1 0,1 1 1,-1-1-1,1 1 1,0-1-1,-1 0 1,1 0-1,0 1 0,0-1 1,-1 0-1,1 0 1,0 0-1,0 0 1,0 0-1,0-1 0,0 1 1,1 0-1,-1 0 1,0-1-1,0 1 1,1 0-1,-1-1 1,1 1-1,-1-1 0,1 1 1,0-1-1,0 1 1,-1-1-1,1 1 1,0-1-1,0 1 0,0-1 1,1-1-1,-2-42-7019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377 102 10890,'2'-10'493,"-3"6"-303,2 0 0,-1 0 1,0 0-1,1 0 0,-1 0 0,1 0 1,0 0-1,1 0 0,-1 0 1,1 1-1,3-8 0,-4 13 16,0 0 0,0 0 0,0 1 0,0-1 0,0 0 0,0 0 0,-1 1 0,1-1 0,-1 0-1,0 0 1,0 1 0,0-1 0,0 3 0,0-2 72,4 64 140,-3 0 1,-3 0 0,-13 77 0,-49 195-422,40-223 354,24-115-348,-4 15 130,1-1 0,1 1 0,0 0-1,1 28 1,1-43-136,1 0-1,-1 0 1,1 0 0,-1 0-1,1-1 1,-1 1-1,1 0 1,0 0 0,-1 0-1,1 0 1,0-1-1,0 1 1,0 0 0,-1 0-1,1-1 1,0 1-1,0-1 1,0 1 0,0-1-1,0 1 1,0-1 0,0 0-1,0 0 1,0 1-1,0-1 1,1 0 0,-1 0-1,0 0 1,0 0-1,1 0 1,41-1 28,-36 0 12,101-13 234,24-1 67,-87 15-293,0 1 1,-1 3-1,1 2 1,-1 1-1,44 14 0,-42-10-43,1-1-1,-1-3 1,1-2-1,0-2 1,1-2-1,51-6 1,-15 3 909,1 3 0,113 16 0,-82-6-1140,-54-6 246,1-3 1,-1-3-1,0-3 1,0-2-1,0-3 1,103-29-1,-84 13 18,162-42-37,-192 56 52,2 2-1,93-3 1,-82 11 100,-8 2 3,1-3 1,-1-2-1,75-15 0,-115 15-124,0 0 0,0-2-1,0 1 1,-1-2 0,1 0-1,-2-1 1,1-1 0,-1 0 0,-1 0-1,0-2 1,0 1 0,-1-2-1,0 0 1,-1 0 0,19-27-1,-27 34-1,-1-1 0,1 0 0,-1 1 0,0-1 0,0 0 0,-1 0 0,1 0 0,-2-1 0,2-9 0,-4-62 76,0 37-118,2 10 13,-1-21 8,-1 0 0,-11-62 0,11 107 3,0-1 0,-1 1 0,0 0 0,0 0 0,-1 0 1,1 0-1,-1 0 0,-1 1 0,0 0 0,0 0 0,0 0 0,0 0 0,-1 1 0,0 0 0,0 0 0,0 0 0,-9-3 0,-12-7-4,-1 1 0,0 2 0,-32-10 0,17 7-12,-7-2-7,-2 2-1,0 2 0,0 3 0,-1 2 1,-89-1-1,-271 26 55,333-11-24,-825 26-16,844-32-3,-194 0-25,-282 35 1,397-13-824,51-7-2242,-176 7 1,190-24-2556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43 7623,'0'0'993,"-9"0"-539,-40 4 116,22-4 3675,33 0-2990,23 4-340,56 12 1,-4 1-719,120 15-101,97 14-26,-274-43 139,0-1 1,0-1-1,1-1 0,-1-1 1,0-2-1,0 0 0,0-1 1,38-12-1,-28 5 631,1 2-1,39-5 1,-53 11-746,0 0 0,0-1 0,-1-1 0,0-1 0,0-1 0,0-1 0,-1 0 0,0-2 0,21-13 0,-30 15-567,14-9 978,-5 13-8090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14542,'0'0'3785,"11"-7"-3187,-1 1-496,0 0-1,0 1 1,0 0 0,0 0 0,1 1 0,0 1 0,0 0 0,0 1 0,18-3 0,-19 5-27,0-1 0,-1 2 0,1-1-1,0 1 1,-1 1 0,1 0 0,12 4-1,-19-5-66,0 0-1,0 1 0,0 0 0,0-1 1,0 1-1,-1 0 0,1 1 0,-1-1 1,1 0-1,-1 1 0,0-1 0,0 1 1,0 0-1,0 0 0,0 0 0,-1 0 1,1 0-1,-1 0 0,0 0 0,0 0 1,0 0-1,0 1 0,0-1 0,0 6 1,-1-1 28,0 1 0,-1-1 1,0 1-1,0-1 1,-1 1-1,0-1 1,0 0-1,-1 0 0,0 0 1,0 0-1,-1 0 1,0-1-1,-1 0 0,-8 12 1,-1-1-745,-2 0-1,1-1 1,-2 0 0,-22 16 0,8-10-4529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1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2402,'0'0'198,"11"-7"53,0 1 19,0 0 1,0 0 0,1 1-1,0 0 1,0 1 0,0 0-1,0 1 1,1 0 0,22-1-1,813-74 4516,-194 8-4548,640-21-73,-1076 76 204,259 15-1,-384 10-258,182 47 1,39 5-2847,-195-54-1780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1402 13741,'0'0'1815,"9"3"-1756,-4-2-9,0 0 0,0 0 0,0-1 0,0 0 1,0 0-1,0 0 0,0 0 0,0-1 0,0 0 0,0 0 1,0 0-1,0-1 0,0 1 0,-1-1 0,1 0 0,-1-1 1,1 1-1,6-6 0,19-12 662,45-39 0,-33 24-340,630-503 1561,-327 239-1853,-19 14-59,-255 232-14,-36 28-37,46-44 0,-80 69-168,-46 21-8754,26-20 5444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23 181 9097,'0'0'5685,"-5"-9"-4473,-12-27-636,17 34-567,0 1-1,0 0 0,0-1 0,0 1 0,0 0 1,0 0-1,1-1 0,-1 1 0,0 0 0,1 0 1,-1-1-1,1 1 0,0 0 0,-1 0 0,1 0 1,0 0-1,0 0 0,0 0 0,0 0 1,-1 0-1,1 0 0,0 1 0,1-1 0,-1 0 1,0 0-1,0 1 0,0-1 0,0 1 0,0-1 1,1 1-1,1-1 0,2-1 2,41-22 155,55-20 0,-82 37-103,1 0-1,-1 2 1,1 0-1,1 1 1,37-2-1,-57 7-29,1-1 0,-1 1 0,0-1 0,0 1 0,0 0 0,1-1 0,-1 1 0,0 0 0,0 0 0,0 0-1,0 0 1,0 0 0,0 0 0,-1 0 0,1 0 0,0 0 0,0 0 0,-1 1 0,1-1 0,-1 0 0,1 0 0,-1 1 0,1-1 0,-1 0 0,0 1 0,0-1 0,0 0 0,0 1 0,0-1 0,0 0 0,0 1 0,0-1 0,0 0 0,-1 3-1,-7 52 1243,-33 72 408,30-103-1776,2 0 0,0 1 0,2 0 0,1 1 0,1-1 0,-2 38 1,10-46-3751,8-15-4815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17 137 5445,'-1'-1'567,"0"0"0,-1 0 0,1-1 0,0 1 0,0 0 0,0 0 0,0 0 0,0-1 0,0 1 0,0 0 0,0-1 0,1 1 0,-1-1 0,1 1-1,-1-1 1,1 1 0,-1-1 0,1 0 0,0-1 0,0 1-188,0 0-1,1 1 0,-1-1 0,0 0 1,1 1-1,0-1 0,-1 0 1,1 1-1,0-1 0,0 1 1,0-1-1,0 1 0,0-1 1,3-1-1,5-5 58,0 1 1,0 0-1,1 1 1,16-8-1,-11 6-355,-7 3-52,0 1 0,1 0 0,0 0 1,-1 1-1,1 0 0,1 1 0,-1 0 0,0 0 0,0 1 0,14 0 0,-21 1-24,-1 1 0,1-1 0,-1 1 0,1-1 0,-1 1 0,0 0 0,1-1 0,-1 1 0,0 0 0,0 0 0,1 0 0,-1 0 0,0 0 0,0 0 0,0 0 0,0 1 0,0-1 0,-1 0 0,1 1 0,0-1 0,-1 0 0,1 1 0,0-1 0,-1 1-1,0-1 1,1 1 0,-1-1 0,0 1 0,0-1 0,0 1 0,0-1 0,0 1 0,0-1 0,-1 3 0,1 4 31,0 0-1,-1-1 0,0 1 1,0-1-1,-1 1 1,-2 7-1,-5 3 54,0-1 0,-1 0 0,-1-1 0,-1 0 0,-1 0 0,-22 21 0,17-18 45,1 0 0,1 0 0,-17 29 0,32-46-125,0-1 0,0 1 0,0-1 0,0 1 0,0 0 0,0-1 0,0 1 0,1 0 0,-1-1 0,1 1 0,-1 0 0,1 0 1,0 0-1,-1-1 0,1 1 0,0 0 0,0 0 0,1 0 0,-1 0 0,0-1 0,0 1 0,1 0 0,0 2 0,1-3 21,-1 1-1,0-1 0,1 0 0,-1 0 0,1-1 0,-1 1 0,1 0 1,-1 0-1,1-1 0,0 1 0,-1-1 0,1 0 0,0 1 1,0-1-1,-1 0 0,1 0 0,0 0 0,-1 0 0,4 0 0,9-2 190,1 0 0,0-1 0,-1-1 0,19-7 0,-3 1-318,29-12 201,-27 3-5412,-25 10-973,-2-2-5200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9033,'0'0'7820,"7"-9"-6213,-2 2-1293,2 0-1,-1 0 0,1 1 1,0 0-1,0 0 1,1 0-1,-1 1 1,1 0-1,1 1 1,-1-1-1,1 2 0,-1-1 1,11-2-1,-11 4-187,-1 0 0,1 1 0,-1 0-1,1 0 1,0 1 0,-1 0 0,14 1 0,-20-1-120,0 1 1,0-1 0,0 0 0,0 1 0,0-1 0,0 1 0,0-1 0,0 1-1,0-1 1,-1 1 0,1 0 0,0-1 0,0 1 0,0 0 0,-1 0-1,1-1 1,0 1 0,-1 0 0,1 0 0,0 0 0,-1 0 0,1 2-1,0 0 16,-1 0-1,0-1 0,0 1 1,0 0-1,0 0 0,-1 0 1,1-1-1,-1 1 0,1 0 1,-1-1-1,0 1 0,0 0 1,-2 2-1,-5 10 83,0-1-1,-2-1 1,1 0 0,-1 0-1,-1-1 1,-23 21 0,20-21 204,1 1 0,1 0-1,0 1 1,1 0 0,-13 22 0,24-36-292,-1 1 0,1-1-1,0 0 1,-1 1 0,1-1-1,0 1 1,0-1 0,0 1-1,-1-1 1,1 1 0,0-1 0,0 1-1,0-1 1,0 1 0,0 0-1,0-1 1,0 1 0,0-1 0,0 1-1,0-1 1,0 1 0,0-1-1,1 1 1,-1-1 0,0 1 0,0-1-1,0 1 1,1-1 0,-1 1-1,0-1 1,1 0 0,-1 1 0,0-1-1,1 1 1,-1-1 0,1 0-1,-1 1 1,0-1 0,1 0 0,0 1-1,30 3 403,37-13-119,-66 9-299,80-11-2674,-32 5-3407,-20 1-501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348 100 13581,'0'0'10015,"-9"11"-9551,-58 84 623,60-86-973,1 1 0,1 1 0,0-1 0,0 1 0,1 0 0,0 0-1,1 0 1,1 0 0,-3 18 0,5-29-115,0 0 1,0 1-1,0-1 0,0 0 0,0 0 1,0 0-1,0 1 0,0-1 0,0 0 1,0 0-1,0 1 0,0-1 0,0 0 1,0 0-1,0 1 0,0-1 0,0 0 0,0 0 1,0 0-1,0 1 0,0-1 0,0 0 1,0 0-1,0 0 0,1 1 0,-1-1 1,0 0-1,0 0 0,0 0 0,0 0 1,1 1-1,-1-1 0,0 0 0,0 0 1,0 0-1,0 0 0,1 0 0,-1 0 0,0 1 1,0-1-1,1 0 0,-1 0 0,0 0 1,0 0-1,0 0 0,1 0 0,-1 0 1,0 0-1,0 0 0,1 0 0,-1 0 1,0 0-1,0 0 0,1 0 0,-1-1 1,0 1-1,0 0 0,0 0 0,1 0 0,-1 0 1,0 0-1,0 0 0,0-1 0,1 1 1,8-8-200,-9 8 198,7-10-628,1-1 0,-2 0 1,1 0-1,-1-1 0,-1 0 0,0 0 0,-1 0 0,0 0 0,-1-1 0,-1 0 0,0 0 0,0 1 0,-1-1 0,-1 0 0,0 0 0,-1 0 0,0 0 1,-5-21-1,4 30 776,1 0-1,0 0 1,-1 1 0,0-1 0,0 1 0,0-1 0,-1 1 0,1 0 0,-1 0 0,1 0 0,-1 0-1,0 0 1,0 0 0,0 1 0,-1 0 0,1-1 0,-1 1 0,1 1 0,-1-1 0,0 0 0,1 1 0,-1 0-1,0 0 1,-4-1 0,-11-1 999,1 2-1,0 0 1,0 0 0,-23 4-1,-4-1 413,42-2-1521,1 0-1,-1 0 0,0 0 0,0 1 1,1 0-1,-1-1 0,0 1 0,1 0 1,-1 0-1,1 0 0,-1 1 0,1-1 1,-1 1-1,1-1 0,0 1 0,0 0 1,0-1-1,0 1 0,0 1 0,0-1 1,0 0-1,1 0 0,-1 1 1,1-1-1,0 0 0,0 1 0,-1 0 1,0 3-1,2-4-28,0 0 0,-1 0 0,1 0 0,0 0 0,0 0 0,0 0 0,0 0-1,1 0 1,-1 0 0,1-1 0,-1 1 0,1 0 0,-1 0 0,1 0 0,0 0 0,0-1 0,0 1 0,0 0 0,0-1 0,0 1 0,1-1 0,-1 1 0,0-1 0,1 0 0,-1 0 0,1 1 0,0-1 0,-1 0 0,1 0 0,0 0 0,-1-1 0,1 1 0,0 0-1,0-1 1,0 1 0,0-1 0,0 0 0,0 1 0,0-1 0,3 0 0,-1 0 15,0 1 0,0-1 0,0 0 0,1-1 0,-1 1 0,0-1 0,0 0 0,0 0 0,0 0-1,0 0 1,0-1 0,0 1 0,0-1 0,6-5 0,-8 6-7,0-1 0,0 0 0,0 1 1,-1-1-1,1 0 0,0 0 0,-1 0 0,0 0 0,0 0 0,1 0 1,-1-1-1,0 1 0,-1 0 0,1 0 0,0-1 0,-1 1 0,1-1 1,-1 1-1,0-1 0,0 1 0,0 0 0,0-1 0,0 1 0,0-1 1,-1 1-1,1-1 0,-2-2 0,1 3-3,0 0 0,0 0 0,-1 0 0,1 0 0,-1 1 0,1-1 0,-1 0 0,0 1 0,0 0 0,1-1 0,-1 1 0,0 0 0,0 0-1,0 0 1,0 0 0,-1 0 0,1 0 0,0 1 0,0-1 0,0 1 0,-1-1 0,1 1 0,0 0 0,0 0 0,-1 0 0,1 0 0,0 0 0,-1 1 0,1-1 0,-3 1 0,2 0-26,-1-1 0,0 1 0,0 0 0,1-1 0,-1 2 0,1-1 1,-1 0-1,1 1 0,-1-1 0,1 1 0,0 0 0,0 0 0,0 1 0,0-1 0,0 0 0,0 1 1,1 0-1,-3 3 0,0 14-2761,5-19 2515,1-1-1,-1 1 1,0-1-1,0 1 1,0-1 0,1 1-1,-1-1 1,0 1 0,0-1-1,1 0 1,-1 1 0,0-1-1,1 1 1,-1-1 0,0 0-1,1 1 1,-1-1-1,1 0 1,-1 0 0,0 1-1,1-1 1,-1 0 0,1 0-1,-1 0 1,1 1 0,-1-1-1,1 0 1,-1 0-1,1 0 1,-1 0 0,1 0-1,-1 0 1,2 0 0,10 0-5314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4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12396,'0'0'9593,"1"8"-8830,-1 7-513,2-1 1,0 0-1,1 1 0,0-1 0,1 0 1,0-1-1,8 16 0,-11-28-211,0 0 0,0 0 0,0 0 0,0 0 0,0 0 0,0 0-1,1 0 1,-1 0 0,0-1 0,1 1 0,-1 0 0,0-1 0,1 1 0,-1-1 0,1 0 0,-1 1 0,1-1-1,-1 0 1,1 0 0,-1 0 0,1 0 0,-1 0 0,1 0 0,-1 0 0,1-1 0,-1 1 0,1-1-1,-1 1 1,0-1 0,1 1 0,-1-1 0,0 0 0,1 1 0,-1-1 0,0 0 0,0 0 0,0 0 0,2-2-1,3-2 17,0 0 0,0 0 0,0-1-1,-1 1 1,0-1 0,4-7 0,-7 11-45,-1 1 1,0-1 0,0 0 0,0 0-1,0 1 1,0-1 0,0 0 0,0 0 0,0 0-1,-1 0 1,1 0 0,-1 0 0,0 0 0,1 0-1,-1 0 1,0 0 0,0 0 0,0-1 0,-1 1-1,1 0 1,-1-3 0,0 4-11,0-1 1,0 1-1,-1 0 1,1 0-1,0 0 1,0 0-1,-1 0 1,1 1-1,0-1 1,-1 0-1,1 1 1,-1-1-1,1 0 1,-1 1-1,1 0 0,-1-1 1,1 1-1,-1 0 1,0 0-1,1 0 1,-3 0-1,-3 0-17,0 1-1,1 0 0,-1 0 0,0 0 0,1 1 0,-1 0 1,1 0-1,0 0 0,-1 1 0,1 0 0,0 1 0,-6 3 1,-3 12-247,11-4-2964,18-15-8869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3 102 8776,'0'0'7880,"-1"-8"-6177,1 7-1683,0-1 72,-1 0 0,1 0 0,0-1 0,0 1 0,0 0 0,0 0 1,0-1-1,0 1 0,0 0 0,1-1 0,-1 1 0,1 0 0,0 0 0,0 0 1,-1 0-1,1 0 0,1 0 0,-1 0 0,0 0 0,0 0 0,1 0 1,-1 1-1,1-1 0,0 0 0,-1 1 0,1-1 0,0 1 0,0 0 0,0 0 1,0-1-1,3 0 0,5-3 154,-1 0 1,1 1 0,0 1-1,0-1 1,1 2 0,-1-1-1,0 1 1,1 1 0,19-1-1,-30 3-242,1-1 0,0 1-1,0-1 1,-1 1 0,1-1-1,0 1 1,0 0 0,-1-1-1,1 1 1,-1 0 0,1 0-1,-1-1 1,1 1 0,-1 0-1,1 0 1,-1 0 0,0 0-1,1 0 1,-1-1 0,0 1-1,0 0 1,0 0 0,0 0-1,0 0 1,0 0 0,0 0-1,0 0 1,0 0 0,0 1-1,-4 32 320,-3-11-168,-1-1 0,-1 0 0,-1 0 0,-13 21 0,-23 52 535,43-85-469,-1 0-1,1 0 1,1 1-1,0-1 1,0 1-1,1 0 1,0 15-1,1-25-206,0 0-1,0 0 1,0 0-1,1 0 1,-1 0-1,0 0 1,0 0-1,1 0 1,-1 0-1,0 0 1,1 0 0,-1 0-1,1 0 1,0 0-1,-1-1 1,1 1-1,0 0 1,-1 0-1,1-1 1,0 1-1,0 0 1,-1-1-1,1 1 1,0-1-1,0 1 1,0-1-1,1 1 1,1 0 7,0-1 1,0 1-1,0-1 1,0 1-1,1-1 0,-1 0 1,0 0-1,0-1 1,4 0-1,4-1 24,-1-1 0,1 0 0,-1-1-1,15-7 1,3-4-154,103-57-2268,-49 18-8776,-63 38 2542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14061,'0'0'5985,"3"-8"-5040,2 1-790,0 0 1,1 0 0,-1 1 0,1-1 0,0 1-1,1 1 1,0-1 0,0 1 0,0 0 0,0 1-1,1-1 1,0 2 0,-1-1 0,2 1 0,14-4 0,-17 5-78,-1 0 1,0 0 0,1 1 0,-1 0 0,1 0 0,-1 0 0,1 1-1,-1 0 1,1 0 0,6 1 0,-11-1-62,-1 0 0,1 1 0,0-1 0,0 0 0,0 1 0,0-1 0,-1 1 0,1-1 0,0 1 0,-1-1 0,1 1 0,0 0 1,-1-1-1,1 1 0,0 0 0,-1-1 0,1 1 0,-1 0 0,0 0 0,1 0 0,-1-1 0,0 1 0,1 0 0,-1 1 0,0 1 22,1 0 0,-1 0 0,-1 0 1,1 0-1,0 1 0,-1-1 0,0 0 0,1 0 1,-1-1-1,-3 7 0,-4 6 112,0 1-1,-1-2 1,-1 1 0,-1-1-1,-15 16 1,-14 20 642,55-53-582,18-11-133,-17 8-57,-9 3-49,0 0 0,0 1 0,1 0 0,-1 0 0,1 1 1,-1 0-1,1 0 0,-1 1 0,1 0 0,-1 0 0,1 1 0,14 2 0,-19-2 16,0 1-1,1-1 1,-1 1-1,0 0 0,0-1 1,0 2-1,0-1 1,0 0-1,0 0 1,-1 1-1,1-1 1,-1 1-1,0 0 1,0 0-1,0 0 1,0 0-1,0 0 1,0 1-1,-1-1 1,0 0-1,1 1 1,-1-1-1,-1 1 1,1-1-1,0 1 1,-1-1-1,0 1 1,0 5-1,0-3 108,-1 0-1,1 0 1,-1 0-1,0-1 1,-1 1-1,1 0 1,-1-1-1,-1 1 1,1-1-1,-1 1 1,1-1-1,-2 0 1,1 0-1,0-1 1,-1 1-1,0-1 1,0 1-1,0-1 1,-1 0-1,-7 5 1,4-4 38,0 0 1,0 0-1,-1 0 1,1-1-1,-1 0 1,0-1 0,-1 0-1,1-1 1,0 1-1,-1-2 1,1 1-1,-11-1 1,19-3-502,1 1 0,0-1 0,0 1 0,0-1 0,0 0 0,1 1 0,-1-1 0,0 1 0,1-1 0,-1 1 0,1-1 0,-1 1 0,2-3 0,28-31-8130,-10 14 1771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11050,'0'0'13213,"-7"10"-12033,-8 17-954,1 0 0,1 1 1,1 1-1,1 0 0,2 0 1,1 1-1,2 0 1,0 0-1,-1 40 0,7-69-278,0-1 1,0 0-1,0 0 0,0 0 0,0 1 0,-1-1 1,1 0-1,0 0 0,0 0 0,0 1 0,0-1 0,0 0 1,0 0-1,0 1 0,0-1 0,0 0 0,0 0 1,0 1-1,0-1 0,0 0 0,0 0 0,0 1 1,1-1-1,-1 0 0,0 0 0,0 0 0,0 1 0,0-1 1,0 0-1,0 0 0,1 0 0,-1 0 0,0 1 1,0-1-1,0 0 0,0 0 0,1 0 0,-1 0 1,0 0-1,0 1 0,0-1 0,1 0 0,-1 0 0,0 0 1,0 0-1,1 0 0,-1 0 0,0 0 0,0 0 1,1 0-1,-1 0 0,0 0 0,0 0 0,0 0 1,1 0-1,-1 0 0,8-14-3337,-4-9-748,-2-5-2456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54 17008,'-11'0'1917,"-2"1"-1234,0 0 0,0 1 0,0 1 0,0 0 0,-13 5 0,22-7-522,0 1 0,0 0 0,0 0 0,1 0 0,-1 0 0,0 0 0,1 1 0,-1 0 0,1 0 0,-4 4 0,6-5-156,0 0 0,0 0 0,0 0 0,0-1 0,0 1 0,0 0 0,0 0 0,1 0 0,-1 0 0,1 0 0,0 1 0,0-1 0,0 0 0,0 0 0,0 0 0,0 0 0,0 0 0,0 0 0,1 0 0,-1 0 0,1 0 0,0 0 0,1 2 0,-1-2-4,0 0 1,0-1-1,1 0 0,-1 1 0,1-1 0,-1 0 0,1 0 0,-1 0 0,1 0 1,0 0-1,0 0 0,-1 0 0,1-1 0,0 1 0,0 0 0,0-1 0,0 0 0,0 1 1,0-1-1,0 0 0,0 0 0,-1 0 0,1 0 0,0-1 0,0 1 0,3-1 1,1 0 23,-1 0-1,1 0 1,0 0 0,-1-1 0,1 0 0,-1 0 0,9-5 0,-8 3 3,-1-1-1,0 1 1,-1-1 0,1 0-1,-1-1 1,0 1 0,0-1-1,0 0 1,-1 0 0,0 0 0,0 0-1,-1 0 1,2-8 0,-3 12-12,-1 0 0,1 0 0,-1 0 0,1 0 1,-1 0-1,0 0 0,0-1 0,0 1 0,0 0 0,0 0 1,-1 0-1,1 0 0,0 0 0,-1 0 0,0 0 1,0 0-1,1 0 0,-1 0 0,0 0 0,0 0 0,-1 0 1,1 0-1,0 1 0,-1-1 0,1 1 0,-1-1 0,1 1 1,-1-1-1,0 1 0,0 0 0,1 0 0,-1 0 1,0 0-1,0 0 0,0 0 0,0 0 0,0 1 0,0-1 1,0 1-1,-1 0 0,1-1 0,0 1 0,-3 0 0,0 0-28,-1 0-1,1 0 0,0 0 0,0 0 0,0 1 1,0 0-1,0 0 0,0 1 0,0-1 0,0 1 0,0 0 1,0 0-1,1 1 0,-1-1 0,1 1 0,0 0 0,0 0 1,0 1-1,0-1 0,0 1 0,1 0 0,0 0 0,-1 0 1,2 0-1,-1 1 0,0-1 0,1 1 0,-2 5 0,1-4-305,1-1-1,1 1 0,-1 0 0,1 0 0,0 0 0,1 1 0,-1-1 1,1 0-1,1 8 0,-1-12-14,1 0 1,-1-1-1,0 1 1,1 0-1,-1 0 1,1 0-1,0-1 1,-1 1-1,1 0 1,0-1-1,0 1 1,0-1-1,0 1 1,1-1-1,-1 1 1,0-1-1,1 0 1,-1 1-1,0-1 1,4 1-1,14 8-6366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1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4356,'0'0'6588,"8"2"-6401,13 4-93,1-1 0,-1-2 0,1 0 0,39-1 0,100-8 309,-144 5-396,286-19 92,401-20-198,-129 11 10,302-6 136,-554 41-125,537 80 1,-345-24 51,-387-55-4,0-6-1,134-16 0,-196 8 25,778-54 199,-204 108-5,-404-22-157,33-12-359,-223-14-880,-1-3-1,0-1 1,84-22-1,8-18-5731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11082,'-5'11'2862,"-4"10"-1708,0 1 0,2 0-1,0 0 1,1 0 0,1 1 0,-2 33 0,7-55-1114,0 1 1,0-1 0,0 1-1,0-1 1,0 1-1,1-1 1,-1 1-1,0-1 1,1 0-1,-1 1 1,1-1 0,-1 0-1,1 1 1,0-1-1,0 0 1,-1 0-1,1 1 1,0-1-1,0 0 1,0 0 0,0 0-1,1 0 1,-1 0-1,0 0 1,0-1-1,0 1 1,1 0-1,-1-1 1,0 1 0,1-1-1,-1 1 1,1-1-1,-1 1 1,0-1-1,1 0 1,-1 0-1,1 0 1,-1 0 0,1 0-1,-1 0 1,1 0-1,2-1 1,1 0 137,0 0 0,-1 0 0,1 0 0,0-1 0,-1 0 0,1 0 0,0 0 0,-1 0 1,0-1-1,0 0 0,8-6 0,-6 2 55,0-1 0,0 1 0,0-1-1,-1 0 1,-1-1 0,1 1 0,-1-1 0,-1 0 0,0 0 0,0 0 0,2-14-1,-4 20-173,0 0-1,-1 0 0,0 0 1,1 0-1,-1 0 0,0 0 0,-1 0 1,1 0-1,0 0 0,-1 0 0,0 0 1,0 1-1,0-1 0,0 0 0,0 0 1,0 1-1,-1-1 0,1 1 0,-1-1 1,1 1-1,-1-1 0,0 1 0,0 0 1,-1 0-1,1 0 0,0 0 0,0 1 1,-1-1-1,1 0 0,-1 1 0,0 0 1,1 0-1,-1-1 0,0 2 0,0-1 1,0 0-1,0 0 0,0 1 0,-5-1 1,2 1-448,1-1 1,-1 1-1,0 0 0,1 0 1,-1 1-1,-9 1 1,12-1-171,0 0 0,0 1 1,0-1-1,1 1 0,-1-1 1,0 1-1,0 0 0,1 0 0,-1 0 1,1 1-1,0-1 0,0 0 1,0 1-1,0 0 0,0-1 1,0 1-1,1 0 0,-3 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13965,'0'0'929,"7"9"-593,7 8-121,1-1 1,1 0-1,0-2 0,1 1 0,22 13 0,107 58 90,-101-62-246,0 2 0,-2 2 0,52 43-1,-58-34 81,-2 1 0,-2 1 0,-1 2 0,33 57-1,92 189 911,-151-273-1019,53 112 61,-7 3 1,-5 2-1,-6 2 1,-5 2-1,-7 1 1,15 164-1,-33-110 320,-20 302 0,-3-115 540,13-349-1043,0-11-636,-1 0 0,-1 0 0,0-1 0,-8 33 0,-3-28-5016,-3-14-4810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 5733,'0'0'8515,"-8"3"-6817,-28 8-113,36-11-1559,-1 0-1,1 0 1,0 0 0,-1 0-1,1 0 1,0 0-1,-1 0 1,1 0 0,-1 0-1,1 0 1,0 0-1,-1-1 1,1 1-1,0 0 1,0 0 0,-1 0-1,1-1 1,0 1-1,-1 0 1,1-1 0,0 1-1,0 0 1,-1 0-1,1-1 1,0 1 0,0 0-1,0-1 1,0 1-1,0 0 1,-1-1-1,1 1 1,0-1 0,0 1-1,0 0 1,0-1-1,0 1 1,0 0 0,0-1-1,0 1 1,0 0-1,0-1 1,0 1 0,0-1-1,1 1 1,-1 0-1,0-1 1,0 1-1,0 0 1,0-1 0,1 1-1,-1 0 1,0-1-1,0 1 1,1 0 0,-1 0-1,0-1 1,0 1-1,1 0 1,-1 0-1,1-1 1,-1 1 41,8-13 38,1 0-1,0 0 0,0 1 1,2 1-1,-1-1 1,2 2-1,-1 0 0,1 0 1,1 1-1,15-9 0,-26 17-65,0 0-1,0 0 0,0 0 1,0 0-1,0 0 0,1 1 0,-1-1 1,0 1-1,0-1 0,1 1 1,-1 0-1,0 0 0,0 0 1,1 0-1,-1 1 0,0-1 1,0 0-1,0 1 0,1 0 1,-1-1-1,0 1 0,0 0 1,0 0-1,0 0 0,0 0 1,0 1-1,0-1 0,-1 0 1,1 1-1,0 0 0,-1-1 1,1 1-1,-1 0 0,0-1 1,1 1-1,-1 0 0,0 0 0,0 0 1,1 4-1,4 10 241,0 1 0,-1-1-1,-1 1 1,2 24 0,1-5-72,-5-24-160,1 1 0,1-1 0,0 1 1,1-1-1,0-1 0,13 21 0,-17-29 13,1-1-1,0 0 1,0 0-1,0 0 0,0 0 1,1 0-1,-1 0 1,0 0-1,1-1 1,-1 1-1,1-1 1,0 0-1,-1 0 1,1 0-1,0 0 1,0 0-1,0-1 0,-1 1 1,1-1-1,0 1 1,0-1-1,0 0 1,0-1-1,0 1 1,0 0-1,0-1 1,0 1-1,-1-1 1,1 0-1,0 0 0,0 0 1,-1 0-1,1-1 1,-1 1-1,1-1 1,2-2-1,7-4 113,0-1-1,0 0 1,-2-1-1,1 0 1,-1-1-1,0 0 0,15-25 1,-18 26-118,-1 0 0,0 0 0,-1 0-1,0-1 1,-1 0 0,0 0 0,-1 0 0,0-1 0,0 1 0,0-18 0,-3 28-51,0 1 1,0 0-1,0 0 1,0-1-1,0 1 1,-1 0-1,1 0 1,0-1-1,0 1 1,0 0-1,-1 0 1,1 0-1,0-1 1,0 1-1,-1 0 1,1 0-1,0 0 1,0 0 0,-1 0-1,1 0 1,0-1-1,0 1 1,-1 0-1,1 0 1,0 0-1,-1 0 1,1 0-1,0 0 1,0 0-1,-1 0 1,1 0-1,0 0 1,-1 0-1,1 1 1,0-1-1,0 0 1,-1 0-1,1 0 1,0 0-1,0 0 1,-1 0-1,1 1 1,0-1-1,0 0 1,-1 0-1,1 0 1,0 1-1,0-1 1,0 0-1,0 0 1,-1 1-1,1-1 1,-14 11-142,-7 18-633,20-27 548,0-1-1,0 0 1,0 1 0,1-1 0,-1 1-1,0 0 1,1-1 0,-1 1 0,1-1-1,0 1 1,-1 0 0,1-1 0,0 1-1,0 0 1,0 0 0,0-1 0,0 1-1,1 3 1,0-5-229,1 0-1,-1 1 1,0-1-1,0 0 1,0 0-1,0 0 1,1 0-1,-1 0 1,0 0-1,0 0 1,0 0-1,1 0 1,-1 0-1,0-1 1,0 1-1,0 0 1,0-1-1,0 1 1,0-1-1,2 0 1,19-18-7572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7015,'0'0'12817,"-1"9"-11013,-8 35-105,4-24-1107,1 0 0,-3 32 1,8-51-596,0-1-1,0 1 1,0 0 0,0 0 0,0-1-1,0 1 1,0-1 0,0 1 0,0-1-1,0 1 1,0-1 0,0 0 0,0 1-1,0-1 1,1 0 0,-1 0 0,0 0-1,0 0 1,0 0 0,0 0 0,1 0 0,-1 0-1,0 0 1,0-1 0,0 1 0,1-1-1,37-5 113,-35 5-113,0 0 1,1 0-1,-1 0 1,1 0-1,-1 1 0,1 0 1,-1 0-1,1 0 0,-1 1 1,1-1-1,-1 1 1,0 0-1,1 1 0,-1-1 1,0 1-1,0-1 0,0 1 1,7 5-1,-8-4 2,0 1 0,1 0 0,-1 0-1,-1 0 1,1 0 0,0 0 0,-1 1-1,0-1 1,0 1 0,-1 0 0,1-1-1,-1 1 1,0 0 0,0 0 0,-1 0 0,1 9-1,0 4 106,0-1 0,-2 1-1,0 0 1,-1 0-1,-1 0 1,0-1 0,-7 20-1,8-32-29,1 0-1,-1 0 1,0 0-1,0-1 1,-1 1-1,1-1 1,-1 1-1,0-1 0,0 0 1,0 0-1,-1 0 1,1-1-1,-1 1 1,0-1-1,0 0 1,0 0-1,-1 0 1,1-1-1,-1 1 1,1-1-1,-1 0 0,0-1 1,0 1-1,0-1 1,0 0-1,0 0 1,0 0-1,0-1 1,-6 0-1,7 0-427,1-1 1,-1 0-1,1 0 0,-1 0 0,1-1 1,0 1-1,0-1 0,0 0 0,0 0 1,0 0-1,0 0 0,0-1 0,1 1 1,-1-1-1,1 1 0,0-1 0,-1 0 0,1 0 1,1 0-1,-1 0 0,-2-5 0,-15-29-6568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18834,'0'0'6950,"50"-19"-5989,-18 8-448,1 1-417,5-2-96,-3-1-801,0 4-1793,-1 1-1570,1-1-3652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0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18129,'0'0'4228,"-11"10"-2359,-5 6-1392,0 0 0,1 1 1,1 1-1,0 0 1,2 1-1,-11 22 0,14-22-424,1 1 0,1 1 0,-8 37-1,7 26-3370,24-118-3146,-7 4 1195,-3-6-2173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1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15727,'-12'-1'2712,"10"1"-2582,-14-1 620,1 1-1,0 1 1,0 0 0,0 0 0,-16 5 0,27-5-642,0 0 1,0 1-1,0-1 1,0 1-1,0-1 1,1 1-1,-1 0 1,1 0-1,0 1 1,-1-1-1,1 1 0,0 0 1,0-1-1,1 1 1,-1 1-1,0-1 1,1 0-1,0 1 1,0-1-1,0 1 1,0-1-1,1 1 0,-1 0 1,1 0-1,0 0 1,0 0-1,0 7 1,0-9-96,1-1 0,0 1 0,-1 0 1,1-1-1,0 1 0,0 0 0,0 0 0,1-1 1,-1 1-1,0 0 0,1-1 0,-1 1 0,1-1 1,-1 1-1,1 0 0,0-1 0,0 1 0,0-1 1,-1 0-1,1 1 0,1-1 0,-1 0 0,0 1 1,0-1-1,0 0 0,1 0 0,-1 0 0,1 0 1,-1 0-1,3 1 0,0-1 44,0 0 1,0-1-1,0 1 0,1-1 0,-1 0 0,0 0 1,0 0-1,0-1 0,0 0 0,0 1 0,0-1 1,6-3-1,-1 1-1,-1-1 0,1 0 0,-1 0 0,0-1 0,0-1 0,0 1 0,8-9 0,-11 10-25,-1 0 0,0 0 0,0 0 0,0-1 0,-1 1 0,0-1 0,0 0-1,0 0 1,0 0 0,-1 0 0,0-1 0,0 1 0,2-8 0,-4 12-12,0 0 0,0 0 0,1 0 0,-1 0 0,0 1 0,0-1 0,0 0 0,0 0 0,0 0 0,-1 0 0,1 0 0,0 0 0,0 0 0,0 1 0,-1-1 0,1 0 0,-1 0 0,1 0 0,0 1 0,-1-1 0,1 0 0,-1 0 0,0 1 0,1-1 0,-1 1 1,0-1-1,1 0 0,-1 1 0,0-1 0,0 1 0,-1-1 0,0 0-3,-1 1 0,0-1 0,1 1-1,-1 0 1,0 0 0,1 0 0,-1 0 0,0 0 0,1 1 0,-6 0 0,-1 2-37,1 0-1,-1 0 1,1 0 0,0 1 0,-15 10-1,17-10-62,0 1 0,1 1 0,0-1 0,0 1 0,1 0 0,-1 0 0,1 0 0,1 0 0,-1 1 0,-3 10 0,6-15-110,0 1 1,1 0 0,-1-1-1,1 1 1,-1 0 0,1-1 0,0 1-1,0 0 1,1 0 0,-1-1 0,0 1-1,1 0 1,0 2 0,0-2-193,1-1-1,-1 1 1,0-1-1,1 0 1,-1 0 0,1 0-1,0 0 1,0 0 0,-1 0-1,1 0 1,1 0 0,-1-1-1,0 1 1,0-1 0,5 2-1,20 10-4273,4-2-566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1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14350,'0'0'3107,"-2"13"-940,-4 23-1144,-1-1 1818,-5 68 0,12-101-2827,0-1 0,0 0 0,0 0 1,0 0-1,0 0 0,0 0 0,0 0 0,0 0 0,1 0 1,-1 0-1,1 0 0,-1 0 0,1 0 0,-1 0 0,1 0 1,-1 0-1,1 0 0,0 0 0,-1 0 0,1-1 0,0 1 1,0 0-1,0 0 0,-1-1 0,1 1 0,0-1 0,0 1 1,1 0-1,1 0 21,0-1 0,0 1 0,-1-1 0,1 0 0,0 0-1,0 0 1,0 0 0,0 0 0,-1-1 0,6 0 0,2-2 51,0 0-1,0-1 0,-1 0 1,1-1-1,10-6 1,53-46 81,-68 52-78,1 0 0,-1-1 0,-1 1 1,1-1-1,-1 0 0,0 0 0,0-1 0,-1 1 0,1-1 0,2-9 1,-6 15-50,0 0 0,0 0 1,1-1-1,-1 1 0,0 0 0,-1 0 1,1-1-1,0 1 0,0 0 1,0 0-1,-1 0 0,1-1 1,-1 1-1,1 0 0,-1 0 1,1 0-1,-1 0 0,0 0 1,1 0-1,-1 0 0,0 0 1,0 0-1,0 0 0,0 1 1,0-1-1,0 0 0,0 0 1,0 1-1,0-1 0,0 1 1,0-1-1,0 1 0,0-1 1,0 1-1,-1 0 0,1 0 1,0-1-1,0 1 0,0 0 0,-1 0 1,1 0-1,0 0 0,-3 1 1,-61 3-36,63-4 15,-9 2-94,-1 1 0,1 0 0,-1 0 1,1 1-1,0 1 0,0 0 0,1 0 1,-16 12-1,21-14-891,0 1 1,1 0-1,-1 0 1,1 1 0,0-1-1,-5 8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31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97 769,'-3'-96'10137,"3"129"-9026,-1 97-570,14 386 1854,30 40-1493,-31-335-267,-30 406 1,13-459-554,25 257 1,2 35-48,-9-135-33,-8 289 83,-7-337-36,7-55 108,41 267 1,-19-153-12,-10-73 87,4 557-43,-24-546-156,0-76-21,-1-51 15,16 152 0,-1-104-32,-10-153-253,1-48-3928,6-16 1083,-7-7-1233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3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92 5862,'0'0'-230,"-1"-8"2125,-3-9-2184,-8-29 5093,7 25 218,12 55-2740,23 87-1604,6-1 0,4-2 0,92 186 0,-117-283-4731,-9-13-1613,-17-14 779,-6-4-2565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3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4068,'0'0'7975,"11"6"-7830,15 8-118,1-1 1,0-1-1,1-1 1,0-1-1,44 8 1,-26-15-36,1-2 0,-1-2 0,0-2-1,61-12 1,-42 5 165,82-1-1,-64 15 290,126 23 0,62 3 200,-200-29-589,0-4 1,0-2-1,113-24 0,-127 17-54,62-17 33,2 7 1,202-14-1,-197 39 7,0 5 0,178 34 0,-149-20 178,310 4 1,-465-26-222,753 24 848,-639-13-720,1-5-1,0-4 0,0-6 0,0-5 1,130-27-1,371-67 348,-183 40-453,39-4-7,-288 57 859,-97 8-691,-83 2-379,1-1 0,0 1 0,-1-1-1,1 0 1,0 0 0,-1-1 0,5-1 0,-5 1-411,-1 0 0,1 0 0,-1 0 0,0-1 1,1 1-1,-1-1 0,0 0 0,4-6 1,12-19-6393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3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9289,'4'8'1767,"15"30"324,32 47 0,-42-71-1735,1 0-1,1-1 0,0-1 1,0 1-1,2-2 0,-1 0 1,16 10-1,-27-20-268,-1 0 1,1 0-1,1 0 0,-1 0 0,0-1 1,0 1-1,0 0 0,0-1 0,0 1 0,1-1 1,-1 1-1,0-1 0,0 0 0,1 1 1,-1-1-1,0 0 0,1 0 0,-1 0 1,0 0-1,1 0 0,-1 0 0,0 0 1,1 0-1,-1-1 0,0 1 0,0-1 1,1 1-1,-1-1 0,0 1 0,0-1 0,0 1 1,0-1-1,0 0 0,0 0 0,0 0 1,0 0-1,0 0 0,0 0 0,0 0 1,0 0-1,1-2 0,1-4 490,0-1 0,-1 0 0,0 0 0,0 0 0,1-15 0,-1 9-459,21-212 1453,-19 75-5394,-5 137-1201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10154,'0'0'5573,"7"6"-5546,23 19-22,-28-24 22,-1 1-1,1-1 1,0 0 0,0 0-1,0 0 1,0 0 0,0 0 0,0-1-1,0 1 1,0-1 0,0 1 0,1-1-1,-1 0 1,0 0 0,0 0-1,0 0 1,3 0 0,-3-1 24,-1 1 0,0 0-1,1 0 1,-1 0 0,0 0 0,1 0 0,-1 0 0,1 0 0,-1 0 0,0 1 0,0-1-1,1 0 1,-1 1 0,0-1 0,0 1 0,1 0 0,-1-1 0,0 1 0,0 0 0,0 0-1,0 0 1,0-1 0,0 1 0,0 0 0,0 0 0,0 1 0,0 0 0,4 6 194,-1 0 0,0 1 0,-1-1 0,0 1 0,0 0 0,-1-1 1,0 1-1,0 0 0,-1 0 0,0 1 0,-2 14 0,2-17-89,-1-1 1,-1 1-1,1-1 0,-1 0 1,-1 1-1,1-1 0,-1 0 0,0 0 1,0 0-1,-1 0 0,1 0 1,-1-1-1,-1 1 0,1-1 1,-1 0-1,0 0 0,-5 6 0,7-10-119,1 0 0,-1 1-1,0-1 1,0 0 0,0 0-1,1 0 1,-1 0-1,0 0 1,0-1 0,0 1-1,0 0 1,-1-1 0,1 0-1,0 1 1,0-1-1,0 0 1,0 0 0,0 0-1,0 0 1,0-1 0,-1 1-1,1 0 1,0-1-1,-2 0 1,1-1-377,0 0-1,1 0 1,-1 0-1,0 0 1,1 0 0,0 0-1,-1-1 1,1 1-1,0-1 1,0 0-1,1 1 1,-1-1 0,0 0-1,-1-4 1,-9-23-6013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12364,'0'0'10602,"49"-38"-10314,-27 24-288,1-2 32,3-2-1089,-2 3-1185,2 0-1345,-4 1-2243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10474,'0'0'6897,"0"10"-5760,0-5-995,-1 3 13,1 1-1,1-1 1,0 0-1,0 0 1,0 0-1,3 9 1,-3-16-137,-1 1 1,1-1-1,0 0 0,-1 0 1,1 1-1,0-1 1,0 0-1,0 0 0,0 0 1,0 0-1,0 0 1,0 0-1,0 0 0,0 0 1,0 0-1,0-1 1,1 1-1,1 1 0,0-2-10,-1 0 0,0 0-1,0 0 1,0 0-1,1 0 1,-1 0 0,0 0-1,0-1 1,0 1 0,0-1-1,1 0 1,-1 0 0,0 1-1,0-1 1,0 0-1,3-3 1,-3 2-4,1 1 1,-1-1-1,1 0 0,0 1 0,0 0 0,0 0 1,0-1-1,0 2 0,0-1 0,0 0 1,0 1-1,0-1 0,0 1 0,1 0 0,-1 0 1,0 0-1,0 1 0,0-1 0,0 1 1,0-1-1,4 2 0,-5 0-10,1 0-1,0 0 1,-1 0 0,1 0-1,-1 1 1,0-1 0,1 0-1,-1 1 1,0 0 0,-1 0-1,1-1 1,0 1 0,-1 0-1,0 0 1,1 0 0,0 6-1,1 2 176,-1 0-1,0 0 0,-1 1 0,0-1 1,-1 0-1,0 1 0,-1-1 1,0 0-1,-1 0 0,-6 21 1,3-17 326,-1 0 1,0 0 0,-2 0 0,0-1 0,0 0-1,-1-1 1,-16 19 0,24-31-524,1 0-1,-1 0 1,0 0 0,1-1 0,-1 1-1,0 0 1,1 0 0,-1-1-1,0 1 1,0-1 0,0 1 0,1 0-1,-1-1 1,0 1 0,0-1-1,0 0 1,0 1 0,0-1 0,0 0-1,0 0 1,0 1 0,0-1-1,0 0 1,0 0 0,0 0 0,0 0-1,0 0 1,0-1 0,0 1-1,0 0 1,0 0 0,0-1 0,0 1-1,0 0 1,0-1 0,0 1 0,0-1-1,1 1 1,-1-1 0,0 0-1,0 1 1,-1-2 0,-1-3-811,0 0-1,1 0 1,-1 0 0,1-1 0,0 1-1,-1-8 1,1 5-318,-9-30-5847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14798,'0'0'5157,"48"-32"-4645,-23 17-287,6-1-161,1-3-641,2 1-2658,-4-4-5157</inkml:trace>
  <inkml:trace contextRef="#ctx0" brushRef="#br0" timeOffset="1">470 0 11435,'0'0'6534,"3"64"-6118,-3-36-191,0 6-161,0 2-32,0 3 32,-4 2-64,-1-4 32,2-6 0,0-5 0,2-5 0,1-8-64,0-7-353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52 12684,'0'0'1532,"-8"0"246,3 0-1642,1 0 0,0 0 0,0 0 0,0 1 0,0 0 0,0 0 0,0 0 0,0 0 1,0 0-1,-6 4 0,8-4-112,0 1-1,0 0 1,1-1 0,-1 1 0,0 0 0,1 0-1,-1 0 1,1 0 0,-1 0 0,1 0 0,0 1-1,0-1 1,0 0 0,0 1 0,0-1 0,1 1 0,-1-1-1,1 1 1,-1-1 0,1 1 0,0-1 0,0 5-1,0-6 46,0 1-1,0 0 1,0 0-1,0-1 1,1 1-1,-1 0 1,0-1-1,1 1 1,-1 0 0,1-1-1,-1 1 1,1-1-1,0 1 1,0-1-1,0 1 1,0-1-1,0 1 1,0-1-1,2 2 1,-2-3-35,0 1 0,0-1 0,0 0 0,0 0 0,0 1 0,1-1 0,-1 0-1,0 0 1,0 0 0,0 0 0,0-1 0,1 1 0,-1 0 0,0 0 0,0-1 0,0 1 0,0 0 0,0-1 0,0 0 0,0 1 0,0-1 0,0 1 0,0-1 0,0 0 0,0 0 0,0 1 0,-1-1 0,1 0 0,0 0 0,1-2 0,6-6 119,0-1-1,-1 0 1,13-22 0,-18 29-140,0 0 0,0-1 1,-1 1-1,1-1 0,-1 1 0,0-1 0,0 0 1,0 1-1,0-1 0,-1 0 0,0 0 1,1 0-1,-1 1 0,-1-1 0,1 0 0,0 0 1,-2-5-1,1 9-9,1-1 0,-1 1 1,1-1-1,-1 1 0,1 0 1,-1-1-1,0 1 0,1-1 1,-1 1-1,0 0 0,1 0 0,-1-1 1,0 1-1,1 0 0,-1 0 1,0 0-1,0 0 0,1 0 1,-1 0-1,0 0 0,0 0 0,1 0 1,-1 0-1,0 0 0,1 1 1,-1-1-1,-1 0 0,-20 9-44,17-5 33,1 0-1,-1 1 1,0 0 0,1-1-1,0 1 1,0 1 0,1-1-1,-1 1 1,1-1 0,0 1-1,1 0 1,-4 12 0,3-8-31,0 1-1,1 0 1,1-1 0,0 1 0,0 0 0,1 0 0,1 11 0,-1-21-48,0 0 1,0 0-1,1-1 1,-1 1-1,0 0 1,0 0-1,0-1 1,1 1-1,-1 0 1,0-1-1,0 1 1,1 0 0,-1-1-1,1 1 1,-1 0-1,1-1 1,-1 1-1,1-1 1,-1 1-1,1-1 1,-1 1-1,1-1 1,0 0 0,-1 1-1,2 0 1,20 1-6659,-19-3 5577,17 1-9595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71 12940,'1'10'1666,"-1"-4"-1197,-1 9 382,2 0-1,0 0 0,6 27 1,-7-39-741,1 0 0,0-1 0,0 1 1,0-1-1,0 1 0,0-1 0,1 1 1,-1-1-1,1 1 0,-1-1 0,1 0 1,0 0-1,2 2 0,-2-3-72,-1 0 0,1-1-1,-1 1 1,1-1 0,-1 1-1,1-1 1,-1 1 0,1-1 0,-1 0-1,1 0 1,0 0 0,-1 0 0,1 0-1,-1 0 1,1 0 0,-1 0 0,1-1-1,0 1 1,-1-1 0,1 1 0,-1-1-1,1 0 1,-1 1 0,0-1-1,2-1 1,1-1 183,0 0 0,-1 0 0,1 0-1,-1 0 1,0-1 0,0 1 0,0-1-1,-1 0 1,1 0 0,-1 0 0,0 0-1,0 0 1,0 0 0,-1-1 0,1 1-1,1-10 1,-1 1 297,0-2 0,0 1 0,-1 0-1,-2-19 1,1 30-506,-1 1 1,1 0-1,-1 0 0,0-1 0,0 1 0,0 0 1,0 0-1,0 0 0,0 0 0,0 0 0,-1 0 1,1 1-1,-1-1 0,1 0 0,-1 1 0,0-1 1,1 1-1,-1-1 0,0 1 0,0 0 0,0 0 1,0 0-1,0 0 0,0 0 0,-1 0 0,1 1 1,0-1-1,0 1 0,-1-1 0,1 1 0,0 0 1,0 0-1,-1 0 0,1 0 0,0 1 0,-1-1 1,1 0-1,0 1 0,0 0 0,0-1 1,-1 1-1,1 0 0,0 0 0,0 0 0,0 0 1,0 1-1,1-1 0,-1 1 0,0-1 0,0 1 1,1-1-1,-1 1 0,1 0 0,0 0 0,-3 4 1,-17 52-3861,17-43 1017,-3 7-4007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10954,'0'0'7821,"8"2"-7036,1 1-396,0 0 0,0 1 0,0 0 0,-1 0 0,0 1-1,9 7 1,-10-8-200,1-1 0,0 1-1,0-1 1,0 0 0,0-1-1,1 0 1,-1-1 0,0 1-1,1-1 1,13-1 0,-11 0 41,0 1 1,0 0-1,0 1 1,0 0-1,-1 1 1,15 5-1,23 11-81,1-1-1,1-3 0,0-2 1,99 13-1,113 11 877,-217-27-1040,199 47-98,-176-40 135,104 10 0,-98-18-1,82 23 0,-73-12-18,0-4 1,141 10-1,358 61 8,-503-72-5,-14 0-12,1-4 1,98 4-1,-151-15 6,33 0-3,0 2 1,0 1-1,77 17 1,-95-13-171,1-1 1,0-1 0,55 1 0,-102 3-1779,-18 3 1879,27-11-71,0 1-1,0-1 1,-1-1 0,1 0 0,0 0 0,0 0 0,-1-1-1,-14-4 1,-72-28-701,72 23 826,0 2-1,-40-10 0,-142-15-208,-146-29 107,151 14 75,-242-26-1,-300-7-1157,8-50 1605,395 64 41,217 45-427,122 22-7,-1 0-1,1 0 1,0 0-1,0 0 1,0 0-1,0-1 1,0 1-1,0 0 0,0-1 1,0 1-1,1 0 1,-1-1-1,0 1 1,0-1-1,0 0 0,0 1 1,0-1-1,1 0 1,-2 0-1,14-7 63,31-2-70,30 8-16,0 3 0,0 4 1,76 14-1,33 2 15,568 93-1,-12 64 4,-303-69 16,-16-30-12,-256-53 333,-1 7-1,162 55 0,-192-38-101,75 26 150,-174-66-427,0-2-1,0-1 0,1-2 0,42 2 0,-74-7-225,10-1-532,-12 1 676,0 0 0,1 0 0,-1 0 0,0 0 0,0-1 0,0 1 0,0 0 0,1 0 0,-1 0 0,0-1 1,0 1-1,0 0 0,0 0 0,0 0 0,0-1 0,0 1 0,0 0 0,0 0 0,0-1 0,1 1 0,-1 0 0,0 0 1,0-1-1,0 1 0,-1 0 0,1 0 0,0 0 0,0-1 0,0 1 0,0 0 0,0 0 0,0-1 0,0 1 0,0 0 1,0 0-1,0 0 0,-1-1 0,1 1 0,0 0 0,0 0 0,0 0 0,0 0 0,-1 0 0,1-1 0,0 1 0,-17-18-12216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1668 8712,'0'0'7442,"9"-10"-7159,112-120 346,143-116 1,-201 190-629,21-20 82,786-691-492,-858 757 398,278-214-96,-256 202 275,0 1 1,1 3-1,0 0 0,2 3 0,0 0 0,0 3 1,48-10-1,-20 16-131,-66 6-74,1 1 0,0-1 0,0 0-1,0 0 1,-1 0 0,1 0 0,0 0 0,0 0-1,0 1 1,0-1 0,-1 0 0,1 0 0,0 0-1,0 0 1,0 1 0,0-1 0,0 0 0,0 0-1,0 0 1,0 1 0,-1-1 0,1 0 0,0 0-1,0 1 1,0-1 0,0 0 0,0 0-1,0 0 1,0 1 0,0-1 0,0 0 0,0 0-1,0 1 1,0-1 0,1 0 0,-1 0 0,0 0-1,0 1 1,0-1 0,0 0 0,0 0 0,0 0-1,0 1 1,1-1 0,-1 0 0,0 0 0,0 0-1,0 0 1,0 0 0,1 1 0,-1-1-1,0 0 1,0 0 0,0 0 0,1 0 0,-1 0-1,0 0 1,0 0 0,1 0 0,-1 0 0,0 0-1,0 0 1,0 0 0,1 0 0,-1 0 0,0 0-1,1 0 1,-18 14-2125,-16 3-1340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44 6566,'0'0'1986,"10"-7"-614,34-22 59,-43 28-1321,1 0-1,-1 0 1,1 0 0,-1 1 0,0-1 0,1 1-1,-1-1 1,1 1 0,0-1 0,-1 1 0,1 0-1,-1 0 1,1 0 0,2 0 0,-4 0-80,1 0 0,0 0 0,-1 1 0,1-1 0,-1 0 0,1 1 0,-1-1 1,1 0-1,-1 1 0,1-1 0,-1 0 0,0 1 0,1-1 0,-1 1 0,0-1 0,1 1 0,-1-1 0,0 1 1,1-1-1,-1 1 0,0 0 0,0-1 0,0 1 0,1 0 0,-1 3 49,0 1-1,0-1 0,0 0 1,0 0-1,-1 0 1,1 0-1,-3 6 1,-7 15 198,-1 1 1,-1-1-1,-1 0 1,-1-2-1,-2 1 1,-19 22-1,2-1-100,-21 31 119,16-25 347,2 2 1,-42 83-1,76-132-543,0 1-1,0-1 1,0 1-1,1 0 1,0 0-1,0 0 1,0-1-1,0 1 1,1 7-1,0-10-89,0-1 0,1 1 0,-1-1 1,0 0-1,1 1 0,0-1 0,-1 0 0,1 1 0,0-1 1,-1 0-1,1 0 0,0 1 0,0-1 0,0 0 0,0 0 0,0 0 1,0 0-1,1-1 0,-1 1 0,0 0 0,0 0 0,1-1 0,-1 1 1,0-1-1,1 1 0,-1-1 0,1 1 0,-1-1 0,0 0 0,1 0 1,-1 0-1,1 0 0,2 0 0,27 3-136,0-2-1,0-1 1,0-1-1,0-2 1,0-1-1,-1-1 1,1-2-1,-1-1 1,-1-1-1,0-2 1,0-1-1,31-18 1,8-16-4332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49:3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1225 191 5477,'-10'-3'406,"-23"-6"-362,1 2-1,-1 1 1,-1 2 0,-33 0 0,45 3 66,-1 1 0,0 1 1,0 1-1,1 1 0,-1 1 1,1 1-1,0 1 0,0 1 1,1 1-1,0 1 0,-37 21 1,7 4 107,1 2 0,3 2 0,1 2 1,-53 60-1,-144 199 981,212-256-853,2 0 0,-44 89 0,65-115-262,1 0 0,0 1 1,2 0-1,0 0 0,1 0 1,1 1-1,0-1 0,1 1 1,2 0-1,0-1 0,3 29 1,0-37-24,-1-1 0,2 1 0,-1-1 0,1 0 0,1 0 0,0 0 1,0 0-1,1-1 0,0 0 0,0 0 0,1 0 0,0-1 0,0 0 0,1-1 0,-1 1 0,2-1 1,16 9-1,3 0 66,1-1 0,0-1 0,1-2 0,45 11 0,-1-5-108,0-4-1,125 7 1,156-17 8,-210-4-68,-52-1 57,0-4-1,-1-4 1,0-5-1,0-3 0,88-30 1,-115 26 120,-1-2 1,-1-3 0,-1-2-1,-2-3 1,-1-3-1,-2-3 1,78-65 0,-113 84-116,-1-1 1,-1-1 0,-1-1-1,-1 0 1,-1-1 0,-1-1-1,-1-1 1,-1 0-1,-2-1 1,0 0 0,-2-1-1,0 0 1,-2-1 0,-1 0-1,-2 0 1,0 0 0,0-38-1,-4 40 6,-1 0-1,-2-1 1,0 1 0,-2 0-1,-1 1 1,-8-27-1,6 33 18,0 1 0,-1 0 0,-1 0 0,0 1 0,-2 0 0,0 1 0,0 0 0,-24-24 0,10 17-23,0 2 0,-2 1 0,0 1 0,-1 1 0,-1 1 0,-1 2 0,0 1 0,-1 1 0,0 2 0,-1 1 0,-41-8 0,-20 2-64,-1 3 0,-161-1 0,156 13-149,0 4-1,1 4 1,-108 22-1,163-20 74,1 3-1,0 0 1,1 3-1,0 2 1,2 1-1,0 2 1,1 1-1,0 3 1,-49 41-1,59-42 146,2 2-1,0 1 1,2 1-1,1 1 1,1 1-1,2 0 0,1 2 1,1 1-1,1 0 1,2 1-1,2 1 1,1 0-1,1 0 1,2 2-1,2-1 0,-6 70 1,11-61-46,3 1 0,1-1 0,2 1 0,3-1 0,20 76 0,-18-90-24,2 0 0,1-1 0,2-1-1,1 0 1,1 0 0,1-2 0,1 0-1,42 46 1,-42-54 54,2 0 1,-1-2-1,2 0 0,0-1 0,1-1 0,1-1 1,0-1-1,46 17 0,-38-20 3,0 0 0,1-3 0,0 0 0,0-2 0,0-2 0,47-1 0,-16-7 30,1-2 1,-1-3-1,0-3 0,-1-3 0,-1-2 1,101-48-1,274-155 166,-372 183-254,-3-2 0,-1-3 0,-2-2 0,82-86 0,-116 105-11,-1-2 0,-1 0 1,-2-2-1,-1 0 0,29-65 0,-40 76 86,0 0 0,-2 0-1,0-1 1,-1 0 0,-2 0-1,0 0 1,-1 0 0,-1 0-1,-1-1 1,-1 1 0,-5-33-1,2 41 12,0 0 0,-1 0 0,0 0 0,-1 1 0,-1 0 0,0 0 0,0 0 1,-1 1-1,-1 0 0,0 1 0,0 0 0,-1 0 0,0 1 0,-1 0 0,0 1 0,0 0 0,-1 1 0,-19-9 0,-1 1 45,0 1 0,-1 2 0,0 1 0,-1 2 1,0 1-1,-41-4 0,10 7-56,1 2 1,-1 2-1,0 4 1,1 2 0,-96 22-1,54-2-869,3 5 1,-149 65-1,124-41-1633,5-5-1836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17 150 10410,'0'-9'1713,"-1"2"-1552,-3-65 2632,3 69-2567,1 0 1,0 0 0,0 1 0,0-1 0,1 0 0,-1 0 0,1 0 0,-1 1 0,1-1 0,0 0 0,0 1 0,0-1 0,0 1 0,1-1 0,-1 1 0,1-1 0,-1 1 0,1 0 0,0 0 0,0 0 0,0 0 0,5-3 0,-7 5-202,1 0 1,-1 1 0,1-1 0,-1 1 0,1-1 0,-1 0 0,1 1 0,-1-1-1,0 1 1,1-1 0,-1 1 0,0 0 0,1-1 0,-1 1 0,0-1 0,0 1 0,1 0-1,-1-1 1,0 1 0,0-1 0,0 1 0,0 0 0,0-1 0,0 1 0,0 0 0,0-1-1,0 1 1,0 0 0,1 28 208,-1-26-129,-5 206 695,-36 237 1,70-644 713,23-186-807,-51 366-483,-1 12-141,0 0 0,1-1 0,0 1 0,0 0 0,0 0 0,1 0 0,0 0 0,5-12 0,-6 17-104,0 0-1,0 1 0,0-1 0,0 0 0,0 0 1,1 1-1,-1-1 0,0 0 0,0 1 0,1-1 0,-1 1 1,0 0-1,1-1 0,-1 1 0,1 0 0,-1 0 1,0 0-1,1 0 0,-1 0 0,1 0 0,-1 0 1,0 0-1,1 1 0,-1-1 0,0 1 0,3 0 0,-1 0-55,1 0-1,0 1 1,-1-1-1,1 1 1,-1 0-1,1 0 1,-1 0-1,4 3 1,-5-3 4,0 0 0,0 1 0,0-1 0,0 1 0,0-1 0,0 1 0,-1-1 1,1 1-1,-1 0 0,0 0 0,0 0 0,0 0 0,0 0 0,0 0 0,-1 0 0,1 0 0,-1 0 0,0 0 1,0 0-1,0 0 0,-1 5 0,-1-3 89,1 0 0,-1 0 0,0-1 0,0 1 0,-1-1 0,1 0-1,-1 1 1,0-1 0,0 0 0,-1-1 0,1 1 0,-6 4 0,1-1-101,-1-1 1,1 0-1,-1 0 0,0-1 0,0 0 1,-1 0-1,0-1 0,1 0 0,-1-1 1,-1 0-1,1-1 0,-16 2 1,42-17-16802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12684,'0'0'8808,"-4"12"-8295,-24 166 1287,26-161-2148,3-64-255,1 31 637,-1-1 1,-1 1-1,-1-1 0,0 1 0,-1 0 1,-8-31-1,2 36 798,5 18-518,2-6-324,1 1 1,0 0 0,0-1 0,0 1 0,0-1-1,1 1 1,-1 0 0,0-1 0,1 1-1,-1-1 1,1 1 0,-1-1 0,1 1 0,0-1-1,1 3 1,1-2-80,0 0 0,0 0 0,0 0 0,0 0 0,0-1 1,0 1-1,0-1 0,1 0 0,-1 0 0,0 0 0,1-1 0,-1 1 0,0-1 0,1 0 0,3 0 0,0 0-720,-1 0 0,0 0 0,1-1 0,-1 0 0,0-1 0,0 1 0,9-4 0,10-11-5298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0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18097,'0'4'1255,"0"63"-383,3 0 0,2 0 1,3 0-1,20 75 0,-27-139-813,0-1 0,0 1 0,0 0 0,0-1 0,0 1 0,1 0-1,-1-1 1,1 1 0,-1-1 0,1 0 0,4 4 0,-6-6-35,0 1 1,1-1-1,-1 0 1,0 0-1,1 0 0,-1 0 1,0 1-1,1-1 1,-1 0-1,1 0 1,-1 0-1,0 0 0,1 0 1,-1 0-1,1 0 1,-1 0-1,0 0 1,1 0-1,-1 0 0,1 0 1,-1 0-1,0 0 1,1 0-1,-1-1 0,0 1 1,1 0-1,-1 0 1,0 0-1,1-1 1,-1 1-1,11-21 898,-7 1-728,0 0-1,-1 0 1,0-1-1,-2 1 1,-1-1-1,0 1 1,-2-1-1,0 1 1,-1-1 0,-2 1-1,-8-28 1,1 28-159,10 33-377,3-8 281,-1 0 0,1-1 0,0 1 1,0 0-1,1 0 0,0-1 0,0 1 0,2 4 0,-2-6 36,0-1-1,-1 0 0,1 0 0,0 0 0,1 0 0,-1 0 0,0 0 1,0 0-1,1-1 0,-1 1 0,1-1 0,-1 0 0,1 0 0,0 0 1,-1 0-1,1 0 0,0 0 0,0-1 0,0 1 0,0-1 0,3 0 1,-1-1 17,-1 0 1,0 0 0,0 0 0,0-1 0,-1 1-1,1-1 1,0 0 0,0 0 0,-1 0 0,1-1-1,-1 1 1,0-1 0,3-3 0,6-7 30,-1 1 0,-1-2 0,0 0 1,-1 0-1,0 0 0,6-18 0,-5 4 123,-2-1 0,6-33-1,-13 60 16,-10 44-212,2 1 1,1-1-1,3 1 0,1 0 1,7 71-1,-5-113 49,0 0 0,0 0 1,1 0-1,-1 0 0,0 0 0,0 0 0,0 0 1,1 0-1,-1 0 0,0 0 0,1 0 0,-1 0 1,1 0-1,-1-1 0,1 1 0,0 0 1,-1 0-1,1 0 0,0-1 0,0 1 0,-1 0 1,1 0-1,0-1 0,0 1 0,0-1 0,0 1 1,0-1-1,0 1 0,0-1 0,0 0 0,0 0 1,0 1-1,0-1 0,0 0 0,0 0 1,0 0-1,0 0 0,0 0 0,0 0 0,0 0 1,0 0-1,0-1 0,0 1 0,0 0 0,0-1 1,0 1-1,0 0 0,0-1 0,0 1 1,0-1-1,0 0 0,1 0 0,5-3-15,1-1 0,-1 0 0,0 0 0,0 0-1,6-8 1,4-6-837,0 0 0,19-30 0,-26 33-1242,0-1-1,-1-1 0,12-32 0,-7 3-4245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17072,'0'0'833,"-8"12"-16,5-6-718,-3 3-1,0 0-1,1 0 0,0 1 1,1 0-1,0 0 0,1 0 1,0 0-1,0 0 0,-1 12 1,-2 58 369,4 0 0,3-1 0,16 105 0,-17-179-632,1 0 0,0 0 0,0 0 0,1 0 0,-1 0 0,1 0 0,0-1 0,0 1 0,1-1 0,-1 1 0,1-1 1,0 0-1,0 0 0,4 4 0,-5-7-173,1 1 0,-1-1 0,0 0 0,1 1 0,-1-1 0,1 0 0,0-1 0,-1 1 0,1 0 0,0-1 0,-1 1 0,1-1 1,0 0-1,0 0 0,-1 0 0,1 0 0,0-1 0,-1 1 0,1-1 0,0 1 0,-1-1 0,1 0 0,-1 0 0,1 0 0,-1-1 0,1 1 0,3-3 1,20-14-3304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126 513 10122,'0'0'6310,"-8"-7"-3865,5 5-2313,0 0 0,1 0 0,-1 0 0,0 0 1,0 0-1,0 1 0,0 0 0,0-1 0,0 1 1,-7-1-1,8 2-94,1 1 1,-1-1-1,0 1 1,0-1-1,0 1 1,0 0-1,0-1 1,1 1-1,-1 0 0,0 0 1,0 0-1,1 1 1,-1-1-1,1 0 1,0 1-1,-1-1 1,1 1-1,0-1 1,0 1-1,0 0 1,0-1-1,0 1 1,0 0-1,0 0 1,0 0-1,0 3 1,-7 13-11,2 0 0,0 1 0,1 0 0,0 0 0,2 1 0,0-1 0,1 30 0,1-48-30,1 0 1,0 0-1,0 1 1,0-1 0,0 0-1,0 0 1,0 0-1,0 0 1,0 0-1,1 0 1,-1 1 0,0-1-1,1 0 1,-1 0-1,1 0 1,-1 0-1,1 0 1,-1 0 0,1 0-1,0 0 1,0 0-1,-1-1 1,1 1-1,2 1 1,-2-2 10,0 1-1,0-1 1,1 0 0,-1 0-1,0 0 1,0-1 0,0 1-1,1 0 1,-1 0 0,0-1 0,0 1-1,0-1 1,0 1 0,0-1-1,0 1 1,0-1 0,0 1-1,2-3 1,4-2 133,0-1 0,-1 0 1,0 0-1,0 0 0,6-10 0,6-15 243,-1 0 1,-2-1-1,-1-1 0,-1 0 0,9-44 1,-21 77-404,-1 0 1,0 0-1,0 0 1,0 1 0,0-1-1,0 0 1,0 0 0,1 0-1,-1 0 1,0 0-1,0 0 1,0 0 0,0 0-1,1 0 1,-1 0 0,0 0-1,0 0 1,0 0-1,0 0 1,0 0 0,1 0-1,-1 0 1,0 0 0,0 0-1,0 0 1,0 0-1,1 0 1,-1 0 0,0 0-1,0 0 1,0 0 0,0-1-1,0 1 1,1 0-1,-1 0 1,0 0 0,0 0-1,0 0 1,3 35-136,-4 49 103,-1-59-122,1-14 24,0 1-1,1-1 1,0 1 0,2 14 0,-2-26 127,0 1 1,0-1-1,0 0 0,0 1 1,0-1-1,0 1 0,1-1 1,-1 1-1,0-1 0,0 0 1,0 1-1,1-1 0,-1 0 1,0 1-1,0-1 0,1 1 1,-1-1-1,0 0 0,1 0 1,-1 1-1,0-1 0,1 0 1,-1 0-1,0 1 0,1-1 1,-1 0-1,1 0 0,-1 0 1,0 0-1,1 1 0,-1-1 1,1 0-1,-1 0 1,1 0-1,-1 0 0,0 0 1,1 0-1,-1 0 0,1 0 1,-1 0-1,1-1 0,-1 1 1,0 0-1,1 0 0,-1 0 1,1 0-1,-1-1 0,0 1 1,1 0-1,-1 0 0,0-1 1,1 1-1,-1 0 0,0 0 1,1-1-1,-1 1 0,1-1 1,18-19-154,-4-3 201,-1 0-1,-1-1 1,-2-1 0,0 0-1,11-38 1,25-135 155,-44 185-123,9-43 161,-2 0 1,3-81-1,-16 182-165,-2 0-1,-1 0 1,-18 61-1,12-61 236,2 0 0,2 1 0,-2 66 0,10-110-263,0 0 0,0 0 0,0-1 1,0 1-1,0 0 0,1-1 1,-1 1-1,0 0 0,1-1 1,-1 1-1,1 0 0,0-1 1,0 1-1,-1-1 0,1 1 1,0-1-1,0 0 0,0 1 1,1-1-1,-1 0 0,0 0 1,0 0-1,1 1 0,-1-1 1,1-1-1,-1 1 0,1 0 1,-1 0-1,1-1 0,-1 1 1,1 0-1,0-1 0,-1 0 1,1 1-1,0-1 0,-1 0 1,1 0-1,0 0 0,0 0 1,-1 0-1,4-1 0,-4 1 8,0-1-1,0 0 0,0 1 1,-1-1-1,1 0 0,0 0 1,-1 1-1,1-1 1,0 0-1,-1 0 0,1 0 1,-1 0-1,1 0 0,-1 0 1,0 0-1,1 0 0,-1 0 1,0 0-1,0 0 0,1 0 1,-1 0-1,0-1 1,2-30 247,-2 26-218,2-59 177,-2 40-279,-1 25 17,1 0-1,0 0 1,0 0 0,0 0-1,0 0 1,0 0 0,0 0-1,0 0 1,0 0 0,-1 0-1,1 0 1,0 0 0,0 0-1,0 0 1,0 0 0,0-1-1,-6 48-87,1 80-1,4-126 96,1-1-1,0 1 0,0 0 1,0 0-1,0 0 0,0-1 1,0 1-1,0 0 0,0 0 0,0-1 1,0 1-1,0 0 0,1 0 1,-1-1-1,0 1 0,0 0 1,1-1-1,-1 1 0,1 0 1,-1-1-1,0 1 0,1 0 1,-1-1-1,1 1 0,0-1 1,-1 1-1,1-1 0,-1 1 0,1-1 1,0 1-1,-1-1 0,1 0 1,0 1-1,-1-1 0,1 0 1,0 0-1,0 1 0,-1-1 1,1 0-1,0 0 0,0 0 1,-1 0-1,1 0 0,0 0 1,0 0-1,-1 0 0,1 0 0,1-1 1,1 0 25,0 0 1,-1 0-1,1-1 0,-1 1 1,1-1-1,-1 1 1,0-1-1,0 0 0,0 0 1,0 0-1,0 0 1,3-4-1,5-11 179,-1 0 0,9-25 0,7-13-34,-25 55-164,0 0 1,0 0-1,0 0 0,0 0 1,0 0-1,0 1 0,0-1 1,0 0-1,0 0 0,0 0 1,0 0-1,0 0 0,0 0 1,0 0-1,0 0 0,0 0 1,1 0-1,-1 0 0,0 0 1,0 1-1,0-1 0,0 0 1,0 0-1,0 0 0,0 0 1,0 0-1,0 0 0,0 0 1,0 0-1,0 0 0,1 0 1,-1 0-1,0 0 0,0 0 1,0 0-1,0 0 0,0 0 0,0 0 1,0 0-1,0 0 0,0 0 1,1 0-1,-1 0 0,0 0 1,0 0-1,0 0 0,0 0 1,0 0-1,0 0 0,0 0 1,0 0-1,0 0 0,0-1 1,0 1-1,0 0 0,1 0 1,-1 0-1,0 0 0,0 0 1,0 0-1,0 0 0,0 0 1,2 14-184,-1 19 225,-1 56-34,1-88-4,-1-1 0,1 0 0,-1 0 0,1 0 0,-1 0 0,1 0 0,-1 0 0,0 1 0,1-1 0,-1 0 0,1 0 0,-1-1 0,1 1 0,-1 0 0,1 0 0,-1 0 0,1 0 0,-1 0 0,1 0 0,-1-1 0,0 1 0,1 0 0,-1 0 0,1-1 0,-1 1 0,0 0 0,1-1 0,-1 1 0,0 0 0,1-1 0,-1 1 0,0 0 0,0-1 0,1 0 0,14-12 133,-14 11-167,0 0 0,1 0 1,0 0-1,-1 0 0,1 0 1,0 1-1,0-1 0,0 0 1,0 1-1,0 0 0,1-1 1,-1 1-1,0 0 0,1 0 0,4-1 1,-6 3 17,0-1-1,0 1 1,0 0 0,0 0 0,0 0-1,0 0 1,0 1 0,0-1 0,0 0 0,0 0-1,-1 0 1,1 1 0,0-1 0,-1 0 0,1 1-1,-1-1 1,1 1 0,-1-1 0,0 0-1,0 1 1,0-1 0,0 1 0,0-1 0,0 1-1,0-1 1,0 0 0,-1 3 0,1 1 10,1-1 0,-1 1 0,1 0 0,0-1 0,0 1 0,0 0 0,1-1 0,0 1 0,3 6 0,-4-10 6,-1 0 0,1 0 0,0-1-1,-1 1 1,1 0 0,0-1 0,-1 1-1,1 0 1,0-1 0,0 1 0,0-1 0,-1 0-1,1 1 1,0-1 0,0 1 0,0-1-1,0 0 1,0 0 0,0 0 0,2 1-1,-1-2 31,0 1-1,-1 0 1,1-1-1,0 0 0,0 1 1,0-1-1,0 0 0,0 0 1,-1 0-1,1 0 0,0 0 1,-1-1-1,1 1 1,1-2-1,9-8 183,0 0 0,-1-1 1,-1 0-1,0 0 0,0-2 0,-1 1 0,-1-1 1,12-27-1,-20 42-201,0-1 0,0 1 1,0-1-1,0 1 0,0 0 1,0-1-1,0 1 0,-1-1 1,1 1-1,0-1 0,0 1 0,-1-1 1,1 1-1,0-1 0,-1 1 1,1-1-1,0 1 0,-1-1 1,1 0-1,-1 1 0,1-1 1,0 0-1,-1 1 0,1-1 0,-1 0 1,1 1-1,-1-1 0,0 0 1,1 0-1,-1 0 0,1 0 1,-1 0-1,1 1 0,-1-1 1,1 0-1,-1 0 0,0 0 1,1 0-1,-1 0 0,1-1 0,-1 1 1,1 0-1,-1 0 0,0 0 1,1 0-1,-1-1 0,1 1 1,-1 0-1,1-1 0,-1 1 1,1 0-1,-1-1 0,1 1 0,0 0 1,-1-1-1,1 1 0,0-1 1,-1 1-1,1-1 0,0 1 1,-1-1-1,1 1 0,0-1 1,-1 0-1,1 11-110,0-2 81,0-1 0,0 1 0,1 0-1,0-1 1,0 1 0,4 13 0,-4-20 5,0 1 0,0-1 0,0 1 0,0-1 0,0 1 0,0-1 0,0 1 1,0-1-1,1 0 0,-1 0 0,1 0 0,-1 0 0,1 0 0,-1 0 1,1 0-1,0 0 0,-1 0 0,1-1 0,0 1 0,0-1 0,-1 1 0,1-1 1,0 0-1,0 0 0,0 0 0,-1 0 0,1 0 0,0 0 0,0 0 0,0 0 1,-1-1-1,1 1 0,0-1 0,3-1 0,-2 1-135,-1 0 0,1 0-1,0-1 1,-1 1 0,1-1 0,-1 0-1,0 0 1,1 1 0,-1-1 0,0-1 0,0 1-1,0 0 1,-1 0 0,1-1 0,0 1-1,-1-1 1,0 0 0,1 1 0,1-7-1,0 1-1225,-1-1-1,0 0 0,0-1 0,-1 1 0,1-11 1,-1-16-4302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49 12011,'-16'-18'6246,"5"6"-2626,5 4-802,4 6-2049,2-1-1826,6 2-2338,-3-4-3107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5285,'0'0'20313,"-3"11"-19838,-20 90 659,20-86-1078,1 0-1,1 0 1,0 0 0,1 0-1,4 28 1,-4-43-124,0 1 0,1-1 0,-1 0 1,0 0-1,0 1 0,0-1 1,0 0-1,1 0 0,-1 1 0,0-1 1,0 0-1,1 0 0,-1 0 0,0 0 1,0 1-1,1-1 0,-1 0 0,0 0 1,0 0-1,1 0 0,-1 0 0,0 0 1,1 0-1,-1 0 0,0 0 0,0 0 1,1 0-1,-1 0 0,0 0 0,1 0 1,-1 0-1,0 0 0,1 0 0,-1 0 1,0 0-1,0 0 0,1 0 0,-1 0 1,0-1-1,0 1 0,1 0 0,-1 0 1,0 0-1,0 0 0,1-1 0,-1 1 1,0 0-1,0 0 0,0-1 0,0 1 1,1 0-1,-1 0 0,0-1 0,11-11-2530,-4-6-1213,-3-4-2451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 13229,'0'0'9272,"0"0"-9407,0 0 111,-1 0 0,1 1 1,0-1-1,0 0 0,0 0 1,-1 1-1,1-1 0,0 0 1,0 1-1,0-1 0,0 0 1,0 0-1,0 1 0,-1-1 1,1 0-1,0 1 0,0-1 1,0 0-1,0 1 0,0-1 1,0 0-1,0 0 0,0 1 1,1-1-1,-1 0 0,0 1 1,0-1-1,0 0 0,0 1 1,0-1-1,0 0 0,0 0 1,1 1-1,-1-1 0,0 0 1,0 0-1,0 1 0,1-1 1,-1 0-1,0 0 0,0 0 1,1 1-1,22-3-4735,0 0-1,39-9 1,0-1 1673,1 9 7334,-62 3-4058,0 0 1,0 0 0,0 1-1,0-1 1,0 0-1,0 1 1,0-1 0,0 0-1,0 1 1,0-1-1,-1 1 1,1 0 0,0-1-1,0 1 1,0-1-1,-1 1 1,1 0-1,0 0 1,-1 0 0,1-1-1,-1 1 1,1 0-1,-1 0 1,1 0 0,0 2-1,4 32 3207,-15 35-112,7-60-3032,-3 14 176,0 1 1,2-1-1,-2 39 0,6-63-420,0 1 0,0 0 0,-1-1-1,2 1 1,-1 0 0,0-1-1,0 1 1,0 0 0,0-1 0,0 1-1,0-1 1,1 1 0,-1 0 0,0-1-1,1 1 1,-1-1 0,0 1 0,1-1-1,-1 1 1,0-1 0,1 1-1,-1-1 1,1 1 0,-1-1 0,1 0-1,-1 1 1,1-1 0,0 0 0,-1 1-1,2-1 1,21-3 820,20-21 319,-36 19-1029,-1-2 1,0 1 0,0-1-1,0 1 1,-1-2-1,0 1 1,0-1-1,-1 1 1,0-1 0,0-1-1,-1 1 1,0 0-1,0-1 1,-1 1-1,0-1 1,-1 0 0,0 0-1,0 0 1,-1-9-1,0 17-122,0 1-1,0 0 0,0-1 1,0 1-1,0 0 0,-1-1 1,1 1-1,0 0 0,0-1 1,0 1-1,0 0 0,-1 0 1,1-1-1,0 1 0,0 0 1,0 0-1,-1 0 1,1-1-1,0 1 0,0 0 1,-1 0-1,1 0 0,0 0 1,-1-1-1,1 1 0,0 0 1,-1 0-1,1 0 0,0 0 1,0 0-1,-1 0 0,1 0 1,0 0-1,-1 0 0,1 0 1,0 0-1,-1 0 0,1 0 1,0 0-1,-1 0 0,1 0 1,0 1-1,-1-1 0,1 0 1,0 0-1,0 0 0,-1 0 1,1 1-1,0-1 0,0 0 1,-1 0-1,1 0 0,0 1 1,0-1-1,0 0 0,-1 1 1,1-1-1,0 0 0,0 0 1,0 1-1,0-1 0,0 0 1,0 1-1,-1-1 0,1 1 1,0-1-40,0 0 1,-1 0-1,1 1 0,0-1 1,0 0-1,-1 1 1,1-1-1,0 0 0,0 1 1,-1-1-1,1 0 1,0 1-1,0-1 0,0 1 1,0-1-1,0 0 1,-1 1-1,1-1 0,0 1 1,0-1-1,0 0 1,0 1-1,0-1 0,0 1 1,0-1-1,1 1 1,-1-1-1,0 0 0,0 1 1,0-1-1,0 0 1,0 1-1,1-1 0,-1 1 1,0-1-1,0 0 1,1 1-1,-1-1 0,0 0 1,0 1-1,1-1 1,-1 0-1,0 0 0,1 1 1,-1-1-1,0 0 1,1 0-1,-1 0 0,1 0 1,-1 1-1,0-1 1,1 0-1,-1 0 0,1 0 1,-1 0-1,0 0 1,1 0-1,-1 0 0,1 0 1,-1 0-1,1 0 1,-1 0-1,59 0-3692,-19-7-2475,-7-4-1344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107 384 15567,'-9'5'2584,"-1"2"-2037,-1-1 1,1 1 0,1 1 0,-13 12 0,18-16-515,1-1-1,0 1 1,-1 0 0,2 1-1,-1-1 1,0 0 0,1 1-1,0 0 1,0-1-1,0 1 1,1 0 0,-1 0-1,1 0 1,0 0 0,0 8-1,1-12-39,0-1-1,0 1 1,0-1-1,0 1 1,0-1-1,0 1 0,0-1 1,0 1-1,1-1 1,-1 1-1,0-1 1,0 1-1,0-1 1,1 1-1,-1-1 1,0 1-1,0-1 1,1 1-1,-1-1 0,0 0 1,1 1-1,-1-1 1,1 0-1,-1 1 1,0-1-1,1 0 1,-1 1-1,1-1 1,-1 0-1,1 0 1,-1 0-1,1 1 0,0-1 1,22-4 67,17-20 462,-26 6-146,0-1 0,-1 0 0,-1-1 0,18-40 0,-24 48-217,-6 58-1040,-2-31 924,-1-5-109,2-1 1,-1 1 0,1 0-1,1-1 1,0 1 0,0 0-1,3 15 1,-3-25 56,0 1 0,0-1-1,0 1 1,0 0 0,1-1 0,-1 1 0,0-1 0,1 1-1,-1-1 1,0 1 0,1-1 0,-1 1 0,0-1 0,1 1 0,-1-1-1,1 1 1,-1-1 0,1 0 0,-1 1 0,1-1 0,-1 0-1,1 1 1,0-1 0,-1 0 0,1 0 0,-1 1 0,1-1 0,0 0-1,-1 0 1,1 0 0,1 0 0,20-10 15,16-25 542,-6-7 106,-1-1 0,-3-1 0,-1-2 0,-2-1 0,-3 0 0,-1-2 0,20-73 0,-35 89-929,-6 33 266,0 0-1,0 0 0,0 0 1,0 0-1,-1 0 1,1 1-1,0-1 0,0 0 1,0 0-1,0 0 1,0 0-1,0 0 0,0 0 1,-1 0-1,1 0 1,0 0-1,0 0 0,0 0 1,0 0-1,0 0 1,0 0-1,-1 0 0,1 0 1,0 0-1,0 0 1,0 0-1,0 0 0,0 0 1,0 0-1,-1 0 1,1 0-1,0 0 0,0 0 1,0 0-1,0 0 1,0 0-1,0 0 0,-1 0 1,1 0-1,0 0 1,0-1-1,0 1 0,0 0 1,0 0-1,0 0 1,0 0-1,0 0 0,0 0 1,0 0-1,0-1 1,-1 1-1,1 0 0,0 0 1,0 0-1,0 0 1,0 0-1,0 0 0,0-1 1,0 1-1,0 0 1,0 0-1,0 0 0,0 0 1,-29 49-479,24-41 483,-75 164 5,74-156-18,0 1 0,1 0 0,1 0 0,0 0 1,2 1-1,0-1 0,1 1 0,1 28 0,0-44 21,0 0 0,0-1 0,0 1-1,1 0 1,-1-1 0,1 1 0,-1 0 0,1-1-1,-1 1 1,1-1 0,0 1 0,0-1 0,0 0-1,0 1 1,0-1 0,0 0 0,0 1 0,0-1-1,0 0 1,1 0 0,-1 0 0,0 0-1,1 0 1,-1 0 0,1-1 0,-1 1 0,1 0-1,-1-1 1,1 1 0,-1-1 0,1 0 0,0 1-1,-1-1 1,1 0 0,0 0 0,-1 0 0,1 0-1,0 0 1,-1 0 0,1-1 0,0 1 0,-1-1-1,1 1 1,-1-1 0,3 0 0,1-1 51,0 0 1,-1 0-1,1 0 0,-1-1 1,1 1-1,-1-1 1,0 0-1,0 0 1,0-1-1,-1 1 0,1-1 1,-1 0-1,0 0 1,3-4-1,-6 7-38,0-1 0,1 1 0,-1 0 0,0 1 0,1-1 0,-1 0 0,0 0 0,1 0 0,-1 0 0,1 0 0,0 0 0,-1 0 0,1 1 0,0-1 1,-1 0-1,1 0 0,0 1 0,0-1 0,-1 0 0,1 1 0,0-1 0,0 1 0,0-1 0,0 1 0,0 0 0,0-1 0,0 1 0,0 0 0,0 0 0,2-1 0,20-4-75,-16 1 87,1 0 0,-2 0 1,1-1-1,-1 0 0,1 0 0,-1-1 1,-1 0-1,1 0 0,7-10 1,-2 0 54,0 0 1,16-33 0,-23 32 278,-15 26-362,-16 26-202,20-22 179,0 1-1,1 0 1,-4 16 0,8-25-38,0 1 0,1 0 0,-1 0 0,2 0 0,-1 0 0,1 0 0,0 0 0,0 0 0,0 0 0,3 11 1,-3-16-133,1 0 1,-1 0-1,1 0 1,0 0 0,-1 0-1,1 0 1,0 0 0,0 0-1,-1 0 1,1-1-1,0 1 1,0 0 0,0 0-1,0-1 1,0 1 0,0-1-1,1 1 1,-1-1-1,0 1 1,0-1 0,0 0-1,0 1 1,1-1 0,-1 0-1,0 0 1,2 0-1,20 0-6416,6-4-8947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44 5733,'2'-2'843,"0"1"0,0-1-1,-1 0 1,1 0-1,-1 0 1,1 0-1,-1 0 1,0 0 0,0-1-1,0 1 1,0 0-1,0-1 1,0-2-1,-8-5 4709,-14 8-3946,13 4-1564,1 0-1,0 0 1,-1 1 0,1 0 0,0 0 0,1 0 0,-1 1-1,1 0 1,-1 1 0,1-1 0,1 1 0,-1 0 0,1 1 0,-1-1-1,2 1 1,-8 10 0,5-6-37,0 1 1,1-1-1,0 1 0,0 0 0,2 1 0,-1-1 1,1 1-1,1 0 0,-3 19 0,5-29-13,1 1 0,-1-1 0,1 0 0,0 1-1,0-1 1,0 0 0,0 0 0,0 1-1,0-1 1,1 0 0,-1 0 0,1 1 0,0-1-1,0 0 1,-1 0 0,1 0 0,1 0-1,-1 0 1,0 0 0,0 0 0,1 0 0,-1 0-1,1-1 1,0 1 0,-1-1 0,1 1-1,2 1 1,1-1-145,1-1-1,0 1 0,0-1 1,0 0-1,0 0 0,0 0 1,0-1-1,0 0 1,8-1-1,-2-1-653,0 1 0,-1-2 0,0 0 0,1 0 0,-1-1 0,0 0 0,-1-1 0,1 0 0,-1 0 0,11-9 0,21-15-5625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10698,'0'0'1196,"10"0"-1271,21-3 71,-1-2 0,1-1-1,-1-1 1,-1-1 0,55-24 0,61-18 93,-92 39-50,2 1-1,-1 3 1,77 0 0,168 18 48,60-1-67,19-51 67,-33 2-51,672 49 23,-835-1-60,915-32 65,-531 1 53,0 54-4,-512-25-85,884 70 990,-241-98-692,-390 12-227,362 37-1,-356-8 28,542-35-1,295-38 11,2 45-138,-219-24 10,-739 22 16,460 5 30,0 31 33,265 3-15,-457-32-51,575 11 113,254-17 459,-527-11-565,146-10 8,-277-5 63,-1 60 15,-11 27-114,1-48 0,491-8 107,-555 9-104,-36-2 309,-60 40 85,24 0-41,67-51-53,9 1 445,-553 7-875,0 0-1,0 1 1,-1 0-1,1 0 0,-1 1 1,1 0-1,-1 1 1,1 0-1,8 4 1,-16-7-81,-1 1 0,0-1 0,1 0 0,-1 0 0,1 1 0,-1-1 1,1 0-1,-1 0 0,1 0 0,-1 0 0,1 0 0,-1 1 0,0-1 1,1 0-1,-1 0 0,1 0 0,-1 0 0,1 0 0,-1-1 0,1 1 1,-1 0-1,1 0 0,-1 0 0,1 0 0,-1 0 0,1-1 1,-1 1-1,1 0 0,-1 0 0,1-1 0,6-14-6908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13997,'0'0'1324,"-11"13"-245,-4 4-676,1 1 0,-22 36 1,30-43-118,0-1 0,1 1 0,0 0 0,1 1 0,0-1 0,1 1 0,0 0 0,-2 22 0,5-33-263,0 0-1,-1 0 1,1 0-1,0 0 1,0 1-1,0-1 0,0 0 1,0 0-1,0 0 1,1 0-1,-1 0 1,0 1-1,1-1 1,-1 0-1,0 0 0,1 0 1,-1 0-1,1 0 1,0 0-1,-1 0 1,1 0-1,0 0 0,-1 0 1,1-1-1,0 1 1,0 0-1,0 0 1,0-1-1,0 1 1,0-1-1,0 1 0,0-1 1,0 1-1,0-1 1,0 1-1,0-1 1,0 0-1,1 0 0,-1 1 1,0-1-1,0 0 1,0 0-1,0 0 1,1 0-1,-1-1 1,0 1-1,0 0 0,0 0 1,0-1-1,0 1 1,0 0-1,2-2 1,6-1 120,-1-1 1,1 0-1,-1 0 0,0-1 1,9-7-1,57-51 670,-48 39-715,39-27 0,-63 49-110,0 1 1,0-1-1,0 1 0,0 0 0,1 0 0,-1 0 0,0 0 0,0 0 0,1 1 1,-1-1-1,1 1 0,3-1 0,-5 1 13,0 1 1,0-1-1,0 0 1,-1 1-1,1-1 0,0 1 1,0-1-1,-1 1 1,1 0-1,0-1 0,-1 1 1,1 0-1,0-1 1,-1 1-1,1 0 0,-1 0 1,0-1-1,1 1 1,-1 0-1,1 0 0,-1 0 1,0 0-1,0 0 1,0 0-1,1-1 0,-1 1 1,0 0-1,0 0 1,0 0-1,0 0 0,-1 0 1,1 0-1,0 1 1,0 114 510,13-120-170,-3-5-126,0-1 0,-1 1 1,0-1-1,9-14 0,-12 15-405,0 0 0,1 0 0,0 1 0,1 0 0,0 1 0,0 0 0,1 0 0,12-7 0,-8 10-2098,-12 4 1939,0 1 1,-1-1-1,1 0 1,0 0-1,-1 1 0,1-1 1,-1 0-1,1 1 1,0-1-1,-1 1 1,1-1-1,-1 1 0,1-1 1,-1 1-1,1-1 1,-1 1-1,1-1 1,-1 1-1,0 0 0,1-1 1,-1 1-1,0 0 1,6 8-5344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 3844,'0'0'16629,"-8"-3"-16026,7 2-599,-1 1 0,0-1 0,0 0 0,0 1 0,0 0 0,0-1 0,0 1 0,0 0 0,0 0 1,0 0-1,0 0 0,1 0 0,-1 0 0,0 1 0,0-1 0,0 1 0,0-1 0,0 1 0,0 0 0,1 0 0,-1-1 0,0 1 0,0 0 0,-2 3 0,-1 2-7,0 0-1,0 0 0,0 1 0,1-1 0,-1 1 0,-3 10 1,1-4-2,5-9-5,-1-1 0,1 1-1,0 0 1,1 1 0,-1-1 0,1 0 0,-1 1 0,0 7 0,32-20 111,-9 1-638,0 0 0,1 1 0,-1 1 0,1 1 1,0 1-1,38-1 0,-60 4 546,1 0 0,0 0 1,-1 0-1,1 0 0,-1 0 1,1 1-1,0-1 0,-1 0 1,1 0-1,-1 0 0,1 1 0,-1-1 1,1 0-1,-1 1 0,1-1 1,-1 0-1,1 1 0,-1-1 1,0 0-1,1 1 0,-1-1 1,0 1-1,1-1 0,-1 1 0,0-1 1,1 1-1,-1-1 0,0 1 1,0 0-1,0-1 0,0 1 1,1-1-1,-1 1 0,0-1 1,0 1-1,0 0 0,0-1 0,0 1 1,0-1-1,0 1 0,-1-1 1,1 1-1,0 0 0,0-1 1,0 1-1,-1-1 0,1 1 0,0-1 1,-1 1-1,-14 29 2104,-15 5-759,-1-1 1,-68 56-1,91-85-2275,6-7-206,10-17-1641,21-24-4065,-7 17 369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67 121 10602,'0'0'8029,"-8"11"-7463,2-4-488,0 1 242,0 0 0,0 0 0,0 1 0,1 0 0,0 0 0,1 0 0,0 1 0,1-1 0,-4 13 0,7-21-319,0-1 1,0 0 0,0 1-1,0-1 1,0 0 0,0 1-1,0-1 1,0 0 0,0 1 0,0-1-1,0 1 1,0-1 0,0 0-1,0 1 1,0-1 0,0 0-1,1 0 1,-1 1 0,0-1-1,0 0 1,0 1 0,0-1-1,1 0 1,-1 1 0,0-1 0,0 0-1,1 0 1,-1 0 0,0 1-1,1-1 1,-1 0 0,0 0-1,0 0 1,1 0 0,-1 1-1,0-1 1,1 0 0,-1 0 0,0 0-1,1 0 1,19-4 228,16-17 138,3-16-234,-29 26-118,0 1 1,0 0 0,1 1 0,1 0 0,18-11 0,-29 20-22,-1-1 1,0 1-1,1 0 0,-1 0 1,0 0-1,1-1 1,-1 1-1,1 0 0,-1 0 1,0 0-1,1 0 1,-1 0-1,0 0 0,1 0 1,-1 0-1,1 0 1,-1 0-1,0 0 0,1 0 1,-1 0-1,1 0 1,-1 0-1,0 0 0,1 1 1,-1-1-1,0 0 1,1 0-1,-1 0 0,0 1 1,1-1-1,-1 0 1,0 0-1,1 1 0,-1-1 1,0 0-1,0 1 1,1-1-1,-1 0 0,0 1 1,0-1-1,0 0 1,0 1-1,1-1 0,-1 0 1,0 1-1,0 0 1,2 26 126,-2-25-97,-1 0-1,1 0 1,0-1-1,0 1 1,0 0-1,0 0 1,0-1-1,0 1 1,0 0-1,1 0 1,-1-1-1,1 1 1,-1 0-1,1 0 1,0-1-1,-1 1 1,1-1-1,0 1 1,0-1-1,0 1 1,0-1-1,2 2 1,1-2 34,1-1 0,-1 1 0,1-1 0,-1 0 0,1 0 0,-1-1 0,0 0 0,1 1 0,-1-1 0,0-1 0,1 1 0,5-4 0,53-29 1018,-22 10-727,-33 20-372,1-1-163,0 0 0,1 1 0,0 0 1,0 1-1,0 0 0,0 0 0,20-2 1,-29 5 180,0 1 1,-1-1-1,1 0 1,0 0-1,-1 0 1,1 1-1,-1-1 1,1 0-1,-1 1 1,1-1 0,-1 1-1,1-1 1,-1 0-1,1 1 1,-1-1-1,1 1 1,-1-1-1,0 1 1,1 0-1,-1-1 1,0 1 0,1-1-1,-1 1 1,0 0-1,0-1 1,0 1-1,1-1 1,-1 1-1,0 0 1,0-1-1,0 1 1,0 0-1,0-1 1,0 1 0,0 0-1,-1-1 1,1 1-1,0 0 1,0-1-1,-1 2 1,-9 38 12,5-18 11,7-22 41,0-1 0,0 1 0,0-1 0,0 0 0,0 1 0,0-1 0,0 0 0,0 0 0,0-1 0,0 1 0,2-3 0,19-18-63,35-29-598,-54 48-42,0 0 0,0 0 0,0 0 0,1 1 0,0 0 0,-1 0 0,1 0 0,0 1 0,0-1 0,0 1 1,0 0-1,6 0 0,-11 1 562,1 0 1,-1 0 0,1 1 0,-1-1 0,1 0-1,-1 0 1,0 1 0,1-1 0,-1 0 0,1 1-1,-1-1 1,0 0 0,1 1 0,-1-1 0,0 1-1,1-1 1,-1 0 0,0 1 0,0-1 0,0 1-1,1-1 1,-1 1 0,0-1 0,0 1 0,0-1-1,0 1 1,0-1 0,0 1 0,0-1 0,0 1-1,0-1 1,0 1 0,0-1 0,0 1 0,0-1-1,0 1 1,0-1 0,-1 1 0,1 0 0,-1 0 15,1-1 0,0 1 1,0-1-1,-1 1 1,1 0-1,0-1 0,0 1 1,0-1-1,0 1 0,0 0 1,0-1-1,0 1 0,0 0 1,0-1-1,0 1 1,0-1-1,1 1 0,-1 0 1,0-1-1,0 1 0,0-1 1,1 1-1,-1-1 0,0 1 1,1-1-1,-1 1 1,1-1-1,-1 1 0,0-1 1,1 1-1,-1-1 0,1 1 1,-1-1-1,1 0 0,-1 1 1,1-1-1,0 0 1,-1 0-1,1 1 0,-1-1 1,1 0-1,1 0 0,2 0-258,1-1-1,-1 0 1,1 0-1,-1-1 1,0 1 0,0-1-1,1 0 1,-1 0-1,0 0 1,-1-1-1,1 1 1,0-1-1,-1 0 1,5-4-1,20-22 2422,-5 0 3343,-20 26-2668,-5 15-2333,0 0 0,0-1 0,-1 1 0,-1-1 0,0 0 0,0 0 0,-1 0 0,-7 10 1,-11 29 712,14-23-803,1 0 0,1 0 0,1 0 0,1 1-1,2 0 1,0 34 0,17-96-994,-6 18 720,2-8-25,66-138-1742,-67 146 1766,0 0 1,2 1 0,0 0-1,0 0 1,1 1 0,1 1 0,21-18-1,-30 28-22,0 1 0,-1-1-1,1 1 1,0 0 0,1 0 0,-1 0-1,0 0 1,0 1 0,1-1-1,-1 1 1,1 1 0,-1-1 0,1 0-1,0 1 1,8 1 0,-12-1-50,0 0 0,-1 1 0,1-1 1,-1 1-1,1-1 0,-1 1 0,1-1 0,-1 1 1,0-1-1,1 1 0,-1 0 0,0-1 0,1 1 0,-1 0 1,0-1-1,0 1 0,0 0 0,1-1 0,-1 1 1,0 0-1,0-1 0,0 1 0,0 0 0,0-1 1,0 1-1,0 0 0,-1 0 0,1-1 0,0 1 1,0 0-1,0-1 0,-1 1 0,1 0 0,-10 25 131,-1-14 105,-1 0-1,0 0 0,-1-2 0,0 1 0,0-1 0,-1-1 0,-1-1 1,1 0-1,-30 12 0,44-21-292,0 1 0,0 0 1,0 0-1,0-1 0,0 1 0,0 0 1,0 0-1,0-1 0,0 1 0,0 0 1,0 0-1,0-1 0,0 1 0,0 0 1,0 0-1,0-1 0,0 1 0,0 0 1,0 0-1,0 0 0,0-1 0,0 1 1,-1 0-1,1 0 0,0-1 0,0 1 0,0 0 1,0 0-1,-1 0 0,1 0 0,0-1 1,0 1-1,0 0 0,-1 0 0,1 0 1,0 0-1,0 0 0,-1 0 0,1 0 1,0-1-1,0 1 0,-1 0 0,1 0 1,0 0-1,0 0 0,-1 0 0,1 0 1,0 0-1,-1 0 0,21-22-3057,-19 21 2751,25-27-4595,2-4-3331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11403,'0'0'12043,"-5"8"-11909,-8 20 111,1 0 1,1 1-1,1 1 1,2 0-1,1 0 1,1 0 0,2 1-1,-1 41 1,5-72-239,0 1 1,0-1 0,0 0-1,0 0 1,0 0-1,0 1 1,0-1 0,0 0-1,0 0 1,0 0 0,0 0-1,0 1 1,0-1-1,0 0 1,0 0 0,0 0-1,0 1 1,0-1 0,0 0-1,0 0 1,1 0-1,-1 0 1,0 0 0,0 1-1,0-1 1,0 0-1,0 0 1,1 0 0,-1 0-1,0 0 1,0 0 0,0 0-1,0 1 1,1-1-1,-1 0 1,0 0 0,0 0-1,0 0 1,1 0 0,-1 0-1,0 0 1,0 0-1,0 0 1,1 0 0,10-6 270,7-9-2,-13 9-290,0-1 0,0 1 0,-1-1 0,0 0 1,0 0-1,-1 0 0,0 0 0,0-1 0,-1 1 1,0-1-1,2-12 0,-12 51-266,0 7 214,8-37 63,0 1 0,1-1 0,-1 0 0,0 0 0,0 0 0,1 1 0,-1-1 0,1 0 0,-1 0 0,1 0 0,0 0 0,-1 0 0,1 0 1,0 0-1,0 0 0,0 0 0,0 0 0,0 0 0,0 0 0,0-1 0,0 1 0,0 0 0,0-1 0,0 1 0,0-1 0,0 1 0,1-1 0,1 1 0,3 0 44,0 0 0,0 0 1,0 0-1,0-1 0,0 0 0,0 0 1,0-1-1,0 1 0,0-2 1,0 1-1,0 0 0,0-1 0,0 0 1,-1-1-1,1 1 0,-1-1 1,1 0-1,-1 0 0,8-7 0,1-2 290,1 0-1,-2-1 1,0-1-1,0 0 0,11-17 1,-32 45-274,1 0 1,0 1-1,1 0 1,1 0-1,0 1 1,1-1-1,1 1 1,-2 25-1,5-41-52,0 1-1,0-1 0,0 1 0,0-1 1,0 1-1,0-1 0,0 1 0,0-1 0,0 1 1,0-1-1,0 1 0,1-1 0,-1 1 1,0-1-1,0 0 0,1 1 0,-1-1 0,0 1 1,0-1-1,1 0 0,-1 1 0,1-1 1,-1 1-1,0-1 0,1 0 0,-1 0 0,1 1 1,-1-1-1,0 0 0,1 0 0,-1 1 1,1-1-1,-1 0 0,1 0 0,-1 0 0,1 0 1,-1 0-1,1 0 0,-1 0 0,1 0 1,-1 0-1,1 0 0,-1 0 0,1 0 0,-1 0 1,1 0-1,-1 0 0,1-1 0,-1 1 1,1 0-1,-1 0 0,1-1 0,-1 1 0,0 0 1,1 0-1,-1-1 0,1 0 0,25-18-969,-21 10-253,1 0 0,-2 0 0,1 0 1,-1-1-1,0 1 0,-1-1 0,3-15 0,3-16-5882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14542,'0'0'5253,"-1"47"-5702,13-28-2177,-1-1-2403,2-1-6662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14830,'0'0'11269,"-4"10"-10398,0-3-671,1-1-120,0 1 1,0-1-1,0 1 0,1-1 1,0 1-1,0 0 0,1 0 1,0 0-1,0 11 0,1-17-73,1 0 0,0-1 0,-1 1 0,1 0 1,0 0-1,0-1 0,0 1 0,0-1 0,-1 1 0,1-1 0,0 1 0,0-1 0,0 1 0,0-1 0,0 0 0,0 0 0,0 0 0,1 1 1,-1-1-1,0 0 0,0 0 0,0 0 0,0 0 0,2-1 0,29-1 131,37-20-698,-61 18 511,1 0 0,0 1 0,-1 0 0,1 1 0,0 0 0,1 0 0,-1 0 0,0 1 0,0 1 0,1 0 0,17 2 0,-26-2 61,0 1-1,0 0 0,0 0 0,0 0 1,0 0-1,0 0 0,0 0 1,0 1-1,0-1 0,-1 0 1,1 0-1,0 1 0,-1-1 0,1 0 1,-1 1-1,1-1 0,-1 1 1,0-1-1,0 0 0,1 1 0,-1-1 1,0 1-1,0-1 0,-1 1 1,1-1-1,0 0 0,0 1 0,-1-1 1,1 1-1,-1 1 0,0 26 253,1-28-251,0 0 0,0 0 0,1 0-1,-1-1 1,0 1 0,1 0 0,-1 0 0,0-1-1,1 1 1,-1 0 0,1 0 0,-1-1-1,1 1 1,-1-1 0,1 1 0,0 0-1,-1-1 1,1 1 0,0-1 0,-1 0 0,1 1-1,0-1 1,0 1 0,-1-1 0,1 0-1,0 0 1,1 1 0,9 0 126,0 0 1,1-1 0,-1-1-1,0 0 1,0 0-1,0-1 1,0 0-1,21-8 1,-18 5-410,0 2 1,1-1 0,0 2-1,20-2 1,-34 4 219,-1 0 1,1 1-1,0-1 0,-1 0 0,1 1 1,-1-1-1,1 0 0,-1 1 0,1-1 1,-1 0-1,1 1 0,-1-1 0,1 1 1,-1-1-1,0 1 0,1-1 0,-1 1 1,0 0-1,1-1 0,-1 1 0,0-1 1,0 1-1,1 0 0,-1-1 0,0 1 1,0-1-1,0 1 0,0 0 0,0-1 1,0 1-1,0 0 0,0-1 0,0 2 1,-1 12-2231,-2-4-3342,-3-3-4766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191 237 8904,'0'-3'703,"-1"-1"-1,1 1 1,-1 0-1,1 0 1,-1 0-1,0 0 0,0 0 1,0 0-1,0 0 1,-1 0-1,1 0 0,-1 0 1,0 1-1,-2-4 1,2 4-628,1 0 0,-1 1 0,0-1 0,0 0 0,0 1 1,0-1-1,0 1 0,-1 0 0,1 0 0,0 0 0,0 0 1,-1 0-1,1 0 0,-1 0 0,1 1 0,-1-1 0,1 1 0,-1 0 1,1 0-1,-1 0 0,0 0 0,1 0 0,-1 1 0,1-1 0,-1 1 1,1-1-1,-1 1 0,1 0 0,-3 1 0,0 1-85,1 1 0,-1-1 0,1 1-1,0 0 1,0 0 0,0 0 0,0 0-1,1 1 1,-1 0 0,1-1 0,0 1-1,1 1 1,-3 5 0,-25 73 244,26-68-149,0 0 1,1 0-1,1 0 1,-1 22-1,3-37-85,0 0 1,0-1-1,-1 1 0,1 0 1,0-1-1,0 1 0,1 0 1,-1-1-1,0 1 0,0 0 0,0-1 1,0 1-1,1 0 0,-1-1 1,0 1-1,0 0 0,1-1 1,-1 1-1,1-1 0,-1 1 1,0-1-1,1 1 0,-1-1 1,1 1-1,-1-1 0,1 1 0,0-1 1,-1 0-1,1 1 0,-1-1 1,1 0-1,0 1 0,1-1 1,0 0 5,0 0-1,0 0 1,0 0 0,0-1 0,1 1 0,-1-1 0,0 1 0,0-1 0,0 0 0,0 0 0,2-1 0,47-34 286,-16 1-37,-1-1-1,49-67 1,-65 77 385,-2 0-1,0-1 1,-2-1-1,-1 0 1,14-42-1,-22 48 108,-7 23-385,-11 38-478,1 14-172,3 1 0,1 0 0,1 65-1,7-117 76,0 1 1,0 0-1,0-1 0,0 1 0,1 0 0,-1-1 1,1 1-1,0-1 0,0 1 0,0-1 0,0 0 0,0 1 1,2 2-1,-2-4 14,0 0 0,0-1 0,0 1 1,0 0-1,0-1 0,0 1 0,0-1 0,0 1 1,0-1-1,0 1 0,0-1 0,0 0 0,1 1 1,-1-1-1,0 0 0,0 0 0,0 0 0,0 0 1,0 0-1,1 0 0,-1 0 0,0-1 1,0 1-1,0 0 0,0-1 0,0 1 0,0-1 1,0 1-1,0-1 0,0 1 0,0-1 0,2-1 1,16-16-6369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6566,'0'0'15674,"7"9"-15076,-2-3-550,-1 1 0,1-1 0,-2 1 0,1 0 0,-1 0 0,0 0 0,0 1 0,-1-1 0,0 1 0,0-1 0,-1 1 0,0 0 0,0 9 0,-2 9 51,1-20-56,-1 0 0,1 0 0,-1 0 0,2 0 0,-1 0-1,1 1 1,0-1 0,0 0 0,1 0 0,1 6 0,-3-13-27,0 1 0,0 0 0,0 0-1,0-1 1,0 1 0,0 0 0,0-1 0,0 1-1,0 0 1,0 0 0,0-1 0,1 1-1,-1 0 1,0 0 0,0-1 0,0 1-1,0 0 1,0 0 0,0-1 0,1 1-1,-1 0 1,0 0 0,0 0 0,0-1-1,1 1 1,-1 0 0,0 0 0,0 0-1,0 0 1,1-1 0,-1 1 0,0 0-1,0 0 1,1 0 0,-1 0 0,0 0-1,0 0 1,1 0 0,-1 0 0,0 0-1,1 0 1,-1 0 0,0 0 0,0 0 0,1 0-1,-1 0 1,0 0 0,1 0 0,-1 0-1,0 0 1,0 0 0,1 0 0,-1 1-1,0-1 1,0 0 0,0 0 0,1 0-1,-1 0 1,0 1 0,0-1 0,0 0-1,1 0 1,-1 0 0,0 1 0,0-1-1,0 0 1,0 0 0,1 1 0,3-26 544,-3 22-526,0-10 200,1 0-1,-2-1 1,1 1 0,-2-1 0,0 0-1,-1 1 1,0 0 0,-5-16-1,8 28-246,-1 0 0,0 0 0,1 0 0,-1 0 0,0 0 0,1 0 0,-1 0-1,1 0 1,-1 0 0,1 0 0,0 1 0,0-1 0,-1 0 0,1 0 0,0 1 0,0-1-1,0 0 1,-1 1 0,1-1 0,0 1 0,0-1 0,0 1 0,0-1 0,0 1 0,0 0-1,0-1 1,1 1 0,-1 0 0,2 0 0,42-11-795,-39 10 317,46-8-4491,-21 4-2368,-10 1-2937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58 112 9449,'0'0'9177,"3"-8"-6866,1 0-1696,-2 5-426,-1 1 1,1-1-1,-1 1 1,0-1-1,0 0 0,0 0 1,0 0-1,-1 0 1,1 0-1,-1 1 1,1-5-1,-2 7-177,1 0-1,0-1 1,0 1 0,0 0-1,-1 0 1,1-1-1,0 1 1,0 0 0,-1 0-1,1-1 1,0 1-1,0 0 1,-1 0 0,1 0-1,0 0 1,-1 0-1,1-1 1,0 1 0,-1 0-1,1 0 1,0 0-1,-1 0 1,1 0 0,0 0-1,-1 0 1,1 0-1,0 0 1,-1 0 0,1 0-1,0 0 1,-1 0-1,1 1 1,0-1 0,-1 0-1,1 0 1,0 0-1,-1 0 1,1 0 0,0 1-1,-1-1 1,1 0-1,0 0 1,0 1 0,-1-1-1,1 0 1,0 0-1,0 1 1,0-1 0,0 0-1,-1 1 1,-15 12-182,10-4 151,1 0 0,-1 0 0,2 0 0,-1 1 0,1 0 1,1 0-1,0 0 0,0 0 0,1 1 0,0-1 0,1 1 0,0 11 0,1-21 26,0 0 0,0 0-1,0-1 1,0 1 0,0 0-1,1-1 1,-1 1 0,0 0 0,0-1-1,1 1 1,-1-1 0,1 1-1,-1 0 1,0-1 0,1 1-1,-1-1 1,1 1 0,-1-1-1,1 1 1,-1-1 0,1 0-1,0 1 1,-1-1 0,1 0-1,0 1 1,-1-1 0,1 0 0,0 0-1,-1 0 1,1 1 0,0-1-1,-1 0 1,1 0 0,0 0-1,-1 0 1,1 0 0,0 0-1,0 0 1,-1-1 0,1 1-1,0 0 1,-1 0 0,1 0-1,0-1 1,-1 1 0,2-1 0,34-17 565,-27 11-361,0 0 0,0-1 0,0 0 1,-1-1-1,-1 0 0,1 0 1,-2-1-1,1 1 0,-1-2 0,-1 1 1,0-1-1,0 1 0,-1-1 1,0-1-1,-1 1 0,0 0 0,-1-1 1,1-15-1,-7 22-808,-3 11-558,-6 12-1236,6 32-4191,10-34-1708,5-13-252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28 13261,'0'0'2978,"0"13"-2807,0 58 1352,-4-1 1,-13 77-1,-12-24 206,29-172-1839,2 0 0,15-78 0,-13 106-111,1 0-1,2 0 1,0 0 0,1 1-1,1 0 1,0 0 0,2 1 0,17-24-1,-27 41 232,0 1-1,-1 0 1,1 0-1,0-1 1,0 1-1,-1 0 1,1 0-1,0 0 1,0 0-1,0 0 1,0 0-1,1 0 1,-1 0 0,0 1-1,0-1 1,0 0-1,1 1 1,-1-1-1,0 1 1,1-1-1,-1 1 1,0 0-1,1-1 1,-1 1-1,1 0 1,-1 0-1,1 0 1,-1 0-1,0 0 1,1 1-1,-1-1 1,1 0-1,-1 1 1,0-1-1,1 0 1,1 2-1,-1 0 7,-1 0-1,1-1 1,-1 1 0,1 0-1,-1 0 1,0 0-1,0 0 1,0 1-1,0-1 1,-1 0-1,1 0 1,-1 0-1,1 1 1,-1-1-1,1 0 1,-1 1 0,0-1-1,0 0 1,-1 0-1,1 1 1,-1 3-1,-2 3 9,0-1 1,-1 0-1,0 1 0,0-1 0,0 0 0,-1-1 1,-1 1-1,1-1 0,-1 0 0,0-1 0,-1 1 0,0-1 1,-11 8-1,6-4 59,0 1 1,1 0-1,-10 14 1,32-35-5618,-1 3 3776,9-13-2775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5:4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9289,'0'0'4863,"9"0"-4345,100 6 712,164 30 1,-206-25-1119,16-1 347,145-1 0,88-22-2,-142 3 111,570 29-226,85-21-17,-486-47-284,-134 14 201,-108 28 95,-90 10-107,-10-3-426,-1 0 0,1 1 0,0-1 0,0 0 0,-1 0 0,1 0 0,0 0 0,0 0-1,0 0 1,-1 0 0,1 0 0,0 0 0,0 0 0,-1 0 0,1 0 0,0 0 0,0-1 0,-1 1 0,1 0 0,0-1 0,0 1 0,-1 0 0,1-1 0,0 1 0,-1-1-1,1 1 1,-1-1 0,1 1 0,-1-1 0,1 0 0,-1 1 0,1-1 0,-1 0 0,1 1 0,-1-2 0,16-19-6659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3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8712 429 9001,'-15'-4'144,"-50"-10"-2,0 2 0,-103-4 1,126 14 52,-665-24 955,470 15-1006,-278-50 0,163 16 155,-365 1 0,-441-13-6,460 17-217,-528-38-12,1057 71-44,-1 7 0,1 8 0,-194 33 0,34 21 51,-270 44 167,525-96-172,0 4-1,-117 37 0,163-41-64,2 2-1,-1 0 0,1 1 0,1 2 0,1 1 0,0 0 0,1 2 1,1 1-1,-39 41 0,25-15-211,2 1 1,3 2-1,-41 79 1,-53 166-539,120-283 757,1 1 0,1 0 0,-1 0 0,2 0 0,-1 0 0,2 1 0,0-1 0,0 0 0,1 1 0,0-1 0,1 1 0,0-1 0,1 0 0,0 1 0,1-1 0,0 0 0,1 0 0,0-1 0,0 1 0,1-1 0,12 17 0,8 13-9,2-1-1,2-2 0,1-1 1,2-1-1,2-2 1,0-1-1,2-2 1,2-2-1,0-1 0,2-1 1,1-3-1,1-1 1,0-2-1,2-3 1,0-1-1,82 19 0,-27-19 42,129 6-1,106-14 79,-52-3-69,469 61-30,247 3-6,-254-123 73,-140 3-12,-109 39-73,102-5-1,-1-48-6,426-178 176,-395 80-79,-479 130-42,8-1-74,246-87 0,-356 103 0,0-2-1,-2-2 1,0-2-1,-2-2 1,0-2-1,-2-1 1,-1-2-1,-2-2 1,51-57-1,-53 47 83,-3-1 0,-1-1-1,47-93 1,-67 114 1,0-1 1,-2 0-1,0-1 1,-2 0-1,-1 0 1,-1 0-1,-2-1 1,0 0-1,-2-51 1,-2 67 11,-1 1 0,0-1 1,0 1-1,-1-1 0,0 1 1,-1 0-1,0 0 1,-1 1-1,0-1 0,0 1 1,-1 0-1,-12-14 0,7 12 9,0 0-1,0 1 0,-2 0 1,1 1-1,-1 0 0,0 1 1,-28-12-1,3 6-203,1 1 0,-2 3 0,0 0 1,0 3-1,0 1 0,-41 0 0,-51 3-1674,-13 2-924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1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9705,'0'0'8285,"0"11"-7761,-5 56 531,-3-1-1,-3 0 1,-28 91 0,23-92-956,11-47 302,4-21 385,8-31-24,14-38-663,74-228-305,-95 298 206,1 1 0,-1-1 1,1 0-1,-1 1 0,1-1 0,0 0 0,0 1 1,0-1-1,0 1 0,0-1 0,0 1 0,1 0 1,-1-1-1,0 1 0,1 0 0,-1 0 0,1 0 0,-1 0 1,1 0-1,-1 0 0,1 0 0,0 1 0,-1-1 1,3 0-1,-3 1-16,1 1 1,-1-1-1,0 0 1,0 1-1,0-1 1,1 1-1,-1 0 0,0-1 1,0 1-1,0 0 1,0 0-1,0 0 1,0-1-1,-1 1 1,1 0-1,0 0 1,0 0-1,-1 0 1,1 1-1,0-1 0,-1 0 1,1 0-1,-1 0 1,1 0-1,-1 1 1,0-1-1,0 0 1,1 1-1,-1-1 1,0 0-1,0 0 0,0 1 1,0-1-1,-1 1 1,1 5-33,0 0 1,-1 0-1,0 0 0,0-1 1,-1 1-1,0-1 1,0 1-1,-1-1 0,1 0 1,-1 0-1,-1 0 0,1 0 1,-1 0-1,0-1 1,0 1-1,-1-1 0,1 0 1,-1-1-1,0 1 0,-1-1 1,1 0-1,-1 0 1,0 0-1,-9 4 0,-1-7 37,14-12-2038,15-16-4186,1 8-278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11851,'0'0'8301,"11"3"-7324,-5-2-868,0 1 0,1-1 0,-1 0 0,0-1 0,1 1 0,-1-1 0,0-1 0,1 1-1,-1-1 1,0 0 0,0-1 0,0 1 0,0-1 0,0 0 0,0-1 0,0 1 0,0-1 0,-1 0-1,7-6 1,30-30 762,-40 37-741,0 0-1,-1 0 1,1 0 0,-1 0-1,0-1 1,1 1 0,-1 0-1,0-1 1,0 1 0,-1-1 0,1 1-1,0-1 1,-1 1 0,0-1-1,1 0 1,-1 1 0,0-1 0,0 1-1,-1-5 1,0 7-114,1-1 0,-1 0 0,1 1 0,-1-1 0,1 0 1,-1 1-1,0-1 0,1 1 0,-1 0 0,0-1 0,1 1 0,-1-1 0,0 1 0,0 0 0,1-1 1,-1 1-1,0 0 0,0 0 0,0 0 0,0 0 0,1 0 0,-1 0 0,0 0 0,0 0 0,0 0 1,0 0-1,1 0 0,-2 1 0,-24 6-179,18-2 139,1 1 0,0 0 0,0 1 0,0-1 0,1 1 0,0 1 0,0-1-1,-8 17 1,10-18 4,0 1 0,0 0 0,1 0 0,0 0-1,1 0 1,0 1 0,0-1 0,0 1 0,1-1 0,0 1-1,0 10 1,2-17-60,-1 0-1,1 0 0,-1 0 1,1 1-1,0-1 0,0 0 1,-1 0-1,1 0 0,0 0 1,0 0-1,0-1 1,0 1-1,0 0 0,0 0 1,0-1-1,0 1 0,0 0 1,0-1-1,1 1 0,-1-1 1,0 0-1,0 1 0,1-1 1,-1 0-1,0 0 1,0 1-1,1-1 0,-1 0 1,0 0-1,1-1 0,1 1 1,45-8-3741,-15-9-524,2-8-1885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94 124 12268,'0'0'9747,"-8"7"-9383,0 2-385,0-1 1,0 1 0,1 1 0,0-1 0,0 1 0,1 0 0,1 1 0,-1 0 0,2-1 0,0 2 0,0-1 0,1 0 0,0 1 0,1-1 0,-1 15 0,3-25 7,0 0-1,0 0 1,0 0 0,0 0-1,1 0 1,-1 0 0,0 0-1,1 0 1,-1 0-1,1 0 1,-1 0 0,1 0-1,-1 0 1,1-1-1,0 1 1,-1 0 0,1 0-1,0-1 1,0 1 0,-1 0-1,1-1 1,0 1-1,0-1 1,0 1 0,0-1-1,0 0 1,0 1-1,0-1 1,0 0 0,0 1-1,0-1 1,0 0 0,0 0-1,0 0 1,0 0-1,0 0 1,0 0 0,0 0-1,0 0 1,0-1-1,0 1 1,0 0 0,0-1-1,0 1 1,-1 0 0,1-1-1,2-1 1,3 0 80,-1 0 1,1 0-1,0-1 0,-1 0 1,0 0-1,10-8 0,3-8 198,0 0-1,-1-2 0,0 0 1,18-34-1,-27 42 90,-2 0 0,1 0 0,-2-1 1,1 0-1,-2 0 0,0 0 0,-1 0 0,0-1 0,1-22 1,-4 37-350,0 0-1,0-1 1,-1 1 0,1 0 0,0-1 0,0 1 0,0 0 0,0 0 0,0-1 0,-1 1 0,1 0 0,0-1-1,0 1 1,0 0 0,-1 0 0,1 0 0,0-1 0,0 1 0,-1 0 0,1 0 0,0 0 0,0 0 0,-1-1-1,1 1 1,0 0 0,-1 0 0,1 0 0,0 0 0,-1 0 0,1 0 0,0 0 0,-1 0 0,1 0 0,0 0-1,-1 0 1,1 0 0,0 0 0,0 0 0,-1 0 0,1 0 0,0 0 0,-1 1 0,1-1 0,0 0 0,-1 0-1,1 0 1,0 0 0,0 1 0,-1-1 0,1 0 0,0 0 0,0 1 0,0-1 0,-1 0 0,1 0 0,0 1 0,0-1-1,0 1 1,-18 15-156,6 0 118,2 1 0,0 0 1,1 1-1,-13 34 0,19-43 5,0 0 0,1 0 0,0 0 0,0 0 0,1 0 0,0 0 0,0 1 0,1-1 0,0 0 0,1 1 0,0-1 0,4 16 0,-4-23-101,0 0-1,0 0 1,0 0-1,0 0 1,0 0 0,0-1-1,1 1 1,-1 0-1,1-1 1,-1 1 0,1-1-1,0 1 1,0-1-1,-1 0 1,1 1 0,0-1-1,3 1 1,23 4-4872,-4-6-2659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58 7783,'0'0'12572,"-11"-6"-10602,-35-18-758,44 24-1171,0 0 0,0 0-1,0 0 1,0 0 0,0 0 0,0 0 0,0 0 0,1 1-1,-1-1 1,0 1 0,0 0 0,0-1 0,0 1 0,1 0-1,-1 0 1,0 0 0,1 0 0,-1 0 0,1 1 0,-1-1-1,1 0 1,-1 1 0,1-1 0,0 1 0,0-1 0,0 1-1,0 0 1,-1 1 0,-21 47 24,21-43-81,0 0 0,0 1 0,1-1 0,0 0 0,0 14 0,1-21 15,0 0 0,0 1 0,0-1 1,0 0-1,0 0 0,0 1 0,0-1 0,0 0 0,0 1 0,0-1 1,0 0-1,0 0 0,1 1 0,-1-1 0,0 0 0,0 0 0,0 1 1,0-1-1,0 0 0,1 0 0,-1 1 0,0-1 0,0 0 0,0 0 1,1 0-1,-1 1 0,0-1 0,0 0 0,1 0 0,-1 0 0,0 0 1,0 0-1,1 1 0,-1-1 0,0 0 0,0 0 0,1 0 0,-1 0 1,15-5 119,9-14 366,-13 4-141,-1 1 0,0-1-1,-2 0 1,1-1 0,-2 0-1,0-1 1,5-19 0,-7 126-1578,-5-88 1234,0 14-513,1 0 0,0-1 0,1 1 0,1-1-1,7 23 1,-9-36 246,0 1-1,0-1 0,0 1 0,0-1 1,0 1-1,1-1 0,-1 0 0,1 0 1,0 0-1,0 0 0,-1 0 1,1 0-1,1 0 0,-1-1 0,0 1 1,0-1-1,0 1 0,1-1 0,-1 0 1,1 0-1,-1 0 0,1 0 1,-1 0-1,1-1 0,0 1 0,-1-1 1,1 0-1,0 0 0,0 0 0,-1 0 1,1 0-1,0 0 0,-1-1 0,1 1 1,-1-1-1,1 0 0,0 0 1,-1 0-1,1 0 0,3-3 0,28-19-3170,2-11-1521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70 6150,'0'0'3294,"-4"11"-1522,-3 6-684,1 1 0,0-1 0,2 1 1,0 0-1,-3 37 0,8-53-1016,0-1 0,0 0 0,-1 0 0,1 0 1,0 1-1,0-1 0,0 0 0,0 0 0,0 0 0,0 0 1,1-1-1,-1 1 0,0 0 0,0 0 0,1-1 0,-1 1 1,0-1-1,1 1 0,-1-1 0,1 1 0,-1-1 0,0 0 1,1 0-1,-1 0 0,1 0 0,-1 0 0,2 0 0,50 2 853,-47-2-753,-4 1-70,0-1-1,0 0 1,0 0-1,1-1 1,-1 1-1,0 0 1,0-1 0,0 1-1,0-1 1,0 0-1,0 0 1,0 1-1,0-1 1,0-1-1,0 1 1,0 0-1,-1 0 1,1-1-1,0 1 1,-1-1-1,1 1 1,-1-1-1,0 0 1,1 1-1,-1-1 1,1-3-1,0 0 105,0-1 0,-1 1 0,0-1 0,0 1-1,0-1 1,-1 1 0,0-1 0,0 1 0,-2-10 0,2 14-204,0 0 0,0-1-1,-1 1 1,1 0 0,0-1 0,-1 1 0,1 0 0,-1-1 0,0 1 0,1 0 0,-1 0 0,0 0 0,0 0 0,0 0 0,0 0 0,0 0 0,0 0 0,0 0 0,0 0 0,0 0 0,0 0 0,0 1 0,0-1 0,-1 1 0,1-1-1,0 1 1,-1-1 0,1 1 0,-2-1 0,7 22-471,-2-19 466,1 1 1,0 0 0,0-1-1,0 0 1,0 0 0,0 0 0,0 0-1,1 0 1,-1 0 0,0-1 0,1 0-1,0 0 1,-1 0 0,1 0-1,0 0 1,-1-1 0,1 1 0,0-1-1,0 0 1,5-1 0,-1 1 35,0-1 1,-1 0 0,1 0-1,-1 0 1,0-1-1,1-1 1,-1 1 0,0-1-1,9-4 1,-5-1 61,-1 1 0,0-1 0,0 0-1,10-13 1,-17 18-38,0-1-1,0 1 0,0-1 0,-1 0 1,1 0-1,-1-1 0,0 1 1,0 0-1,-1-1 0,1 1 0,-1-1 1,0 0-1,0 1 0,0-8 0,-1 12-52,0 0-1,0-1 0,0 1 0,0 0 1,-1-1-1,1 1 0,0 0 0,0-1 0,0 1 1,-1 0-1,1-1 0,0 1 0,0 0 1,-1 0-1,1-1 0,0 1 0,-1 0 1,1 0-1,0-1 0,-1 1 0,1 0 0,0 0 1,-1 0-1,1 0 0,-1 0 0,1 0 1,0 0-1,-1 0 0,1 0 0,0 0 0,-1 0 1,1 0-1,-1 0 0,1 0 0,0 0 1,-1 0-1,1 0 0,0 0 0,-1 0 1,1 0-1,-1 1 0,1-1 0,0 0 0,-1 0 1,1 0-1,0 1 0,0-1 0,-1 0 1,1 1-1,0-1 0,0 0 0,-1 0 1,1 1-1,0-1 0,0 1 0,-20 15-152,15-10 134,0 1 0,0 0 0,1 0 0,0 0 0,0 1 0,0 0 0,1 0-1,1 0 1,-1 0 0,1 0 0,-1 13 0,3-20 15,0 0 0,1 0 1,-1 0-1,1 0 0,-1 0 0,1 0 1,-1 0-1,1 0 0,0-1 0,-1 1 0,1 0 1,0 0-1,0-1 0,-1 1 0,1 0 1,0-1-1,0 1 0,0-1 0,0 1 1,0-1-1,0 0 0,0 1 0,0-1 0,0 0 1,0 0-1,0 1 0,0-1 0,0 0 1,0 0-1,0 0 0,0 0 0,0 0 0,0-1 1,0 1-1,0 0 0,0 0 0,0-1 1,2 0-1,43-12 231,-38 9-228,64-23 85,-67 25-133,0 0 1,1 1-1,-1 0 1,0 1-1,1-1 1,-1 1 0,1 0-1,-1 0 1,1 0-1,-1 1 1,8 2-1,-12-3 41,1 1-1,-1-1 1,0 1-1,0 0 1,0 0 0,-1-1-1,1 1 1,0 0-1,0 0 1,0 0-1,0 0 1,-1 0 0,1 0-1,0 0 1,-1 0-1,1 0 1,-1 0-1,0 1 1,1-1 0,-1 0-1,0 0 1,1 0-1,-1 1 1,0-1 0,0 0-1,0 2 1,0-1 13,0-1 1,0 0-1,0 1 1,0-1-1,0 0 1,1 1-1,-1-1 1,1 0-1,-1 1 1,1-1 0,-1 0-1,1 0 1,0 0-1,-1 1 1,1-1-1,2 1 1,-2-5 322,1-1 0,-1 0-1,0 0 1,0 0 0,0 0 0,0 0 0,0 0 0,-1 0 0,0-8 0,0 11-283,2-97-1479,-1 97 1095,-1 0 0,0 0 0,0 1 0,1-1 0,-1 0 0,0 0 0,1 1 0,-1-1 0,1 0 0,-1 1 0,1-1 0,-1 0 0,1 1 0,0-1 1,-1 1-1,1-1 0,0 1 0,-1-1 0,1 1 0,0-1 0,0 1 0,-1 0 0,1-1 0,0 1 0,0 0 0,0 0 0,0 0 0,-1-1 0,1 1 1,0 0-1,1 0 0,3 0-1738,13-5-8465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18065,'50'282'4529,"-47"-268"-4563,5 4 340,0-22 922,4-28 1002,-5-50-1248,-6 77-977,-1-1 0,-1 0 0,1 1 0,-1-1 0,0 1 0,0-1-1,-1 1 1,1-1 0,-1 1 0,0 0 0,-1 0 0,-3-6 0,6 12-96,-1-1 1,1 1 0,-1 0-1,1-1 1,-1 1-1,1 0 1,-1-1 0,1 1-1,0 0 1,-1 0-1,1-1 1,0 1 0,0 0-1,0 0 1,-1 0-1,1-1 1,0 1-1,0 0 1,0 0 0,0 0-1,0-1 1,0 1-1,1 0 1,-1 0 0,0 0-1,1 1 1,1 33-218,-1-32 286,-1-1-1,1 1 1,-1-1 0,1 0 0,0 1 0,0-1 0,0 0 0,0 0 0,0 0-1,0 0 1,1 0 0,-1 0 0,1 0 0,-1 0 0,1 0 0,0 0 0,0-1 0,0 1-1,0-1 1,0 0 0,0 1 0,0-1 0,0 0 0,1 0 0,-1 0 0,0-1-1,1 1 1,-1 0 0,0-1 0,1 0 0,-1 1 0,1-1 0,-1 0 0,4-1 0,-1 0 115,1 0 0,-1-1 1,1 0-1,-1 0 1,0 0-1,0-1 1,0 0-1,0 0 0,-1 0 1,1 0-1,-1-1 1,0 0-1,7-7 0,3-6 138,-2 1-1,0-2 0,-1 0 1,-1 0-1,-1-1 0,0 0 1,-1-1-1,-1 0 0,-1 0 1,-1 0-1,-1-1 0,-1 0 1,2-35-1,-7 62-365,1 0 1,-1-1-1,0 1 1,0-1-1,0 0 0,-6 9 1,-3 8 126,-12 30 63,14-34-21,0 2 1,1-1-1,1 1 0,1 0 1,-7 41-1,13-60-29,0 0 0,0 0 0,0 1 0,1-1 0,-1 0-1,0 0 1,1 0 0,-1 0 0,1 1 0,-1-1 0,1 0 0,0 0 0,0 0 0,-1 0-1,1-1 1,0 1 0,0 0 0,0 0 0,0 0 0,0-1 0,0 1 0,0 0 0,0-1-1,0 1 1,0-1 0,0 1 0,1-1 0,-1 0 0,0 1 0,0-1 0,0 0-1,1 0 1,-1 0 0,0 0 0,0 0 0,0 0 0,1 0 0,-1 0 0,0 0 0,2-1-1,66-10 309,-49 7-367,-17 3 42,0 0 0,0 1 0,0-1 0,0 1-1,0 0 1,0 0 0,1 0 0,-1 0 0,0 1-1,0-1 1,0 1 0,5 2 0,-7-2-65,1 0 1,-1 1-1,0-1 1,0 0-1,0 1 1,0 0-1,0-1 1,0 1-1,0 0 1,-1-1-1,1 1 1,0 0-1,-1 0 1,0 0-1,1-1 1,-1 1-1,0 0 1,0 0-1,0 0 1,0 0-1,-1 2 1,0 16-1302,0-11-1224,1 2-6375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19 134 11627,'0'0'10218,"10"0"-9225,-5 0-886,0 0 0,-1-1 0,1 1 1,0-1-1,0 0 0,-1 0 0,1 0 1,0-1-1,-1 0 0,1 0 0,-1 0 0,0 0 1,0-1-1,0 1 0,0-1 0,0 0 1,-1 0-1,1-1 0,-1 1 0,0-1 1,0 1-1,0-1 0,0 0 0,-1 0 1,1-1-1,-1 1 0,0 0 0,0-1 1,-1 0-1,0 1 0,1-1 0,-1 0 0,0-5 1,-1 9-99,1 0 0,-1 0 0,0 0 0,0 0 1,0 0-1,0 0 0,0 0 0,0-1 0,0 1 0,0 0 0,0 0 1,0 0-1,-1 0 0,1 0 0,0 0 0,-1 1 0,1-1 1,-1 0-1,1 0 0,-1 0 0,1 0 0,-1 0 0,0 0 1,1 1-1,-1-1 0,0 0 0,0 1 0,1-1 0,-1 0 1,0 1-1,0-1 0,0 1 0,0-1 0,0 1 0,0 0 0,0-1 1,0 1-1,0 0 0,0 0 0,0 0 0,0 0 0,0-1 1,0 1-1,0 1 0,0-1 0,0 0 0,0 0 0,0 0 1,0 0-1,0 1 0,0-1 0,-1 1 0,-3 1-50,0 0 0,0 0 0,1 1 0,-1-1 0,1 1 0,0 0 0,0 0 0,0 1 0,-5 5-1,2-2 74,0 1 1,1-1-1,1 1 0,-1 1 0,1-1 0,1 1 0,-1-1 0,2 1 0,-1 0 0,1 1 0,0-1 0,-1 11 0,24-18 31,-2-2-3817,-14 0-483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 13677,'0'0'7933,"-1"-4"-6716,-2 21 3210,-2 60-3226,-1 13-1064,3-60-129,1-13-7,0 1-1,0 0 0,2 0 1,0 1-1,2-1 0,-1 0 1,8 27-1,-7-41-215,0 0 0,1 0 0,-1-1-1,1 1 1,0-1 0,-1 1 0,2-1 0,-1 0 0,0 0-1,1 0 1,-1-1 0,1 1 0,0-1 0,0 0-1,0 0 1,0 0 0,0-1 0,0 0 0,0 1 0,1-1-1,7 0 1,-6 0-331,0 0-1,0 0 0,1-1 0,-1 0 1,0 0-1,0-1 0,1 0 0,-1 0 1,0 0-1,0-1 0,0 0 0,0 0 1,0 0-1,9-7 0,7-9-7338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62 9065,'0'0'8071,"-8"0"-6912,5 0-1101,0 1 1,0-1-1,0 1 1,0-1-1,1 1 1,-1 0-1,0 0 1,1 0-1,-1 0 1,1 1-1,-1-1 1,1 1-1,0-1 1,-1 1-1,1 0 1,-3 3-1,2-1 88,1 0 0,-1 0 0,1 1 0,0-1 0,0 1 0,0 0 0,0 0 0,1-1 0,0 1 0,-1 10-1,1-13-33,1 0 0,-1 1 0,1-1-1,0 0 1,0 1 0,0-1 0,0 1 0,0-1-1,0 1 1,1-1 0,-1 0 0,1 1-1,0-1 1,-1 0 0,1 1 0,0-1-1,0 0 1,1 0 0,-1 0 0,2 3-1,-1-5-56,0 1-1,-1 0 1,1-1-1,-1 0 1,1 1-1,0-1 1,-1 0-1,1 0 1,0 0-1,0 0 1,-1 0-1,1 0 1,0-1-1,-1 1 1,1-1-1,0 1 1,-1-1-1,1 1 1,-1-1-1,1 0 0,-1 0 1,1 0-1,-1 0 1,0 0-1,1 0 1,-1 0-1,0 0 1,0 0-1,0-1 1,2-1-1,5-4 68,-1-1 1,1 0-1,-1-1 0,-1 0 0,0 0 0,0 0 0,-1-1 1,0 0-1,0 0 0,-1 0 0,0 0 0,-1-1 0,-1 1 0,1-1 1,-2 0-1,2-17 0,-28 69-469,19-28 312,1 0 0,0 1 0,1 0 0,0 0-1,1 0 1,-3 28 0,6-41-43,0-1 0,0 1 0,0 0 0,0-1 0,0 1 0,0-1 0,1 1 0,-1 0-1,0-1 1,0 1 0,0-1 0,1 1 0,-1 0 0,0-1 0,1 1 0,-1-1 0,0 1 0,1-1 0,-1 1-1,1-1 1,-1 0 0,1 1 0,-1-1 0,1 0 0,-1 1 0,1-1 0,-1 0 0,1 1 0,0-1 0,0 0-1,24 0-2156,-18-2 1360,-1 1-1,0-1 1,0-1 0,1 1 0,8-6-1,12-14-5434,1-4-3886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10154,'0'0'11488,"-9"0"-11451,6 0-38,-33 4 13,35-4-14,-1 1 0,1 0 0,0-1 0,-1 1-1,1 0 1,0-1 0,-1 1 0,1 0 0,0 0 0,0 0 0,0 0 0,0 0 0,0 1 0,0-1 0,0 0 0,0 0 0,1 1 0,-1-1 0,0 0 0,1 1 0,-1-1 0,1 0 0,-1 1 0,1-1 0,0 1 0,-1-1 0,1 1 0,0 2 0,49 18 88,-42-19-100,-1 1 0,1-1 0,-1 2 0,0-1 0,0 1 0,0 0 0,0 0 0,8 11 0,-13-14 120,1 0 0,-1 0-1,0 0 1,0 0 0,0 0 0,-1 1-1,1-1 1,0 0 0,-1 0 0,1 1-1,-1-1 1,0 0 0,0 1 0,0-1-1,0 0 1,0 1 0,-1-1 0,1 0-1,-1 1 1,1-1 0,-1 0 0,0 0-1,0 0 1,0 0 0,0 0 0,0 0-1,0 0 1,-1 0 0,1 0 0,-1 0-1,1 0 1,-1-1 0,-2 2-1,-2 4 42,-1 0 0,0-1 0,0 0 0,0 0 0,-1-1-1,0 0 1,0 0 0,0-1 0,0 0 0,-1 0-1,0-1 1,0 0 0,-11 2 0,20-7-616,0 0 1,0 0-1,0 0 1,0 0-1,0 0 0,0 1 1,1-1-1,-1 0 1,1 0-1,0 0 1,-1 1-1,2-3 1,49-62-10593,-27 35 4430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3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3633 307 8008,'-12'-8'224,"-10"-5"-101,0 1-1,-1 2 1,0 0 0,0 1 0,-1 2-1,-42-9 1,-39 2 399,34 5-484,1-2 0,-137-42 0,-80-38-405,229 77 460,0 3 0,-1 2 0,-65-1 0,-28 10 203,-209 26 0,-357 34 2544,674-57-2818,0 3-1,0 1 1,0 2-1,1 3 0,1 1 1,0 2-1,0 1 0,2 3 1,0 1-1,1 2 0,2 2 1,0 1-1,-45 41 0,-307 310 519,319-303 218,63-66-740,0 1 0,1 0 1,0 1-1,0-1 0,1 1 1,0 1-1,1-1 0,0 1 1,0-1-1,1 1 1,-4 20-1,5-13-43,0-1-1,1 1 1,1-1-1,1 1 1,1-1 0,6 31-1,-3-29 7,1 0 0,1-1 0,0 1 0,1-1 0,1-1 0,1 1 0,1-2 0,0 1 0,0-2 0,2 1 0,0-2 0,0 0 0,2 0 0,-1-1 0,22 13 0,24 13 7,3-3 1,108 45-1,-158-75-1,472 205 8,-416-179-21,0-3 0,2-3 0,1-3 0,1-4 0,0-2 0,108 7 0,429-25 166,-39-3-61,-398 13-38,1-8 0,252-32 0,-259 9-17,-2 2 28,269-71 0,-223 16-41,-139 47 3,1 4 0,140-31 0,-96 39-15,-26 5-121,111-31 0,-195 42 136,0-1 1,-1 0-1,1-1 0,-1 0 1,1 0-1,-1 0 1,0-1-1,0 1 0,10-9 1,-16 11 24,1 0-1,0 1 1,0 0 0,0-1 0,0 1 0,0 0-1,0-1 1,0 1 0,0 0 0,0 0 0,0 0-1,0 0 1,1 0 0,-1 0 0,0 0 0,0 0-1,0 0 1,0 1 0,0-1 0,0 0 0,0 1-1,1 0 1,32 12-171,-20-7 189,-12-6-16,48 12-326,-49-12 275,0 0-1,0 0 0,0 1 1,0-1-1,0 0 0,0 0 0,0 0 1,0 0-1,0-1 0,0 1 0,0 0 1,0 0-1,0 0 0,0-1 0,0 1 1,0-1-1,0 1 0,0-1 1,0 1-1,0-1 0,0 1 0,0-1 1,-1 0-1,1 0 0,0 1 0,0-1 1,-1 0-1,1 0 0,-1 0 0,1 0 1,-1 1-1,1-1 0,-1 0 1,1 0-1,-1 0 0,0 0 0,0 0 1,1 0-1,-1 0 0,0-2 0,0-3 30,0 1 0,-1-1 0,0 0 0,0 1 0,0 0 0,0-1 0,-1 1 0,0 0-1,0-1 1,0 1 0,-6-7 0,-1 0 15,0 0 1,-1 1-1,-12-11 0,13 13-40,-19-23-48,2 0 0,0-2-1,-32-59 1,38 59 136,-1 0 0,-2 1 0,-1 1-1,-38-37 1,35 45-2,-2 1 0,0 2 0,-2 1-1,0 1 1,-66-28 0,-181-49 112,44 17-126,-88-33 208,262 97-130,0 2-1,-1 3 1,-95-3 0,34 15-1359,-163 23 1,217-19-2528,1-5-3775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9321,'0'0'14627,"-7"10"-14504,-1 3 11,1-1 0,0 1 0,1 0 0,1 0 0,0 1 0,1 0 0,0 0 0,1 0 0,-2 26 0,3-14 264,-1 5 542,2 56-1,1-80-1162,0 0 1,1 0-1,0 0 1,1 0-1,-1-1 0,1 1 1,1-1-1,-1 1 0,1-1 1,0 0-1,0 0 0,1 0 1,0 0-1,5 5 0,-32-30-6311,-26-17 4459,34 26 2778,0-1 1,0 0-1,1-1 0,0 0 0,1-1 0,1-1 0,-15-20 0,25 32-569,1 0-1,0 0 0,0 0 1,0-1-1,0 1 1,0 0-1,1 0 0,-1 0 1,0-1-1,1 1 1,0 0-1,0-1 0,-1 1 1,1 0-1,1-1 1,-1 1-1,0 0 0,0-1 1,1 1-1,0 0 1,-1 0-1,1-1 0,1-1 1,1 0-32,-1 1 1,1 0-1,0-1 1,0 2-1,0-1 1,0 0 0,1 0-1,-1 1 1,1 0-1,-1 0 1,1 0-1,4-2 1,13-3 80,0 0 0,1 1 0,40-5-1,-59 10-131,52-4 72,3-1-1264,-20-3-3088,-12-2-3272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1 605 4773,'49'-84'13415,"29"-50"-7367,96-207-5450,-160 300 341,-13 36-40,-8 26-521,-6 29-447,3 0 1,1 1 0,3 0-1,1 102 1,5-145-38,0 1 0,0-1 0,1 0 0,1 1 0,-1-1 0,4 9 0,-4-16 37,-1 1 0,1-1 0,-1 1-1,1-1 1,0 1 0,0-1 0,0 0-1,0 1 1,0-1 0,0 0-1,0 0 1,0 1 0,0-1 0,1 0-1,-1 0 1,0 0 0,1-1 0,-1 1-1,1 0 1,-1 0 0,1-1-1,-1 1 1,1-1 0,-1 0 0,1 1-1,-1-1 1,1 0 0,0 0 0,-1 0-1,1 0 1,0 0 0,-1 0-1,1 0 1,-1-1 0,1 1 0,0 0-1,1-2 1,2 0-126,0 0-1,0-1 1,0 1-1,0-1 1,0 0-1,-1 0 1,0-1 0,0 0-1,0 1 1,0-1-1,3-5 1,34-52-4208,-13 8-1709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40 111 9449,'-2'12'1719,"-7"34"-429,-1-2 1008,2 1 0,-2 55 0,10-99-2278,0 0 1,0 0 0,0 1-1,0-1 1,1 0 0,-1 1-1,0-1 1,1 0 0,-1 0-1,1 0 1,-1 1 0,1-1-1,0 0 1,-1 0-1,1 0 1,0 0 0,0 0-1,0 0 1,0 0 0,0-1-1,0 1 1,0 0 0,0 0-1,0-1 1,0 1 0,0 0-1,0-1 1,1 1 0,-1-1-1,0 0 1,0 1 0,1-1-1,-1 0 1,0 0 0,0 0-1,1 0 1,-1 0 0,0 0-1,1 0 1,-1 0 0,0-1-1,0 1 1,1 0-1,1-2 1,5 1 87,-1-1-1,0-1 0,1 1 1,-1-1-1,0-1 1,10-5-1,-2-2 184,0-1 1,-1 0-1,-1-1 0,0 0 1,0-1-1,-1 0 0,12-21 0,-19 27-19,0 0 0,0 0 0,-1 0-1,-1-1 1,1 0 0,-1 1 0,-1-1 0,1 0-1,-2-1 1,1 1 0,-1 0 0,-1 0 0,1-1-1,-2 1 1,1 0 0,-4-16 0,2 20-219,-1 1-1,0-1 1,0 1 0,0 0-1,0 0 1,0 0 0,-1 0-1,0 0 1,0 1 0,0 0 0,0 0-1,0 0 1,-1 0 0,0 1-1,1-1 1,-1 1 0,0 0 0,0 1-1,0-1 1,-10-1 0,11 2-116,0 1 1,0-1 0,-1 1 0,1-1-1,0 1 1,-1 1 0,1-1-1,0 1 1,-1-1 0,1 1 0,-7 3-1,9-3-35,0 0 1,0 0-1,0 0 0,0 1 0,0-1 1,0 0-1,1 1 0,-1 0 0,0-1 0,1 1 1,-1 0-1,1 0 0,0 0 0,0 0 0,0 0 1,0 0-1,0 0 0,0 0 0,0 0 0,1 1 1,-1-1-1,0 4 0,1-4-262,-1 0 1,0 1-1,1-1 0,0 1 0,0-1 0,-1 1 1,2-1-1,-1 1 0,0-1 0,0 1 1,1-1-1,-1 0 0,1 1 0,0-1 1,0 0-1,0 1 0,0-1 0,0 0 1,0 0-1,0 0 0,1 0 0,3 4 1,15 2-5898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 17072,'0'0'3241,"-4"11"-1827,3-7-1340,-14 49 1379,14-52-1410,1 1-1,0 0 1,-1 0-1,1-1 0,0 1 1,0 0-1,0 0 0,0-1 1,0 1-1,1 0 1,-1 0-1,1-1 0,-1 1 1,1 0-1,-1-1 0,1 1 1,0-1-1,0 1 0,0-1 1,0 1-1,0-1 1,0 0-1,0 1 0,0-1 1,0 0-1,1 0 0,-1 0 1,1 0-1,-1 0 1,1 0-1,-1 0 0,3 1 1,1-1-28,0 0 0,0-1 0,0 0 1,0 1-1,0-2 0,0 1 0,0 0 0,0-1 1,0 0-1,0 0 0,0-1 0,0 1 1,-1-1-1,1 0 0,0-1 0,-1 1 1,0-1-1,1 1 0,-1-1 0,0-1 0,-1 1 1,1 0-1,0-1 0,-1 0 0,4-6 1,0 3 261,-2-1-1,1 1 1,-1-1 0,0-1 0,0 1 0,-1-1 0,-1 1 0,4-13 0,-8 127-362,3 124 202,1-202-69,2 0 1,9 31 0,-9-42-37,0 0 1,-2 0 0,0 0 0,0 0 0,-2 1 0,0-1 0,-1 1-1,-4 27 1,2-40 10,0 1-1,0 0 0,-1 0 0,0-1 1,0 1-1,0-1 0,-1 0 0,0 0 1,0 0-1,0-1 0,-9 8 0,11-10 16,1-1-1,-1 1 1,1-1-1,-1 1 1,0-1-1,1 0 1,-1 0-1,0 0 1,0 0-1,0 0 1,0-1-1,0 1 1,0-1-1,0 1 1,0-1-1,0 1 1,0-1-1,0 0 1,0 0-1,0 0 1,0-1-1,-1 1 1,1 0-1,0-1 1,0 1-1,0-1 1,0 1-1,0-1 1,0 0-1,1 0 1,-1 0-1,0 0 1,0-1-1,1 1 1,-1 0-1,1-1 1,-1 1-1,-1-3 1,-2-3-12,0-1 1,1-1-1,0 1 0,0-1 1,1 1-1,0-1 0,0 0 1,1 0-1,0 0 0,0-17 1,-1-17-382,4-42 1,0 60 154,-1 12 61,1 0 1,1 0-1,0 0 1,0 0-1,2 0 1,-1 1 0,2 0-1,0 0 1,0 0-1,9-14 1,-6 13-679,1 1 0,0-1 0,12-10 0,41-32-7050,-33 34 1381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17072,'0'0'4591,"9"-3"-3678,4-2-797,0 0 0,-1-1 1,0-1-1,0 0 0,0 0 0,10-10 0,-18 14-22,0 0 0,-1 0 0,1-1-1,-1 1 1,0-1 0,0 0 0,0 0 0,-1 0-1,1 0 1,-1-1 0,0 1 0,0-1 0,-1 1-1,1-1 1,-1 1 0,0-1 0,0 0-1,-1 0 1,1 1 0,-1-1 0,0 0 0,-1 0-1,0-6 1,1 10-47,0 0 0,-1 0 0,1 0 0,-1 0 0,1 0-1,-1 0 1,1 0 0,-1 1 0,1-1 0,-1 0 0,0 0 0,1 1-1,-1-1 1,0 0 0,0 1 0,1-1 0,-1 0 0,0 1-1,0-1 1,0 1 0,0 0 0,0-1 0,0 1 0,0 0 0,0-1-1,0 1 1,0 0 0,0 0 0,0 0 0,0 0 0,0 0 0,0 0-1,0 0 1,0 0 0,0 1 0,0-1 0,0 0 0,0 0 0,1 1-1,-1-1 1,0 1 0,0-1 0,0 1 0,0-1 0,0 1 0,-1 1-1,-3 0-62,0 1 0,0 0-1,0 1 1,1-1 0,-1 1-1,1 0 1,-5 5 0,1 3 6,-1 1 0,2 0 0,0 1 0,1 0 0,0 0 0,1 0 0,0 0 0,1 1 0,1 0 0,1 0 1,0 0-1,0 0 0,2 16 0,0-29-20,0-1 1,0 0 0,0 1 0,1-1-1,-1 0 1,0 0 0,1 1 0,-1-1-1,1 0 1,-1 0 0,1 0 0,0 1-1,-1-1 1,1 0 0,0 0 0,0 0-1,0 0 1,0 0 0,0 0 0,0-1-1,0 1 1,0 0 0,0 0 0,0-1-1,1 1 1,-1-1 0,0 1 0,0-1-1,1 1 1,-1-1 0,0 0-1,1 0 1,-1 0 0,0 0 0,1 0-1,-1 0 1,0 0 0,1 0 0,-1 0-1,0 0 1,0-1 0,2 0 0,3 0-295,0 0 1,-1 0-1,1-1 1,0 0-1,-1-1 1,0 1-1,1-1 1,6-5-1,0-1-1489,-1-1-1,19-23 0,14-28-7617,-27 35 3911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19 10122,'0'0'3833,"-5"11"-2429,-2 5-846,-3 3 974,2 0 1,0 0 0,-8 35 0,37-68-258,-11 4-1228,0-1 1,0 2-1,1-1 0,13-8 0,-19 15-37,0 0 1,0 0 0,0 0-1,1 1 1,-1 0 0,1 0-1,-1 0 1,1 1 0,0-1-1,0 2 1,-1-1-1,12 0 1,-15 2 17,-1 0 1,1-1-1,0 1 1,-1 0-1,1 0 0,-1 0 1,1 0-1,-1 1 1,0-1-1,1 0 0,-1 0 1,0 1-1,0-1 0,0 1 1,0-1-1,0 1 1,0 0-1,0-1 0,-1 1 1,1 0-1,0-1 1,-1 1-1,1 0 0,-1 0 1,0 0-1,0-1 0,0 1 1,0 3-1,0-3 24,0 0 0,0 0 0,0 0 0,1 0 0,-1 0 0,0-1 0,1 1 0,-1 0 0,1 0 0,0 0 0,0-1 0,-1 1 0,1-1-1,0 1 1,1 0 0,-1-1 0,0 0 0,0 1 0,1-1 0,-1 0 0,0 1 0,3 0 0,-2-2 67,0 0 0,0-1 0,0 1 0,0-1 1,-1 0-1,1 1 0,0-1 0,0 0 0,-1 0 0,1 0 0,-1 0 0,1-1 0,-1 1 1,1 0-1,-1-1 0,0 1 0,1-1 0,-1 1 0,0-1 0,0 1 0,0-1 0,0 0 1,-1 0-1,2-3 0,19-45 298,-16 12-55,-5 37-434,0 0-1,0 1 1,0-1-1,0 0 1,1 1-1,-1-1 1,0 0-1,0 0 1,0 1-1,0-1 1,-1 0-1,1 1 1,0-1-1,0 0 1,0 1-1,0-1 1,-1 0-1,1 1 1,0-1-1,-1 1 1,1-1-1,0 0 1,-1 1-1,1-1 1,-1 1-1,1-1 1,-1 1-1,1-1 1,-1 1-1,1-1 1,-1 1-1,0 0 1,1-1-1,-1 1 1,1 0-1,-1 0 1,0-1-1,1 1 1,-1 0 0,0 0-1,1 0 1,-1 0-1,0 0 1,0 0-1,1 0 1,-1 0-1,-1 0 1,2 1-107,0-1 0,-1 0 0,1 1-1,0-1 1,-1 0 0,1 1 0,0-1 0,0 1 0,0-1 0,0 0 0,-1 1 0,1-1 0,0 1 0,0-1 0,0 1 0,0-1 0,0 1 0,0-1 0,0 1 0,0-1 0,0 0 0,0 1 0,1-1 0,-1 1 0,0-1 0,0 1 0,0-1 0,0 0 0,1 1 0,-1-1 0,0 1 0,0-1 0,1 0 0,-1 1 0,0-1 0,1 0 0,-1 1 0,0-1 0,1 0 0,-1 0 0,1 1-1,-1-1 1,0 0 0,1 0 0,-1 0 0,1 1 0,-1-1 0,1 0 0,-1 0 0,0 0 0,1 0 0,-1 0 0,1 0 0,-1 0 0,2 0 0,15 0-3814,3 0 315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11339,'0'0'12748,"-8"10"-12679,1-3-72,1 0 117,-1 0-1,1 1 0,1 0 1,-1 0-1,1 0 0,1 0 1,-1 1-1,2 0 0,-1 0 1,-3 14-1,7-22-115,0 0 0,1-1 1,-1 1-1,0 0 0,1-1 0,-1 1 1,1 0-1,-1-1 0,1 1 0,-1 0 1,1-1-1,-1 1 0,1-1 0,-1 1 0,1-1 1,0 1-1,-1-1 0,1 0 0,0 1 1,-1-1-1,1 0 0,0 1 0,0-1 1,-1 0-1,1 0 0,0 0 0,0 0 0,-1 0 1,1 0-1,0 0 0,0 0 0,0 0 1,-1 0-1,1 0 0,0 0 0,0 0 1,-1-1-1,1 1 0,0 0 0,1-1 0,35-9-491,-16 3 193,1 0 1,-1 1-1,1 2 0,0 0 1,0 1-1,30 0 0,-51 3 322,-1 0 0,1 0 0,0 0 0,0 0-1,0 0 1,0 0 0,0 0 0,0 0 0,-1 0 0,1 0 0,0 0-1,0 1 1,0-1 0,0 0 0,-1 1 0,1-1 0,0 1 0,0-1-1,-1 1 1,1-1 0,0 1 0,-1-1 0,1 1 0,0 0 0,-1-1-1,1 1 1,-1 0 0,1 0 0,-1 1 52,0-1-1,0 1 1,0-1 0,0 1 0,0-1 0,0 1-1,0-1 1,0 1 0,-1-1 0,1 0-1,-1 1 1,1-1 0,-1 1 0,1-1-1,-2 1 1,-2 5 218,0-1 0,0 0 0,0 0 0,-1-1 0,-9 9 0,0-2 458,-2-1 1,-25 15-1,0-11-1602,37-14 111,0 0 0,0-1 1,-1 1-1,1-1 0,0 0 1,0-1-1,-8 0 0,-4-4-6396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2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5285,'0'0'11878,"-8"-1"-9572,6 1-2209,-1 0 1,1 0-1,0 0 0,0 0 0,0 0 1,0 0-1,-1 1 0,1-1 1,0 1-1,0-1 0,0 1 0,0 0 1,0 0-1,0 0 0,0 0 0,0 0 1,1 0-1,-1 1 0,0-1 1,-1 2-1,0 2-24,0-1-1,0 1 1,0 0 0,1 0 0,-1 0 0,1 0-1,1 0 1,-1 0 0,0 7 0,-5 19 462,2 1 1,1 0 0,1 60 0,17 100 1474,0 12-1812,-23-207-129,4-7-145,0 0 0,0 0 0,1 0 1,1-1-1,0 1 0,0-1 0,-1-12 0,-3-9-86,-47-141 547,54 173-392,0-1 0,1 0 1,-1 1-1,0-1 1,1 1-1,-1-1 1,0 0-1,1 1 1,-1-1-1,1 1 1,-1-1-1,1 1 0,-1-1 1,1 1-1,-1-1 1,1 1-1,-1 0 1,1-1-1,0 1 1,-1 0-1,1 0 1,0-1-1,-1 1 1,1 0-1,0 0 0,-1 0 1,1 0-1,0 0 1,-1 0-1,1 0 1,1 0-1,35-4-232,-24 3-38,87-17-4348,-35 1-3349,-38 8 981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92 5765,'0'0'11937,"-9"-2"-9770,-31-2-416,37 5-1669,0-1-1,1 0 1,-1 1 0,0 0-1,0-1 1,1 1-1,-1 0 1,1 0-1,-1 1 1,1-1-1,-1 1 1,1-1-1,0 1 1,-1 0-1,1-1 1,0 1-1,0 1 1,0-1-1,1 0 1,-1 0-1,0 0 1,1 1-1,0-1 1,-2 5-1,-2 3-58,1-1 0,1 1-1,0 0 1,-3 19 0,5-28-5,1 0 0,-1 1-1,1-1 1,0 1 0,0-1 0,0 1 0,0-1 0,0 1 0,0-1 0,0 1 0,0-1-1,1 1 1,-1-1 0,1 1 0,-1-1 0,1 0 0,1 3 0,-2-3 12,1-1 1,0 0-1,-1 1 1,1-1-1,0 0 1,-1 1-1,1-1 1,0 0-1,0 0 1,-1 0 0,1 0-1,0 0 1,0 0-1,-1 0 1,1 0-1,0 0 1,-1 0-1,1 0 1,0 0-1,0 0 1,-1-1-1,1 1 1,0 0-1,1-1 1,7-4 396,0-1 1,-1 1-1,16-15 0,-15 13-178,43-37 450,-34 27-668,0 2 0,1 0 0,1 1 0,24-13 0,-43 26-36,0 0 0,0 0 1,0 1-1,0-1 0,1 0 0,-1 1 1,0-1-1,0 1 0,0-1 0,0 1 1,1 0-1,-1 0 0,0 0 1,0-1-1,1 1 0,-1 0 0,0 0 1,0 0-1,1 1 0,-1-1 0,0 0 1,0 0-1,0 1 0,1-1 0,-1 1 1,0-1-1,0 1 0,0-1 1,0 1-1,0 0 0,0 0 0,0-1 1,0 1-1,0 0 0,0 0 0,0 0 1,-1 0-1,1 0 0,0 0 0,-1 0 1,1 0-1,-1 0 0,1 0 0,-1 1 1,1-1-1,-1 0 0,0 0 1,1 0-1,-1 2 0,1 10 52,0-1 0,0 0 0,-1 0 0,-2 18 1,0-4-31,30-72 821,-22 37-844,0 0 0,0 0 0,1 1 0,0 0 0,10-10 1,-15 17-6,-1 0 0,0 0 1,0 0-1,0 1 0,1-1 1,-1 0-1,0 0 1,1 1-1,-1-1 0,1 1 1,-1-1-1,1 1 1,-1 0-1,1 0 0,-1-1 1,1 1-1,-1 0 0,3 1 1,-2-1-5,-1 1 1,1 0-1,-1 0 1,0 0 0,1 0-1,-1 0 1,0 0-1,0 0 1,1 0-1,-1 1 1,0-1-1,0 0 1,0 1-1,-1-1 1,1 1 0,0-1-1,-1 1 1,1-1-1,0 1 1,-1 0-1,1 2 1,2 11-6,7 30-9,-10-45 31,0 1 0,0-1 0,0 1 1,1 0-1,-1-1 0,0 1 0,0-1 0,1 1 0,-1-1 0,1 1 0,-1-1 1,0 0-1,1 1 0,-1-1 0,1 1 0,-1-1 0,1 0 0,-1 1 1,1-1-1,-1 0 0,1 1 0,-1-1 0,1 0 0,0 0 0,-1 0 0,1 0 1,-1 1-1,1-1 0,-1 0 0,1 0 0,0 0 0,-1 0 0,1 0 0,0-1 1,-1 1-1,1 0 0,-1 0 0,1 0 0,-1 0 0,1-1 0,0 1 0,-1 0 1,1 0-1,-1-1 0,1 1 0,-1 0 0,1-1 0,-1 1 0,0-1 1,1 1-1,-1-1 0,1 1 0,-1-1 0,0 1 0,1-1 0,-1 1 0,0-1 1,31-42 222,10-11-180,-38 50-54,-1 1-1,2 0 0,-1 0 0,0 0 1,1 1-1,-1-1 0,1 1 0,0 0 1,0 0-1,0 0 0,0 1 0,5-2 1,-9 3 3,1 0 1,0 0-1,0 0 1,0 0-1,0 0 1,0 1 0,0-1-1,0 0 1,0 1-1,-1-1 1,1 0-1,0 1 1,0-1 0,0 1-1,-1-1 1,1 1-1,0 0 1,-1-1-1,1 1 1,0 0-1,-1-1 1,1 1 0,-1 0-1,1 0 1,-1 0-1,1-1 1,-1 1-1,0 0 1,1 0-1,-1 0 1,0 0 0,0 0-1,0 0 1,0 0-1,0 0 1,0-1-1,0 1 1,0 1 0,2 50 120,-2-32-130,0-19 19,0-1 0,0 0 1,0 1-1,0-1 0,0 1 1,0-1-1,0 0 0,0 1 1,0-1-1,0 1 0,1-1 1,-1 0-1,0 1 0,0-1 1,0 1-1,1-1 0,-1 0 1,0 1-1,0-1 0,1 0 1,-1 0-1,0 1 0,1-1 1,-1 0-1,0 0 1,1 1-1,-1-1 0,0 0 1,1 0-1,-1 0 0,1 0 1,-1 1-1,0-1 0,1 0 1,-1 0-1,1 0 0,0 0 1,16-8 227,14-21 129,-22 19-365,42-43 178,-48 50-221,0 1-1,0-1 1,0 1 0,0 0-1,1-1 1,-1 2 0,1-1-1,0 0 1,-1 1 0,1-1-1,0 1 1,0 0-1,0 0 1,0 1 0,4-1-1,-7 1 2,0 1 0,0-1 0,0 1-1,0-1 1,0 1 0,0 0-1,-1-1 1,1 1 0,0 0-1,0-1 1,-1 1 0,1 0 0,0 0-1,-1 0 1,1 0 0,0 0-1,-1 0 1,1 0 0,-1 0 0,0 0-1,1 0 1,-1 0 0,0 0-1,0 0 1,0 0 0,0 0 0,1 0-1,-2 2 1,2 42-2776,-1-29-1950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9641,'0'0'15199,"-9"7"-14842,8-6-350,-5 3 2,1 0 1,0 0-1,0 0 1,0 1-1,0 0 1,1 0-1,0 0 1,0 0-1,0 1 1,1-1-1,-1 1 1,1 0-1,1 0 1,-1 0-1,1 1 1,0-1-1,1 0 1,-2 8-1,4-14-29,0 1 1,-1-1-1,1 1 0,-1 0 1,1-1-1,0 1 0,0-1 1,-1 0-1,1 1 0,0-1 1,0 0-1,-1 1 0,1-1 1,0 0-1,0 0 0,0 0 1,0 1-1,-1-1 0,1 0 1,0 0-1,0 0 0,0-1 1,0 1-1,0 0 0,27-2 5,-13 1-31,1 0 1,-1 0 0,0 1-1,1 1 1,24 5 0,-37-6 41,0 1 0,-1 0 0,1-1 0,0 1 1,-1 0-1,1 0 0,-1 0 0,0 1 0,1-1 0,-1 0 1,0 1-1,0 0 0,0-1 0,0 1 0,0 0 1,0 0-1,0 0 0,-1 0 0,1 1 0,-1-1 1,0 0-1,1 1 0,-1-1 0,0 1 0,0-1 0,-1 1 1,1-1-1,0 1 0,-1 0 0,0-1 0,0 1 1,1 0-1,-1-1 0,-1 1 0,1 0 0,0-1 1,-1 1-1,1 0 0,-1-1 0,0 1 0,-2 4 0,1-3 35,0 0 0,0 0 0,-1 0-1,1-1 1,-1 1 0,0-1 0,0 0-1,0 0 1,0 0 0,-1 0 0,1 0-1,-1-1 1,0 1 0,0-1 0,0 0 0,0 0-1,0-1 1,0 1 0,-9 1 0,4 0-197,-1-1 1,1 0 0,-1-1 0,0 0 0,1-1 0,-1 0 0,0 0 0,-10-2 0,-7-10-3865,3-10-3631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2:5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7783,'0'0'2712,"11"-1"-2744,13 0 77,0 0-1,0 1 1,1 2-1,-1 1 1,27 6-1,-35-5 2,54 19 316,1-4 0,1-3 1,122 12-1,134-26 459,-198-5-685,1 6-1,194 28 1,-85 18-47,-87-15 227,303 26-1,131-61 3,-95-3-326,47 62 31,-70-3 13,60-55-39,-1-32-26,275-7-3,-502 44 813,173-3 1091,-233-30-725,4 0-895,-239 28-631,0-1 1,0 1-1,0-1 1,0 0 0,0 0-1,0-1 1,10-4 0,9-10-3786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2370,'0'0'17233,"51"-11"-15344,-18 7-639,6-2-834,8-1-320,4-1-64,-3-1-1057,-1-2-2402,-7-5-4357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39 14734,'0'0'3203,"-3"11"-2045,-1 1-834,1-2 168,-1 1-1,2 0 1,-1 0-1,0 17 1,5-28-489,0 0 0,0 0 0,0 1 0,0-1 0,0 0 0,0-1 0,0 1 0,0 0 0,0-1 0,0 1 0,0-1 0,0 1 0,3-3 0,0 1-102,-1 0 0,1 0 0,-1 1 0,1 0 0,-1-1-1,1 2 1,0-1 0,0 0 0,0 1 0,-1 0 0,1 0 0,0 0-1,0 1 1,-1 0 0,1 0 0,0 0 0,-1 0 0,8 4 0,-9-4 107,0 2 1,0-1 0,-1 0-1,1 0 1,-1 1 0,1 0-1,-1-1 1,0 1 0,0 0-1,0 0 1,0 0 0,-1 0-1,1 1 1,-1-1 0,0 0-1,0 1 1,0-1 0,0 0-1,-1 1 1,1-1 0,-1 1-1,0-1 1,0 1 0,0 0-1,-1-1 1,0 5 0,-1-2 256,1 0 0,-2 0 0,1-1 0,0 1 1,-1-1-1,0 1 0,-1-1 0,1 0 0,-1 0 0,0 0 0,0-1 1,0 1-1,-1-1 0,0 0 0,-7 5 0,0 0 115,0-1 1,-1 0-1,0-1 0,0 0 0,-19 6 0,-9-5-1190,39-8 532,1 0 0,-1-1-1,1 1 1,-1 0 0,1 0-1,-1-1 1,1 1 0,-1-1-1,1 1 1,0-1 0,-1 0-1,1 1 1,0-1 0,-1 0 0,1 0-1,0 0 1,0 0 0,0 0-1,0 0 1,0-1 0,0 1-1,0 0 1,-1-2 0,-8-22-7239</inkml:trace>
  <inkml:trace contextRef="#ctx0" brushRef="#br0" timeOffset="1">46 42 14894,'0'0'8136,"65"-28"-7143,-36 22-321,4 3-479,4 0-161,0 2-641,-1 0-2530,-4 1-3107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144 138 10122,'0'0'6262,"-9"8"-3401,-2 2-2197,-11 11 1764,-33 37-1,50-52-2313,0 0-1,1 0 0,-1 0 1,1 1-1,0-1 0,1 1 1,0 0-1,0 0 1,0 1-1,1-1 0,0 0 1,-1 16-1,3-23-134,0 1 0,1 0 0,-1-1 0,0 1 0,1 0 0,-1-1 0,1 1 0,-1-1 0,1 1 0,0-1 0,-1 1 0,1-1 0,-1 0 0,1 1 0,0-1 0,-1 1 0,1-1 0,0 0 0,0 0 0,-1 1 0,1-1 0,0 0 0,0 0 0,-1 0 0,1 0 0,0 0-1,0 0 1,-1 0 0,1 0 0,0 0 0,0-1 0,-1 1 0,1 0 0,0 0 0,1-1 0,30-8-583,-22 3-237,0-1 0,-1 0 0,1 0 1,-2 0-1,1-1 0,-1-1 0,0 1 1,-1-1-1,0-1 0,0 1 0,-1-1 0,0 0 1,-1-1-1,0 0 0,-1 1 0,0-1 0,-1-1 1,0 1-1,0 0 0,-2-1 0,2-12 0,-3 2-3424</inkml:trace>
  <inkml:trace contextRef="#ctx0" brushRef="#br0" timeOffset="1">138 0 256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53 5189,'-20'-12'249,"15"7"-104,-1 1 0,0 0 0,0 1-1,0-1 1,0 1 0,-1 1-1,1-1 1,-1 1 0,0 0-1,0 0 1,-13-1 0,15 4-1457,0 0 2275,1 0 0,-1-1 0,0 1 0,0-1 0,0 0 0,0-1-1,0 1 1,-8-3 0,-16 0 1965,18 3-2366,-1-1 349,1 1 1,-1 1 0,0 0 0,1 0-1,-18 5 1,26-5-786,0 1 0,0-1 0,0 0 0,1 1 0,-1-1 0,0 1 1,1 0-1,-1 0 0,1 0 0,0 0 0,0 0 0,0 1 0,0-1 0,0 1 0,0-1 0,0 1 0,1 0 0,0-1 0,-1 1 0,1 0 0,0 0 0,0 0 0,0 0 1,1 0-1,-1 6 0,0-3-68,0 1 0,0-1 0,1 1 0,0-1 0,0 1 0,1-1 0,0 1 0,0-1 0,0 0 0,1 1 0,2 5 0,-2-9-41,0 0-1,0-1 1,-1 1 0,2-1 0,-1 0 0,0 1-1,0-1 1,1 0 0,-1-1 0,1 1-1,-1 0 1,1-1 0,0 1 0,0-1 0,0 0-1,-1 0 1,1 0 0,0 0 0,1 0-1,-1-1 1,0 1 0,0-1 0,0 0 0,5 0-1,1-1 40,0 0 0,0 0-1,0 0 1,0-1 0,-1-1-1,1 1 1,-1-2 0,16-7-1,-20 9-43,0 0-1,0 0 1,0 0 0,0-1-1,-1 1 1,1-1-1,-1 0 1,0 0-1,0-1 1,0 1-1,0-1 1,-1 1-1,1-1 1,-1 0-1,0 0 1,0 0-1,0 0 1,-1 0-1,3-9 1,-4 13-31,0-1 1,0 0 0,0 1 0,0-1-1,0 0 1,0 1 0,0-1-1,0 1 1,0-1 0,0 0-1,0 1 1,0-1 0,0 0 0,0 1-1,-1-1 1,1 1 0,0-1-1,0 0 1,-1 1 0,1-1-1,0 1 1,-1-1 0,1 1-1,-1-1 1,1 1 0,-1 0 0,1-1-1,-1 1 1,1-1 0,-1 1-1,1 0 1,-1-1 0,0 1-1,-24 3-1681,19 0 1071,0-1 1,1 1 0,-1 0 0,1 0-1,0 1 1,-9 7 0,10-6 112,0 1 0,0-1 0,0 1 0,1 0 0,0 1 0,0-1 0,1 0 0,0 1 0,0 0 0,0-1 0,0 8 0,2 25-5021,3-22-495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18546,'0'0'1665,"-7"10"-800,0 0-510,3-1-24,-2-1 1,1 0-1,-1 0 0,0 0 1,0 0-1,-13 9 0,24-21 10,-1-1 0,0 0 1,0 0-1,0-1 0,-1 1 0,3-7 0,1 1-155,-6 10-201,-1 0 1,1 0-1,-1 1 1,1-1-1,-1 0 1,1 0 0,-1 1-1,1-1 1,-1 0-1,0 0 1,1 0-1,-1 0 1,0 0 0,0 0-1,0 0 1,1 0-1,-1 1 1,0-1-1,0 0 1,0 0-1,-1 0 1,1 0 0,0 0-1,0 0 1,0 0-1,-1 0 1,1 0-1,-1 1 1,0-2 0,0 1-73,0 0 0,-1 0 0,1 1 0,0-1 0,-1 0 1,1 1-1,-1-1 0,1 1 0,-1 0 0,0-1 1,1 1-1,-1 0 0,1 0 0,-1 0 0,-2 0 0,-61 13-6370,40-6 296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14446,'0'0'10474,"-5"12"-10133,-1 3-219,1 0 0,1 1 0,0-1 0,1 1 0,1 0 0,0 0 0,2 0 0,-1 0 0,2 0 0,0 0 0,1 0 0,5 17 0,1 3-431,2-2 1,1 1-1,2-1 0,25 46 1,-52-98-4676,-16-12 2447,3 4 1351,1-3 982,-39-46 2191,65 75-1941,0 0 0,0 0-1,0 0 1,0 0 0,0 0 0,0-1 0,-1 1-1,1 0 1,0 0 0,0 0 0,0 0 0,0-1-1,0 1 1,0 0 0,0 0 0,0 0 0,0-1-1,0 1 1,0 0 0,0 0 0,0 0 0,0 0-1,0-1 1,0 1 0,1 0 0,-1 0-1,0 0 1,0 0 0,0-1 0,0 1 0,0 0-1,0 0 1,0 0 0,0 0 0,1 0 0,-1-1-1,0 1 1,0 0 0,0 0 0,0 0 0,1 0-1,-1 0 1,0 0 0,0 0 0,15-4 556,26 3-1084,-28 1 703,3-1-543,-1 0-1,0-2 0,1 0 0,18-6 1,28-15-4273,-21 5-466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9513,'0'0'7388,"-6"10"-6144,-5 11-545,1 1 0,1 0-1,1 0 1,0 1 0,2 0 0,1 0-1,1 0 1,-2 27 0,6-49-672,0 0 1,0 0-1,0 1 1,0-1-1,0 0 1,0 0-1,0 0 1,0 0-1,0 1 1,1-1 0,-1 0-1,1 0 1,-1 0-1,0 0 1,1 0-1,0 0 1,-1 0-1,1 0 1,0 0-1,-1 0 1,1 0-1,0 0 1,0-1-1,0 1 1,0 0-1,0 0 1,-1-1-1,1 1 1,1-1-1,-1 1 1,0-1-1,0 1 1,0-1-1,0 0 1,0 1 0,0-1-1,0 0 1,1 0-1,-1 0 1,0 0-1,0 0 1,0 0-1,0 0 1,1 0-1,0-1 1,3 0 62,-1 0 0,1 0 0,-1-1 1,0 0-1,0 0 0,0 0 0,0 0 0,0-1 1,-1 1-1,7-6 0,-2-1 64,1 0 0,-1-1 0,-1 0 1,0 0-1,0-1 0,-1 1 0,0-2 0,-1 1 0,0 0 0,-1-1 1,-1 0-1,1 0 0,-2-1 0,0 1 0,1-14 0,-3 24-140,0 1 0,0-1 0,0 0 0,-1 0 0,1 1 0,0-1 0,-1 0 0,1 1 0,-1-1 0,0 0 0,1 1 0,-1-1 0,0 1 0,0-1 0,0 1 0,0-1 0,0 1 0,-1 0 0,1 0 0,0-1 0,-1 1 0,1 0 0,0 0 0,-1 0 0,1 1 0,-1-1 0,0 0 0,1 0 0,-1 1 0,0-1 0,1 1 0,-1-1 0,0 1 0,1 0 0,-1 0 0,0 0 0,0 0 0,1 0 0,-3 0 0,0 1-306,0-1 0,0 0 0,0 1 0,1 0 0,-1 0 0,0 0 0,0 0 0,1 1 0,-1-1 0,1 1 0,-1 0 0,1 0 0,0 0 0,0 1 0,0-1 0,-5 6 0,0 5-3834,0-7-2313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19 8360,'0'-18'12083,"0"41"-9688,0 41-2598,0-63 210,1 0 0,-1 0 0,1-1 0,-1 1 0,0 0 0,1 0 0,-1-1 0,1 1 0,0 0 0,-1-1 1,1 1-1,-1-1 0,1 1 0,0-1 0,0 1 0,-1-1 0,1 1 0,0-1 0,0 0 0,0 1 0,-1-1 0,1 0 0,0 0 1,0 1-1,0-1 0,0 0 0,-1 0 0,1 0 0,0 0 0,0 0 0,0 0 0,0-1 0,0 1 0,-1 0 0,1 0 0,0 0 0,1-1 1,42-10 161,-34 8-175,-6 2 4,0 0 0,1 0-1,-1 1 1,0-1 0,1 1-1,-1 0 1,0 0 0,1 0 0,-1 1-1,0-1 1,1 1 0,-1 0-1,0 0 1,0 1 0,0-1 0,6 4-1,-7-2 2,0-1 0,0 1-1,0 0 1,-1 0 0,1 0-1,-1 0 1,0 1 0,0-1-1,0 1 1,0-1 0,-1 1-1,0-1 1,1 1 0,-1 0-1,-1 0 1,1 0 0,0 0-1,-1 7 1,1 2 20,-1 0-1,0 1 0,-1-1 1,0 0-1,-1 0 1,0 0-1,-2 0 1,1 0-1,-9 18 1,10-26 79,0 0 1,-1 0 0,0 0 0,0 0-1,0-1 1,0 1 0,-1-1 0,0 0-1,0 0 1,0 0 0,0 0 0,-1-1-1,0 0 1,1 1 0,-1-2 0,0 1-1,0-1 1,-1 0 0,1 0 0,0 0-1,-1 0 1,1-1 0,-1 0 0,-10 0-1,13-1-129,1 0-1,-1-1 1,1 1 0,-1-1-1,0 0 1,1 0-1,0 0 1,-1 0-1,1 0 1,0 0 0,-1-1-1,1 1 1,0-1-1,0 0 1,0 1-1,0-1 1,1 0 0,-1 0-1,0 0 1,1 0-1,-1 0 1,1-1-1,0 1 1,0 0 0,0-1-1,0 1 1,0-1-1,0 1 1,1-1-1,-1 1 1,1-4 0,-4-12-1630,2-1 0,0 1 0,1-25 0,1 31-53,0-26-4025,0 2-1644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12075,'0'0'13037,"43"-53"-12333,-8 44-383,1-1-257,5-1-64,-1 2-288,3 4-1602,-4-3-1057,-5 2-1601,-5-5-2115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14350,'0'0'1751,"-7"9"336,-9 9-1639,1 2 1,2 0-1,0 0 1,1 1-1,1 1 0,1 0 1,-10 31-1,16-38-243,0 0 0,1 0 0,1 1 0,0-1 0,2 0 1,0 18-1,0-31-161,0 1 0,0 0 0,0-1 0,1 1 0,-1-1 0,1 1 0,0 0 0,-1-1 0,1 1 0,0-1 0,0 0 0,1 1 0,-1-1 0,0 0 0,1 0 0,0 0 1,-1 0-1,1 0 0,0 0 0,0 0 0,0-1 0,0 1 0,0-1 0,1 1 0,-1-1 0,0 0 0,1 0 0,-1 0 0,1 0 0,-1 0 0,1-1 0,-1 1 0,1-1 1,-1 1-1,1-1 0,0 0 0,-1 0 0,1 0 0,-1 0 0,1-1 0,0 1 0,-1-1 0,4-1 0,2-1 113,0 0 1,0 0-1,0-1 0,0 0 1,-1-1-1,1 0 1,-1 0-1,0 0 0,-1-1 1,1 0-1,-1 0 0,0-1 1,8-12-1,-2 2 56,-1 0 0,0-1-1,-1 0 1,13-34 0,-20 44-45,0-1 1,-1 0-1,0 1 0,-1-1 0,1 0 0,-1 0 1,-1 0-1,0 0 0,-2-14 0,2 20-163,-1 1 0,1 0 0,-1-1-1,0 1 1,0-1 0,0 1 0,0 0-1,0 0 1,-1 0 0,1 0 0,-1 0-1,1 0 1,-1 0 0,0 0 0,0 0-1,0 1 1,0-1 0,0 1 0,0-1-1,0 1 1,0 0 0,0 0 0,-1 0-1,1 0 1,-1 0 0,1 0-1,0 1 1,-1-1 0,1 1 0,-1 0-1,1 0 1,-1 0 0,0 0 0,1 0-1,-1 0 1,-4 2 0,4-1-182,0 0 0,0 0 0,0 0-1,0 0 1,0 0 0,0 1 0,1-1 0,-1 1 0,0 0-1,1 0 1,-1 0 0,1 0 0,0 0 0,0 1 0,0-1-1,0 1 1,0-1 0,0 1 0,-2 5 0,-1 5-4516,3 1-3860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0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0 358 7399,'0'0'3219,"5"9"-2674,-2-3-568,0-1 1,0 1 0,0-1 0,1 0 0,0 0-1,0 0 1,0-1 0,1 1 0,-1-1 0,1 0-1,0 0 1,0-1 0,0 1 0,1-1 0,-1 0-1,1-1 1,0 1 0,10 2 0,12 0 47,-1 0 0,2-2 0,-1-2 0,0 0 1,37-4-1,141-27 181,-35 4-29,0 7-1,222 5 0,-112 8 278,375-56 0,-112-10 283,5 37-76,106 46-78,-88 0 382,2043-113-655,-935 9 58,-1400 92 554,800 7 265,-1044-5-1292,29 0-1858,81-7 0,-35-17-4074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14318,'0'0'10751,"-6"11"-10468,-36 68-180,10-15-166,-3-1 0,-65 86 1,119-207-6910,-9 21-305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 9353,'0'0'5237,"-9"-4"-3145,3 2-1928,-40-14 1866,44 15-1938,0 1 0,-1 0 0,1 0 0,0-1 0,0 1-1,0 1 1,0-1 0,-1 0 0,1 0 0,0 1 0,0-1 0,0 1 0,0 0 0,0 0-1,0-1 1,0 1 0,0 1 0,0-1 0,0 0 0,0 0 0,1 1 0,-1-1-1,-2 4 1,-2 5-18,0 1-1,0 0 1,1 1-1,1-1 1,0 1-1,1 0 1,0 0-1,1 0 1,0 0-1,1 1 1,0-1-1,1 16 1,0-27-21,0 1 0,0-1 0,0 0-1,0 0 1,0 1 0,0-1 0,1 0 0,-1 1 0,0-1 0,1 0 0,-1 0 0,1 0 0,-1 1 0,1-1-1,-1 0 1,1 0 0,0 0 0,0 0 0,-1 0 0,1 0 0,0 0 0,0 0 0,0 0 0,0-1 0,2 2-1,-1-1 34,0 0-1,0-1 0,1 0 0,-1 1 0,0-1 0,0 0 0,0 0 0,0 0 0,1 0 0,-1-1 0,0 1 0,0-1 0,4-1 0,2-1 105,0 0 1,0 0-1,-1-1 0,1-1 0,-1 1 0,13-11 0,-14 8-147,1 1 1,-1-1-1,0 0 0,0 0 1,-1-1-1,0 1 0,0-1 1,-1-1-1,0 1 0,0 0 1,-1-1-1,0 0 0,-1 0 1,0 0-1,0 0 0,0-16 1,-2 24-34,0 0 0,0-1 0,0 1 0,0 0 1,0 0-1,0-1 0,-1 1 0,1 0 0,0 0 1,-1 0-1,1 0 0,-1 0 0,1 0 0,-1-1 1,0 1-1,1 0 0,-1 0 0,0 1 0,0-1 1,0 0-1,1 0 0,-1 0 0,0 1 0,0-1 0,0 0 1,0 1-1,-1-1 0,1 1 0,0-1 0,0 1 1,0-1-1,0 1 0,0 0 0,-1 0 0,1-1 1,0 1-1,0 0 0,-1 0 0,1 0 0,0 1 1,0-1-1,0 0 0,-3 1 0,0 0-49,0 0 1,-1 0-1,1 1 0,0-1 1,-1 1-1,1 0 0,0 0 0,1 1 1,-1-1-1,0 1 0,-3 3 1,-1 2-236,1 0 0,0 0 0,1 1 1,0 0-1,0 0 0,1 1 0,0 0 1,0 0-1,1 0 0,1 0 0,0 1 1,0-1-1,1 1 0,0 0 0,1 0 1,0-1-1,1 15 0,0-23-71,0 0 0,0 0 0,1 0 0,-1 0 0,1 0 0,-1 0 0,1 0 0,0 0 0,0 0 0,-1 0 0,1-1 0,1 1 0,-1 0-1,0-1 1,0 1 0,1 0 0,-1-1 0,0 0 0,1 1 0,0-1 0,1 2 0,19 8-6520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72 13389,'0'0'2834,"-2"11"-725,0-5-1768,-2 8 775,1-1 0,0 1 0,-1 28 0,4-42-1080,0 1 0,0-1 0,1 1 0,-1-1 0,0 1 0,0 0 0,0-1 0,1 1 0,-1-1 0,0 1 0,1-1 0,-1 1 0,0-1 0,1 0 0,-1 1 0,1-1 0,-1 1 0,1-1 0,-1 0 0,1 1 0,-1-1 0,1 0 0,-1 0 0,1 1 0,-1-1 0,1 0 0,-1 0 0,1 0 0,-1 0 0,1 0 0,0 0 0,-1 0 0,1 0 0,-1 0 0,1 0 0,0 0 0,-1 0 0,1 0 0,-1 0 0,1 0 0,0-1-1,29-11 1155,-22 5-930,1 0 1,-1 0-1,-1-1 1,1 0-1,-1-1 1,-1 0-1,0 0 1,0 0-1,-1-1 1,0 0-1,0 0 1,-1 0-1,0 0 1,2-12-1,-6 21-231,0 0-1,0 1 0,0-1 0,0 0 0,0 0 1,-1 0-1,1 1 0,0-1 0,0 0 0,-1 0 1,1 1-1,0-1 0,-1 0 0,1 0 0,0 1 1,-1-1-1,1 1 0,-1-1 0,1 0 0,-1 1 1,0-1-1,1 1 0,-1-1 0,0 1 0,1-1 1,-1 1-1,0 0 0,0-1 0,-30-5 221,21 7-263,0-1-1,0 1 0,0 1 0,-11 3 0,12-2-192,1 0 0,0 1 0,0 0 0,1 0 0,-1 1 0,1 0 0,0 0 0,0 1 0,1 0-1,0 0 1,0 1 0,0-1 0,-4 9 0,3-5-1469,0 1 0,1 0 0,1 0-1,0 0 1,-4 14 0,6-11-5344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0 729 15086,'0'0'5670,"15"-6"-4757,867-303 4372,-95 42-7789,-459 131 4041,-303 126-1384,-25 10-152,0 0 0,0 0 0,0 0 0,0 0 0,0 0 0,0 0 0,0 0 0,0 0 0,0 0 0,0 0 0,0 1 0,0-1 0,0 0 0,0 0 0,0 0 0,0 0 0,0 0 0,0 0 0,0 0 0,0 0 0,0 0 0,0 0 0,0 1 0,0-1 0,0 0 0,0 0 0,0 0 0,0 0 0,0 0 0,0 0 0,0 0 0,0 0 0,-40 25-988,-3-2-5392,-90 35 0,57-30-2173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6:3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809 227 8968,'-488'241'10269,"235"-108"-5830,192-107-3211,60-26-1224,1 0 1,0 0 0,0 1 0,0-1 0,0 0 0,0 0-1,0 0 1,0 0 0,0 0 0,-1 0 0,1 0 0,0 0 0,0 0-1,0 0 1,0 1 0,0-1 0,0 0 0,-1 0 0,1 0-1,0 0 1,0 0 0,0 0 0,0 0 0,0 0 0,-1 0-1,1 0 1,0 0 0,0 0 0,0 0 0,0 0 0,0-1 0,-1 1-1,1 0 1,0 0 0,0 0 0,0 0 0,0 0 0,0 0-1,0 0 1,-1 0 0,1 0 0,0 0 0,0-1 0,0 1 0,0 0-1,0 0 1,0 0 0,0 0 0,0 0 0,0 0 0,0-1-1,0 1 1,0 0 0,-1 0 0,1 0 0,0 0 0,0 0-1,0-1 1,0 1 0,0 0 0,0 0 0,0 0 0,0 0 0,1 0-1,-1-1 1,0 1 0,0 0 0,7-10 39,9-4-28,0 0-1,1 1 0,1 1 0,24-13 1,88-40 32,-102 52-34,363-141 288,10 30-2055,-80 27-5465,-189 49-1425,-130 47 8684,-1 1 0,1 0 0,-1-1 0,1 0 1,-1 1-1,1-1 0,-1 0 0,0 0 0,1 0 0,-1 0 1,0 0-1,0 0 0,0 0 0,1 0 0,-1 0 0,0-1 1,-1 1-1,3-3 0,-4 3 143,1 0 0,-1 1 1,1-1-1,-1 0 0,1 1 0,-1-1 0,0 1 1,1-1-1,-1 1 0,0-1 0,1 1 0,-1-1 1,0 1-1,0-1 0,0 1 0,1 0 0,-1 0 1,0-1-1,0 1 0,0 0 0,0 0 0,0 0 1,-1 0-1,-69-4 6033,67 4-6550,-59 2 1331,0 2-1,0 3 0,0 3 0,-119 36 1,-36 32 251,-373 189 0,577-260-1442,-28 16-165,16-6-3047,35-20-3134,14-16 1216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8:5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3646 633 7719,'-72'-21'709,"-183"-60"1211,212 64-1712,0-2-1,1-2 1,-68-45 0,61 34-374,-1 3 0,-1 2 1,-1 2-1,-2 2 0,-110-29 1,-292-37-187,358 73 635,54 9 100,-782-95 2499,726 97-2828,-1 4 0,1 5-1,0 5 1,1 3 0,0 5-1,-122 38 1,194-46-4,0 1-1,0 1 1,1 2 0,0 1-1,1 0 1,1 2-1,0 1 1,-22 21 0,31-23-50,0 1 1,1 0-1,1 1 1,0 0 0,2 1-1,0 0 1,0 1-1,2 0 1,1 1 0,0 0-1,-8 33 1,9-21-18,2 1 1,1 0-1,1 0 1,2 0-1,1 0 1,2-1-1,1 1 1,1 0-1,2-1 1,2 1-1,1-2 1,1 1-1,1-1 1,2-1-1,1 0 1,2-1-1,0-1 1,2 0-1,1-1 1,2-1-1,32 33 1,-1-9 104,2-2 0,2-2 1,88 54-1,201 90 306,-185-116-317,2-8 0,3-7-1,197 44 1,-129-53-276,427 35 0,-403-73-94,1-10-1,-1-12 1,459-77-1,-259-11 396,-360 72 1,-2-4 0,151-72 0,-224 92-41,-1-2 0,0 0 1,-1-2-1,0 0 0,-1-1 0,-1-1 1,17-20-1,-30 32-29,-1-1 0,0 0 0,0 0 0,-1-1 1,1 1-1,-1-1 0,0 0 0,-1 0 0,1 0 0,-1 0 0,0 0 1,-1 0-1,0 0 0,0-1 0,0 1 0,0-1 0,-1 1 1,0-1-1,-1 1 0,1 0 0,-1-1 0,-1 1 0,1 0 1,-1-1-1,0 1 0,0 0 0,-1 0 0,0 1 0,0-1 0,0 0 1,-5-5-1,-6-5-83,1 0 1,-2 1 0,0 1-1,-1 1 1,0 0-1,-1 1 1,0 0-1,-30-13 1,-11-2-503,-94-31 1,-16 10-1526,-228-36 0,170 44-1019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8:5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1 803 9577,'15'-6'112,"85"-28"168,2 4 0,183-29 1,238-3 593,-213 30-646,840-117 367,1089-112-416,132 124-109,-746 111 433,-760 20-408,1934 32 663,-1309 20-768,-183-8 431,-977-16-486,-113-2-3292,-164-16-129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0 605 7207,'0'0'11376,"5"-11"-10506,40-77 873,66-98-1,-38 69-1640,-40 65-29,-18 32-40,-2-1 1,0-1-1,-2 0 1,13-35 0,-24 48-1796,-10 15-166,-15 18-2320,23-21 3265,-21 19-4179,-1 4-3139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 4837,'0'0'17034,"-5"-3"-16617,4 2-411,1 1 0,-1-1 0,1 1 0,-1-1 0,0 1 0,0-1 0,1 1 0,-1 0 1,0-1-1,0 1 0,1 0 0,-1 0 0,0-1 0,0 1 0,0 0 0,1 0 0,-1 0 0,0 0 0,0 0 0,0 0 1,0 0-1,1 0 0,-1 1 0,0-1 0,0 0 0,0 0 0,1 1 0,-1-1 0,0 0 0,0 1 0,0 0 0,-10 31 84,7-15-54,-33 100 51,25-87 195,2 0 0,1 0 0,2 1-1,0-1 1,-2 51 0,9-79-276,0 0 0,0 0 0,0-1 0,0 1 0,0 0 1,0 0-1,1 0 0,-1 0 0,1-1 0,-1 1 0,1 0 0,0 0 0,0-1 1,0 1-1,0-1 0,0 1 0,0-1 0,0 1 0,0-1 0,1 1 1,-1-1-1,3 2 0,-1-2-2,-1 0 1,1 0-1,0 0 0,0 0 1,-1 0-1,1-1 0,0 1 1,0-1-1,0 0 0,0 0 1,0 0-1,0 0 0,3-1 1,4-1 19,0-1 1,0 0 0,0 0 0,-1-1 0,1 0-1,-1 0 1,14-10 0,-7 2-245,-1 0-1,-1-1 1,0 0 0,17-23 0,14-33-6318,-26 28-3210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8776,'0'0'5285,"0"-11"-3144,0-6-1397,0 0 1,1 0-1,5-24 1,-5 35-499,0-1 0,1 1 0,0-1 0,0 1 0,1 0 0,0-1 0,0 1 0,0 1 0,1-1 0,0 0 0,0 1 0,0 0 0,9-9 0,-12 14-233,-1-1 0,1 1-1,-1-1 1,1 1 0,0 0 0,-1-1-1,1 1 1,0-1 0,0 1 0,-1 0-1,1 0 1,0-1 0,0 1 0,0 0-1,-1 0 1,1 0 0,0 0 0,0 0-1,0 0 1,-1 0 0,1 0 0,0 0-1,0 1 1,0-1 0,-1 0 0,1 0-1,0 1 1,0-1 0,-1 0 0,1 1-1,0-1 1,-1 1 0,1-1 0,-1 1-1,1-1 1,0 1 0,-1 0 0,1-1-1,-1 1 1,1-1 0,-1 1 0,0 0-1,1 0 1,-1-1 0,0 1 0,1 0-1,-1 0 1,0-1 0,0 1 0,0 0-1,0 0 1,1 1 0,8 51 455,-9-44-373,6 54 117,-5-40-146,1 1-1,1 0 0,1-1 0,10 31 1,-13-52-64,-1 1 0,1-1-1,0 1 1,0-1 0,1 0 0,-1 0 0,0 1 0,1-1 0,-1 0 0,1 0 0,0 0 0,0-1 0,0 1-1,0 0 1,0-1 0,0 1 0,2 1 0,-2-3 0,0 1 0,0-1-1,0 0 1,-1 0 0,1 1 0,0-1-1,0 0 1,0 0 0,-1-1 0,1 1-1,0 0 1,0-1 0,0 1 0,-1-1 0,1 1-1,0-1 1,-1 0 0,3-1 0,3-3-79,0 0 1,0-1 0,0 0-1,-1 0 1,0 0 0,0-1-1,-1 0 1,6-8 0,8-15-2436,24-54 0,-13 3-5907,-19 40 1346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0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14 3171,'0'0'5899,"-10"-2"-5675,-9-2 44,0 1 1,0 1-1,-38 0 0,57 2-253,1 0-1,-1 0 1,0 0 0,0 0-1,0 0 1,0 0 0,0 0-1,0 0 1,1 1-1,-1-1 1,0 0 0,0 0-1,0 0 1,0 0 0,0 0-1,0 0 1,0 0 0,0 1-1,0-1 1,0 0-1,1 0 1,-1 0 0,0 0-1,0 0 1,0 1 0,0-1-1,0 0 1,0 0 0,0 0-1,0 0 1,0 0-1,0 1 1,0-1 0,0 0-1,0 0 1,-1 0 0,1 0-1,0 0 1,0 1 0,0-1-1,0 0 1,0 0-1,0 0 1,0 0 0,0 0-1,0 0 1,0 0 0,-1 1-1,1-1 1,0 0-1,0 0 1,0 0 0,0 0-1,0 0 1,0 0 0,-1 0-1,1 0 1,0 0 0,0 0-1,0 0 1,0 0-1,0 0 1,-1 0 0,1 0-1,0 0 1,11 7 7,20-1 235,-1-1 1,2-2-1,-1-1 0,54-3 1,10 0-120,198 17-10,274 0 668,-289-33 342,141-4-40,-252 22-884,200 26-1,-129 0 213,0-11-1,359-21 0,-246-3-226,-86 3-1924,-169-4-1847,-16-11-2727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28 7143,'0'0'8910,"-5"11"-7592,0 5-1011,0 1-1,0 0 0,2 0 1,-3 20-1,5-28-136,0 0-1,1 1 1,0-1-1,0 0 1,1 0-1,0 0 1,0 0-1,1 0 1,1 0-1,-1-1 1,7 14-1,-8-20-158,-1-1 0,1 0 0,0 1 0,-1-1 0,1 0 1,0 1-1,0-1 0,0 0 0,0 0 0,0 0 0,0 0 0,1 0 0,-1 0 0,0 0 0,0-1 0,1 1 0,-1 0 0,1-1 0,-1 1 1,0-1-1,1 1 0,-1-1 0,1 0 0,2 1 0,-2-2 23,0 1-1,0-1 1,0 0 0,0 0-1,0 1 1,-1-1 0,1 0-1,0-1 1,0 1 0,-1 0-1,1 0 1,-1-1 0,1 1 0,-1-1-1,2-2 1,4-5 287,-1 0 1,-1 0-1,0 0 0,0-1 1,5-17-1,-6 13 101,0 0-1,-1 0 1,0 0-1,-1-1 1,-1 1-1,-1-22 1,0 33-348,0 0 1,0 0-1,-1 0 0,1 0 1,-1 0-1,1 0 0,-1 0 1,0 0-1,0 0 0,-1 0 1,1 1-1,0-1 0,-1 0 1,0 1-1,0 0 0,1-1 1,-1 1-1,-1 0 0,1 0 1,0 0-1,0 0 0,-1 0 1,1 0-1,-1 1 0,0-1 1,1 1-1,-1 0 0,0 0 1,0 0-1,0 0 0,0 0 1,0 0-1,0 1 0,0 0 1,0-1-1,-4 1 0,4 1-82,-1 0 0,1 0-1,-1 0 1,1 0-1,-1 1 1,1-1-1,0 1 1,0 0-1,0 0 1,0 0-1,0 0 1,0 0-1,0 1 1,1-1-1,-1 1 1,1 0-1,-1 0 1,1 0-1,0 0 1,1 0-1,-1 0 1,-1 4-1,0-1-264,1 0 0,-1-1 0,1 1-1,1 0 1,-3 11 0,4-13-198,-1-1 0,1 0 0,0 1 0,0-1 0,1 1 0,-1-1 0,1 0 1,-1 1-1,1-1 0,2 5 0,6-1-4179,3-6-2146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4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11435,'0'0'11734,"1"12"-11121,-1 43-232,-6 57-1,0 75-153,6-186-250,0-1 0,0 0 1,0 0-1,-1 0 0,1 1 0,0-1 0,0 0 1,0 0-1,0 1 0,0-1 0,0 0 0,0 0 1,0 0-1,0 1 0,0-1 0,0 0 0,0 0 0,0 1 1,0-1-1,0 0 0,0 0 0,0 1 0,0-1 1,0 0-1,0 0 0,1 1 0,-1-1 0,0 0 0,0 0 1,0 0-1,0 1 0,0-1 0,1 0 0,-1 0 1,0 0-1,0 0 0,0 1 0,0-1 0,1 0 1,-1 0-1,0 0 0,0 0 0,1 0 0,-1 0 0,0 0 1,0 0-1,1 0 0,-1 0 0,0 0 0,0 0 1,1 1-1,-1-2 0,0 1 0,0 0 0,1 0 0,5-14-2105,-5-52-6317,-1 21 1548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 11787,'0'0'1810,"-7"8"58,1-1-1602,0 1-1,1 0 1,-1 0-1,1 1 1,1-1-1,0 1 1,0 0-1,1 0 1,0 0-1,0 1 1,1-1-1,0 1 1,1 0-1,0 12 1,1-21-250,0 0 0,0-1 0,0 1 0,0-1 0,0 1 0,0 0 0,1-1 0,-1 1 0,0-1 0,0 1 0,1-1-1,-1 1 1,0-1 0,1 1 0,-1-1 0,1 1 0,-1-1 0,0 1 0,1-1 0,-1 0 0,1 1 0,-1-1 0,1 0 0,0 1 0,-1-1 0,1 0 0,-1 0 0,1 1 0,-1-1 0,1 0 0,0 0 0,-1 0 0,1 0 0,-1 0 0,1 0 0,0 0 0,-1 0 0,1 0 0,-1 0 0,1 0 0,0 0 0,-1-1 0,1 1 0,-1 0 0,1 0 0,0-1 0,-1 1 0,1 0 0,-1-1 0,1 1 0,-1 0 0,0-1 0,1 0 0,29-21 1331,-23 13-1152,-2 0 0,1 0 1,-1 0-1,-1 0 0,0-1 1,0 0-1,-1 0 0,0 0 0,-1 0 1,0-1-1,1-15 0,-3 25-177,1 0-1,-1 1 1,0-1-1,0 0 1,0 1-1,0-1 1,0 0-1,0 1 1,0-1-1,0 0 0,-1 1 1,1-1-1,0 0 1,0 1-1,-1-1 1,1 0-1,0 1 1,0-1-1,-1 0 1,1 1-1,-1-1 1,1 1-1,-1-1 0,1 1 1,-1-1-1,1 1 1,-1-1-1,1 1 1,-1 0-1,1-1 1,-1 1-1,0 0 1,1-1-1,-1 1 1,0 0-1,1 0 0,-1 0 1,0 0-1,1-1 1,-1 1-1,0 0 1,1 0-1,-1 0 1,0 0-1,0 1 1,1-1-1,-1 0 1,0 0-1,1 0 0,-1 0 1,0 1-1,1-1 1,-1 0-1,1 1 1,-1-1-1,0 0 1,1 1-1,-1 0 1,-3 1 68,0 0 0,0 1 0,1 0 0,-1-1 0,1 1 0,0 0 0,0 0 0,-4 6 0,1 2-145,1 1 0,0 0 1,0 0-1,2 0 0,-1 1 0,1-1 1,1 1-1,1 0 0,-1-1 1,2 1-1,0 0 0,2 16 0,-2-27-110,0 0-1,1 0 1,-1 0-1,1 0 1,-1-1-1,1 1 1,-1 0-1,1 0 1,0 0-1,0-1 1,0 1-1,0-1 1,0 1-1,1-1 1,-1 1-1,0-1 1,1 1-1,-1-1 1,0 0-1,1 0 1,3 2-1,-3-2-476,1 0 0,0 0 0,0 0 0,0-1 0,0 1-1,0-1 1,0 1 0,0-1 0,0 0 0,0 0 0,0-1 0,0 1 0,5-2 0,22-8-6593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27 8232,'0'10'4148,"-2"49"53,-1 75 2814,3-134-7008,0 0 0,0 1 1,0-1-1,0 0 0,0 1 0,0-1 1,0 1-1,0-1 0,0 0 1,0 1-1,0-1 0,0 1 1,0-1-1,0 0 0,1 1 0,-1-1 1,0 0-1,0 1 0,0-1 1,1 0-1,-1 1 0,0-1 0,0 0 1,1 1-1,-1-1 0,0 0 1,1 0-1,-1 1 0,0-1 1,1 0-1,-1 0 0,0 0 0,1 1 1,-1-1-1,0 0 0,1 0 1,-1 0-1,1 0 0,14-10 145,8-21 154,-16 14-43,-2-1 1,1 1-1,-2-1 1,-1 0 0,0 1-1,-1-2 1,0-32-1,-2 51-240,0-1-1,0 0 1,0 0-1,0 0 0,0 0 1,0 1-1,0-1 1,0 0-1,0 0 1,0 0-1,0 0 0,-1 1 1,1-1-1,0 0 1,0 0-1,-1 0 0,1 1 1,-1-1-1,1 0 1,-1 1-1,1-1 1,-1 0-1,1 1 0,-1-1 1,0 0-1,1 1 1,-1-1-1,0 1 1,1-1-1,-1 1 0,0 0 1,0-1-1,1 1 1,-1 0-1,0-1 0,0 1 1,0 0-1,0 0 1,1 0-1,-1 0 1,0 0-1,0 0 0,0 0 1,0 0-1,1 0 1,-1 0-1,0 0 0,0 1 1,0-1-1,0 0 1,-1 1-1,-1 1-26,-1-1 0,0 1 0,1 0 0,-1 0 0,1 0 1,0 1-1,-1-1 0,1 1 0,-5 6 0,1 1-239,1 0-1,0 1 1,0-1 0,1 1 0,0 1-1,-4 14 1,-2 16-5537,7-28 2170,-2 6-9987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14382,'0'0'7068,"6"10"-6118,16 17-669,2-1-1,1-1 1,1-1 0,42 30 0,-53-42-47,-7-2-3899,-11-3-1842,-15-4 213,-5-2-4278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32 306 12075,'0'0'9449,"4"-2"-8877,-1 0-464,-1 0 1,0-1 0,1 1 0,-1-1 0,0 1-1,0-1 1,-1 0 0,1 0 0,0 0 0,-1 0-1,0 0 1,0 0 0,0 0 0,0 0 0,0-1-1,-1 1 1,1 0 0,-1-1 0,0 1 0,0 0-1,0-4 1,0-12 446,0 0-1,-5-30 1,-3 22-216,-2 0 0,-23-50 0,25 60-726,33 41 116,74 67-1034,-88-83 175,0 0 0,0-1-1,1 0 1,0 0 0,0-1-1,1-1 1,22 7 0,-5-8-6131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14894,'0'0'2691,"2"-9"-738,0 2-1551,0 0 0,0 1 0,1-1 0,-1 1-1,8-12 1,-8 16-336,-1-1 1,1 1-1,0 0 0,0 0 1,0 0-1,0 0 1,0 0-1,0 0 0,0 0 1,1 1-1,-1 0 0,1-1 1,-1 1-1,1 0 0,0 0 1,-1 0-1,1 0 0,0 1 1,0-1-1,0 1 0,4-1 1,-6 2-57,1-1-1,-1 0 1,0 1 0,1-1 0,-1 1-1,0-1 1,0 1 0,1 0-1,-1 0 1,0-1 0,0 1 0,0 0-1,0 0 1,0 0 0,0 0 0,0 0-1,0 0 1,-1 1 0,1-1 0,0 0-1,-1 0 1,1 0 0,-1 1 0,1-1-1,-1 0 1,1 1 0,-1-1 0,0 0-1,0 1 1,0-1 0,0 3 0,2 52 182,-2-44-157,-15 225 857,15-236-909,0-1 1,0 1-1,0-1 1,0 0-1,0 1 1,0-1 0,0 1-1,0-1 1,0 0-1,1 1 1,-1-1 0,0 0-1,0 1 1,0-1-1,1 0 1,-1 1 0,0-1-1,1 0 1,-1 0-1,0 1 1,0-1 0,1 0-1,-1 0 1,1 0-1,-1 1 1,0-1 0,1 0-1,-1 0 1,0 0-1,1 0 1,-1 0 0,1 0-1,-1 0 1,0 0-1,1 0 1,-1 0 0,1 0-1,-1 0 1,0 0-1,1 0 1,-1 0 0,0 0-1,1 0 1,-1 0-1,1-1 1,-1 1 0,0 0-1,1 0 1,-1 0-1,0-1 1,1 1 0,-1 0-1,0 0 1,0-1-1,1 1 1,-1 0-1,0-1 1,0 1 0,1-1-1,19-15-904,22-44-3112,15-34-6839,-46 72 7551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39 13933,'0'0'6945,"-3"10"-6523,0 1-376,1 1-1,1-1 1,0 1-1,1-1 1,0 1 0,0-1-1,1 1 1,1-1-1,0 1 1,0-1 0,2 0-1,5 17 1,15 21 323,-6-31 0,-17-18-353,0 0-1,-1 0 1,1 0 0,-1 0 0,1 0 0,0 0 0,-1 0-1,1 0 1,0 0 0,-1 0 0,1-1 0,-1 1 0,1 0-1,0 0 1,-1-1 0,1 1 0,-1 0 0,1-1-1,-1 1 1,1 0 0,-1-1 0,1 1 0,-1-1 0,0 1-1,1-1 1,-1 1 0,1-1 0,-1 1 0,0-1-1,0 1 1,1-1 0,-1 0 0,0 1 0,0-2 0,5-11 259,-1-1 0,-1 1 1,0-1-1,-1 0 0,-1 0 0,0 0 1,-1 0-1,0 0 0,-1 0 1,-1 0-1,0 1 0,-1-1 1,-9-25-1,-12 4 292,23 34-559,0-1 1,-1 1-1,1 0 1,0 0-1,0 0 1,-1 0-1,1 0 0,-1 0 1,1 0-1,-1 1 1,1-1-1,-1 0 1,1 1-1,-1-1 1,0 1-1,1 0 0,-1-1 1,0 1-1,1 0 1,-1 0-1,-3 0 1,4 1-46,1-1 0,-1 1 1,0-1-1,1 1 0,-1-1 1,0 1-1,1-1 1,-1 1-1,1 0 0,-1-1 1,1 1-1,-1 0 0,1 0 1,0-1-1,-1 1 0,1 0 1,0 0-1,-1-1 1,1 1-1,0 0 0,0 0 1,0 0-1,0 0 0,0 1 1,0 27-1067,0-20 591,1 3-797,-1-1-1,1 0 1,1 1 0,0-1-1,1 0 1,6 16-1,0-4-4631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2755,'0'0'12107,"1"52"-9288,-1-18-1282,0 3-672,0 9-449,0 0-191,0-4-33,0-5-64,2-7-32,-2-11-96,0-11 0,0-12-1377,0-15-289,-5-7-1633,-3-4-1249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80 14221,'0'0'2195,"-5"8"-658,0 3-1242,0 1 1,0-1-1,-5 19 1,10-28-270,-1 0 1,1 0 0,0 0 0,-1 0 0,1-1 0,0 1-1,0 0 1,0 0 0,0 0 0,0 0 0,1 0-1,-1 0 1,1-1 0,-1 1 0,1 0 0,1 3-1,-1-5 20,0 1 0,0 0-1,1 0 1,-1-1 0,0 1-1,1-1 1,-1 1-1,0-1 1,1 1 0,-1-1-1,0 0 1,1 0-1,-1 0 1,1 0 0,-1 0-1,1 0 1,-1 0 0,0 0-1,1 0 1,-1-1-1,1 1 1,-1 0 0,0-1-1,1 0 1,-1 1 0,0-1-1,2-1 1,1 0 103,1-1 1,-1 0-1,1-1 1,-1 1-1,0-1 1,0 1-1,-1-1 1,1-1-1,-1 1 0,0 0 1,0-1-1,0 0 1,3-9-1,0 2-57,-1-1 0,0 0 0,-1 0 0,3-19-1,-6 30-63,-1 0-1,1 0 1,-1 0-1,0-1 1,0 1-1,0 0 1,0 0-1,0 0 1,-1 0-1,1 0 0,-1 0 1,1 0-1,-3-4 1,3 5 0,-1 0 1,1 1 0,-1-1-1,1 1 1,-1-1 0,1 1-1,-1-1 1,1 1-1,-1 0 1,0-1 0,1 1-1,-1 0 1,0-1 0,1 1-1,-1 0 1,0 0-1,0 0 1,1-1 0,-1 1-1,0 0 1,1 0 0,-1 0-1,0 0 1,0 0-1,1 1 1,-2-1 0,-2 1 44,1 0 0,-1 1 1,1-1-1,0 1 1,0 0-1,0 0 0,0 0 1,0 1-1,0-1 1,0 1-1,1-1 0,-1 1 1,1 0-1,-3 3 1,-2 4-272,1 1 0,1-1 0,0 1 0,0 0 0,1 0 0,0 0 0,1 1 1,0-1-1,1 1 0,0 0 0,1 0 0,0 0 0,1 0 0,2 21 0,-2-33 3,1 1 0,-1-1 0,0 1 0,0 0-1,1-1 1,-1 1 0,1-1 0,-1 1-1,0-1 1,1 1 0,-1-1 0,1 1-1,-1-1 1,1 1 0,-1-1 0,1 0 0,0 1-1,-1-1 1,1 0 0,-1 1 0,1-1-1,0 0 1,-1 0 0,1 0 0,0 0-1,-1 1 1,1-1 0,0 0 0,-1 0 0,1 0-1,0 0 1,-1-1 0,1 1 0,1 0-1,17 0-6167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2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9385,'-29'21'41,"-33"30"177,58-47-180,0-1-1,0 1 1,1 1-1,-1-1 1,1 0 0,0 1-1,1 0 1,-1 0-1,1 0 1,0 0-1,-3 8 1,5-10-23,0-1 0,0 1 0,0 0 0,0 0 0,0 0 0,0-1 0,1 1 0,-1 0 0,1 0 0,0-1 0,0 1 0,0-1 0,0 1 0,0-1 1,1 1-1,-1-1 0,1 1 0,0-1 0,-1 0 0,1 0 0,0 0 0,0 0 0,0 0 0,1-1 0,-1 1 0,0 0 0,1-1 0,2 2 0,8 3 36,1 1 0,0-1 0,29 7 0,24 4 173,1-4 0,84 7 0,145-4 1,-145-10-203,1400 1 1894,23-68-1419,-1405 62-478,211-3-909,-282-6-1314,-22-6-1998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52 12876,'2'8'2536,"4"15"-1340,-2-5-585,0-1 0,2 0 1,0 0-1,0 0 0,17 28 0,-23-45-574,0 1-1,1-1 0,-1 1 1,0-1-1,1 1 0,-1-1 1,0 1-1,1-1 0,-1 1 1,1-1-1,-1 0 0,1 1 1,-1-1-1,1 0 0,-1 1 1,1-1-1,-1 0 0,1 0 1,-1 1-1,1-1 0,0 0 1,-1 0-1,1 0 0,-1 0 1,1 0-1,-1 0 0,1 0 1,0 0-1,-1 0 0,1 0 1,-1 0-1,1 0 0,0-1 1,-1 1-1,1 0 0,13-21 1418,1-30 466,-12 30-1412,0 0 1,-2 0-1,-1-36 1,0 55-470,0 1 1,0 0-1,0 0 0,0 0 1,-1-1-1,1 1 0,0 0 1,-1 0-1,1 0 1,-1 0-1,1 0 0,-1 0 1,0 0-1,1 0 0,-1 0 1,0 0-1,0 0 1,0 0-1,0 0 0,0 0 1,0 1-1,0-1 0,0 0 1,0 1-1,0-1 0,0 1 1,0-1-1,0 1 1,0 0-1,-1-1 0,1 1 1,0 0-1,0 0 0,0 0 1,-1 0-1,1 0 1,0 0-1,0 0 0,0 0 1,-1 0-1,1 0 0,0 1 1,0-1-1,-2 1 1,-2 1-22,0-1 1,1 1-1,-1 0 1,1 0-1,0 0 1,-1 1-1,1-1 1,0 1-1,0 0 1,-3 4-1,3-3-149,0 2-1,1-1 1,-1 0 0,1 1 0,0-1-1,1 1 1,-1 0 0,-2 12-1,-1 27-7670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8:5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6951,'105'-27'554,"1"4"0,1 5 0,0 4 0,126 2 0,2733 9-163,-1503 5 1316,-867-3-966,1737 32-275,-1974-14-468,1572 53 169,690-36 1654,-1364-30-1779,-935-19-57,48 0-525,-352 15 183,38 2-759,-23 9-3908,-28-7-2754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9641,'15'7'5099,"15"19"-2525,-11-10-1305,79 49 697,-59-41-2166,0 2 0,55 49 1,-81-60-428,-11-7-929,-8-5-3660,-10-3 1569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57 344 10186,'0'0'7228,"9"1"-6363,-4 0-757,-1 0 1,1-1-1,-1 0 1,0 0 0,1 0-1,-1 0 1,1-1-1,-1 0 1,6-1 0,-8 1-20,0 0 1,1 0 0,-1 0 0,0-1-1,0 1 1,0-1 0,0 1 0,-1-1 0,1 0-1,0 1 1,-1-1 0,1 0 0,-1 0-1,0 0 1,1 0 0,-1-1 0,0 1-1,0 0 1,0 0 0,-1-1 0,1 1-1,-1-1 1,1-2 0,1-7 148,-1 1 0,-1-1 0,0 1-1,0-1 1,-1 1 0,-1-1 0,0 1 0,0 0 0,-1 0-1,-1 0 1,0 0 0,-5-11 0,6 16-206,0 1 0,0-1 1,0 1-1,0 0 0,-1 0 0,0 0 0,0 0 1,0 1-1,-1 0 0,1 0 0,-1 0 0,0 0 1,0 1-1,-1-1 0,1 1 0,-1 1 0,1-1 1,-1 1-1,0 0 0,0 0 0,0 1 0,0 0 1,0 0-1,-8 0 0,54 23-326,-34-19 158,1 0 0,0-1 0,0 0-1,0 0 1,0-1 0,0 0 0,0 0 0,0 0-1,0-1 1,0 0 0,1-1 0,-1 1-1,0-1 1,0-1 0,10-2 0,-9 0-715,-1 1 0,1-1 0,-1 0 0,0 0 0,0-1 0,-1 0 0,1 0 0,7-9 0,17-19-7098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9897,'0'0'10090,"9"6"-9273,-5-4-750,0 2 1,0-1 0,0 0 0,0 1-1,0 0 1,-1 0 0,1 0-1,-1 0 1,0 0 0,0 1 0,-1-1-1,1 1 1,-1 0 0,0 0-1,-1 0 1,1 0 0,-1 0 0,1 8-1,-1-10-53,9 36 133,-10-39-143,0 1-1,0-1 1,0 0 0,0 1 0,1-1 0,-1 0-1,0 1 1,0-1 0,0 0 0,0 0 0,1 1-1,-1-1 1,0 0 0,0 0 0,1 0 0,-1 1-1,0-1 1,0 0 0,1 0 0,-1 0 0,0 0-1,0 0 1,1 1 0,-1-1 0,0 0 0,1 0-1,-1 0 1,0 0 0,1 0 0,-1 0 0,0 0-1,1 0 1,-1 0 0,12-17 213,-7 4-129,13-27 151,-17 38-231,0 1-1,0-1 0,0 0 0,1 1 1,-1-1-1,1 1 0,-1 0 0,1-1 0,-1 1 1,1 0-1,0 0 0,-1 0 0,1 0 1,0 0-1,0 0 0,0 0 0,0 1 1,2-1-1,-3 1-1,1 0 1,-1 0-1,0 0 0,1 1 1,-1-1-1,0 1 1,1-1-1,-1 1 0,0-1 1,0 1-1,0 0 1,0 0-1,0-1 0,0 1 1,0 0-1,0 0 1,0 0-1,0 0 0,0 0 1,0 0-1,0 0 1,-1 1-1,1-1 0,-1 0 1,1 0-1,-1 1 1,1-1-1,-1 0 0,0 1 1,1 0-1,9 46 314,-10-46-299,2 11 127,0 0-1,-1 1 1,-1-1 0,0 1-1,-1-1 1,0 0 0,-4 15-1,4-24-66,0 0 0,0-1-1,-1 1 1,0-1-1,0 0 1,0 1-1,0-1 1,0 0-1,0 0 1,-1 0 0,1 0-1,-1-1 1,0 1-1,0-1 1,0 0-1,0 0 1,-1 0-1,1 0 1,0 0 0,-1-1-1,1 1 1,-1-1-1,0 0 1,1 0-1,-1 0 1,0-1-1,0 1 1,1-1 0,-7 0-1,7 0-189,-1 1 1,1-1-1,0 0 0,-1 0 1,1-1-1,-1 1 0,1-1 1,0 0-1,0 0 0,-1 0 0,1 0 1,0 0-1,0-1 0,0 1 1,0-1-1,0 0 0,1 0 1,-4-2-1,3-1-859,0 1-1,0-1 1,0 1 0,0-1 0,1 0-1,0 0 1,0 0 0,1-1 0,-1 1-1,-1-10 1,-2-17-6084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2 214 10282,'0'0'7431,"-1"-52"-4549,11 37-1024,5-3-609,8 2-352,4-1-352,2-1-321,1-2-224,0 1-1153,-5 1-2851,-5-3-6758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9353,'0'0'2829,"10"-3"-2647,22-3 76,1 1 1,46-2 0,-39 5 130,0-2 0,47-11 0,44-22 385,-49 12-439,2 4 0,0 3 0,144-11 0,-177 27-49,0 3 1,-1 1-1,1 3 1,-1 2-1,57 15 1,-38-3-124,0-3 1,1-4-1,0-2 0,94 0 1,53-15 1350,65 1-297,-209 7-1093,135 23-1,-87-2-76,-14 0 65,1-5 1,193 9 0,-209-28 287,0 5 1,107 20-1,-183-22-679,5 1 529,-1-1 1,1 0-1,32-1 1,-49-2-329,0 0 0,0-1 0,0 0 0,0 1 1,1-2-1,-1 1 0,-1 0 0,1-1 0,0 0 0,4-2 0,-6 3-115,0-1-1,-1 1 0,1-1 1,-1 1-1,1-1 0,-1 0 0,0 1 1,1-1-1,-1 0 0,0 0 1,0 0-1,0 0 0,-1 0 1,1 0-1,0 0 0,-1 0 0,1 0 1,-1 0-1,0-1 0,0-2 1,0-14-4970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12460,'0'0'6203,"1"13"-5093,1 103 587,-16 134 0,9-188-1621,6-60-108,-1 0-1,0-1 0,0 1 1,0-1-1,-1 1 1,1-1-1,0 1 0,0 0 1,-1-1-1,1 1 1,-1-1-1,0 0 0,1 1 1,-1-1-1,-1 2 1,-8-16-2894,-6-49-4778,14 57 6780,-9-44-6016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75 10154,'0'0'4751,"-9"0"-3769,-43-2 2173,51 4-3047,1-1 0,-1 0 0,0 1 0,1-1 0,-1 0-1,1 1 1,0-1 0,-1 0 0,1 1 0,0-1 0,0 1 0,0-1 0,0 1 0,0-1 0,0 1-1,0-1 1,0 0 0,1 1 0,-1-1 0,1 1 0,-1-1 0,1 0 0,-1 1 0,1-1 0,0 0-1,-1 0 1,1 1 0,0-1 0,0 0 0,0 0 0,0 0 0,2 2 0,0-4-60,0 1-1,-1 0 1,1-1 0,0 1 0,-1-1 0,1 0 0,-1 0 0,1 0-1,-1 0 1,1-1 0,-1 1 0,0 0 0,1-1 0,-1 0 0,0 0-1,0 1 1,0-1 0,-1 0 0,1 0 0,0-1 0,-1 1 0,1 0-1,1-4 1,-1 3-5,0 0-1,-1 0 1,1-1-1,-1 1 0,1 0 1,-1-1-1,0 1 0,-1-1 1,1 1-1,0-1 1,-1 1-1,0-1 0,0 1 1,0-1-1,0 0 0,-1 1 1,1-1-1,-2-3 1,1 6-5,0 0 1,1 0 0,-1 0 0,0 0 0,-1 0 0,1 0 0,0 1-1,0-1 1,0 0 0,0 1 0,-1-1 0,1 0 0,0 1 0,0 0 0,-1-1-1,1 1 1,0 0 0,-1 0 0,1-1 0,-1 1 0,1 0 0,0 0-1,-1 1 1,1-1 0,0 0 0,-1 0 0,-2 1 0,-34 13 68,33-10-136,0-1-1,1 1 1,-1 0-1,1 0 0,0 0 1,0 1-1,0 0 1,1-1-1,0 1 1,0 0-1,0 1 0,0-1 1,1 1-1,0-1 1,0 1-1,0 0 0,1-1 1,0 1-1,0 0 1,0 0-1,1 0 1,0 0-1,1 8 0,-1-13-120,1 0-1,-1 0 1,1 0-1,-1 0 0,1 0 1,-1 0-1,1 0 1,0 0-1,-1 0 0,1 0 1,0-1-1,0 1 1,0 0-1,0 0 0,0-1 1,-1 1-1,1-1 1,0 1-1,1-1 0,-1 1 1,0-1-1,0 1 1,0-1-1,0 0 0,0 0 1,0 0-1,2 0 1,34 0-4967,-31 0 3784,23-3-3530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5:5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10314,'0'0'3934,"2"9"-1083,-1-5-2647,2 8 508,0-2 0,0 1 0,1 0 1,9 18-1,-11-26-645,-1 0-1,1 0 1,1 0 0,-1 0-1,0 0 1,1-1 0,-1 1-1,1-1 1,0 1 0,0-1-1,0 0 1,0 0 0,0 0-1,1-1 1,-1 1-1,0-1 1,1 0 0,-1 0-1,1 0 1,-1 0 0,8 0-1,-9 0 75,1-1 0,-1 0 0,1 0 0,-1 0 0,1-1 0,-1 1-1,0 0 1,1-1 0,-1 1 0,1-1 0,-1 0 0,0 0 0,0 0-1,0 0 1,0 0 0,1-1 0,-1 1 0,-1-1 0,1 1-1,0-1 1,2-3 0,-2 3 12,-1-1 1,0 1-1,0-1 0,0 0 1,0 0-1,0 1 0,0-1 0,-1 0 1,0 0-1,1 0 0,-1 0 1,0 0-1,0 1 0,-1-1 0,1 0 1,-1 0-1,1 0 0,-3-5 0,2 4-144,-1 0 0,0 1-1,-1-1 1,1 0 0,-1 1-1,1 0 1,-1-1 0,0 1-1,0 0 1,-1 0 0,1 1-1,-1-1 1,1 1 0,-1 0-1,0 0 1,0 0 0,0 0-1,0 0 1,0 1 0,0 0-1,0 0 1,0 0-1,-1 0 1,1 1 0,0 0-1,0-1 1,-1 2 0,-4-1-1,7 1-288,1 0-1,-1 0 0,0 0 0,1 0 0,-1 1 1,0-1-1,1 0 0,0 1 0,-1-1 1,1 1-1,0-1 0,0 1 0,-1-1 0,1 1 1,0 0-1,1 0 0,-1 0 0,0-1 1,1 1-1,-1 0 0,1 0 0,-1 0 0,1 0 1,0 2-1,0-3 40,-4 14-6613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2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12492,'13'2'-902,"565"46"1096,19-45 29,-441-4-261,1867-81-10,-1899 70 72,1634-111 101,-436 41 350,-1216 70-233,953-76 926,-524 99-1065,-196 0-222,-83-18-1905,-137-12-1051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0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0 807 5349,'249'-56'3380,"131"8"-2478,-162 24-353,2263-238-180,474 66 600,-2591 176-983,371-25 348,1181-47-139,676 37-217,-412 47 375,-985 80-321,-1097-64-21,-31-4 18,120 24 0,-186-28-36,1 1-1,0-1 0,-1 0 1,1 0-1,-1 1 1,1-1-1,-1 1 1,1-1-1,-1 1 1,1 0-1,-1 0 0,0 0 1,0-1-1,1 1 1,-1 0-1,0 1 1,0-1-1,0 0 0,0 0 1,0 0-1,0 1 1,0-1-1,1 3 1,-2-4-52,0 0 1,0 0-1,0 1 1,-1-1 0,1 0-1,0 0 1,0 1-1,0-1 1,0 0-1,0 0 1,-1 1 0,1-1-1,0 0 1,0 0-1,0 0 1,-1 1-1,1-1 1,0 0 0,0 0-1,-1 0 1,1 0-1,0 0 1,0 0 0,-1 0-1,1 1 1,0-1-1,-1 0 1,1 0-1,0 0 1,0 0 0,-1 0-1,1 0 1,0 0-1,-1 0 1,1 0-1,0 0 1,0-1 0,-1 1-1,1 0 1,0 0-1,0 0 1,-1 0 0,1 0-1,0 0 1,0-1-1,-1 1 1,1 0-1,0 0 1,0 0 0,0 0-1,-1-1 1,1 1-1,-21-11-7014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0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1465 57 5637,'-15'3'2664,"-28"5"-2166,0-3-1,-1-1 1,1-2-1,-51-5 1,71 1-493,0 1 1,0 1-1,0 1 0,-43 7 0,-87 31 320,113-27 115,0-1 0,-1-2 0,0-2 0,-59 2 1,-30-18 287,95 4-581,1 2 1,-1 2 0,-53 4-1,67 2-109,-1 1-1,1 1 0,1 1 1,-1 0-1,1 2 0,1 0 1,-31 22-1,43-26-28,-1 0 0,1 1 0,1-1 0,-1 1 1,1 0-1,1 1 0,-1-1 0,1 1 0,0 1 0,1-1 0,0 0 0,0 1 0,1 0 0,-4 16 0,4-6 8,0 0 1,1 0-1,1 0 0,1 0 0,0 0 0,5 26 0,-4-35-18,1 1-1,1-1 0,-1 1 0,2-1 0,0 0 0,0 0 0,0-1 0,2 1 1,-1-1-1,1 0 0,0 0 0,9 8 0,-5-6-5,2-1 0,-1 0 1,1-1-1,0 0 0,1-1 0,0 0 0,25 10 1,1-4-9,0-2 1,1-2-1,1-1 1,-1-2-1,60 2 1,411-4 115,-153-6-37,447 3 126,-397-4-129,-72 20-69,0 1 48,-239-20-29,166-23-1,-210 15 83,0-3 0,-2-2 0,1-2 0,83-39 0,-61 18 307,96-61 0,-152 86-365,1-2 1,-1 1-1,-1-2 1,-1-1-1,0 0 1,-1-1 0,-1 0-1,0-1 1,-2-1-1,14-24 1,-22 34-21,-1 0 1,1 0 0,-1-1-1,-1 1 1,0-1-1,0 0 1,-1 1 0,0-1-1,-1 0 1,0 0 0,-1 0-1,-2-15 1,1 18-3,0 0-1,0 0 1,0 1-1,-1-1 1,0 1 0,0 0-1,-1 0 1,0 0-1,0 0 1,0 1 0,-1-1-1,1 1 1,-1 0 0,-1 1-1,1-1 1,-1 1-1,1 0 1,-7-3 0,-16-7 41,1 2 1,-1 1-1,-1 1 1,-46-9-1,-125-13-23,136 23 7,-68-6-12,-2 6-1,1 6 0,-179 18 1,180 5-937,78-11-2600,-81 4 0,85-13-1491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0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2358 9801,'-26'-1'853,"1"-1"-1,-30-6 0,73 4-1040,0-1-1,27-10 0,-20 6 109,229-82 105,338-98 52,97 50-71,-26 5-39,-345 61 45,912-178 323,-771 185 449,771-125-52,-885 127-721,1346-214 69,-728 151-59,180-21 22,-181 52-18,-66 8-50,1507-172 89,-2068 220 625,354-21 1382,-671 61-2107,-8 1-398,1-1-1,0 0 1,0-1 0,-1-1-1,15-2 1,-5-8-4264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49 446 3716,'0'0'6096,"-5"10"-3806,-3 2-1682,-14 23 478,8-7 3450,40-64-2468,-9 13-1632,35-51 219,-4-2 0,-3-3 1,59-141-1,-97 197-73,-10 24 633,-15 34-428,-6 23-692,-25 91 0,42-121-111,0 1 0,3 0 1,0 0-1,2 1 0,2 41 1,-1-69-20,1 0 1,0 0 0,0 0-1,1 0 1,-1 0 0,0 0-1,1 0 1,-1 0-1,1-1 1,0 1 0,-1 0-1,1 0 1,0-1 0,0 1-1,0 0 1,0-1 0,1 1-1,-1-1 1,0 1 0,1-1-1,-1 0 1,1 1-1,2 1 1,-2-3-57,1 1 0,-1-1 0,1 1 0,-1-1-1,1 0 1,-1 0 0,1 0 0,-1 0 0,0-1 0,1 1 0,-1-1-1,1 1 1,-1-1 0,0 0 0,0 0 0,3-1 0,8-5-577,-1 0 1,0-1-1,-1 0 0,1-1 1,11-12-1,0-3-2147,0-1 0,26-38 0,-8-2-2603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75 7207,'0'0'8002,"-3"12"-6470,1-4-1394,-9 30 712,2 1 0,1 0 0,2 0 0,-1 49 0,7-87-830,0 0 0,0 0 0,0 0 0,1 0 0,-1 0 0,0 0-1,0-1 1,0 1 0,1 0 0,-1 0 0,0 0 0,1 0 0,-1-1 0,1 1-1,-1 0 1,1 0 0,-1-1 0,1 1 0,-1 0 0,1-1 0,0 1-1,-1 0 1,1-1 0,0 1 0,0-1 0,-1 1 0,1-1 0,0 0 0,0 1-1,0-1 1,0 0 0,0 1 0,-1-1 0,1 0 0,0 0 0,0 0 0,0 0-1,0 0 1,0 0 0,0 0 0,0 0 0,0 0 0,-1-1 0,1 1-1,1-1 1,3 0 110,-1 0 0,0-1 0,1 0-1,-1 0 1,0 0 0,0 0 0,-1-1 0,5-3-1,4-4 184,-1 0 1,0-1-1,-1-1 0,0 0 0,-1 0 0,0-1 1,-1 0-1,0 0 0,-1-1 0,-1 0 0,0 0 1,-1-1-1,-1 1 0,0-1 0,-1 0 0,0 0 0,0-30 1,-3 41-326,-1 1 0,0-1 1,0 1-1,0 0 0,0-1 0,0 1 1,-1 0-1,0 0 0,1 0 1,-1 0-1,0 0 0,-1 0 1,1 1-1,0-1 0,-1 1 1,1 0-1,-1-1 0,0 1 1,0 0-1,0 1 0,0-1 0,0 0 1,0 1-1,0 0 0,-1-1 1,1 1-1,0 1 0,-1-1 1,1 0-1,-1 1 0,1 0 1,-1 0-1,1 0 0,-1 0 1,1 0-1,-1 1 0,1-1 0,0 1 1,-1 0-1,1 0 0,0 1 1,-1-1-1,1 0 0,0 1 1,0 0-1,0 0 0,0 0 1,1 0-1,-1 0 0,1 1 0,-1-1 1,1 1-1,0 0 0,0-1 1,0 1-1,0 0 0,-2 6 1,3-8-244,0 1 0,0 0 1,0 0-1,1 0 0,-1 0 1,1 0-1,-1 0 0,1 0 1,0 0-1,0 0 0,-1 0 1,2 0-1,-1 0 0,0 0 1,0 0-1,1 0 0,-1 0 1,2 3-1,-1-3-285,1-1-1,-1 0 0,1 0 1,-1 0-1,1 0 1,0 0-1,-1 0 0,1-1 1,0 1-1,-1-1 0,1 1 1,0-1-1,0 1 1,0-1-1,-1 0 0,1 0 1,0 0-1,0 0 1,0 0-1,3-1 0,23-1-7915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68 16816,'0'0'1548,"-6"11"-235,-1 4-886,1-1 0,0 1 0,-6 26 0,10-35-352,1 1 1,0 0-1,0 0 0,0 0 0,1-1 0,0 1 0,0 0 0,1 0 1,0 0-1,0 0 0,0-1 0,1 1 0,4 9 0,-5-14-70,0 0 0,0 0 0,0 0 0,0 0 0,1-1-1,-1 1 1,0 0 0,1-1 0,0 1 0,-1-1 0,1 1 0,0-1 0,0 0-1,0 0 1,-1 0 0,1 0 0,0 0 0,1 0 0,-1 0 0,0-1 0,0 1-1,0-1 1,0 1 0,1-1 0,-1 0 0,0 0 0,0 0 0,0 0 0,1 0-1,-1-1 1,0 1 0,0-1 0,0 1 0,0-1 0,0 0 0,0 0 0,0 0-1,3-2 1,3-1 37,0-1 0,0 0-1,-1-1 1,1 0-1,-1 0 1,-1 0 0,10-12-1,-2-1-369,0-1 0,-2 0 0,-1-1 0,11-25 0,13-45-6167,-34 88 6121,8-11-146,-4 27 5290,-3 15 649,-2-15-6132,0-13 453,-4 55 1325,-3 0 1,-2-1-1,-2 0 0,-32 91 0,6-22-572,36-119-492,-11 36-31,3 0 0,1 0 0,1 1 0,0 43 0,14-90-1257,-2-8 261,0 0 0,0 0 1,-2 0-1,1 0 0,0-16 0,-1 13-469,6-44-4964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47 189 16816,'0'0'4746,"10"-8"-4458,-3 3-166,0 0 0,0-1 0,-1 0 0,0 0 0,0-1 0,-1 1 0,1-1 0,-1 0-1,-1-1 1,0 1 0,0-1 0,0 0 0,-1 0 0,0 0 0,0 0 0,-1-1 0,0 1 0,1-14 0,-3 20-43,0 1 0,0 0 0,0 0 1,0-1-1,0 1 0,0 0 0,0 0 0,0-1 0,-1 1 0,1 0 1,0 0-1,-1 0 0,1-1 0,-1 1 0,1 0 0,-1 0 1,0 0-1,1 0 0,-1 0 0,0 0 0,0 0 0,0 0 1,0 1-1,0-1 0,0 0 0,0 0 0,-1 0 0,0 1-36,1 0 0,-1 0-1,1 0 1,-1 0 0,1 0-1,-1 1 1,1-1 0,0 1-1,-1-1 1,1 1 0,0-1-1,-1 1 1,1 0 0,0 0-1,0 0 1,-1-1 0,1 1-1,0 0 1,0 1 0,0-1-1,0 0 1,0 0 0,0 0-1,0 3 1,-12 14-9,1 1 0,0 1 0,2 0 1,1 1-1,0 0 0,1 0 0,2 0 0,0 1 0,-4 34 1,10-56-75,-1 1 1,1 0 0,0 0-1,0 0 1,0 0-1,0 0 1,-1 0 0,1-1-1,1 1 1,-1 0 0,0 0-1,0 0 1,0 0 0,0 0-1,1 0 1,-1 0 0,0-1-1,1 1 1,-1 0-1,0 0 1,1 0 0,-1-1-1,1 1 1,0 0 0,-1-1-1,1 1 1,-1 0 0,1-1-1,0 1 1,0-1-1,-1 1 1,1-1 0,0 1-1,0-1 1,0 0 0,-1 1-1,1-1 1,0 0 0,0 0-1,0 1 1,0-1 0,0 0-1,0 0 1,-1 0-1,1 0 1,0 0 0,0 0-1,0 0 1,0-1 0,0 1-1,0 0 1,0 0 0,-1-1-1,1 1 1,0-1-1,0 1 1,0 0 0,-1-1-1,2-1 1,6-1-583,-1-1-1,0-1 1,-1 0-1,1 0 1,7-7-1,16-23-4528,0-3-3161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76 124 8776,'0'0'11675,"-7"12"-11445,-1 1-156,0-3 166,0 1 0,1 0-1,1 0 1,0 1 0,0 0 0,1 0-1,1 1 1,0-1 0,-3 20 0,7-31-236,1-1 0,-1 1 0,0-1-1,0 0 1,1 1 0,-1-1 0,0 0 0,1 1 0,-1-1 0,0 0 0,1 1 0,-1-1 0,1 0 0,-1 0 0,0 1 0,1-1 0,-1 0 0,1 0 0,-1 0 0,1 0 0,-1 0 0,1 0 0,-1 1 0,1-1 0,-1 0 0,1 0 0,-1 0 0,1-1 0,-1 1 0,0 0 0,1 0 0,-1 0 0,1 0 0,-1 0 0,1 0 0,-1-1 0,1 1 0,-1 0 0,0 0 0,1-1 0,22-9 196,38-37 412,3-2-378,-58 45-207,-1 1-1,0 0 0,1 0 1,-1 1-1,1 0 1,0 0-1,0 0 0,0 1 1,0 0-1,7-1 1,-12 2-26,-1 0-1,1 0 1,0 0 0,-1 0 0,1 0 0,-1 1 0,1-1-1,0 0 1,-1 0 0,1 1 0,-1-1 0,1 0 0,-1 1 0,1-1-1,-1 1 1,1-1 0,-1 0 0,1 1 0,-1-1 0,1 1-1,-1-1 1,0 1 0,1-1 0,-1 1 0,0 0 0,0-1 0,1 1-1,-1-1 1,0 2 0,3 28 200,-13 25 69,16-64 2333,4-11-2442,2 0-1,0 1 1,1 0-1,25-27 1,-37 45-175,-1 1 1,0 0-1,0-1 1,1 1-1,-1 0 1,0 0-1,1 0 0,-1-1 1,1 1-1,-1 0 1,0 0-1,1 0 0,-1 0 1,0-1-1,1 1 1,-1 0-1,1 0 1,-1 0-1,0 0 0,1 0 1,-1 0-1,1 0 1,-1 0-1,0 0 0,1 0 1,-1 1-1,1-1 1,-1 0-1,0 0 0,1 0 1,-1 0-1,0 1 1,1-1-1,-1 0 1,0 0-1,1 1 0,-1-1 1,1 1-1,7 17-19,-7-16 2,-1 0-1,1 0 1,-1 0 0,1-1 0,0 1 0,-1 0 0,1-1 0,0 1 0,0-1-1,0 1 1,1-1 0,-1 1 0,0-1 0,3 3 0,-1-4 6,-1 1 1,1 0-1,0-1 1,0 1-1,0-1 1,-1 0 0,1 0-1,0 0 1,0 0-1,0-1 1,0 1-1,-1-1 1,1 0-1,0 1 1,-1-1 0,1 0-1,0-1 1,-1 1-1,1 0 1,-1-1-1,0 0 1,3-1-1,6-6-88,0-1 0,-1 1 0,10-13 0,-11 12 92,45-52 177,-32 36 3,-19 21-69,-6 7 2,-48 58 572,47-55-654,0 1-1,0-1 0,1 1 1,0 0-1,0 0 0,1 0 1,0 1-1,0-1 0,-2 13 1,4-19-57,0 0 0,0 1 0,0-1 0,0 0 0,0 1 1,0-1-1,0 1 0,0-1 0,0 0 0,0 1 0,0-1 1,0 0-1,0 1 0,0-1 0,0 0 0,0 1 0,1-1 1,-1 1-1,0-1 0,0 0 0,0 0 0,1 1 0,-1-1 1,0 0-1,0 1 0,1-1 0,-1 0 0,0 0 0,1 0 1,-1 1-1,0-1 0,1 0 0,-1 0 0,0 0 0,1 0 1,-1 1-1,1-1 0,-1 0 0,1 0 0,19-5-1932,17-16-2518,-7-2-804,2-2-2290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12139,'0'0'7335,"-9"0"-4756,1 1-2127,0 0-1,0 1 1,1 0 0,-1 0 0,1 0 0,-1 1-1,-9 5 1,15-6-415,-1-1 1,0 0-1,1 1 0,-1-1 0,1 1 0,-1 0 0,1 0 1,0 0-1,0 0 0,0 0 0,0 1 0,0-1 0,1 0 1,-1 1-1,1 0 0,-1-1 0,1 1 0,0 0 0,0-1 1,0 1-1,1 0 0,-1 0 0,0 0 0,1 0 0,0 0 1,0 0-1,0 4 0,1-6-39,-1 0-1,1 0 1,-1-1 0,1 1 0,-1 0 0,1 0-1,0-1 1,-1 1 0,1 0 0,0-1 0,0 1-1,0 0 1,0-1 0,-1 1 0,1-1-1,0 0 1,0 1 0,0-1 0,0 0 0,0 1-1,0-1 1,0 0 0,0 0 0,2 0-1,30 2 36,-28-2-21,9 0-187,0 1 0,-1 0 0,1 1 0,18 5 0,-30-7 161,-1 0 1,1 1-1,-1-1 0,0 1 0,1 0 0,-1-1 0,0 1 0,1 0 0,-1 0 0,0 0 0,0 0 0,0 0 0,0 0 0,0 0 1,0 0-1,0 0 0,0 0 0,0 1 0,0-1 0,-1 0 0,2 2 0,-3-1 53,1 0 1,0 0-1,0 1 0,-1-1 0,1 0 0,-1 0 1,1 0-1,-1 0 0,0 0 0,0-1 0,0 1 1,0 0-1,0 0 0,0 0 0,-1-1 0,1 1 1,-1-1-1,1 1 0,-1-1 0,-2 2 1,-15 15 645,-1-1 1,-33 22-1,44-33-754,-1 0 0,0-1 0,-1 0 0,1 0 0,-1-1 0,0 0 1,0-1-1,-15 2 0,11-6-3557,8-7-2491,2-10-8617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9161,'0'0'6667,"1"-10"-4467,0 1-2011,1 1 0,0-1 0,0 1 1,1 0-1,0 0 0,1 0 0,0 0 0,0 1 1,1-1-1,-1 1 0,2 0 0,-1 1 1,1-1-1,0 1 0,0 0 0,1 0 0,12-8 1,-15 11-129,0 1 1,0 0 0,0-1 0,1 1 0,-1 1-1,0-1 1,1 1 0,5-2 0,-9 3-57,0 0 0,0 0 0,0 0 0,0 0 0,0 0 0,0 1 0,0-1 0,0 0 0,0 0 0,0 1 0,0-1 1,0 1-1,-1-1 0,1 1 0,0-1 0,0 1 0,0-1 0,-1 1 0,1 0 0,0-1 0,-1 1 0,1 0 0,0 0 0,-1-1 0,1 1 0,-1 0 0,1 0 1,-1 0-1,0 0 0,1 0 0,-1 0 0,0 0 0,0 0 0,0 0 0,1 0 0,-1 0 0,0-1 0,0 1 0,0 0 0,-1 0 0,1 2 0,-1 19 192,-2 0 1,0 0-1,-1 0 0,-1-1 0,-13 34 0,9-32-136,2 1 1,1-1-1,1 1 0,-3 37 1,8-59-52,-1-1 1,1 1 0,0 0-1,0-1 1,0 1 0,0-1-1,0 1 1,0 0 0,1-1-1,-1 1 1,1 0 0,-1-1-1,1 1 1,-1-1-1,1 1 1,0-1 0,0 1-1,0-1 1,0 0 0,0 1-1,0-1 1,0 0 0,0 0-1,0 0 1,1 0 0,1 2-1,-1-3 25,1 1-1,-1-1 1,1 0-1,-1 0 0,1 1 1,0-2-1,-1 1 1,1 0-1,-1 0 1,1-1-1,-1 0 1,0 1-1,1-1 1,-1 0-1,3-1 1,10-6 162,-1 0 0,0-1 1,0 0-1,14-13 0,-2 1-120,-2-2-1,0 0 0,-2-2 0,0 0 0,-2-1 0,0-2 0,23-44 0,-38 49-67,-5 23-9,0 0 0,0 0 1,0 0-1,0-1 0,0 1 0,0 0 0,0 0 0,0-1 0,0 1 1,0 0-1,-1 0 0,1 0 0,0-1 0,0 1 0,0 0 0,0 0 1,-1 0-1,1 0 0,0-1 0,0 1 0,0 0 0,-1 0 1,1 0-1,0 0 0,0 0 0,0 0 0,-1 0 0,1 0 0,0 0 1,0 0-1,-1-1 0,1 1 0,0 0 0,0 0 0,-1 0 0,1 1 1,0-1-1,0 0 0,0 0 0,-1 0 0,1 0 0,-3 1 3,0 0-1,1 1 0,-1-1 0,1 1 1,0-1-1,-1 1 0,1 0 1,0 0-1,0 0 0,0 0 0,-2 3 1,-5 9 40,0 0 1,0 1 0,1 0-1,1 0 1,1 1-1,0 0 1,1 0 0,1 0-1,0 1 1,1-1-1,-1 32 1,4-46-23,0 0-1,0 0 1,-1-1-1,1 1 1,1 0-1,-1-1 1,0 1 0,0 0-1,1 0 1,-1-1-1,1 1 1,-1 0-1,1-1 1,0 1 0,-1-1-1,1 1 1,0-1-1,0 1 1,0-1 0,0 0-1,1 1 1,-1-1-1,0 0 1,0 0-1,1 0 1,-1 0 0,1 0-1,-1 0 1,1 0-1,-1-1 1,1 1-1,-1 0 1,1-1 0,0 1-1,0-1 1,-1 0-1,1 0 1,0 1 0,-1-1-1,1 0 1,0 0-1,0-1 1,-1 1-1,1 0 1,0 0 0,2-2-1,4 0 99,1 0 0,-1 0 1,0-1-1,0-1 0,0 1 0,0-1 0,-1-1 0,9-5 0,2-4 54,-1-1-1,-1 0 0,0-1 1,16-22-1,-26 30-130,0 0 1,-1 0-1,0 0 1,-1 0 0,0-1-1,0 0 1,-1 0-1,0 0 1,0 0-1,-1 0 1,0-1-1,0-13 1,-2 22-32,1 0 0,-1 0 0,0 0 0,0 0 1,0 0-1,0 0 0,0 1 0,-1-1 0,1 0 0,0 0 0,0 0 0,0 0 1,-1 0-1,1 1 0,-1-1 0,1 0 0,0 0 0,-1 1 0,1-1 1,-1 0-1,0 1 0,1-1 0,-1 0 0,1 1 0,-1-1 0,0 1 0,0-1 1,1 1-1,-1-1 0,0 1 0,0 0 0,0-1 0,1 1 0,-1 0 0,0-1 1,0 1-1,0 0 0,0 0 0,-1 0 0,0 0-12,1 1 0,-1-1 0,1 0 0,-1 1 0,1-1 0,-1 1 0,1-1 0,0 1 0,-1 0 0,1 0 0,0 0 0,0 0 0,0 0 0,-1 0 0,1 0 0,0 0 0,0 0 0,0 0 0,1 0 0,-1 1 0,0-1 0,-1 2 0,0 4-24,-1 1 1,1-1 0,0 0 0,0 1-1,1-1 1,0 1 0,1-1-1,-1 1 1,2 0 0,0 9 0,-1-16 21,0 0-1,1 0 1,-1-1 0,0 1 0,1 0 0,-1-1 0,0 1 0,1 0-1,-1 0 1,1-1 0,-1 1 0,1-1 0,0 1 0,-1 0 0,1-1-1,-1 1 1,1-1 0,0 0 0,-1 1 0,1-1 0,0 1 0,0-1-1,-1 0 1,1 0 0,0 1 0,0-1 0,0 0 0,-1 0 0,1 0-1,0 0 1,0 0 0,0 0 0,-1 0 0,1 0 0,0 0 0,0 0-1,0-1 1,-1 1 0,1 0 0,0-1 0,1 0 0,2 0 14,-1 0 0,0-1 0,1 0 0,-1 1 0,0-1 0,0-1 0,0 1 1,3-3-1,10-14 24,0-2 1,-1 0 0,-1 0 0,-1-1 0,-1-1 0,12-32 0,-32 123-133,1-43 84,5-17 22,-1 1 0,1-1 0,0 1 0,0 12 0,2-20-35,13-9-70,11-7-1630,-15 16-6755,-8 3 2544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3:4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10474,'0'0'918,"10"6"-966,9 4 67,0 0-1,0-1 1,1-1 0,0-1-1,32 7 1,29-5 287,1-4-1,107-6 0,-60-2-110,434 34 579,133 12-56,1-52 0,301 27-243,344-1 842,-1263-18-1305,361-10 170,293 4 1980,-606 19-1243,-81-6-1285,0-2 1,50-2 0,-72-9-2539,-10-16-2114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93 7976,'0'0'1681,"1"-9"54,4-37 538,7 8 4038,-10 42-1496,0 30-3683,-18 104-36,9-89-1062,-2 66 0,9-115-43,0 0 0,1 0 0,-1-1 0,0 1 1,0 0-1,0 0 0,0 0 0,0 0 0,0-1 0,1 1 0,-1 0 0,0 0 0,0 0 1,0 0-1,0 0 0,1-1 0,-1 1 0,0 0 0,0 0 0,0 0 0,1 0 0,-1 0 1,0 0-1,0 0 0,1 0 0,-1 0 0,0 0 0,0 0 0,0 0 0,1 0 1,-1 0-1,0 0 0,0 0 0,0 0 0,1 0 0,-1 0 0,0 0 0,0 1 0,0-1 1,1 0-1,-1 0 0,0 0 0,0 0 0,0 0 0,0 0 0,1 1 0,-1-1 1,0 0-1,0 0 0,0 0 0,0 0 0,0 1 0,0-1 0,1 0 0,-1 0 0,0 0 1,0 1-1,0-1 0,0 0 0,0 0 0,0 1 0,0-1 0,0 0 0,0 0 0,0 0 1,0 1-1,0-1 0,0 0 0,0 1 0,11-14-688,-2-2-1178,-1 0-1,-1-1 0,10-29 1,-16 43 1599,12-36-5895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71 100 5445,'0'0'4362,"2"-8"-3967,2-5 93,1-7-28,-1-4 7448,-13 49-3111,0 2-4256,-14 75 545,5 0-1,-8 186 1,26-282-1088,1 0 1,-1 0-1,1 0 1,1 0-1,-1 0 1,1-1-1,3 8 1,-5-12 1,1 0 1,-1 0-1,0 0 1,1 0-1,-1 0 1,1 0-1,-1-1 1,1 1-1,0 0 1,-1 0 0,1-1-1,0 1 1,0 0-1,-1-1 1,1 1-1,0 0 1,0-1-1,0 1 1,0-1-1,0 0 1,0 1-1,0-1 1,0 0-1,0 1 1,0-1-1,0 0 1,0 0-1,0 0 1,0 0-1,0 0 1,0 0-1,0 0 1,0 0-1,0-1 1,0 1 0,-1 0-1,1-1 1,0 1-1,0 0 1,0-1-1,0 1 1,0-1-1,0 1 1,0-1-1,-1 0 1,1 1-1,0-1 1,-1 0-1,1 0 1,0 1-1,-1-1 1,1 0-1,0-1 1,9-11 29,-1-1 1,-1 0-1,0-1 0,0 0 1,-2 0-1,0-1 1,6-24-1,1 4-65,114-298-435,-122 320 461,0 0 0,-1-1 1,-1 1-1,-1-1 0,2-25 0,-4 40 11,0-1 0,0 1 0,0 0 0,0-1 0,0 1 0,0-1-1,0 1 1,0-1 0,0 1 0,0-1 0,0 1 0,0 0 0,0-1 0,0 1 0,-1-1 0,1 1 0,0-1 0,0 1 0,-1 0 0,1-1 0,0 1 0,0 0 0,-1-1 0,1 1 0,0 0-1,-1-1 1,1 1 0,0 0 0,-1 0 0,1-1 0,-1 1 0,1 0 0,0 0 0,-1 0 0,1 0 0,-1 0 0,1-1 0,-1 1 0,1 0 0,0 0 0,-1 0 0,1 0 0,-1 0-1,1 0 1,-1 0 0,1 1 0,-1-1 0,1 0 0,0 0 0,-1 0 0,1 0 0,-1 0 0,1 1 0,0-1 0,-1 0 0,1 0 0,-1 1 0,-23 18-104,11-2 100,0 1 1,2 1 0,0-1-1,1 2 1,0 0 0,2 0-1,1 0 1,0 1 0,1 0-1,2 1 1,-3 22 0,7-43 2,-1 0 1,1 0 0,0 1-1,0-1 1,0 0 0,0 0-1,0 0 1,0 0 0,0 0-1,0 1 1,0-1 0,1 0-1,-1 0 1,0 0 0,1 0-1,-1 0 1,1 0 0,-1 0 0,1 0-1,-1 0 1,1 0 0,0 0-1,0 0 1,-1 0 0,1 0-1,0-1 1,0 1 0,0 0-1,0-1 1,0 1 0,0-1-1,0 1 1,0-1 0,0 1-1,0-1 1,0 1 0,0-1 0,1 0-1,-1 0 1,0 0 0,0 0-1,0 0 1,0 0 0,0 0-1,1 0 1,-1 0 0,0 0-1,0 0 1,0-1 0,0 1-1,2-1 1,11-4 25,-1 0 0,0-1 0,21-13 0,-3 3-4,-30 16-23,0-1 0,0 0-1,0 1 1,1-1-1,-1 1 1,0-1 0,0 1-1,1-1 1,-1 1-1,0 0 1,1 0-1,-1 0 1,0 0 0,1-1-1,-1 2 1,0-1-1,1 0 1,-1 0 0,0 0-1,0 1 1,1-1-1,-1 1 1,0-1-1,0 1 1,1-1 0,-1 1-1,0 0 1,0-1-1,0 1 1,0 0 0,0 0-1,0 0 1,0 0-1,0 0 1,0 0-1,-1 0 1,1 0 0,0 0-1,-1 1 1,1-1-1,0 1 1,0 6 1,1-1 1,-2 1-1,1 0 1,-1-1-1,0 1 1,-2 9-1,1 1 22,-14 95 762,15-112-897,1-5-551,0 1-1,0 0 1,0-1-1,-1 1 1,1-1-1,-1 1 1,0-1-1,0 0 1,0 1-1,0-1 1,-1 1-1,1-1 1,-2-3-1,-10-12-5907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19314,'0'0'5253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14382,'0'0'10922,"-9"59"-10346,9-22 1,0 8-257,0 2-256,4-3 0,0-4-64,4-7 65,0-10-130,3-9-511,1-11-257,-3-3-1089,-2-18-1505,-7-11-2787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14894,'0'0'12652,"58"-38"-11947,-14 21-1,4-3-287,2 1-353,1 1-64,-8 0-64,-8 6-577,-13 4-448,-5 7-673,-11 1-1280,-6 1-1,-5 12-1057,-16 4-1602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30 11018,'0'0'6503,"-15"49"-4293,27-44-769,18-5-320,7-2-128,10-13-545,3-6-351,-2 2-33,-10 2-481,-9 7-1280,-14 10-1410,-15 22-9417</inkml:trace>
  <inkml:trace contextRef="#ctx0" brushRef="#br0" timeOffset="1">28 317 15919,'0'0'8872,"60"-6"-7462,-19-15-738,5-2-479,0-1-193,0 5-257,-10 5-1056,-4 5-1730,-8 1-512,-5 1-2050,-4-2-5158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14510,'0'0'3363,"-59"62"-1922,29-19 1,-1 3-898,1 7 65,3 2-129,2-5-352,5-7-32,3-7-32,8-10-32,5-9-64,4-12-512,0-27-11403</inkml:trace>
  <inkml:trace contextRef="#ctx0" brushRef="#br0" timeOffset="1">1 182 15631,'0'0'9385,"26"56"-8809,4-43-191,6-2-289,7-2-32,5-5-481,3-4-1120,-4 0-1282,-4 0-1601,-7-8-5285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1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14189,'0'0'8686,"10"-11"-7490,30-29-657,1 2 0,91-64 0,-132 101-540,1 1 0,-1 0 0,0 0 0,0-1 0,1 1 1,-1 0-1,0 0 0,0 0 0,1-1 0,-1 1 0,0 0 0,1 0 0,-1 0 0,0 0 0,1 0 0,-1 0 0,0 0 0,1 0 0,-1 0 0,0 0 0,0 0 0,1 0 0,-1 0 0,0 0 0,1 0 0,-1 0 0,0 0 0,1 0 0,-1 0 0,0 0 0,1 0 0,-1 0 1,0 1-1,1-1 0,-1 0 0,0 0 0,0 0 0,1 1 0,-3 15 51,-19 36 118,12-29-157,5-14-1,1 1-1,1 0 0,-1-1 0,2 1 0,-1 0 0,1 17 1,1-26 16,0 1 0,0-1-1,0 1 1,1-1 0,-1 1 0,0-1 0,1 1 0,-1-1 0,1 0 0,0 1 0,-1-1 0,1 0 0,0 0 0,0 1 0,0-1 0,0 0 0,0 0 0,0 0-1,0 0 1,2 1 0,-1-1 69,1 0-1,-1 0 1,1-1-1,-1 1 1,1-1-1,-1 0 1,0 0-1,1 0 1,-1 0-1,1 0 1,-1 0-1,1-1 1,-1 1-1,1-1 1,-1 1-1,5-3 1,1-1 56,0 0 0,0 0 0,-1-1-1,1 0 1,-1 0 0,0-1 0,0 0 0,-1 0 0,1-1 0,7-10 0,-5 5-94,0 0 0,-1-1 0,-1 0 0,0 0 0,9-23 0,-21 40-7787,-1-4 1281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8232,'0'0'10031,"8"-5"-9044,115-83 2969,-122 88-3920,-1-1 0,1 1 0,-1-1 0,1 1 0,-1 0 0,1-1 0,-1 1 0,1-1 0,-1 1 0,1 0 1,0-1-1,-1 1 0,1 0 0,0 0 0,-1 0 0,1 0 0,0-1 0,-1 1 0,1 0 0,0 0 0,0 0 0,-1 0 0,1 1 0,0-1 0,-1 0 0,1 0 0,0 0 0,-1 0 0,1 1 0,0-1 0,-1 0 1,1 1-1,-1-1 0,1 0 0,0 1 0,-1-1 0,1 1 0,-1-1 0,1 1 0,-1-1 0,0 1 0,1-1 0,-1 1 0,1-1 0,-1 1 0,0 0 0,0-1 0,1 1 0,-1 0 0,0-1 0,0 1 1,1 1-1,-2 46 501,-1-20-508,2-27-29,1-1 0,-1 1-1,1 0 1,0 0 0,-1 0 0,1 0-1,0-1 1,-1 1 0,1 0 0,0 0 0,0-1-1,0 1 1,0-1 0,0 1 0,-1-1 0,1 1-1,0-1 1,0 0 0,0 1 0,0-1 0,0 0-1,1 0 1,-1 0 0,0 1 0,0-1-1,0 0 1,0 0 0,0-1 0,0 1 0,0 0-1,0 0 1,0 0 0,0-1 0,1 0 0,41-11 237,-29 4-106,0 0 0,-1-1 1,0 0-1,0-1 1,-1 0-1,0-1 1,17-21-1,-28 29-135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11179,'0'0'13799,"-2"10"-13174,-6 40-71,-1 78 1,8-100-553,2-1 1,1 0-1,1 0 1,13 52-1,-14-71-164,1 1 0,0-2-1,1 1 1,-1 0 0,2-1 0,9 14-1,14 2-3399,-25-21 2538,0-1-1,0 1 1,0-1-1,1 0 1,-1 0 0,0-1-1,0 1 1,1-1-1,4 1 1,-1-1-7491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227 153 416,'3'-12'4239,"7"-20"-1352,0 2 1702,9-48 0,-27 117-897,-11 29-2355,-6 19-830,-70 484 778,39 6-1252,47-475 42,-45 536 149,52-622-567,2-18-587,0-27-2076,1 9 255,-2-14-3522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16400,'0'0'4420,"51"-36"-3171,-2 8 128,8-7-448,12 0-288,0-1-289,-2 6-256,-7 7-64,-16 6-224,-14 11-929,-14 4-865,-13 2-673,-18 0-2850,-7 0 96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10762,'0'0'9577,"11"-47"-8840,19 34 0,11-1-33,5-3 33,9 0-192,2 1-289,4 5-224,-3-2-128,-2 1-1538,-8-4-2049,-5-2-4773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29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64 11435,'0'0'10223,"-1"9"-8707,0-4-1273,-2 18 291,1 1 0,2-1 0,0 1 0,4 29-1,-3-47-512,0-1 0,0 1 0,1 0 0,0-1-1,0 0 1,0 1 0,1-1 0,0 0-1,0 0 1,5 7 0,-5-9-18,-1-1 0,1 0 0,0 0-1,0 1 1,0-2 0,0 1 0,0 0 0,0-1 0,0 1-1,0-1 1,1 0 0,-1 0 0,0 0 0,1 0-1,-1-1 1,1 0 0,-1 1 0,1-1 0,3-1 0,0 0 32,-1 0 0,0-1 0,0 0 0,0 0 1,0-1-1,0 0 0,0 0 0,-1 0 0,1-1 0,-1 1 1,0-1-1,0-1 0,0 1 0,-1-1 0,0 0 0,1 0 1,-2 0-1,1 0 0,5-10 0,2-5 60,0-1 1,-1 0-1,-1-1 0,7-24 0,-13 34-69,4-10 377,-7 34-244,-7 22-132,4-24-24,1-1 0,0 1 0,1-1 0,0 1 0,1-1 0,1 18 0,-1-27-2,0 1 0,0-1 0,0 1 0,0-1 0,0 1 0,1-1 0,-1 1 0,0-1 0,0 1 1,1-1-1,-1 0 0,0 1 0,1-1 0,-1 1 0,0-1 0,1 0 0,-1 1 0,0-1 0,1 0 0,-1 1 1,1-1-1,-1 0 0,1 0 0,-1 1 0,1-1 0,-1 0 0,1 0 0,-1 0 0,1 0 0,-1 0 1,2 0-1,21-5 248,16-18 353,-6-7-347,38-41 0,10-11-173,-81 82-84,0 0-1,0 0 0,0 1 1,0-1-1,0 0 0,0 1 1,0-1-1,0 0 0,0 1 1,0-1-1,1 0 0,-1 0 1,0 1-1,0-1 0,0 0 1,0 1-1,0-1 0,0 0 1,1 0-1,-1 1 0,0-1 1,0 0-1,0 0 0,1 0 1,-1 1-1,0-1 0,0 0 1,1 0-1,-1 0 0,0 0 1,1 1-1,-1-1 0,0 0 1,0 0-1,1 0 0,-1 0 1,0 0-1,1 0 0,-1 0 1,0 0-1,0 0 0,1 0 1,-1 0-1,0 0 0,1 0 1,-1 0-1,0 0 0,1 0 1,-1 0-1,0 0 0,0-1 1,1 1-1,-1 0 0,0 0 1,1-1-1,-15 54 33,10-44-27,1-1 0,0 1 0,1 0-1,0-1 1,0 1 0,1 0 0,0 0 0,1 1 0,0-1-1,0 0 1,3 16 0,-2-23-49,0-1 0,0 1 0,0-1 0,0 1 0,0-1 1,1 0-1,-1 0 0,0 1 0,1-1 0,-1 0 0,1 0 0,-1 0 0,1-1 0,0 1 0,-1 0 0,1-1 1,0 1-1,-1-1 0,1 1 0,0-1 0,0 0 0,-1 1 0,1-1 0,2-1 0,-1 2-372,-1-1-1,0-1 0,1 1 1,-1 0-1,0 0 1,1-1-1,-1 0 0,0 1 1,0-1-1,1 0 0,1-1 1,12-15-5759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2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10602,'0'0'8808,"-1"11"-7841,-1 6-765,-1 0 1,-1 0 0,0 0 0,-1 0 0,-11 23-1,-48 92 800,38-81-621,13-24-224,-64 116-20,75-173-8070,2 1 1532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2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13261,'0'0'6945,"7"-10"-5958,14-14-603,1 2 0,1 1 0,1 1 0,33-22 0,-36 27-414,27-21 119,-2-2 0,79-83 0,-125 120-77,0 1 0,0 0 0,0-1 0,0 1 0,1 0 0,-1 0 0,0-1 0,0 1 0,0 0 0,0 0 0,1 0 0,-1-1 0,0 1 0,0 0 0,1 0 0,-1 0 0,0 0 0,0-1 0,1 1 0,-1 0 0,0 0 0,1 0 0,-1 0 0,0 0 0,0 0 0,1 0 0,-1 0 0,0 0 0,1 0 0,-1 0 0,0 0 0,1 0 0,-1 0 0,0 0 0,0 0 0,1 0 0,-1 0 0,0 1 0,1-1 0,-1 0 0,1 0 0,4 17 250,-5 40-124,0-36-92,8 35 80,6-31-1544,-13-24 1097,0 0 0,0 0 0,0 0 0,1 0 0,-1-1 0,0 1 0,1 0 0,-1 0 0,1-1 0,-1 1 0,1-1 1,-1 1-1,1-1 0,-1 0 0,4 1 0,17-3-8327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2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1 9897,'0'0'11990,"-6"13"-10837,-156 249 536,104-174-1210,25-36-81,-65 77-1,98-129-415,0 0 0,-1 1-1,1-1 1,0 0 0,0 0-1,0 0 1,0 1-1,0-1 1,0 0 0,0 0-1,0 0 1,-1 0 0,1 0-1,0 1 1,0-1 0,0 0-1,0 0 1,0 0 0,-1 0-1,1 0 1,0 0 0,0 0-1,0 1 1,-1-1-1,1 0 1,0 0 0,0 0-1,0 0 1,0 0 0,-1 0-1,1 0 1,0 0 0,0 0-1,0 0 1,-1 0 0,1 0-1,0 0 1,0 0 0,0 0-1,-1 0 1,1-1-1,0 1 1,0 0 0,0 0-1,-1 0 1,1 0 0,0 0-1,0 0 1,0 0 0,0-1-1,0 1 1,-1 0 0,1 0-1,0 0 1,0 0 0,0-1-1,0 1 1,0 0-1,0 0 1,0 0 0,0-1-1,0 1 1,0 0 0,0 0-1,-1 0 1,1-1 0,0-24-1429,9-40-1599,-7 59 2597,6-55-3186,0-9-1640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2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9321,'0'0'6048,"10"2"-4153,34 9-822,0-2 0,1-1 0,0-3-1,68 0 1,-100-5-1001,0-1-1,0-1 1,1 0-1,-1 0 1,-1-1-1,1-1 1,0 0-1,-1-1 1,0 0-1,0-1 1,0-1-1,-1 1 1,0-2-1,0 0 1,-1 0-1,0-1 1,0 0-1,-1 0 1,0-1-1,12-19 0,-6 10 818,-23 43-352,-1 3-649,-8 25 107,4 1 0,-10 71 0,16-24-2724,7-56-1713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39 13805,'0'0'4367,"-8"13"-3897,-7 15-371,1 0 0,-17 51 1,25-64-5,2-1 0,0 2 0,1-1 0,0 0 0,1 1 0,1-1 0,0 1 0,3 27 0,-2-42-67,0 0 1,1 0 0,-1 0-1,0 0 1,1 0 0,-1 0-1,1-1 1,-1 1 0,1 0-1,0 0 1,-1 0 0,1-1-1,0 1 1,-1 0 0,1 0-1,0-1 1,0 1 0,0-1-1,0 1 1,-1-1 0,1 1-1,0-1 1,0 0 0,0 1-1,0-1 1,0 0 0,0 0-1,0 0 1,0 0 0,0 1-1,0-1 1,0-1 0,0 1-1,0 0 1,0 0 0,0 0-1,0 0 1,0-1 0,0 1-1,0-1 1,0 1 0,0 0-1,0-1 1,1-1-1,4 0 108,1-1 0,-1 0-1,-1-1 1,1 0-1,8-6 1,3-7 35,-1 0-1,-1 0 1,-1-2-1,25-39 1,-32 45 74,1-1 0,-2 0 0,0 0 0,-1-1 1,0 0-1,-1 0 0,0 0 0,1-22 0,-5 37-228,0 0-1,0-1 1,1 1 0,-1 0-1,0 0 1,0 0 0,0 0 0,0 0-1,0-1 1,0 1 0,0 0-1,0 0 1,0 0 0,0 0-1,0-1 1,0 1 0,1 0-1,-1 0 1,0 0 0,0 0 0,0-1-1,0 1 1,-1 0 0,1 0-1,0 0 1,0 0 0,0-1-1,0 1 1,0 0 0,0 0-1,0 0 1,0 0 0,0 0 0,0-1-1,0 1 1,0 0 0,-1 0-1,1 0 1,0 0 0,0 0-1,0 0 1,0-1 0,0 1 0,0 0-1,-1 0 1,1 0 0,0 0-1,0 0 1,0 0 0,0 0-1,-1 0 1,1 0 0,0 0-1,0 0 1,0 0 0,0 0 0,-1 0-1,1 0 1,-8 12 214,-8 22-273,11-14 35,0 1 0,1-1 0,1 1 0,1-1 0,1 1 0,0 0 0,2 0-1,6 40 1,-7-59 9,1 0 0,-1-1 0,1 1 0,-1 0 0,1 0 0,0-1 0,0 1 0,-1 0 0,1-1 0,0 1 0,1-1 0,-1 1 0,0-1 0,0 0 0,0 1 0,1-1 0,-1 0 0,1 0 0,-1 0 0,1 0 0,0 0 0,-1 0 0,1 0 0,0-1 0,-1 1 0,1-1 0,0 1 0,0-1 0,0 0 0,-1 1 0,1-1 0,0 0 0,0 0 0,0 0 0,0-1 0,-1 1 0,1 0 0,2-1 0,1-1 82,0 0 0,0 0-1,0 0 1,0 0 0,-1-1 0,1 0 0,-1 0 0,1 0-1,-1-1 1,0 0 0,6-6 0,-1-2 24,-1 1 1,0-1-1,0-1 1,-1 0-1,-1 0 1,0 0-1,-1 0 1,0-1-1,-1 0 0,-1 0 1,0 0-1,-1-1 1,0 1-1,-1 0 1,-2-26-1,1 41-107,0-1-1,0 0 1,0 0-1,-1 0 1,1 0-1,0 0 1,0 1-1,0-1 1,0 0-1,0 0 1,-1 0-1,1 0 1,0 0-1,0 0 1,0 0-1,0 0 1,-1 0-1,1 0 1,0 0-1,0 0 1,0 0-1,-1 0 1,1 0-1,0 0 1,0 0-1,0 0 1,-1 0-1,1 0 1,0 0-1,0 0 1,0 0-1,0 0 1,-1 0-1,1 0 1,0 0-1,0-1 1,0 1 0,0 0-1,0 0 1,-1 0-1,1 0 1,0 0-1,0 0 1,0-1-1,0 1 1,0 0-1,0 0 1,0 0-1,0 0 1,-1-1-1,1 1 1,0 0-1,0 0 1,0 0-1,0-1 1,0 1-1,0 0 1,0 0-1,0 0 1,0 0-1,0-1 1,0 1-1,-7 14-32,4-2 20,1 1 0,0-1-1,0 1 1,2 0 0,-1 0 0,3 14 0,-2-26 9,0 0 1,0 0 0,0 0 0,0 0 0,0 0 0,1 0 0,-1 0 0,0 0-1,1-1 1,-1 1 0,1 0 0,-1 0 0,1 0 0,-1 0 0,1-1-1,0 1 1,-1 0 0,1-1 0,0 1 0,-1 0 0,1-1 0,0 1 0,0-1-1,0 1 1,0-1 0,-1 1 0,3-1 0,-1 1 0,1-1 0,-1 0 0,1 0 1,0 0-1,-1 0 0,1 0 0,-1-1 0,1 1 0,-1-1 1,4-1-1,2 0 14,0-2 1,-1 1-1,0-1 0,1 0 1,11-9-1,-6 0 5,-1 0-1,0 0 1,-1-1-1,-1-1 1,0 0-1,0 0 1,-2-1-1,0 0 1,-1 0-1,6-19 1,-20 114-204,3-59 188,-2 8-1,1 0-1,-2 48 1,7-75-12,0-1 1,0 1-1,0-1 1,0 1-1,0-1 0,1 1 1,-1-1-1,0 1 1,1-1-1,-1 1 1,0-1-1,1 1 0,-1-1 1,0 0-1,1 1 1,-1-1-1,1 1 1,-1-1-1,0 0 0,1 0 1,-1 1-1,1-1 1,-1 0-1,1 0 1,-1 0-1,1 1 0,-1-1 1,1 0-1,0 0 1,-1 0-1,1 0 0,-1 0 1,1 0-1,-1 0 1,1 0-1,-1 0 1,1 0-1,-1-1 0,1 1 1,-1 0-1,1 0 1,-1 0-1,1-1 1,-1 1-1,1 0 0,-1 0 1,1-1-1,-1 1 1,1-1-1,26-16-1977,-21 11 395,-1-1 0,0 0 0,-1 0 0,7-14 0,2-10-5255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13100,'0'0'7335,"0"68"-7303,-2-37 0,-6 4 0,-1-5-480,3-1-609,2-9-865,4-9-2306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61 300 12492,'0'0'1697,"-7"9"-949,3-3-622,-33 54 661,35-57-639,0 1 1,1-1 0,-1 0 0,1 1 0,0-1 0,0 1 0,0-1 0,0 1 0,1-1 0,0 1 0,-1 0 0,1-1-1,0 1 1,1-1 0,-1 1 0,1 0 0,-1-1 0,3 7 0,-1-9-52,-1 0 1,0 1-1,1-1 0,-1 0 0,1 0 1,-1-1-1,1 1 0,-1 0 0,1 0 1,0-1-1,0 1 0,-1-1 1,1 1-1,0-1 0,0 0 0,-1 0 1,1 0-1,0 0 0,0 0 1,-1 0-1,1 0 0,0 0 0,0-1 1,-1 1-1,1-1 0,3-1 0,2 0 124,0 0 0,-1-1-1,1 1 1,0-2 0,9-5-1,-2-2-86,0-2-1,0 1 0,-1-2 0,-1 0 0,0 0 1,-1-1-1,-1-1 0,0 1 0,-1-2 0,-1 1 1,0-1-1,-2-1 0,0 1 0,0-1 0,-2 0 1,0 0-1,-1-1 0,-1 1 0,-1-1 1,-1-28-1,0 43-128,-1 1 0,1 0 0,-1 0 0,1 0 0,-1 0 0,0-1 0,0 1 0,-1 0 0,1 1 0,-1-1 0,1 0 0,-1 0 0,0 1 0,0-1 1,0 0-1,0 1 0,0 0 0,-1 0 0,1 0 0,-1 0 0,-4-3 0,5 4-11,0 0 1,-1 1-1,1-1 1,-1 0-1,1 1 1,-1 0-1,0-1 1,1 1-1,-1 0 1,1 0-1,-1 1 1,1-1-1,-1 0 1,0 1-1,1 0 1,0 0-1,-1-1 1,1 1-1,-1 1 1,1-1-1,0 0 1,0 0 0,0 1-1,-1-1 1,1 1-1,1 0 1,-3 2-1,-16 18 3,2 1 0,1 1 0,1 0 0,1 1 0,1 1 0,2 0 0,0 1 0,-10 36 0,20-58-7,1 0 1,-1-1-1,1 1 0,0 0 0,0 0 0,0 0 0,1 0 1,0 0-1,0 0 0,0 0 0,2 9 0,-2-13 7,0 0 0,1 0 0,-1 0 0,1 0 0,-1-1 0,1 1 0,0 0 0,-1 0 0,1 0 0,0-1 0,-1 1 0,1 0 0,0-1 0,0 1 0,0 0 0,0-1 0,0 1 0,-1-1 0,1 0 0,0 1 0,0-1 0,2 1 0,0-1 3,0 0 1,1 0-1,-1 0 1,0 0-1,0 0 1,1-1 0,-1 0-1,0 1 1,0-1-1,5-2 1,42-22 47,-41 20-49,-1 0 0,1 1-1,0 0 1,1 0 0,-1 1 0,0 0 0,1 1-1,11-2 1,-20 4 0,0 0 0,0 0-1,0 0 1,0 0 0,0 0 0,0 0 0,0 1-1,0-1 1,-1 0 0,1 0 0,0 1-1,0-1 1,0 1 0,0-1 0,-1 1-1,1-1 1,0 1 0,0-1 0,-1 1-1,1 0 1,-1-1 0,1 1 0,0 0-1,-1-1 1,1 1 0,-1 0 0,1 0-1,-1 0 1,0 0 0,1 1 0,0 1 15,0 1 1,-1 0-1,1 0 1,-1 0-1,0 0 1,0 0 0,-1 7-1,-1 3 44,-1 0 0,0 0 0,-7 16 0,-34 75 43,47-110-2955,8-12-6559,-3 1 508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14990,'0'0'3796,"18"3"-3423,5 0-227,1-1 0,-1 0 0,1-2 0,0-1 0,30-5 0,151-24 158,2 9 1,219 6-1,-297 15-256,445-5 15,-1-37 360,-556 40-354,327-33 1394,-275 32-1262,1 3 0,135 17 0,-162-10-158,156 21 63,-168-26-85,0 0 1,1-3-1,-1 0 1,41-8-1,-68 8-121,51-13 331,-53 13-491,1 0 0,-1 0-1,1 0 1,-1 0-1,0-1 1,1 1 0,-1-1-1,0 1 1,0-1-1,2-2 1,-2-5-7315,-2 1-160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8968,'0'0'13902,"-6"11"-13673,4-9-205,-3 6 69,0-1 1,1 1-1,0 0 1,0 0-1,1 0 1,0 1-1,1-1 0,-1 1 1,2-1-1,-2 11 1,-2 377 1950,5-395-2079,0 0 0,0 0-1,0 0 1,0 0 0,0 0 0,0 0-1,0 0 1,0 0 0,0 0-1,1 0 1,-1 0 0,0 0-1,1 0 1,-1 0 0,0 0-1,1 0 1,-1 0 0,1-1-1,0 2 1,10-10-2777,7-29-5206,-10 15-299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10570,'0'0'12188,"-1"13"-11724,-6 36-172,-2 2-67,0 58 0,9-109-220,0 1 1,0-1-1,0 1 1,0-1-1,0 0 1,0 1-1,0-1 1,0 1-1,0-1 1,0 1-1,0-1 0,0 0 1,1 1-1,-1-1 1,0 0-1,0 1 1,1-1-1,-1 0 1,0 1-1,0-1 1,1 0-1,-1 1 0,0-1 1,1 0-1,-1 0 1,0 1-1,1-1 1,-1 0-1,0 0 1,1 0-1,-1 0 1,1 1-1,-1-1 0,0 0 1,1 0-1,-1 0 1,1 0-1,-1 0 1,1 0-1,-1 0 1,0 0-1,1 0 0,-1 0 1,1 0-1,-1 0 1,0-1-1,1 1 1,-1 0-1,1 0 1,-1 0-1,0-1 1,1 1-1,-1 0 0,0 0 1,1-1-1,-1 1 1,0 0-1,1 0 1,-1-1-1,0 1 1,1-1-1,23-20 778,4-15-213,-20 24-504,1 0 0,0 1-1,1 0 1,0 1 0,1 0 0,14-10-1,-24 19-55,-1 1 0,1-1 0,0 1-1,0-1 1,0 1 0,-1-1 0,1 1-1,0-1 1,0 1 0,0 0 0,0 0-1,0-1 1,0 1 0,0 0-1,0 0 1,0 0 0,0 0 0,0 0-1,0 0 1,0 0 0,0 1 0,0-1-1,0 0 1,-1 0 0,1 1 0,0-1-1,0 1 1,0-1 0,0 1 0,0-1-1,-1 1 1,1-1 0,0 1 0,0 0-1,-1-1 1,1 1 0,-1 0-1,1 0 1,0-1 0,-1 1 0,0 0-1,1 0 1,-1 0 0,1 0 0,-1 0-1,0 0 1,3 9 94,0-1-1,-1 1 1,0-1 0,0 12-1,3 13 58,-4-33-151,-1 0-1,1 0 1,0-1-1,-1 1 0,1 0 1,-1-1-1,1 1 0,0 0 1,0-1-1,-1 1 1,1-1-1,0 1 0,0-1 1,0 1-1,0-1 0,-1 0 1,1 1-1,0-1 0,0 0 1,0 0-1,0 1 1,0-1-1,0 0 0,0 0 1,0 0-1,0 0 0,0 0 1,0-1-1,0 1 1,-1 0-1,1 0 0,0-1 1,0 1-1,0 0 0,0-1 1,0 1-1,-1-1 0,1 1 1,0-1-1,0 1 1,-1-1-1,1 0 0,0 0 1,36-31 707,-34 29-677,19-21 97,23-23-58,-42 45-91,-1 0-1,1-1 1,0 1-1,0 0 1,0 0 0,0 1-1,0-1 1,0 1-1,1-1 1,-1 1 0,1 0-1,-1 0 1,6 0-1,-8 2-3,0 0 0,0 0 0,-1 0 0,1 0 0,-1 0-1,1 0 1,-1 0 0,1 0 0,-1 0 0,1 1 0,-1-1 0,0 0-1,0 0 1,0 0 0,0 1 0,0-1 0,0 0 0,0 0-1,0 3 1,-1 30 64,1-32-56,-7 35 76,0-19-2543,7-17 2214,0-1 0,-1 0-1,1 1 1,0-1-1,0 0 1,0 0-1,-1 1 1,1-1-1,0 0 1,0 0-1,0 0 1,-1 1-1,1-1 1,0 0 0,0 0-1,-1 0 1,1 0-1,0 1 1,-1-1-1,1 0 1,0 0-1,0 0 1,-1 0-1,1 0 1,0 0-1,-1 0 1,1 0 0,0 0-1,-1 0 1,1 0-1,0 0 1,-1 0-1,1 0 1,0 0-1,0 0 1,-1 0-1,0-1 1,-9-8-6577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3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16688,'0'0'4292,"0"-67"-3459,19 49-833,7 6-193,1 3-2241,-3 5-4420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 13453,'0'0'7756,"7"15"-6677,-3-8-944,3 7 77,-1 0 0,0 0-1,-1 1 1,-1 0 0,0 0 0,2 24-1,-5-34-169,4 44 229,-2 0 1,-3 0-1,-1 0 0,-9 55 1,1-77 865,8-27-1114,1-1 0,0 1 1,-1 0-1,1 0 0,-1-1 0,1 1 1,0 0-1,-1-1 0,1 1 0,0 0 0,-1-1 1,1 1-1,0 0 0,-1-1 0,1 1 1,0-1-1,0 1 0,0-1 0,-1 1 1,1 0-1,0-1 0,0 1 0,0-1 1,0 1-1,0-1 0,0 1 0,0-1 1,0 1-1,0-1 0,-7-63 379,6 54-455,-31-218 107,33 231-84,0 1-1,0-1 1,1 0 0,-1 0 0,1 0-1,-1 0 1,1 0 0,0 0 0,0-1 0,0 1-1,5 4 1,30 28 33,-35-33-17,3 3 10,1-1 0,-1 0 1,1 0-1,-1 0 0,1-1 0,0 0 1,0 0-1,1 0 0,-1-1 0,1 0 0,-1 0 1,1 0-1,0-1 0,11 1 0,-12-3 4,0 1 0,-1-1-1,1 0 1,-1-1-1,0 1 1,1-1 0,-1 0-1,0 0 1,0-1-1,0 1 1,0-1 0,-1 0-1,1-1 1,-1 1 0,0-1-1,0 0 1,0 0-1,5-6 1,0-2 24,0-1 0,-1 0 0,0-1 0,-1 0 0,0 0 0,-1 0 0,-1-1 0,0 0 0,-2 0 0,1 0 0,-2 0 0,0-1 0,0 1 0,-2-1 0,-2-27 0,2 41-21,0 0 0,0 0-1,-1 0 1,1 0-1,-1 0 1,1 0 0,-1 0-1,0 0 1,0 0 0,0 0-1,0 1 1,0-1-1,0 0 1,0 1 0,-1-1-1,1 1 1,-3-3 0,3 4-6,0-1 0,0 1 0,0 0 0,0-1 0,0 1 0,0 0 0,0 0 0,0 0 0,0 0 0,0 0 0,0 0 0,0 0 0,0 0 0,0 0 0,0 0 0,0 1 0,0-1 0,0 0 0,0 1 0,1-1 0,-1 1 0,0-1 0,0 1 0,0-1 0,0 1 0,1 0 0,-1-1 0,0 1 0,0 0 0,1 0 0,-1-1 0,1 1 0,-1 0 0,1 0 0,-1 0 0,1 0 0,-1 0 0,1 1 0,-13 25-11,1 1 1,2 1-1,1-1 0,1 1 1,1 1-1,2 0 0,1 0 1,0 31-1,4-55 14,-1-1-1,1 0 1,0 0-1,1 0 1,-1 0-1,1 0 1,3 10-1,-3-14 2,-1 0-1,1 0 0,0 0 1,0 0-1,-1 0 1,1 0-1,0 0 0,0 0 1,0 0-1,0-1 0,0 1 1,0 0-1,0-1 0,1 1 1,-1-1-1,0 1 1,0-1-1,0 0 0,0 1 1,1-1-1,-1 0 0,0 0 1,0 0-1,1 0 1,-1 0-1,0 0 0,0 0 1,1 0-1,-1 0 0,0-1 1,0 1-1,0 0 1,1-1-1,-1 1 0,0-1 1,0 0-1,0 1 0,1-2 1,9-4 25,0-1 1,-1 0 0,0 0-1,-1-1 1,1-1 0,-1 0-1,-1 0 1,0 0-1,8-12 1,-4 5-23,1 1 0,23-21-1,-36 36-4,1-1 0,-1 1 0,1-1 0,-1 1-1,1 0 1,-1-1 0,1 1 0,-1-1 0,1 1-1,-1 0 1,1 0 0,0-1 0,-1 1-1,1 0 1,0 0 0,-1 0 0,1 0 0,-1 0-1,1 0 1,0 0 0,-1 0 0,1 0 0,0 0-1,-1 0 1,1 0 0,-1 0 0,1 0 0,0 1-1,-1-1 1,1 0 0,-1 0 0,1 1-1,-1-1 1,1 0 0,-1 1 0,1-1 0,-1 1-1,1-1 1,-1 1 0,1-1 0,-1 1 0,0-1-1,1 1 1,-1-1 0,0 1 0,1-1 0,-1 1-1,0-1 1,0 1 0,0 0 0,1-1-1,-1 1 1,0-1 0,0 1 0,0 0 0,0-1-1,0 1 1,0 0 0,0-1 0,0 1 0,-1 0-1,2 54 0,-1-43 31,-1 30-22,-1-22-342,2 0 0,4 39 0,-4-58 262,0-1-1,0 1 0,0 0 1,0-1-1,0 1 1,1 0-1,-1-1 1,0 1-1,0 0 1,1-1-1,-1 1 0,0 0 1,1-1-1,-1 1 1,0-1-1,1 1 1,-1-1-1,1 1 1,-1-1-1,1 1 0,-1-1 1,1 1-1,-1-1 1,1 0-1,-1 1 1,1-1-1,0 0 1,-1 0-1,1 1 0,0-1 1,-1 0-1,1 0 1,0 0-1,-1 0 1,1 0-1,0 0 1,-1 0-1,1 0 0,0 0 1,-1 0-1,1 0 1,0 0-1,-1 0 1,1-1-1,0 1 1,-1 0-1,1 0 0,-1-1 1,1 1-1,0 0 1,0-2-1,2 0-419,1 0 0,-1 0 0,-1-1-1,1 1 1,0-1 0,0 0 0,-1 1-1,3-5 1,12-25-5459,-1-6-3710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4 160 11115,'-1'8'2332,"0"-1"-2136,0 37 4415,1-43-4537,0 0 0,0 0 1,0 0-1,0-1 1,1 1-1,-1 0 1,0 0-1,1-1 0,-1 1 1,0 0-1,1-1 1,-1 1-1,1 0 0,-1-1 1,1 1-1,0-1 1,-1 1-1,1-1 0,-1 1 1,1-1-1,0 1 1,0-1-1,-1 1 0,1-1 1,0 0-1,0 0 1,-1 1-1,1-1 0,0 0 1,0 0-1,-1 0 1,1 0-1,0 0 0,0 0 1,0 0-1,0 0 1,-1 0-1,1 0 0,0 0 1,0-1-1,-1 1 1,1 0-1,0-1 0,0 1 1,-1 0-1,1-1 1,0 1-1,-1-1 0,1 1 1,0-1-1,-1 1 1,2-2-1,6-4 136,0 0-1,0-1 1,0 0 0,-1 0 0,0-1-1,0 0 1,-1 0 0,10-15 0,-6 5 100,0 0 0,-1 0 0,10-30 0,-12 14 409,-9 22-161,-11 21-212,3 8-340,0 1-1,1 0 0,1 1 1,0 0-1,1 0 0,2 0 1,0 1-1,1 0 0,-2 23 1,5-42-32,1 0 0,0 1 0,0-1 0,0 0 0,0 1 0,0-1 0,0 0 0,0 1 0,0-1 0,0 0 0,1 0 0,-1 1 1,0-1-1,1 0 0,-1 0 0,1 0 0,0 1 0,-1-1 0,1 0 0,0 0 0,0 0 0,0 0 0,-1 0 0,1 0 1,0 0-1,0-1 0,0 1 0,1 0 0,1 1 0,-1-2-221,1 1-1,-1-1 1,1 0 0,-1 0-1,1 0 1,-1 0-1,1 0 1,-1-1 0,0 1-1,1-1 1,-1 1 0,1-1-1,-1 0 1,0 0 0,5-3-1,19-14-3948,0-8-2535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15118,'0'0'7762,"-10"10"-6662,6-7-995,-9 8 52,1 0 1,1 1 0,0 0 0,0 1-1,1 0 1,1 0 0,-13 24 0,23-36-166,-1 0 0,0-1 1,1 1-1,-1 0 0,1-1 1,-1 1-1,1 0 1,-1-1-1,1 1 0,0-1 1,-1 1-1,1-1 0,-1 1 1,1-1-1,0 1 1,0-1-1,-1 0 0,1 1 1,0-1-1,0 0 0,-1 0 1,1 0-1,0 0 0,0 1 1,0-1-1,0 0 1,-1 0-1,1 0 0,0-1 1,0 1-1,0 0 0,-1 0 1,2-1-1,40 1 148,-36 0-138,22-2-17,42 0-25,-66 2-8,0 0 1,-1 1 0,1-1 0,-1 1-1,1 0 1,-1 0 0,1 0 0,-1 0-1,0 1 1,1-1 0,-1 1 0,0 0-1,0 0 1,0 0 0,3 3 0,-5-4 47,0 0 1,0 0-1,0 1 1,0-1 0,0 0-1,-1 1 1,1-1-1,0 1 1,-1-1-1,1 0 1,-1 1 0,1-1-1,-1 1 1,0 0-1,1-1 1,-1 1-1,0-1 1,0 1 0,0-1-1,-1 1 1,1-1-1,-1 4 1,0-2 55,0 0 1,-1 0 0,1-1-1,-1 1 1,0 0-1,0 0 1,0-1 0,0 1-1,0-1 1,-4 3 0,-4 3 360,0-1 0,0 0 1,-1 0-1,-18 8 0,21-12-152,0 0 0,0 0-1,0-1 1,0 1 0,0-2-1,-14 2 1,20-3-389,0 0 0,-1 0 0,1 0 0,0 0 0,0-1 0,0 1 0,0-1 0,0 0 0,0 1 0,0-1 0,0 0 0,-4-2 0,5 2-347,0-1-1,-1 1 1,1 0-1,0-1 0,0 1 1,0-1-1,0 1 1,0-1-1,0 1 0,0-1 1,1 0-1,-1 1 1,1-1-1,-1 0 0,1 0 1,-1 1-1,1-4 1,-1-13-8877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73 209 7303,'0'0'12406,"9"-5"-11130,7-5-891,0-1 0,-1 0 0,0-1 0,16-18 0,-24 23-249,0-1 0,0 0 0,-1-1 0,9-15 0,-13 20-45,-1 1 0,1-1 1,-1 1-1,0-1 0,0 0 0,0 0 0,0 1 0,-1-1 0,1 0 1,-1 0-1,0 0 0,0 1 0,-1-8 0,0 10-39,0 0-1,1 0 0,-1 0 0,1 0 1,-1 0-1,0 0 0,0 0 1,1 1-1,-1-1 0,0 0 1,0 1-1,0-1 0,0 0 1,0 1-1,0-1 0,0 1 1,0 0-1,0-1 0,0 1 0,0 0 1,0-1-1,0 1 0,-1 0 1,1 0-1,0 0 0,0 0 1,0 0-1,0 0 0,0 1 1,-2-1-1,-35 11 419,28-4-378,0 0 1,0 1 0,1 1-1,0-1 1,1 2 0,0-1-1,-14 21 1,10-10 137,1 0-1,0 0 1,-11 32 0,8 4 570,14-55-789,0 1 1,-1-1 0,1 1-1,0-1 1,0 1 0,0-1-1,0 1 1,0-1 0,0 1-1,0-1 1,1 1 0,-1-1-1,1 1 1,-1-1 0,1 1-1,-1-1 1,1 0-1,0 1 1,0-1 0,-1 0-1,1 0 1,0 0 0,0 1-1,0-1 1,1 0 0,-1 0-1,0-1 1,0 1 0,0 0-1,1 0 1,-1 0 0,0-1-1,2 1 1,7 1-5,0-1 1,0-1 0,0 0-1,0 0 1,0-1-1,0 0 1,0-1-1,0 0 1,-1 0-1,1-1 1,12-6 0,42-21-1582,-5-2-4063,-44 23 2859,17-10-9772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13645,'0'0'10661,"0"15"-9941,4 83-394,-2-2-192,20 127-1,-17-211 797,2-20-86,0-22-178,-2-10-417,-2-65 1,-3 83-205,0 21-42,0 0 0,0-1 0,1 1-1,-1-1 1,0 1 0,0-1 0,-1 1 0,1-1 0,0 1-1,0-1 1,-1 1 0,1-1 0,-1 1 0,1-1 0,-1 1-1,1 0 1,-1-1 0,0 1 0,0 0 0,0 0 0,0-1 0,0 1-1,0 0 1,0 0 0,0 0 0,0 0 0,-2-1 0,2 3-7,0-1 1,-1 1-1,1-1 1,0 1 0,0 0-1,0 0 1,0-1 0,0 1-1,0 0 1,0 0 0,0 0-1,0 0 1,0 0 0,0 0-1,1 0 1,-1 0-1,0 0 1,1 1 0,-1-1-1,1 0 1,-1 0 0,1 1-1,-1-1 1,1 0 0,0 0-1,0 1 1,0-1-1,0 0 1,0 3 0,-2 7-7,0 1 1,1-1-1,1 1 0,0-1 1,0 1-1,1-1 1,3 14-1,-4-22 9,1-1-1,-1 0 1,1 1-1,0-1 1,0 0 0,0 0-1,0 1 1,0-1 0,0 0-1,1 0 1,-1 0-1,1 0 1,-1-1 0,1 1-1,0 0 1,0-1-1,0 1 1,0-1 0,0 1-1,0-1 1,0 0 0,0 0-1,0 0 1,1 0-1,-1 0 1,0-1 0,1 1-1,-1-1 1,1 1-1,-1-1 1,0 0 0,1 0-1,-1 0 1,1 0 0,-1-1-1,1 1 1,-1-1-1,0 1 1,1-1 0,2-1-1,1 0 12,-1 0 0,1 0 0,-1-1-1,0 1 1,1-1 0,-1-1 0,-1 1 0,1-1-1,0 0 1,-1 0 0,0 0 0,0 0 0,6-8-1,1-5 111,0-1-1,13-31 1,-17 33 39,1 1 0,0-1 0,15-18 0,-23 33-162,1 1 1,-1 0-1,0 0 1,0-1-1,0 1 1,1 0-1,-1 0 1,0 0-1,0-1 1,1 1-1,-1 0 0,0 0 1,1 0-1,-1 0 1,0 0-1,0 0 1,1 0-1,-1-1 1,0 1-1,1 0 1,-1 0-1,0 0 1,1 0-1,-1 0 0,0 0 1,1 1-1,-1-1 1,0 0-1,0 0 1,1 0-1,-1 0 1,0 0-1,1 0 1,-1 0-1,0 1 1,0-1-1,1 0 0,-1 0 1,0 0-1,0 1 1,0-1-1,1 0 1,-1 0-1,0 1 1,0-1-1,0 0 1,1 0-1,-1 1 0,0-1 1,0 0-1,0 1 1,0-1-1,0 0 1,0 1-1,0-1 1,0 0-1,0 0 1,0 1-1,0-1 1,0 0-1,0 1 0,0-1 1,0 0-1,0 1 1,0-1-1,0 0 1,-1 1-1,4 28-52,-3-26 59,1 21 5,3 42 29,-4-62-37,1 1 1,0-1 0,0 0 0,0 0-1,1 0 1,-1 0 0,1 0-1,0 0 1,0 0 0,1 0 0,-1-1-1,4 5 1,-5-7 0,0 0 0,1 0 0,-1 0 1,0 0-1,1-1 0,-1 1 0,1 0 0,-1-1 0,1 1 0,-1-1 0,1 1 0,0-1 0,-1 0 0,1 1 0,-1-1 1,1 0-1,0 0 0,-1 0 0,1-1 0,0 1 0,-1 0 0,1 0 0,-1-1 0,1 1 0,0-1 0,-1 0 0,1 1 1,-1-1-1,0 0 0,1 0 0,-1 0 0,0 0 0,1 0 0,-1 0 0,0 0 0,0 0 0,0-1 0,1 0 0,7-8 26,0-1-1,-1 0 0,10-18 0,-12 21-19,-1-1-4,14-20-21,-19 28 16,1 0-1,-1 0 1,1 0 0,0 0 0,0 0-1,-1 0 1,1 1 0,0-1-1,0 0 1,0 1 0,0-1-1,0 0 1,0 1 0,0-1-1,0 1 1,0 0 0,0-1 0,0 1-1,0 0 1,0 0 0,0-1-1,2 1 1,-2 3 0,0 0 0,0 0-1,0 0 1,0 1 0,-1-1 0,1 0 0,-1 0 0,0 0-1,0 1 1,0-1 0,-1 6 0,0-4 20,1 84 136,0-89-148,0 1 0,0-1-1,0 0 1,0 0 0,0 0-1,0 0 1,0 0 0,0 0 0,0 1-1,0-1 1,0 0 0,0 0-1,0 0 1,0 0 0,1 0-1,-1 0 1,0 0 0,0 0 0,0 1-1,0-1 1,0 0 0,0 0-1,0 0 1,0 0 0,0 0 0,0 0-1,0 0 1,0 0 0,1 0-1,-1 0 1,0 0 0,0 1-1,0-1 1,0 0 0,0 0 0,0 0-1,0 0 1,1 0 0,-1 0-1,0 0 1,0 0 0,0 0 0,0 0-1,0 0 1,0 0 0,0 0-1,1 0 1,-1 0 0,0 0-1,0 0 1,0 0 0,0 0 0,0-1-1,0 1 1,0 0 0,0 0-1,1 0 1,-1 0 0,0 0 0,0 0-1,0 0 1,0 0 0,0 0-1,0 0 1,0 0 0,0-1-1,0 1 1,12-11 367,7-15 157,2-9-304,-10 16-209,0 0-1,2 1 1,0 1 0,21-22-1,-33 37-22,0 1 0,0 0 0,0 0-1,0 0 1,1 0 0,-1 0-1,0 0 1,0 1 0,1-1-1,-1 0 1,1 1 0,-1-1 0,0 0-1,1 1 1,-1 0 0,1-1-1,-1 1 1,1 0 0,2 0 0,-3 0 1,0 1 0,0-1 1,0 1-1,-1-1 1,1 1-1,0 0 1,0-1-1,-1 1 1,1 0-1,0 0 0,-1 0 1,1-1-1,-1 1 1,1 0-1,-1 0 1,1 0-1,-1 0 0,0 0 1,1 0-1,-1 0 1,0 0-1,0 1 1,2 11-9,-1 0 1,-1-1 0,-1 24-1,0-18 48,5 7-49,-4-25 15,0 0-1,0 1 1,0-1 0,1 0-1,-1 0 1,0 1-1,0-1 1,0 0 0,1 0-1,-1 0 1,0 1-1,0-1 1,1 0 0,-1 0-1,0 0 1,0 0-1,1 0 1,-1 0 0,0 0-1,0 1 1,1-1 0,-1 0-1,0 0 1,1 0-1,-1 0 1,0 0 0,0 0-1,1 0 1,-1 0-1,0-1 1,1 1 0,-1 0-1,0 0 1,0 0-1,1 0 1,-1 0 0,0 0-1,1-1 1,2-1 7,0-1-1,0 0 1,0 0 0,-1 0-1,1 0 1,-1-1 0,1 1-1,1-4 1,-4 6-12,6-9-509,0 0 0,1 1 1,13-16-1,-26 43-10592,-7-4 3289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13004,'0'0'11435,"49"34"-23318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63 129 16912,'0'0'8456,"8"-4"-7799,-4 2-591,0-1 0,1 1 0,-1-1 1,0 0-1,0 0 0,-1 0 0,1-1 1,-1 1-1,1-1 0,-1 0 0,0 0 0,0 0 1,-1 0-1,0-1 0,1 1 0,-1-1 1,0 1-1,-1-1 0,0 0 0,1 0 1,-1 1-1,-1-1 0,1 0 0,-1 0 1,0 0-1,0-6 0,0 10-42,-1 1 0,1-1-1,0 0 1,-1 1 0,1-1 0,-1 0 0,1 1-1,-1-1 1,1 1 0,-1-1 0,1 1 0,-1-1 0,0 1-1,1-1 1,-1 1 0,1 0 0,-1-1 0,0 1-1,0 0 1,1 0 0,-1 0 0,0-1 0,1 1-1,-1 0 1,0 0 0,0 0 0,1 0 0,-1 0-1,0 0 1,0 0 0,1 0 0,-1 1 0,0-1 0,1 0-1,-1 0 1,0 0 0,0 1 0,1-1 0,-1 0-1,-1 2 1,-30 14 174,25-11-171,1 2 0,0-1 0,-1 1 0,2-1 0,-1 2 0,1-1 0,0 0 0,1 1 0,0 0 0,0 0 0,0 1 0,1-1 0,1 1 0,-1-1 0,1 1 0,1 0 0,0 0 0,-1 13 0,3-19-27,0-1 0,0 0 1,0 0-1,0 0 0,0 0 0,0 0 1,1 0-1,-1 0 0,1 0 0,-1-1 1,1 1-1,0 0 0,-1-1 0,1 1 1,0-1-1,0 0 0,0 0 0,0 1 1,0-1-1,0-1 0,1 1 0,-1 0 1,0 0-1,0-1 0,1 1 0,-1-1 1,0 0-1,1 0 0,-1 0 0,0 0 1,3 0-1,40-4-2701,-10-9-5630,-2-11-8511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0:2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4834 274 8392,'0'0'411,"-9"-3"-278,-18-6-126,-21-9 603,-1 2 1,-1 2-1,0 3 1,-53-6-1,-280-39 3,249 31-610,-173-10 1,-140 34 16,-21-1 243,394-5-191,-90-20 1,90 13-18,-87-5 1,2 20 362,0 6 0,-175 31 0,-73 6 228,290-35-632,1 5-1,-206 53 0,241-43 68,1 3-1,1 4 1,2 3 0,-121 73-1,187-99-77,-1 0-1,1 1 1,0 0-1,1 1 0,0 0 1,1 0-1,0 1 1,1 1-1,0-1 0,0 1 1,2 1-1,-1-1 1,-7 25-1,8-19-2,1 1 1,1 0-1,1 0 0,1 0 1,1 0-1,0 0 1,1 0-1,1 0 0,6 32 1,-5-39 19,1-1-1,0 1 1,1-1 0,0 0 0,1 0 0,0 0 0,1-1 0,0 1 0,0-1 0,1-1 0,1 1-1,8 8 1,-4-7-10,0-1 0,1 0 0,1-1 0,-1 0 0,1-1 0,1 0 0,29 10 0,10-2 16,1-3 1,1-2 0,0-3 0,60 2 0,-58-5 61,121 12-63,219 17 14,-277-29 7,157-14-1,-72-11 70,344-19 299,-407 38-373,1117-23 78,-839-1-61,791-12 391,-1011 50-459,59 1 36,84-34 129,-332 18-139,0 0 1,0-1 0,0-1 0,0 0 0,-1-1 0,0 0-1,0 0 1,0-2 0,0 1 0,-1-1 0,0 0 0,-1-1-1,0 0 1,0-1 0,-1 0 0,0 0 0,7-11 0,-5 6 7,-1 0-1,-1 0 1,-1-1 0,0 0 0,0 0 0,-2-1 0,0 0 0,0 0 0,-2 0 0,0 0 0,-1-1 0,0-18 0,-3 20 9,-1 0 1,0 1 0,-1-1-1,-1 0 1,-1 1-1,0 0 1,0 0 0,-1 1-1,-1-1 1,-1 1 0,0 1-1,0-1 1,-1 1 0,-1 1-1,0 0 1,-16-14 0,-9-6 303,-2 1 0,-1 1 1,-80-43-1,54 38-296,-2 2 0,-1 4 0,-2 2 0,-110-25 0,88 33-383,0 4 0,-1 4 0,-109 2 0,121 9-1641,0 3 1,-135 26 0,91-1-2059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17424,'0'0'1138,"9"5"-679,66 35 192,-31-15 482,1-2 1,59 21-1,-94-41-787,32 11 534,-41-14-835,-1 1 0,1-1 1,0 0-1,-1 0 0,1 1 0,0-1 0,-1 0 0,1 1 0,-1-1 1,1 1-1,-1-1 0,1 1 0,-1-1 0,1 1 0,-1-1 1,1 1-1,-1-1 0,0 1 0,1-1 0,-1 1 0,0 0 1,0-1-1,1 1 0,-1 0 0,0-1 0,0 1 0,0 0 0,0-1 1,0 1-1,0 0 0,0-1 0,0 1 0,0 0 0,0-1 1,0 1-1,0 0 0,-1-1 0,1 1 0,0 0 0,0-1 1,-1 1-1,1 0 0,0-1 0,-1 1 0,1-1 0,-1 1 1,1-1-1,0 1 0,-1-1 0,0 1 0,-10 8 334,0 0-1,0-1 0,-1-1 1,-24 12-1,-8 6-188,1 0-120,7-5-81,1 2 1,1 1-1,1 2 0,1 1 0,-35 37 0,65-62-296,-12 19-297,13-7-4912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3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11563,'0'0'9903,"2"11"-8462,8 59-416,-3 1 0,-5 135 0,4-259-642,2 1 1,3-1-1,1 2 0,35-89 0,-46 137-387,1-1 0,-1 1 0,1 0 0,-1-1 0,1 1 0,0 0 0,1 0 0,-1 0 0,0 1 0,1-1 0,-1 0 0,1 1 0,0 0 0,0 0 0,0 0 0,0 0 0,0 0 0,1 0 0,-1 1 0,0-1 0,1 1 0,-1 0 0,6-1 0,-6 3 1,0-1-1,0 0 1,0 1 0,0 0-1,0-1 1,0 1-1,0 0 1,0 1-1,0-1 1,-1 0 0,1 1-1,-1-1 1,1 1-1,-1 0 1,1 0-1,-1 0 1,0 0 0,0 1-1,0-1 1,0 0-1,-1 1 1,1-1-1,0 1 1,-1 0 0,0 0-1,0-1 1,2 7-1,-1-4 25,-1 0-1,1 0 1,-1 0 0,0 0-1,-1 1 1,1-1-1,-1 0 1,0 1 0,0-1-1,-1 0 1,1 1-1,-1-1 1,-1 0 0,1 0-1,-1 0 1,1 0-1,-2 0 1,1 0 0,0 0-1,-1-1 1,0 1 0,0-1-1,0 0 1,-1 0-1,1 0 1,-5 4 0,2-3 38,1-1 1,-1 1-1,0-1 1,-1 0-1,1 0 1,-1-1-1,0 1 1,0-2-1,0 1 1,0-1-1,0 0 1,0 0-1,-1-1 1,1 0-1,-1 0 1,1-1-1,-1 0 1,-8-1-1,14 0-120,-1 0-1,1 0 1,-1 0 0,1 0-1,0 0 1,-1 0 0,1-1-1,0 1 1,0-1 0,0 1-1,0-1 1,0 0 0,0 0-1,0 0 1,1 0 0,-1 0-1,1 0 1,0-1 0,-1 1 0,1 0-1,0-1 1,0 1 0,0-1-1,1 1 1,-1-1 0,0-3-1,1 4-155,-1 0 1,1 0-1,0-1 0,0 1 0,0 0 1,0 0-1,0 0 0,0-1 1,0 1-1,1 0 0,-1 0 0,1 0 1,0 0-1,0 0 0,-1 0 0,1 0 1,1 0-1,-1 0 0,0 0 0,0 0 1,1 1-1,-1-1 0,1 0 0,-1 1 1,1-1-1,0 1 0,-1 0 1,1 0-1,0-1 0,0 1 0,0 0 1,2 0-1,71-12-8840,-64 12 7026,21-2-5320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35 165 3523,'0'0'21343,"7"0"-20499,-4 0-789,1 0-1,0-1 1,-1 0 0,1 0 0,-1 0 0,1-1 0,-1 1 0,0-1 0,1 0 0,-1 1 0,0-2 0,0 1 0,0 0-1,0 0 1,-1-1 0,1 0 0,-1 1 0,1-1 0,-1 0 0,0 0 0,3-7 0,-2 4 13,0 0 0,0 0 0,0 0 0,-1-1 0,0 0 0,-1 1 0,1-1 0,-1 0 0,0 1 0,-1-1 0,0 0 0,-1-11 0,1 17-61,0 0 1,0 1-1,0-1 0,0 0 0,0 0 0,-1 0 1,1 0-1,0 0 0,-1 1 0,1-1 0,0 0 0,-1 0 1,1 0-1,-1 1 0,1-1 0,-1 0 0,0 1 1,1-1-1,-1 0 0,0 1 0,1-1 0,-1 1 0,0-1 1,0 1-1,1 0 0,-1-1 0,0 1 0,0 0 1,0-1-1,0 1 0,0 0 0,1 0 0,-1 0 0,0 0 1,0 0-1,0 0 0,0 0 0,0 0 0,0 0 1,0 0-1,1 0 0,-1 0 0,0 1 0,0-1 0,0 0 1,0 1-1,1-1 0,-1 1 0,0-1 0,0 1 1,1-1-1,-2 2 0,-3 1-17,1-1 1,0 1-1,0 0 0,0 1 1,0-1-1,0 1 0,1 0 1,-4 4-1,-1 7 17,0-1 1,0 2-1,2-1 1,0 1-1,1 0 1,0 1-1,2-1 1,0 1-1,-2 26 1,5-43-7,0 1 1,0-1 0,0 0-1,0 1 1,0-1 0,0 0-1,1 1 1,-1-1 0,0 0-1,0 1 1,0-1 0,0 0-1,1 0 1,-1 1 0,0-1-1,0 0 1,0 1 0,1-1-1,-1 0 1,0 0 0,1 0-1,-1 1 1,0-1 0,0 0-1,1 0 1,-1 0 0,0 0-1,1 0 1,-1 1 0,0-1-1,1 0 1,-1 0 0,0 0-1,1 0 1,-1 0-1,0 0 1,1 0 0,-1 0-1,1 0 1,-1 0 0,0 0-1,1-1 1,-1 1 0,0 0-1,0 0 1,1 0 0,-1 0-1,0 0 1,1-1 0,-1 1-1,0 0 1,0 0 0,1-1-1,-1 1 1,0 0 0,1-1-1,17-12 129,-14 8-117,2-1 1,0 0 0,-1 0-1,0-1 1,0 0-1,-1 0 1,0 0 0,0 0-1,0 0 1,3-12-1,-12 33 45,-1 0-1,0-1 1,-1 1 0,-10 14-1,13-22 114,6-11 757,-2 4-927,0 0 0,0 0 1,0-1-1,1 1 0,-1 0 0,0 0 0,1 0 0,-1 0 0,0 0 0,1 0 0,-1 0 0,1 0 1,-1 0-1,1 1 0,0-1 0,-1 0 0,1 0 0,0 0 0,0 1 0,-1-1 0,1 0 0,0 1 0,0-1 1,0 1-1,0-1 0,0 1 0,0-1 0,0 1 0,0-1 0,0 1 0,0 0 0,0 0 0,0 0 0,0 0 1,0 0-1,1 0 0,-1 0 0,0 0 0,1 0 0,-1 3-4939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98 12396,'0'0'12000,"0"13"-11508,1 23-63,-3 0 0,-1 0 0,-1 0 0,-10 38 1,13-70 778,5-11-489,11-28-295,19-53-443,-28 52 60,-1 4-7,-1 27-98,-1 13-96,-2-5 157,0 1 1,0-1-1,0 0 0,1 1 1,-1-1-1,1 0 0,0 0 1,0 0-1,0 0 0,0 0 1,0 0-1,1-1 0,-1 1 1,1-1-1,-1 1 0,1-1 1,4 2-1,-5-3 4,0-1 0,0 1 0,0-1 0,0 1 1,1-1-1,-1 0 0,0 0 0,0 0 0,1 0 0,-1 0 0,0 0 0,0-1 0,0 1 0,1-1 1,-1 0-1,0 1 0,0-1 0,0 0 0,0 0 0,0-1 0,0 1 0,0 0 0,-1 0 0,1-1 1,0 1-1,-1-1 0,1 0 0,2-3 0,4-4 15,0 0 1,0-1-1,-1 0 1,-1 0-1,0 0 0,0-1 1,-1 0-1,0 0 1,0 0-1,-2-1 0,1 0 1,-2 1-1,3-17 1,-5 28-18,0-1 1,0 1 0,0 0 0,0 0 0,0-1-1,0 1 1,0 0 0,0 0 0,0 0 0,0-1 0,-1 1-1,1 0 1,0 0 0,0-1 0,0 1 0,0 0-1,0 0 1,0 0 0,-1 0 0,1-1 0,0 1 0,0 0-1,0 0 1,0 0 0,-1 0 0,1 0 0,0-1-1,0 1 1,0 0 0,-1 0 0,1 0 0,0 0 0,0 0-1,-1 0 1,1 0 0,0 0 0,0 0 0,-1 0 0,1 0-1,0 0 1,0 0 0,0 0 0,-1 0 0,1 0-1,0 0 1,0 0 0,-1 0 0,1 0 0,0 0 0,0 1-1,0-1 1,-1 0 0,1 0 0,0 0 0,0 0-1,0 0 1,-1 1 0,1-1 0,-13 10-48,-1 10 61,1 0 0,1 1 1,0 0-1,2 1 1,0 0-1,2 1 0,-6 24 1,12-43 18,1 0 1,0-1 0,0 1-1,0 0 1,1-1 0,-1 1 0,1 0-1,0 0 1,0 0 0,1 7-1,0-10-31,0 0 0,-1 1 0,1-1 0,0 0 0,0 0-1,0 0 1,0 0 0,1 0 0,-1 0 0,0-1-1,0 1 1,0 0 0,1-1 0,-1 1 0,0 0 0,1-1-1,-1 0 1,0 1 0,1-1 0,-1 0 0,1 0-1,-1 0 1,1 1 0,-1-2 0,0 1 0,1 0-1,-1 0 1,1 0 0,2-1 0,0 0-320,0 1 0,1-1 0,-1 0 1,0 0-1,0-1 0,0 1 0,0-1 0,0 0 0,4-3 0,16-18-9197,-17 9-1300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 8616,'-1'-31'10148,"-3"29"-4796,-3 19-4586,-53 243 2635,63-324-9717,2 7-3730,-4 22-530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14350,'0'0'13036,"-3"-22"-14189,3 30-1794,6 1-1633,1-1-3940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34 14157,'0'0'9812,"-8"7"-9267,0 1-294,1 1 0,-1 0 1,1 0-1,1 1 0,-9 17 1,11-21-100,2 0-1,-1 0 1,1 0 0,0 1 0,0-1 0,1 1 0,0-1 0,0 1 0,0 0 0,1 0 0,0-1 0,0 1 0,2 8 0,-2-14-145,1 0 0,-1 0 0,0 0-1,0 0 1,1 0 0,-1-1 0,1 1-1,-1 0 1,1 0 0,-1 0 0,1-1-1,-1 1 1,1 0 0,-1-1 0,1 1-1,0-1 1,0 1 0,-1-1 0,1 1-1,0-1 1,0 1 0,-1-1 0,1 0 0,0 1-1,0-1 1,1 1 0,28-5 119,-23 2-101,-1-1-1,1 0 1,-1 0-1,0 0 1,0-1-1,8-6 1,-8 4 14,1-1-1,0 0 1,-1-1 0,-1 1 0,1-1 0,-1 0 0,0 0 0,-1-1-1,0 1 1,-1-1 0,1 0 0,-1 0 0,-1 0 0,0-1 0,0 1-1,-1 0 1,0-20 0,-1 28-27,0 0-1,0 0 1,-1-1 0,1 1-1,0 0 1,-1 0 0,1-1-1,-1 1 1,1 0 0,-1 0-1,1 0 1,-1 0-1,0 0 1,1 0 0,-1 0-1,0 0 1,0 0 0,0 0-1,0 0 1,0 0 0,0 0-1,0 1 1,0-1-1,0 1 1,0-1 0,-1 0-1,1 1 1,0 0 0,0-1-1,-1 1 1,1 0 0,0 0-1,0-1 1,-1 1 0,1 0-1,0 0 1,0 1-1,-1-1 1,1 0 0,0 0-1,-1 0 1,1 1 0,0-1-1,-2 2 1,0-2-70,1 1 0,-1 0 0,0 0 0,0 0 0,1 1 0,-1-1 0,1 1 0,-1-1 0,1 1 0,0 0 0,-1 0 0,1 0 1,0 0-1,0 0 0,1 1 0,-1-1 0,0 1 0,1-1 0,-3 5 0,4-6-88,0 0 0,-1 0 0,1 0 1,0-1-1,-1 1 0,1 0 0,0 0 0,0 0 0,0 0 1,0 0-1,0 0 0,0 0 0,0 0 0,0 0 1,0 0-1,0 0 0,1-1 0,-1 1 0,0 0 0,1 0 1,-1 0-1,1 0 0,-1 0 0,1-1 0,-1 1 1,1 0-1,-1 0 0,1-1 0,0 1 0,-1 0 0,1-1 1,0 1-1,0-1 0,-1 1 0,1-1 0,0 1 0,0-1 1,0 0-1,0 1 0,0-1 0,1 1 0,2-1-822,1 0 0,-1 0 0,0 0-1,0 0 1,0-1 0,0 1 0,0-1-1,0 0 1,6-3 0,16-8-4328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72 175 3555,'0'0'17169,"-8"10"-15947,1-3-1006,1 1 0,0 0 0,0 1 0,0 0-1,1-1 1,1 2 0,0-1 0,0 0 0,0 1 0,1 0 0,1 0 0,0 0-1,0 0 1,1 0 0,0 16 0,1-25-199,0 0 0,1 0 0,-1 0 0,1 0-1,-1 0 1,1 0 0,0 0 0,-1 0 0,1 0 0,0 0 0,-1 0 0,1-1-1,0 1 1,0 0 0,0-1 0,0 1 0,0 0 0,0-1 0,0 1-1,0-1 1,0 1 0,0-1 0,0 0 0,0 1 0,0-1 0,0 0 0,0 0-1,0 0 1,1 0 0,-1 0 0,0 0 0,0 0 0,0 0 0,0 0 0,2-1-1,2 0 93,1 0 0,-1 0 0,0 0 0,0-1 0,0 1 0,-1-1 0,7-3 0,4-7 20,1-1 0,-2 0 1,1-1-1,-2-1 0,0 0 1,-1-1-1,0 0 0,-2-1 1,0 0-1,0 0 0,-2-1 0,0-1 1,-1 1-1,-1-1 0,-1 0 1,-1-1-1,4-30 0,-8 49-123,0 0-1,0 0 1,0 0-1,1 0 0,-1-1 1,0 1-1,-1 0 1,1 0-1,0 0 0,0 0 1,0 0-1,-1 0 1,1 0-1,-1 0 0,1 0 1,0 0-1,-1 0 1,0 0-1,1 0 0,-2-1 1,1 1-7,1 1 0,-1 0 0,0 0 0,1 0 0,-1 0 0,0 0 0,1 0 0,-1 0 0,0 0 0,1 1 0,-1-1 0,1 0 0,-1 0 0,0 0 0,1 1 0,-1-1 0,1 0 0,-1 1 0,0-1 0,1 0 0,-1 1 0,1-1 0,-1 2 0,-29 35-83,22-20 103,0-1 1,2 2 0,0-1-1,1 0 1,0 1 0,2 0-1,0 0 1,1 0 0,1 0-1,1 23 1,7 5-3952,6-2-4236,-6-30-8615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14670,'0'0'4933,"-34"70"-3044,32-30-864,2 11-416,0 7-289,0 4-224,8 0-32,2-10-64,-5-8 32,3-9-32,-2-17 0,0-14-128,1-4-1121,-4-22-993,-1-10-865,-2-10-2915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8520,'0'0'14606,"77"-57"-13677,-32 43-737,5 3-128,-1 1-32,-1 0-833,-6 2-416,-7 6-160,-11 0 0,-12 2-609,-13 8-7047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13164,'0'0'7656,"54"-17"-6439,-13-11-384,8-5-449,3 1-288,0 3-32,-8 7-64,-3 9-897,-15 13-800,-15 0-1154,-11 18-2979,-13 11-4643</inkml:trace>
  <inkml:trace contextRef="#ctx0" brushRef="#br0" timeOffset="1">28 421 9513,'0'0'11082,"67"-21"-10153,-31 3-640,7 0-225,1 1 0,4 2-449,-1-1-1088,-2 1-1890,-5-1-1730,-3-1-1089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7783,'0'0'10629,"2"4"-9673,-2-3-909,0-1 1,1 1-1,-1-1 0,0 1 1,0-1-1,0 1 1,1-1-1,-1 0 1,0 1-1,1-1 0,-1 1 1,0-1-1,1 0 1,-1 1-1,0-1 1,1 0-1,-1 0 1,1 1-1,-1-1 0,1 0 1,-1 0-1,1 0 1,-1 1-1,1-1 1,-1 0-1,0 0 1,1 0-1,-1 0 0,1 0 1,-1 0-1,1 0 1,-1 0-1,1 0 1,-1 0-1,1 0 0,-1 0 1,1-1-1,0 1 1,22-19 1127,23-47-57,-37 51-937,91-166 595,-32 51 177,-60 172-1049,-7-28 127,1 1 0,0-1 0,1 0 0,1-1 0,0 1 0,1-1 0,1 0 0,0 0 0,0 0 0,9 12 0,-10-18-134,0 0 0,1-1 1,0 1-1,0-1 1,0-1-1,1 1 1,0-1-1,0 0 1,0 0-1,1-1 1,-1 0-1,1 0 1,0-1-1,0 0 0,1-1 1,-1 1-1,14 1 1,30-2-2461,-4-2-2327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10666,'0'0'7191,"-7"12"-6081,-50 84-213,40-61-561,-3 0 1,0-2-1,-3-1 0,-47 55 1,70-87-340,-1 1 1,1 0 0,-1-1-1,0 1 1,1 0 0,-1-1 0,0 1-1,0-1 1,1 1 0,-1-1-1,0 0 1,0 1 0,0-1-1,1 0 1,-1 1 0,0-1-1,0 0 1,0 0 0,0 0-1,0 0 1,0 0 0,1 0-1,-1 0 1,-1 0 0,1 0-81,0-1 1,0 0-1,1 1 1,-1-1 0,1 0-1,-1 0 1,1 1-1,-1-1 1,1 0-1,-1 0 1,1 0-1,0 0 1,-1 0-1,1 1 1,0-1-1,0 0 1,0 0-1,0 0 1,-1-1 0,4-56-5751,-2 49 4303,4-28-3387</inkml:trace>
  <inkml:trace contextRef="#ctx0" brushRef="#br0" timeOffset="1">20 92 8712,'0'0'11435,"55"47"-11083,-34-34 1,4 0-65,-1-6-224,5-6-32,0-1-1249,-1-5-1634,-2-13-2434,0-7-2466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14 12364,'0'0'4943,"0"13"-3646,0 441 4517,-10-595-5700,6 104-187,1 0 0,1-1 0,2 1 0,8-54 0,-8 86 58,1 0 1,0 0-1,1 0 0,-1 1 1,1-1-1,0 0 0,0 1 1,1 0-1,-1-1 0,1 1 1,0 0-1,0 1 1,0-1-1,0 0 0,1 1 1,0 0-1,-1-1 0,1 2 1,0-1-1,1 0 0,-1 1 1,0 0-1,1 0 0,-1 0 1,1 0-1,0 1 1,0 0-1,-1 0 0,1 0 1,0 0-1,0 1 0,0 0 1,0 0-1,6 1 0,-9-1 14,-1 0 0,0 0 0,1 0-1,-1 0 1,0 1 0,0-1 0,1 1-1,-1-1 1,0 0 0,0 1-1,0 0 1,0-1 0,0 1 0,1 0-1,-1-1 1,0 1 0,-1 0 0,1 0-1,0 0 1,0 0 0,0 0 0,0 0-1,-1 0 1,1 0 0,-1 0 0,1 1-1,0-1 1,-1 0 0,0 0-1,1 1 1,-1-1 0,0 0 0,0 0-1,0 1 1,0-1 0,0 0 0,0 0-1,0 1 1,0-1 0,0 0 0,0 1-1,-1-1 1,1 0 0,-1 0 0,1 0-1,-1 1 1,1-1 0,-1 0-1,-1 1 1,-1 5 27,0-1 0,-1 0 0,0 0 0,0 0 0,0 0 0,-1-1 0,-8 9 0,-9 3 558,-43 27 1,58-39-488,-1-1 0,-1 0 0,1 0 1,0-1-1,-1 0 0,0-1 0,1 1 0,-1-2 0,-15 2 0,24-3-135,0 0 0,0 0 0,-1-1 0,1 1 0,0 0 1,0 0-1,-1 0 0,1 0 0,0 0 0,0-1 0,-1 1 0,1 0 0,0 0 0,0-1 0,0 1 0,-1 0 0,1 0 0,0-1 0,0 1 0,0 0 0,0 0 0,0-1 0,0 1 1,0 0-1,-1-1 0,1 1 0,0 0 0,0 0 0,0-1 0,0 1 0,0 0 0,0-1 0,0 1 0,1 0 0,-1-1 0,0 1 0,0 0 0,0 0 0,0-1 0,0 1 0,0 0 0,0 0 1,1-1-1,-1 1 0,0 0 0,0 0 0,0-1 0,1 1 0,-1 0 0,0 0 0,0 0 0,1-1 0,9-14-2296,-5 12 956,0-1 0,0 0 0,0 1 0,1 0-1,-1 0 1,8-2 0,12-5-8647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76 5445,'0'0'8301,"2"-8"-4905,1 0-2517,-1 6-636,-1-1 0,0 1 1,0-1-1,0 0 1,0 0-1,0 1 0,-1-1 1,1 0-1,-1 0 1,0 0-1,0 0 0,0 0 1,0-5-1,-1 7-125,0 0-1,0 0 1,0 0-1,1 0 1,-1 0-1,0 0 1,0 0-1,0 0 1,0 0-1,-1 0 1,1 1-1,0-1 1,0 0-1,0 1 1,-1-1-1,1 1 1,0 0-1,-1-1 1,1 1 0,0 0-1,-1 0 1,1-1-1,0 1 1,-1 0-1,1 0 1,-3 1-1,-39 5 714,37-2-795,1-1-1,-1 1 0,1 0 1,0 1-1,0-1 1,0 1-1,0 0 1,1 0-1,0 0 1,0 1-1,0 0 1,1-1-1,0 1 1,-5 13-1,3-8 61,1 0 1,1 0-1,-1 1 0,2-1 1,0 1-1,0 0 0,0 21 1,2-32-93,0 1-1,1-1 1,-1 0 0,0 1 0,0-1 0,1 0 0,-1 1 0,0-1 0,1 0 0,-1 0 0,1 0 0,0 1 0,-1-1 0,1 0 0,0 0 0,0 0 0,0 0-1,0 0 1,0 0 0,0 0 0,0-1 0,0 1 0,0 0 0,0-1 0,0 1 0,0 0 0,1-1 0,-1 1 0,0-1 0,0 0 0,1 1 0,-1-1-1,0 0 1,1 0 0,-1 0 0,0 0 0,1 0 0,-1 0 0,0 0 0,3-1 0,0 0 9,1 1 0,-1-2 1,0 1-1,1 0 0,-1-1 0,0 0 1,0 0-1,0 0 0,0 0 0,-1-1 1,5-3-1,-2 1 6,0-1 1,0-1-1,-1 1 1,0-1-1,0 0 1,0 0-1,-1 0 1,-1-1-1,1 1 1,-1-1-1,0 0 1,-1 0-1,1 0 1,-2 0-1,1-1 0,0-14 1,-2 23-4,-8 35-123,4-29 118,3-10 10,7-19 30,1-8-11,-7 30-160,0 0 1,0 0-1,0 0 0,1 0 1,-1 0-1,1 0 0,-1 0 1,0 0-1,1 0 0,0 0 1,-1 0-1,1 0 0,-1 0 1,1 1-1,0-1 0,0 0 1,-1 1-1,1-1 0,0 0 1,0 1-1,0-1 0,0 1 1,0-1-1,0 1 0,0-1 1,0 1-1,1 0 0,13-9-3373,-4-1-3820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7495,'0'0'14910,"9"-5"-14243,-6 4-596,59-23 1027,-58 23-1057,0 0-1,0 0 0,0 0 1,0 0-1,0 0 1,1 1-1,-1 0 0,0 0 1,0 0-1,0 0 1,0 1-1,0 0 0,0 0 1,1 0-1,5 2 1,-9-1 26,1 1 0,-1-1 0,0 0 0,1 1 0,-1-1 0,0 1 1,0-1-1,-1 1 0,1 0 0,0-1 0,-1 1 0,0 0 0,1-1 0,-1 1 1,0 0-1,-1 0 0,1-1 0,0 1 0,-2 4 0,3 5 1315,12-34-834,1-3-432,-1-1 0,-2 0 0,16-51 0,-27 84-152,0 0-1,1 1 0,0-1 0,0 0 0,0 0 1,1 0-1,0-1 0,1 1 0,3 8 0,-5-14 6,0 1 0,0-1-1,0 1 1,0-1 0,1 1-1,-1-1 1,0 0-1,1 1 1,-1-1 0,0 0-1,1 0 1,0 0 0,-1 0-1,1-1 1,-1 1-1,1 0 1,2 0 0,-1-1-13,0 0 0,-1 0 0,1 0 0,0 0 1,-1 0-1,1-1 0,0 1 0,-1-1 0,1 0 1,-1 0-1,1 0 0,-1 0 0,1 0 0,-1 0 1,4-3-1,1-2 34,0 0 0,0-1 0,-1 1 0,1-1 0,-2-1 0,1 1 0,-1-1 0,0 0 0,-1 0 0,6-13 0,3-10 60,14-49-1,-21 56 75,0 1 0,-2-1 0,0 0 0,0-29-1,-15 105-237,2-15 111,-5 48 80,-7 157 1,23-238 12,3-14-18,3-17-10,-7 20-104,-1 0-1,1 0 1,-2 0-1,1 1 1,-1-1-1,0 0 1,0 0-1,-1 1 1,0-1-1,0 0 1,-1 1-1,0 0 1,0 0-1,0 0 1,-1 0-1,1 0 1,-1 1-1,-1-1 1,1 1-1,-1 0 1,0 0-1,0 1 1,-1 0-1,-10-7 1,15 11 250,7-2-222,-1 1 1,0 1-1,0-1 0,0 1 1,1 0-1,-1 0 1,8 1-1,13 0-657,80-16-9422,-84 11 5735,4 1-3318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7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62 7335,'0'0'8210,"0"-8"-7073,-1 0-790,0 5-214,0 1 0,1-1 0,0 1 0,0-1 1,0 1-1,0-1 0,0 1 0,0-1 0,0 1 1,1-1-1,0 1 0,-1-1 0,1 1 0,0 0 1,0-1-1,2-2 0,-6 13 4666,-2 16-3461,-1 4-994,5-24-303,0 0 0,0 1 0,0-1 0,0 0 0,1 0 0,0 1 0,0-1 1,0 0-1,0 1 0,2 4 0,-2-8-39,0-1 0,0 1 0,1 0-1,-1-1 1,0 1 0,1 0 0,-1-1 0,1 1 0,-1 0 0,1-1 0,-1 1 0,1-1-1,-1 1 1,1-1 0,0 1 0,-1-1 0,1 0 0,0 1 0,-1-1 0,1 0 0,0 1 0,-1-1-1,2 0 1,0 0 10,0 0-1,1 0 1,-1 0-1,0 0 1,0 0-1,0-1 1,0 1-1,1-1 1,-1 0-1,0 1 1,3-3-1,-3 2-1,44-17-102,-44 17 54,1 1-1,0-1 1,0 0 0,0 1-1,0-1 1,0 1 0,0 0 0,0 0-1,0 0 1,0 1 0,0-1-1,0 1 1,0-1 0,3 2-1,-5-1 37,-1-1 1,1 0-1,0 1 0,-1-1 0,1 0 0,0 1 0,-1-1 0,1 1 1,-1-1-1,1 1 0,-1 0 0,1-1 0,-1 1 0,1-1 0,-1 1 0,0 0 1,1 0-1,-1-1 0,0 1 0,0 0 0,1-1 0,-1 1 0,0 0 1,0 0-1,0-1 0,0 1 0,0 0 0,0 0 0,0 0 0,-12 24 66,-28 14 147,25-29 138,-1-1 0,-28 13 0,38-19-578,1-1 0,-1 0 1,0 0-1,0-1 0,0 0 0,0 0 1,0 0-1,0 0 0,0-1 0,0 0 1,0-1-1,-6 0 0,7-3-4405,5-4-4014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93 11627,'0'0'3070,"3"-10"-727,-2 7-2312,13-43 3895,-13 45-3800,-1 0 0,0 0 0,1 0 1,-1 0-1,0 0 0,0 0 1,0 0-1,0 0 0,0 0 0,0-1 1,0 1-1,-1 0 0,1 0 1,0 0-1,0 0 0,-1 0 0,1 0 1,-1 0-1,1 0 0,-1 0 1,1 0-1,-1 1 0,0-1 0,1 0 1,-1 0-1,0 0 0,0 1 1,0-1-1,1 0 0,-1 1 0,0-1 1,0 1-1,0-1 0,0 1 1,0-1-1,0 1 0,0-1 0,0 1 1,0 0-1,0 0 0,0 0 1,0 0-1,-2 0 0,-4 1-70,0 0 1,1 1-1,-1 0 0,1 0 0,-1 0 0,1 1 1,0 0-1,0 0 0,0 1 0,0 0 1,1 0-1,0 0 0,-1 1 0,1 0 0,1-1 1,-1 2-1,-6 8 0,4-4-71,0 0 1,0 0-1,1 0 0,0 1 1,1 0-1,0 0 0,1 0 0,0 1 1,-3 14-1,7-25 10,0-1 0,0 1 0,0 0 0,0-1 0,0 1-1,0 0 1,0-1 0,0 1 0,0-1 0,0 1 0,0 0 0,0-1 0,0 1 0,0 0 0,0-1 0,1 1 0,-1-1-1,0 1 1,1-1 0,-1 1 0,0 0 0,1-1 0,-1 1 0,0-1 0,1 1 0,-1-1 0,1 0 0,-1 1 0,1-1-1,-1 1 1,1-1 0,-1 0 0,1 0 0,0 1 0,-1-1 0,2 0 0,28-4-87,31-26-309,-59 29 351,15-9-225,40-20-472,-53 28 721,0 0 0,1 1 0,-1 0 0,0-1 0,1 2 0,-1-1-1,1 0 1,0 1 0,-1 0 0,1 0 0,6 1 0,-9 0 32,-1 0 1,0-1-1,0 1 0,0 0 0,0 0 1,0 0-1,0 0 0,0 0 1,0 0-1,0 1 0,-1-1 0,1 0 1,0 0-1,-1 1 0,1-1 1,-1 0-1,1 0 0,-1 1 0,0-1 1,1 1-1,-1-1 0,0 0 1,0 1-1,0-1 0,0 1 0,0-1 1,0 0-1,-1 1 0,1-1 1,0 0-1,-1 1 0,1-1 0,-2 2 1,1 4 167,-1 0 0,0 0 1,-1-1-1,1 1 0,-7 10 1,-1-4 171,-1 0-1,0 0 1,-1-1 0,0 0 0,-17 11-1,23-17-263,-1-1 0,0-1 0,-1 1 0,1-1 0,-1-1 0,0 1 0,0-1-1,0-1 1,0 1 0,-1-1 0,1-1 0,-10 1 0,17-2-121,1 1 0,-1-1 0,0 0 0,1 0 0,-1 0 0,0 0 0,1 0 0,-1 0 0,0-1 0,1 1 0,-1 0 0,0 0 0,1 0 0,-1-1 0,1 1 0,-1 0 0,1 0 0,-1-1 0,0 1 0,1-1 0,-1 1 0,1 0 0,-1-1 1,1 1-1,0-1 0,-1 1 0,1-1 0,-1 1 0,1-1 0,0 0 0,0 1 0,-1-1 0,1 0 0,7-23-2072,26-22-2285,-2 12 40,4-3-2317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11339,'0'0'10821,"-3"11"-9636,-8 48 236,-5 109-1,11 0-1843,5-185-856,-1-1 0,0 1 0,-7-30 0,7 43 1139,0-1-1,0 1 1,-1 0-1,1-1 0,-1 1 1,0 0-1,-1 0 1,1 0-1,0 0 0,-1 0 1,0 1-1,0-1 1,0 1-1,0 0 1,-1 0-1,1 0 0,-1 0 1,0 1-1,-7-4 1,11 5 204,0 1 0,0 0 1,0 0-1,-1-1 0,1 1 1,0 0-1,0 0 0,-1 0 1,1-1-1,0 1 0,0 0 1,-1 0-1,1 0 0,0 0 1,-1 0-1,1 0 0,0 0 1,0-1-1,-1 1 0,1 0 1,0 0-1,-1 0 0,1 0 1,0 0-1,-1 0 0,1 1 1,0-1-1,-1 0 0,1 0 1,0 0-1,0 0 0,-1 0 1,1 0-1,0 0 0,-1 1 1,1-1-1,0 0 0,0 0 1,-1 0-1,1 1 0,0-1 1,0 0-1,0 0 0,-1 1 1,1-1-1,0 0 0,0 0 1,0 1-1,0-1 0,-1 1 1,12 13 1688,-3-11-1601,-1 0 1,0-1 0,1 0 0,0 0-1,-1 0 1,1-1 0,0 0 0,0-1-1,0 0 1,0 0 0,-1 0 0,1-1-1,9-2 1,1-1-69,-1 0 0,0-1-1,-1-1 1,30-14 0,-39 17-88,0-1 1,0 0 0,-1 0 0,0-1-1,0 1 1,0-1 0,0-1 0,-1 1-1,0-1 1,0 0 0,0 0 0,-1 0-1,0-1 1,0 0 0,-1 0 0,0 0-1,0 0 1,0 0 0,-1 0 0,0-1-1,-1 1 1,2-10 0,-15 48-199,5-15 233,-6 17 459,2 0 1,1 1-1,1 1 0,2-1 0,-4 63 1,11-97-489,0 1 1,0 0 0,0-1-1,0 1 1,0 0 0,0 0-1,0-1 1,0 1 0,0 0-1,1-1 1,-1 1 0,0 0-1,0-1 1,1 1 0,-1-1-1,0 1 1,1 0 0,-1-1-1,1 1 1,-1-1 0,1 1-1,-1-1 1,1 1 0,-1-1-1,1 1 1,-1-1 0,1 0-1,-1 1 1,1-1 0,0 0-1,-1 0 1,1 1 0,0-1-1,-1 0 1,1 0 0,0 0-1,-1 0 1,1 0 0,0 0-1,0 0 1,-1 0 0,1 0-1,0 0 1,-1 0 0,1 0-1,0 0 1,-1-1 0,1 1-1,0 0 1,-1 0 0,1-1-1,-1 1 1,1-1 0,1 0-1,32-22-810,-6-13-2778,-6-5-3292,-10 10-1086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4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46 13773,'0'0'7063,"-1"12"-6086,-11 297 3742,12-305-4641,0 1 1,0 0-1,1 0 1,-1-1-1,1 1 1,0 0-1,4 8 1,-5-12-74,1 0 0,0 0 0,-1 0 0,1 0 0,0 0 1,-1-1-1,1 1 0,0 0 0,0 0 0,-1 0 0,1-1 0,0 1 0,0-1 0,0 1 1,0 0-1,0-1 0,0 0 0,0 1 0,0-1 0,0 0 0,1 1 0,-1-1 1,0 0-1,0 0 0,0 0 0,0 0 0,0 0 0,0 0 0,1 0 0,-1 0 0,0 0 1,0-1-1,0 1 0,0-1 0,0 1 0,0 0 0,0-1 0,0 1 0,1-2 1,4-1 13,-1-1 0,0 0 0,0 0 0,0-1 0,0 1 1,-1-1-1,0 0 0,0 0 0,0 0 0,3-7 0,34-65-42,-34 62-4,16-35 0,-1-1 0,-2-2 1,15-68-1,-55 194-68,11-50 478,2 1 0,1 0-1,1 0 1,1 0-1,1 1 1,0 42 0,4-63-449,0 0 1,0 0 0,0 0-1,1-1 1,-1 1-1,1 0 1,4 6 0,-3-6-310,-1-1 0,0 1 0,0 1 0,0-1 0,0 0-1,-1 0 1,2 7 0,0 39-6778,-3-26 1024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173 113 10122,'0'0'10836,"-8"-6"-9741,-26-19-471,33 24-612,-1 1 0,1-1 0,0 1-1,-1 0 1,1-1 0,0 1 0,-1 0-1,1 0 1,-1 0 0,1 0 0,0 0-1,-1 1 1,1-1 0,0 0 0,-1 0-1,1 1 1,0-1 0,0 1 0,-1-1-1,1 1 1,0 0 0,0 0 0,0-1-1,0 1 1,0 0 0,-2 2 0,-23 28 5,23-26 11,-6 6 88,2 0-1,-1 1 0,2 0 1,0 0-1,0 0 0,1 1 1,0 0-1,1 0 0,-4 26 1,8-38-114,-1-1 0,1 1 1,0-1-1,0 1 0,0-1 1,0 1-1,0 0 0,0-1 1,0 1-1,0-1 0,0 1 1,0 0-1,0-1 0,0 1 1,0-1-1,0 1 0,0-1 1,0 1-1,1 0 0,-1-1 0,0 1 1,1-1-1,-1 1 0,0-1 1,1 1-1,-1-1 0,0 0 1,1 1-1,-1-1 0,1 1 1,-1-1-1,1 0 0,-1 1 1,1-1-1,-1 0 0,1 0 1,-1 1-1,1-1 0,-1 0 1,1 0-1,0 0 0,-1 0 1,1 0-1,-1 1 0,1-1 1,-1 0-1,1 0 0,0-1 1,-1 1-1,1 0 0,-1 0 1,1 0-1,0 0 0,-1 0 1,1-1-1,-1 1 0,1 0 1,-1 0-1,1-1 0,-1 1 1,1-1-1,0 0 0,32-24 102,-15 6-53,-1-1 0,-1 0 0,-1-1-1,-1-1 1,-1 0 0,-1-1-1,-1 0 1,0-1 0,11-45 0,-39 152-110,2-18 415,3 1 0,-7 127 0,24-139-202,-2-38 271,-1 0 0,-1 0 1,-1 29-1,0-42-375,0 0 0,-1 1 0,1-1 1,-1 0-1,0 0 0,0-1 1,0 1-1,0 0 0,0 0 1,-1 0-1,0-1 0,1 1 0,-1-1 1,0 1-1,0-1 0,0 0 1,0 1-1,-1-1 0,1 0 0,0-1 1,-1 1-1,0 0 0,1-1 1,-6 3-1,6-3-40,0-1 0,0 1 0,0-1 0,1 1 0,-1-1 1,0 0-1,0 0 0,0 0 0,0 0 0,0 0 0,0 0 0,1-1 0,-1 1 0,0 0 1,0-1-1,0 0 0,1 1 0,-1-1 0,0 0 0,0 0 0,-1-1 0,0-1-1,-1 0-1,1 0 1,0 0-1,0 0 0,0-1 1,0 0-1,1 1 1,-4-8-1,0-1-73,1 0 0,0-1 0,1 1 1,0-1-1,-2-15 0,5 21-18,0 0-1,0 1 1,1-1 0,0 0-1,0 0 1,1 0-1,0 1 1,0-1 0,0 0-1,1 1 1,0-1 0,0 1-1,1 0 1,4-9-1,0 6-345,0 0-1,0 0 1,1 0-1,0 1 1,1 0-1,0 0 1,15-9-1,48-33-5362,-37 26-123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7911,'0'0'6898,"6"-8"-4667,18-25-464,-23 32-1605,-1 0 1,1 1-1,-1-1 0,1 0 1,0 0-1,-1 1 0,1-1 1,0 1-1,0-1 0,-1 0 1,1 1-1,0-1 0,0 1 1,0 0-1,0-1 0,0 1 1,0 0-1,0-1 0,1 1 1,7 10 1420,-3 25-322,-6-32-999,2 36 472,-1 0 0,-2 0 0,-11 72 0,14-130-511,0 0 1,-2 0-1,0 0 0,-1 0 1,-8-36-1,-4 9-175,13 44-52,-1 0 0,0-1 0,1 1 0,-1 0 0,0 0-1,0 0 1,-1 0 0,1 0 0,0 0 0,-1 0 0,1 0 0,-1 0 0,1 1 0,-1-1 0,0 0 0,-3-1 0,4 4-9,1 1 1,0 0-1,0 0 1,0 0 0,0 0-1,0 0 1,0 0 0,1 0-1,-1 0 1,0 0 0,1 0-1,0-1 1,-1 1-1,1 0 1,0 0 0,0-1-1,0 1 1,2 1 0,0-1 12,0-1 1,1 0 0,-1 0-1,0 0 1,1-1 0,-1 1-1,1-1 1,-1 0 0,1 0-1,-1 0 1,1 0 0,-1 0 0,1-1-1,5-1 1,52-20 16,-27 9-12,4 4-1549,16-5-5304,-44 8-2665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13325,'0'0'7932,"0"10"-7590,2 103-36,-5-1 0,-32 204 0,30-305-173,3-30-3,2-40 13,7 1-140,2-1 0,2 2 1,4-1-1,38-101 0,-51 155-13,1 0-1,-1 1 1,1-1 0,0 0-1,0 1 1,0 0 0,0-1-1,1 1 1,-1 0 0,1 1-1,0-1 1,0 1 0,0 0-1,0 0 1,0 0 0,0 0-1,1 1 1,-1-1 0,1 1 0,-1 0-1,7 0 1,-5 0 0,-1 0 1,1 1-1,0 0 1,0 0-1,0 1 1,0-1-1,0 1 0,-1 1 1,1-1-1,0 1 1,-1 0-1,1 0 1,-1 0-1,1 1 0,-1 0 1,5 4-1,-9-7 18,0 1 0,0 0 0,0 0 0,0 0 0,0 0 0,0 0 0,0 0 0,-1 0 0,1 0 0,0 0 0,-1 0 0,1 0 0,0 0 0,-1 0 0,0 1 0,1-1 0,-1 0 0,0 0 0,1 1 0,-1-1 0,0 0 0,0 1 0,0-1 0,0 0 0,0 0 0,-1 1 0,1-1 0,0 0 0,0 1 0,-1-1 0,1 0 0,-1 0 0,1 0 0,-1 0 0,0 1 0,1-1 0,-1 0 0,0 0 0,0 0 0,0 0 0,0 0 0,0-1 0,0 1 0,-2 1 0,-6 5 271,0 0-1,0-1 0,-1 0 0,-11 5 0,12-7-32,-5 3-15,-23 13 167,-1-1 0,-71 23 0,100-43-1989,13-10-3464,18-15-8152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9673,'0'0'13394,"12"-1"-12262,-4 0-1002,-1 1 0,1-2 0,0 1 0,-1-1 0,1 0 0,-1 0 0,0-1 0,0 0 0,0-1 0,0 1 0,0-1 0,-1-1 0,10-8 0,-5 4-100,-1-1 0,-1-1 0,14-20 0,-20 27 35,-1 1-1,0-1 1,0 1-1,0-1 1,0 1-1,-1-1 1,0 0-1,1 0 1,-1 0-1,-1 0 1,1 0-1,-1 0 1,1 0-1,-1 0 1,0 0-1,-1 0 1,1 0-1,-1-4 1,0 7-38,1 0 0,-1 0 0,1 1 1,-1-1-1,1 0 0,-1 1 1,0-1-1,1 0 0,-1 1 1,0-1-1,1 1 0,-1-1 0,0 1 1,0-1-1,0 1 0,1 0 1,-1-1-1,0 1 0,0 0 1,0 0-1,0-1 0,0 1 0,0 0 1,0 0-1,1 0 0,-1 0 1,0 0-1,0 0 0,0 0 1,0 1-1,0-1 0,0 0 1,0 0-1,1 1 0,-3 0 0,-28 17 10,23-9-48,1 1 0,0 0 0,0 1 0,1 0 0,0 0 0,1 0 0,1 1 0,-7 22 1,6-14 45,1 0 1,1 0 0,0 0 0,2 32-1,1-51-34,-1 0 0,1-1 0,0 1 0,0-1 0,1 1-1,-1-1 1,0 1 0,0-1 0,0 1 0,0-1 0,0 1-1,1-1 1,-1 1 0,0-1 0,0 1 0,1-1 0,-1 1 0,0-1-1,1 1 1,-1-1 0,0 0 0,1 1 0,-1-1 0,1 0 0,-1 1-1,1-1 1,-1 0 0,1 1 0,-1-1 0,1 0 0,0 0 0,20-3 4,18-21 90,-23 10-76,-1 0-1,-1-2 1,0 0-1,-1 0 1,-1-1-1,-1-1 1,0 0-1,-1 0 1,-1-1-1,-1-1 1,-1 1-1,6-24 1,-14 48-9,-11 35-2,-11 80 0,23-114-7,-1 0 4,1 1 1,0-1-1,0 1 1,0-1-1,1 0 1,2 8-1,-3-13-2,0 0-1,1 0 1,-1 0-1,1 0 1,0 0-1,-1 0 1,1-1-1,-1 1 1,1 0-1,0 0 1,0 0-1,0-1 1,-1 1-1,1 0 1,0-1 0,0 1-1,0-1 1,0 1-1,0-1 1,0 1-1,0-1 1,0 0-1,0 0 1,0 1-1,0-1 1,1 0-1,-1 0 1,0 0-1,0 0 1,0 0-1,0 0 1,0-1-1,0 1 1,0 0-1,0 0 1,0-1-1,0 1 1,0-1-1,0 1 1,0-1-1,0 1 1,0-1-1,1-1 1,5-2 38,0-1 1,0 0 0,0 0-1,-1 0 1,0-1 0,0 0-1,-1-1 1,0 1 0,6-10-1,38-67 34,-31 41-10,-9 21-267,-15 50 24,1-10 172,1 1-1,1 0 1,1 0 0,1 0 0,1 30 0,0-48 15,0 0 1,0-1-1,1 1 1,-1-1-1,0 1 0,1-1 1,-1 1-1,1-1 1,-1 1-1,1-1 1,0 1-1,-1-1 1,1 1-1,0-1 1,0 0-1,0 0 1,0 1-1,0-1 1,1 0-1,-1 0 1,0 0-1,0 0 1,1 0-1,-1-1 1,3 2-1,0-1 37,-1 0 0,1 0-1,-1-1 1,1 0 0,-1 1 0,1-1-1,0-1 1,-1 1 0,1 0 0,-1-1-1,5-1 1,5-2 126,1-1 0,-1 0 0,0-1 0,23-14-1,-24 13-122,-1-1-1,0-1 0,-1 0 0,0-1 0,0 0 0,-1 0 0,12-16 0,-19 23-18,0 0 0,-1 0 1,1 1-1,-1-1 0,1 0 1,-1 0-1,0 0 0,0-1 1,0 1-1,0 0 0,-1 0 0,1-1 1,-1 1-1,0 0 0,0 0 1,0-1-1,0 1 0,-1 0 1,1-1-1,-1 1 0,0 0 0,0 0 1,0 0-1,0 0 0,-1 0 1,1 0-1,-1 0 0,0 0 1,0 1-1,0-1 0,0 0 0,0 1 1,0 0-1,-1-1 0,1 1 1,-4-2-1,-65-34 1423,49 27-4402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34 9033,'0'-1'139,"-15"-26"6628,5 22-2621,3 18-1431,0 27-1777,3 0-1,1 1 1,1-1-1,6 46 0,-5-85-926,1 1-1,0 0 1,0 0-1,0 0 1,1 0-1,-1 0 1,0 0-1,1 0 1,-1 0-1,1 0 1,0 0-1,0 0 1,-1-1-1,1 1 1,0 0-1,1-1 1,-1 1-1,0 0 1,0-1-1,1 1 1,-1-1-1,4 2 1,-3-2-2,-1-1 1,1 1 0,0-1 0,0 0 0,0 0-1,0 0 1,0 0 0,0 0 0,0 0 0,0 0-1,0-1 1,0 1 0,0-1 0,0 0 0,0 1-1,0-1 1,0 0 0,1-1 0,9-6 43,0 0 0,0 0 1,-1-1-1,18-19 0,-9 5-8,-14 16-43,0-1 1,0 1-1,0 0 0,1 1 0,1 0 1,-1 0-1,1 0 0,0 1 0,0 0 0,12-5 1,-19 10-7,0-1 1,0 1 0,-1 0-1,1 0 1,0 0-1,0 0 1,0 0 0,0 0-1,0 0 1,0 0-1,0 0 1,0 0 0,0 0-1,0 1 1,0-1 0,-1 0-1,1 1 1,0-1-1,0 1 1,0-1 0,-1 1-1,1-1 1,0 1-1,0-1 1,-1 1 0,1 0-1,0-1 1,-1 1 0,1 0-1,0 1 1,0 1 6,1 0 0,-1 0 0,0 0 0,0 1 1,0-1-1,-1 0 0,1 1 0,0 5 0,-1 4 18,-1 0 0,0-1-1,0 1 1,-4 11-1,3-14 78,-2-1 0,1 0 0,-1 0 0,-1 0-1,1-1 1,-2 0 0,1 0 0,-1 0 0,0 0-1,-1-1 1,1 0 0,-2 0 0,1-1 0,-1 0-1,0 0 1,0-1 0,0 0 0,-1 0 0,1-1-1,-1 0 1,-1-1 0,1 0 0,0 0 0,-17 2-1,24-5-93,-1 0 0,0-1-1,1 1 1,-1-1 0,0 0-1,1 1 1,-1-1 0,1 0-1,-1-1 1,1 1 0,-1 0-1,1-1 1,0 1 0,0-1-1,0 0 1,0 1 0,0-1-1,0 0 1,0-1 0,0 1-1,1 0 1,-1 0-1,1-1 1,0 1 0,0 0-1,0-1 1,-1-3 0,1 4-193,0 0-1,0 0 1,0 0 0,1 0 0,-1-1 0,1 1-1,-1 0 1,1-1 0,0 1 0,0 0-1,0 0 1,0-1 0,1 1 0,-1 0 0,1-1-1,-1 1 1,1 0 0,0 0 0,0 0 0,0 0-1,0 0 1,0 0 0,0 0 0,0 0 0,1 0-1,-1 0 1,1 0 0,-1 1 0,1-1 0,0 1-1,2-2 1,2 0-917,0 1 0,0 0 1,0 0-1,0 0 0,0 1 0,10-1 0,14-1-5033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23 314 17104,'0'0'6129,"-3"9"-5660,-1 2-408,0 0-1,1 1 0,0-1 1,1 0-1,0 1 0,1 0 1,0 0-1,1-1 0,2 16 1,-2-26-54,0 0 1,0 0 0,1 0-1,-1 0 1,0 0 0,1 0-1,-1 0 1,1 0 0,-1 0-1,1 0 1,-1 0 0,1 0-1,0 0 1,-1 0-1,1 0 1,0 0 0,0-1-1,0 1 1,0 0 0,0-1-1,0 1 1,0 0 0,0-1-1,0 1 1,0-1 0,0 0-1,0 1 1,0-1 0,0 0-1,0 0 1,0 0 0,0 1-1,0-1 1,1 0 0,-1 0-1,0-1 1,0 1 0,0 0-1,0 0 1,0-1-1,0 1 1,0 0 0,0-1-1,0 1 1,0-1 0,0 1-1,2-2 1,2-1 130,1 0 1,-1-1-1,0 1 0,0-1 0,0 0 1,-1-1-1,5-4 0,3-5-18,-1 0 0,-1 0 0,0-1-1,-1-1 1,-1 0 0,-1 0 0,0 0 0,9-33-1,-21 79-163,-2 4-135,3 0 0,-2 60 0,5-93 180,1 0 0,0 0 0,0 0 0,0 0 0,0 0 0,1 0 0,-1 0 0,0 0 0,0 0 0,1 0 0,-1 0 0,0-1 1,1 1-1,-1 0 0,0 0 0,1 0 0,0-1 0,-1 1 0,1 0 0,-1 0 0,1-1 0,0 1 0,-1 0 0,1-1 1,0 1-1,0-1 0,0 1 0,1 0 0,0-1 5,-1 0-1,1 0 1,0 0 0,0 0-1,0 0 1,0 0 0,-1-1-1,1 1 1,0-1 0,0 1-1,-1-1 1,1 0 0,2-1-1,4-2 31,0-1 0,0 0 0,-1 0 0,0-1-1,7-7 1,10-13 31,-1-1 0,-2-1 0,0-1 0,-2-1 0,-2 0 0,0-2 0,-2 0 0,-2 0 0,-1-1 0,-1-1-1,-2 0 1,5-36 0,-60 243 1081,45-165-1064,-3 14 214,0 0 0,2 1 1,1 41-1,1-60-306,0 0 0,1 0-1,-1-1 1,0 1-1,1 0 1,0 0-1,0 0 1,0 0 0,1-1-1,-1 1 1,1-1-1,0 1 1,0-1 0,0 0-1,0 1 1,1-1-1,-1 0 1,1-1 0,0 1-1,0 0 1,0-1-1,0 1 1,0-1 0,0 0-1,1 0 1,-1 0-1,1-1 1,0 1-1,5 1 1,-8-3-878,-2-3 597,-1 0 1,1 0 0,-1 0-1,0 1 1,0-1-1,0 0 1,-1 1 0,1 0-1,-1 0 1,1-1-1,-4-1 1,-4-4-356,-14-17 60,-3-2 281,-26-33-1,47 53 493,1 1 0,1-1-1,-1 0 1,1 0-1,1-1 1,-1 1 0,1-1-1,0 0 1,1 0-1,0 0 1,-1-10 0,3 17-153,0-1 0,0 1-1,0 0 1,1 0 0,-1 0 0,0-1 0,1 1 0,-1 0 0,1 0 0,0 0 0,-1 0 0,1 0 0,0 0 0,0 0 0,-1 0 0,1 0 0,0 0 0,0 0-1,0 0 1,0 0 0,0 1 0,0-1 0,1 1 0,-1-1 0,0 0 0,0 1 0,0 0 0,1-1 0,-1 1 0,0 0 0,2-1 0,45-4-108,-44 5 104,21-1-108,84-6-5629,-59-3-1577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136 168 3331,'7'-10'4057,"0"0"-3329,34-56 3759,-38 62-3743,-1-1 1,0 0 0,1 1-1,-2-1 1,1-1-1,0 1 1,-1 0 0,0 0-1,0 0 1,-1-1-1,0 1 1,0-9-1,0 13-662,-1 1-1,1-1 1,0 1-1,-1-1 1,1 1-1,-1 0 0,1-1 1,0 1-1,-1-1 1,1 1-1,-1 0 1,0-1-1,1 1 0,-1 0 1,1 0-1,-1-1 1,1 1-1,-1 0 1,0 0-1,1 0 1,-1 0-1,1 0 0,-1 0 1,0 0-1,1 0 1,-1 0-1,1 0 1,-1 0-1,0 0 0,1 0 1,-1 1-1,0-1 1,-22 9 556,12-1-588,2 1 0,-1 0 0,1 0 0,0 1 0,1 0 0,0 0 0,1 1 0,0 0 0,-9 22 0,1 2-21,1 0 0,-9 42 0,21-71-4,-15 69 321,16-69-307,0 1 1,0-1 0,1 1 0,0-1 0,0 1 0,1-1 0,0 1-1,0-1 1,2 7 0,-3-11-29,1-1-1,0 0 0,0 0 1,0 1-1,0-1 0,0 0 1,0 0-1,0 0 0,1 0 1,-1 0-1,0 0 1,0-1-1,1 1 0,-1 0 1,1-1-1,-1 1 0,0-1 1,1 1-1,-1-1 1,1 0-1,-1 1 0,1-1 1,-1 0-1,1 0 0,-1 0 1,1 0-1,0 0 0,-1-1 1,1 1-1,-1 0 1,0-1-1,3 0 0,2-1 53,1 0-1,-1 0 1,1 0-1,-1-1 1,0 0-1,6-4 1,4-5 65,1-1 1,-2 0 0,20-21 0,-30 28-91,0 1 1,0-1-1,-1 0 0,0-1 1,0 1-1,0-1 1,-1 0-1,0 0 0,0 0 1,0 0-1,-1-1 0,1-7 1,-3 14-34,1 1 1,-1 0-1,0-1 1,0 1-1,0-1 1,0 1-1,0 0 1,0-1-1,0 1 1,0-1-1,0 1 0,0 0 1,0-1-1,0 1 1,0-1-1,0 1 1,0 0-1,0-1 1,-1 1-1,1-1 1,0 1-1,0 0 1,0-1-1,-1 1 1,1 0-1,0-1 1,-1 1-1,1 0 0,0-1 1,0 1-1,-1 0 1,1 0-1,0 0 1,-1-1-1,1 1 1,-1 0-1,1 0 1,-1-1-1,-16 9-4,-14 21-103,26-20 98,0-1-1,1 1 1,0-1 0,1 1-1,-1 1 1,2-1-1,-1 0 1,1 1 0,1-1-1,-1 17 1,2-26 7,0 1 0,1 0 0,-1-1 0,1 1-1,-1 0 1,0-1 0,1 1 0,-1-1 0,1 1 0,0-1 0,-1 1 0,1-1 0,-1 1 0,1-1-1,0 0 1,-1 1 0,1-1 0,0 0 0,-1 0 0,1 1 0,0-1 0,0 0 0,-1 0 0,1 0-1,0 0 1,-1 0 0,1 0 0,0 0 0,0 0 0,-1 0 0,1 0 0,0 0 0,0-1 0,-1 1 0,1 0-1,0 0 1,-1-1 0,2 0 0,31-11 135,-10-2-614,0-2 0,20-19 0,-16 9-2898,-3-1-3467,-20 21 979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69 216 14221,'0'0'6898,"-3"8"-5462,-5 26-369,8-33-1046,0-1 0,0 1 0,0 0 0,1-1 0,-1 1 0,0-1 0,0 1 0,0 0 0,1-1 0,-1 1 0,0-1 0,1 1 0,-1-1 0,0 1 0,1-1 0,-1 1 0,1-1 0,-1 1 0,1-1 0,-1 1 0,1-1 0,-1 0 0,1 1 0,-1-1 0,1 0 0,-1 0 0,1 1 0,0-1 0,-1 0 0,1 0 0,-1 0 0,1 0 0,0 0 0,-1 0 0,1 0 0,0 0 0,-1 0 0,1 0 0,0 0 0,-1 0 0,1 0 0,-1 0 0,1-1 0,0 1 0,0 0 0,26-11 775,-24 7-706,-1 0 1,1 0-1,-1 0 0,0 0 1,0 0-1,-1-1 0,1 1 1,-1-1-1,0 1 0,0-1 1,0 1-1,-1-1 1,0 1-1,0-1 0,0-4 1,0 7-77,0 0 1,0 0-1,0 0 1,0-1-1,-1 1 1,1 0-1,0 0 1,-1 1-1,0-1 1,1 0-1,-1 0 1,0 0-1,0 0 1,0 0-1,0 1 1,0-1-1,-1 0 1,1 1 0,0-1-1,-1 1 1,1 0-1,-1-1 1,1 1-1,-1 0 1,0 0-1,0 0 1,1 0-1,-1 0 1,0 0-1,0 1 1,0-1-1,0 1 1,0-1-1,-3 0 1,3 2-25,0-1 1,-1 1 0,1 0-1,0 0 1,0 0-1,-1 0 1,1 0-1,0 0 1,0 1-1,0-1 1,1 0 0,-1 1-1,0 0 1,0-1-1,1 1 1,-1 0-1,1 0 1,0 0-1,-1 0 1,1 0 0,0 0-1,-1 3 1,-21 54-68,20-51 72,0 3 4,-1-1 0,2 2 1,-1-1-1,1 0 0,1 0 0,0 15 1,1-26 0,1 1 1,-1-1 0,0 1 0,1-1-1,-1 0 1,1 1 0,-1-1 0,1 1-1,-1-1 1,1 0 0,-1 1 0,1-1-1,0 0 1,-1 0 0,1 1 0,-1-1-1,1 0 1,0 0 0,-1 0 0,1 0-1,-1 0 1,1 0 0,0 0 0,-1 0-1,1 0 1,-1 0 0,1 0 0,0 0-1,-1 0 1,1-1 0,-1 1 0,1 0 0,0 0-1,-1-1 1,1 1 0,-1 0 0,1-1-1,25-11 100,-1-5-53,-1-2 1,-1 0-1,35-39 1,-3 4-14,-55 54-35,1 0 0,-1 0-1,0 1 1,1-1 0,-1 0 0,1 0 0,-1 1-1,0-1 1,0 1 0,1-1 0,-1 0 0,0 1 0,1-1-1,-1 0 1,0 1 0,0-1 0,0 1 0,0-1-1,1 1 1,-1-1 0,0 0 0,0 1 0,0-1 0,0 1-1,0-1 1,0 1 0,0-1 0,0 1 0,0-1-1,0 1 1,-1-1 0,1 0 0,0 1 0,0 0 0,-1 23-17,-9 40 78,6-45-46,1 0 0,-1 26 0,4-44-6,0-1 0,1 0 0,-1 0 0,0 1 1,0-1-1,0 0 0,0 0 0,1 1 0,-1-1 1,0 0-1,0 0 0,0 0 0,1 1 0,-1-1 1,0 0-1,0 0 0,1 0 0,-1 0 0,0 0 1,1 1-1,-1-1 0,0 0 0,0 0 0,1 0 0,-1 0 1,0 0-1,1 0 0,-1 0 0,0 0 0,0 0 1,1 0-1,-1 0 0,0 0 0,1 0 0,-1-1 1,0 1-1,0 0 0,1 0 0,-1 0 0,0 0 1,1 0-1,-1-1 0,0 1 0,0 0 0,0 0 1,1 0-1,-1-1 0,0 1 0,0 0 0,1-1 1,14-9 448,91-111 290,-106 120-747,0 1 0,0 0 0,0 0 0,0 0 0,1 0 0,-1 0-1,0-1 1,0 1 0,0 0 0,0 0 0,0 0 0,1 0 0,-1 0-1,0 0 1,0 0 0,0 0 0,1 0 0,-1 0 0,0 0 0,0 0-1,0 0 1,1 0 0,-1 0 0,0 0 0,0 0 0,0 0 0,1 0-1,-1 0 1,0 0 0,0 0 0,0 0 0,0 0 0,1 0 0,-1 0-1,0 0 1,0 0 0,0 0 0,0 1 0,1-1 0,-1 0-1,0 0 1,0 0 0,0 0 0,0 0 0,0 1 0,0-1 0,1 0-1,-1 0 1,0 0 0,0 0 0,0 1 0,0-1 0,0 0 0,0 0-1,0 0 1,0 1 0,0-1 0,0 0 0,0 0 0,0 0 0,0 1-1,0-1 1,0 0 0,0 0 0,0 0 0,0 1 0,0-1-1,1 28-21,-7 31-10,18-70 460,5-12-236,-10 14-168,4-8-11,0 1-1,1 1 1,0 0-1,1 1 1,1 0-1,18-14 1,-32 28-14,0 0 1,0 0-1,1 0 0,-1 0 1,0 0-1,0 0 0,0 0 1,1 0-1,-1 0 1,0 0-1,0 0 0,0 0 1,0 0-1,1 0 1,-1 0-1,0 0 0,0 0 1,0 0-1,1 0 0,-1 0 1,0 0-1,0 0 1,0 0-1,0 0 0,1 0 1,-1 0-1,0 0 1,0 0-1,0 1 0,0-1 1,0 0-1,1 0 0,-1 0 1,0 0-1,0 0 1,0 1-1,0-1 0,0 0 1,0 0-1,0 0 0,0 0 1,1 1-1,-1-1 1,0 0-1,0 0 0,0 0 1,0 0-1,0 1 1,0-1-1,0 0 0,1 18-60,-5 23-41,4-38 99,-1 2 4,0 32 57,1-37-57,0 0 0,0 1 0,0-1 0,0 0 0,0 0 0,0 1 0,0-1 0,0 0 0,0 0 0,1 0 0,-1 0 0,0 1 0,0-1 0,0 0 0,0 0 0,0 0 0,1 0 0,-1 1-1,0-1 1,0 0 0,0 0 0,1 0 0,-1 0 0,0 0 0,0 0 0,0 0 0,1 0 0,-1 0 0,0 0 0,0 1 0,1-1 0,-1 0 0,0 0 0,0 0 0,0-1 0,1 1 0,-1 0 0,0 0 0,0 0 0,0 0 0,1 0 0,-1 0-1,0 0 1,18-16 32,-2-3-28,-9 9-49,2-1 0,-1 2 0,1-1-1,1 1 1,0 1 0,19-14-1,-29 22 35,0 0-1,0-1 0,1 1 0,-1 0 1,0 0-1,0 0 0,0 0 0,1 0 1,-1 0-1,0 0 0,0 0 0,0 0 1,1 0-1,-1 0 0,0 0 0,0-1 1,0 1-1,1 0 0,-1 1 0,0-1 1,0 0-1,1 0 0,-1 0 0,0 0 0,0 0 1,0 0-1,1 0 0,-1 0 0,0 0 1,0 0-1,0 0 0,0 0 0,1 1 1,-1-1-1,0 0 0,0 0 0,0 0 1,0 0-1,0 1 0,1-1 0,-1 0 1,0 0-1,0 0 0,0 1 0,0-1 1,0 0-1,0 0 0,0 0 0,0 1 1,-1 16-131,-12 25 231,11-36-147,30-25 169,-15 7-179,0-1-41,0 0 0,0 1 1,1 1-1,1 0 0,0 1 0,0 1 0,18-8 1,-32 16-21,-15 27-75,6-15 200,-11 19 0,41-45 142,2-6-152,-13 13 18,-1-1 0,0 0-1,-1-1 1,11-13 0,-19 18-73,-10 8 26,-9 10 2,10-5 44,5-5 3,-1 0 0,2 0 1,-1 0-1,0 0 0,1 0 0,-1 1 1,1-1-1,0 1 0,0-1 1,0 1-1,-1 5 0,6-9 28,1 0 0,0 0 0,-1 0 0,1-1 0,0 1 0,-1-1 0,1 0 0,3-2 0,38-20-40,-39 19-39,1 0 0,-1 0 0,1 1 0,1 0-1,-1 0 1,0 0 0,1 1 0,-1 0-1,1 1 1,12-1 0,-14 2 31,-1 0 0,0 0 0,1-1 0,-1 0 0,0 0 0,1 0 0,-1 0 0,0-1 0,0 0 0,0 0 0,0 0 0,0-1 0,-1 1 0,1-1 1,-1 0-1,0-1 0,0 1 0,0-1 0,0 0 0,6-7 0,-17 20 518,5-8-501,0 1 1,1-1-1,-1 1 1,1 0-1,0 0 1,0 0-1,0 0 1,0 0-1,0 0 1,0 0-1,0 0 0,0 0 1,1 0-1,-1 1 1,1 2-1,24 9 87,-21-9-106,0 1 1,0 0-1,-1 1 1,1-1-1,-2 0 0,1 1 1,-1-1-1,0 1 0,0 0 1,0 8-1,-4 74 48,1-63-28,2-18 99,-1 0-1,-1-1 0,0 1 1,0-1-1,0 0 0,-6 13 1,8-19-55,-1 0 1,1 0-1,-1 0 1,0 0-1,1 0 1,-1 0-1,0 0 1,0 0-1,0-1 1,1 1-1,-1 0 1,0 0-1,0-1 1,0 1-1,0 0 1,0-1-1,0 1 1,-1-1-1,-1 1 1,2-1-32,0 0 1,-1-1 0,1 1 0,0 0 0,-1-1 0,1 0-1,0 1 1,0-1 0,0 0 0,-1 1 0,1-1-1,0 0 1,0 0 0,0 0 0,0 0 0,1 0-1,-1 0 1,0 0 0,0 0 0,1 0 0,-1 0-1,-1-3 1,-2-4-9,-1-1 0,2 1-1,-1-1 1,1 0 0,0 0 0,-1-10-1,3 17-14,0-1-1,1 1 1,-1 0-1,1-1 1,0 1-1,0 0 1,0-1-1,0 1 1,0 0 0,0-1-1,1 1 1,-1 0-1,1-1 1,-1 1-1,1 0 1,0 0-1,0 0 1,0-1-1,0 1 1,1 0-1,-1 0 1,0 1-1,1-1 1,0 0 0,-1 0-1,1 1 1,0-1-1,0 1 1,2-2-1,41-10-96,-7 4-2146,-15-3-2860,-9 1-3033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9449,'0'0'10597,"-5"9"-10122,-4 17-45,2 0 1,0 1 0,2-1-1,1 1 1,-2 48 0,14-81 583,28-44-493,-24 32-501,0 1 0,1 0 0,0 1 0,2 0 0,16-14-1,-30 29-19,0 0 0,0 1 0,0-1 0,0 0 0,0 0-1,0 1 1,0-1 0,0 0 0,0 1 0,0-1 0,1 1 0,-1 0-1,0-1 1,0 1 0,0 0 0,1 0 0,-1 0 0,0 0-1,0 0 1,1 0 0,-1 0 0,0 0 0,0 0 0,1 1 0,-1-1-1,0 0 1,2 1 0,-2 1 6,1-1 0,0 1 0,-1 0 0,0-1 0,1 1 1,-1 0-1,0 0 0,0 0 0,0 0 0,0 0 0,0 0 0,-1 0 0,1 0 0,0 3 0,2 12 30,-1-1-1,-1 1 1,0 19-1,-2-30-45,1 44 656,0-49 96,19 30-11210,-15-21 3859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17 193 12620,'0'0'2674,"-2"9"-592,-7 25-315,9-34-1722,0 1 0,-1-1-1,1 0 1,0 1 0,0-1-1,-1 1 1,1-1 0,0 1-1,0-1 1,0 1 0,0-1-1,0 1 1,0-1 0,0 1-1,0-1 1,0 1 0,0-1-1,0 1 1,0-1 0,0 0-1,0 1 1,0-1 0,1 1-1,-1-1 1,0 1 0,0-1-1,0 1 1,1-1 0,-1 0-1,0 1 1,1-1 0,-1 0-1,0 1 1,1-1 0,-1 0-1,0 1 1,1-1 0,-1 0-1,1 1 1,-1-1 0,1 0-1,-1 0 1,1 0 0,-1 0-1,0 1 1,1-1 0,-1 0-1,1 0 1,-1 0 0,1 0-1,-1 0 1,1 0 0,-1 0-1,1 0 1,-1 0 0,1-1-1,-1 1 1,1 0 0,-1 0-1,1 0 1,-1 0 0,1-1-1,25-14 500,-15 4-474,-2-1-1,1 0 0,-2-1 1,1 1-1,-2-2 1,0 1-1,0-1 0,-1 0 1,-1 0-1,-1-1 1,0 1-1,0-1 0,-2 0 1,2-19-1,-4 34-42,0-1 0,0 0-1,-1 1 1,1-1 0,0 0 0,0 1-1,-1-1 1,1 0 0,0 1 0,-1-1-1,1 0 1,0 1 0,-1-1 0,1 1-1,-1-1 1,1 1 0,-1-1 0,1 1-1,-1-1 1,0 1 0,1 0-1,-1-1 1,1 1 0,-1 0 0,0-1-1,1 1 1,-1 0 0,0 0 0,1 0-1,-1 0 1,0-1 0,0 1 0,1 0-1,-1 0 1,0 0 0,1 1 0,-1-1-1,0 0 1,1 0 0,-1 0 0,0 0-1,0 1 1,-2 0 4,0-1 1,0 1-1,0 0 0,0 0 1,0 1-1,1-1 0,-1 1 0,1-1 1,-4 4-1,-3 4-42,2 1 0,-1 0 0,1 0 0,1 1 0,0 0 0,0 0 1,1 0-1,0 1 0,-5 23 0,4-10 236,1-1-1,1 1 1,-2 49 0,6-73-219,0 0 0,0 0 1,0 0-1,0 0 0,0 0 0,1 0 1,-1 0-1,0 0 0,0 0 0,1 0 0,-1-1 1,0 1-1,1 0 0,-1 0 0,1 0 0,-1 0 1,1-1-1,0 1 0,-1 0 0,1-1 1,0 1-1,-1 0 0,1-1 0,0 1 0,0-1 1,0 1-1,-1-1 0,2 1 0,1 0 12,0-1 0,0 1 0,0-1 0,0 0 0,-1 1 0,1-1 0,0-1 0,0 1 0,5-1-1,10-4 62,-1 0 0,25-11 0,-30 11-66,21-6-151,-23 8-32,-1 0-1,1-1 1,18-10-1,-25 12 136,0 0 0,0 0 1,0 0-1,-1-1 0,1 1 0,-1-1 0,1 0 0,-1 0 0,0 0 1,0 0-1,0 0 0,-1 0 0,1 0 0,-1-1 0,2-4 0,3-22-97,-1 0 0,-2-1-1,0 1 1,-3-36-1,0 66 136,0 0 0,0-1 0,0 1 0,0 0 0,0-1 0,1 1 0,-1 0 0,0 0 0,0-1 0,0 1 0,0 0 0,0-1-1,0 1 1,0 0 0,-1 0 0,1-1 0,0 1 0,0 0 0,0 0 0,0-1 0,0 1 0,0 0 0,0-1 0,0 1 0,-1 0 0,1 0-1,0 0 1,0-1 0,0 1 0,-1 0 0,1 0 0,0 0 0,0-1 0,-1 1 0,1 0 0,0 0 0,0 0 0,-1 0 0,1 0-1,0 0 1,0 0 0,-1-1 0,1 1 0,-12 10 218,-8 19 81,19-28-302,-70 130 1102,65-117-951,0 1-1,1-1 1,0 1-1,1 0 0,1 1 1,0-1-1,0 23 1,3-36-147,-1-1 0,1 1 0,0-1 0,0 1 1,0 0-1,0-1 0,1 1 0,-1-1 0,0 1 0,1 0 1,-1-1-1,1 1 0,-1-1 0,1 1 0,0-1 0,-1 0 1,1 1-1,0-1 0,0 0 0,0 1 0,0-1 0,0 0 0,1 0 1,-1 0-1,0 0 0,0 0 0,1 0 0,-1 0 0,1 0 1,-1-1-1,0 1 0,1-1 0,-1 1 0,1-1 0,0 1 0,-1-1 1,1 0-1,-1 0 0,1 0 0,0 0 0,-1 0 0,1 0 1,-1 0-1,1 0 0,2-1 0,3-1-92,0 0 1,1 0-1,-1-1 0,0 0 1,0 0-1,-1 0 0,1-1 1,8-7-1,-2 1-1011,-1-1 1,-1 0-1,18-23 1,7-17-5975,-19 23 432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91 195 8232,'0'0'12177,"-8"1"-11350,6-1-796,-1 0 1,1 1-1,0-1 0,0 1 1,-1-1-1,1 1 0,0 0 1,0 0-1,0 0 1,0 0-1,0 0 0,0 0 1,0 0-1,0 1 0,-2 1 1,2 1 9,-1 0-1,0 0 1,1 0 0,0 0 0,0 0 0,0 0 0,0 1 0,-1 8 0,-4 8 232,2 1-1,0-1 0,1 1 0,1 0 1,2 0-1,1 38 0,0-60-266,0 1 1,0-1-1,0 0 0,0 1 1,0-1-1,0 1 0,0-1 0,0 0 1,0 1-1,1-1 0,-1 1 1,0-1-1,0 0 0,0 1 1,1-1-1,-1 0 0,0 1 1,0-1-1,1 0 0,-1 0 0,0 1 1,1-1-1,-1 0 0,0 0 1,1 1-1,-1-1 0,1 0 1,-1 0-1,0 0 0,1 0 0,-1 0 1,1 0-1,-1 0 0,0 1 1,1-1-1,-1 0 0,1 0 1,-1-1-1,0 1 0,1 0 1,-1 0-1,1 0 0,-1 0 0,0 0 1,1 0-1,-1 0 0,1-1 1,-1 1-1,0 0 0,1 0 1,-1-1-1,0 1 0,1 0 0,-1 0 1,0-1-1,0 1 0,1 0 1,-1-1-1,20-20 151,1-14 1,-1-1 1,-1 0-1,-3-2 1,-1 0-1,-2-1 1,-1-1-1,-2 0 1,-2 0 0,3-48-1,-14 146-152,-14 80 0,8-81-7,-2 82 1,11-139-42,0 1-1,0-1 1,-1 0 0,1 0 0,0 0-1,0 0 1,0 1 0,0-1 0,0 0-1,0 0 1,0 0 0,0 1 0,0-1 0,0 0-1,0 0 1,0 1 0,0-1 0,0 0-1,0 0 1,0 0 0,0 1 0,0-1 0,0 0-1,0 0 1,0 0 0,0 1 0,0-1-1,0 0 1,0 0 0,1 0 0,-1 1-1,0-1 1,0 0 0,0 0 0,0 0 0,0 0-1,1 0 1,-1 1 0,0-1 0,0 0-1,0 0 1,1 0 0,-1 0 0,0 0 0,0 0-1,0 0 1,1 0 0,-1 0 0,0 0-1,0 1 1,0-1 0,1 0 0,-1 0-1,0 0 1,0-1 0,0 1 0,1 0 0,-1 0-1,0 0 1,0 0 0,1 0 0,-1 0-1,14-17-2728,10-27-4972,-8 10-1600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0:5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7 119 10858,'0'0'2819,"-1"9"-112,-3 27-561,4-36-2096,0 0 0,-1 1 0,1-1 0,0 0 1,0 1-1,0-1 0,0 0 0,-1 1 1,1-1-1,0 1 0,0-1 0,0 0 0,0 1 1,0-1-1,0 1 0,0-1 0,0 0 1,0 1-1,0-1 0,0 1 0,0-1 1,1 0-1,-1 1 0,0-1 0,0 0 0,0 1 1,0-1-1,1 0 0,-1 1 0,0-1 1,0 0-1,1 1 0,-1-1 0,0 0 0,1 0 1,-1 1-1,0-1 0,1 0 0,-1 0 1,0 0-1,1 1 0,-1-1 0,0 0 1,1 0-1,-1 0 0,1 0 0,-1 0 0,0 0 1,1 0-1,-1 0 0,1 0 0,-1 0 1,0 0-1,1 0 0,-1 0 0,1 0 0,-1 0 1,0 0-1,1 0 0,-1-1 0,0 1 1,1 0-1,-1 0 0,0 0 0,1-1 1,-1 1-1,0 0 0,1 0 0,-1-1 0,20-17 598,-7 2-140,0-1-1,-1 0 0,-1-1 0,-1 0 0,0-1 0,11-33 0,-64 118 513,32-41-1021,0 1 1,1 0-1,2 1 0,0-1 0,2 2 1,-4 47-1,9-75 1,1 1-1,0-1 1,0 1 0,0 0 0,0-1 0,0 1 0,0 0-1,0-1 1,0 1 0,0 0 0,0-1 0,1 1 0,-1-1-1,0 1 1,0 0 0,0-1 0,1 1 0,-1-1 0,0 1-1,1-1 1,-1 1 0,0-1 0,1 1 0,-1-1 0,1 1-1,-1-1 1,1 1 0,-1-1 0,1 0 0,-1 1 0,1-1-1,0 0 1,-1 0 0,1 1 0,-1-1 0,1 0 0,0 0-1,-1 0 1,1 0 0,-1 0 0,1 0 0,0 0 0,-1 0-1,1 0 1,0 0 0,-1 0 0,1 0 0,0 0 0,-1 0-1,1 0 1,-1-1 0,1 1 0,-1 0 0,1-1 0,0 1-1,32-22-80,-19 7-672,0-1 0,15-23-1,17-38-6878,-27 38 1119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64 199 4869,'0'0'12545,"-7"11"-11328,-3 10-577,1 0 0,1 1-1,0 0 1,2 0 0,1 0 0,-6 46 0,11-65-548,1 49 930,-1-52-1008,0 1 1,0-1 0,0 1-1,0 0 1,0-1 0,1 1-1,-1-1 1,0 1 0,0 0-1,1-1 1,-1 1 0,0-1-1,0 1 1,1-1 0,-1 1-1,1-1 1,-1 0 0,0 1-1,1-1 1,-1 1 0,1-1-1,-1 0 1,1 1 0,-1-1-1,1 0 1,0 1 0,1-2-5,-1 1 0,0 0 0,0-1 0,1 1 1,-1-1-1,0 1 0,0-1 0,0 0 0,0 0 0,1 1 1,-1-1-1,0 0 0,-1 0 0,1 0 0,0 0 0,0 0 0,0 0 1,0-2-1,10-12 92,-1-1-1,0 0 1,-1 0 0,-1-1 0,-1 0 0,7-22-1,-1-6 32,10-63-1,-16 63 418,1-72-1,-11 109-406,-2 18-82,-4 21-78,-3 25 1,3 0 0,-4 101 0,13-154-100,0 0 0,0 1 0,1-1 0,-1 0 0,1 1 0,0-1 0,-1 0 0,2 0 0,1 5 0,-3-7-132,1 0 0,0 0-1,-1 0 1,1 0 0,0-1 0,0 1-1,-1 0 1,1 0 0,0-1 0,0 1-1,0-1 1,0 1 0,0-1-1,0 1 1,0-1 0,0 1 0,0-1-1,0 0 1,0 0 0,0 0 0,1 1-1,-1-1 1,0 0 0,0 0 0,0 0-1,0-1 1,0 1 0,0 0-1,0 0 1,0-1 0,0 1 0,2-1-1,13-7-8297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15855,'0'0'8659,"-7"12"-8237,-192 292 742,148-234-1433,-4-2 0,-81 79 0,135-147 157,1 0-1,0-1 1,0 1-1,-1 0 1,1 0 0,0 0-1,0-1 1,-1 1-1,1 0 1,0-1-1,0 1 1,0 0-1,0 0 1,-1-1-1,1 1 1,0 0-1,0-1 1,0 1 0,0 0-1,0-1 1,0 1-1,0 0 1,0-1-1,0 1 1,0 0-1,0-1 1,0 1-1,0 0 1,0-1-1,0 1 1,0 0 0,1-1-1,-1 1 1,0 0-1,0-1 1,0 1-1,0 0 1,1 0-1,-1-1 1,0 1-1,0 0 1,0 0-1,1-1 1,-1 1-1,17-35-4792,7-14-1614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10090,'0'0'11237,"4"10"-10890,1 18-31,-1 1-1,-1-1 1,-1 1 0,-2-1-1,-1 1 1,-5 29 0,4-40 112,1-12-276,0 0 0,1 0 0,-1 0 0,1 1 0,0-1 0,1 0 0,1 7 0,-2-12-146,1 0-1,-1 0 0,1-1 1,0 1-1,-1 0 1,1-1-1,-1 1 1,1-1-1,0 1 1,0-1-1,-1 1 0,1-1 1,0 1-1,0-1 1,0 0-1,-1 1 1,1-1-1,0 0 1,0 0-1,0 0 1,0 0-1,0 0 0,0 0 1,-1 0-1,1 0 1,0 0-1,0 0 1,0 0-1,0 0 1,0-1-1,0 1 0,-1 0 1,1-1-1,0 1 1,0-1-1,-1 1 1,1 0-1,0-1 1,0 0-1,32-20-191,19-39-4104,-20 17-4494,-16 19-275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81 11307,'0'0'6844,"-7"8"-5921,1-1-826,1 1 0,0-1 0,0 1 0,0 0 0,1 0 0,0 1-1,0-1 1,1 1 0,1 0 0,-1 0 0,1 0 0,-1 17 0,3-25-85,0-1-1,0 0 1,0 1 0,1-1-1,-1 0 1,0 0 0,0 1-1,0-1 1,0 0 0,1 1-1,-1-1 1,0 0 0,0 0-1,1 0 1,-1 1 0,0-1-1,0 0 1,1 0 0,-1 0-1,0 0 1,1 1 0,-1-1-1,0 0 1,0 0 0,1 0-1,-1 0 1,0 0 0,1 0-1,-1 0 1,0 0 0,1 0-1,-1 0 1,0 0 0,1 0-1,-1 0 1,0 0 0,1 0-1,-1 0 1,0 0 0,1-1 0,-1 1-1,0 0 1,0 0 0,1-1-1,16-7 323,-3-8-70,0 0-1,0-1 0,-2-1 1,0 0-1,-2-1 1,1 0-1,-2 0 0,8-27 1,-10 25 1743,-15 34-811,-12 33-865,15-32-333,1 0 1,0 1 0,1 0 0,0-1 0,1 1 0,1 0-1,0 0 1,2 18 0,0-32-9,-1-1 0,0 0 1,1 0-1,-1 0 0,0 1 0,1-1 1,-1 0-1,0 0 0,1 0 0,-1 0 1,0 0-1,1 0 0,-1 0 0,0 0 1,1 0-1,-1 0 0,0 0 0,1 0 1,-1 0-1,0 0 0,1 0 1,-1 0-1,0 0 0,1 0 0,-1 0 1,0-1-1,1 1 0,-1 0 0,0 0 1,1 0-1,-1 0 0,0-1 0,0 1 1,1 0-1,-1 0 0,0-1 0,0 1 1,1 0-1,-1-1 0,0 1 0,0 0 1,0-1-1,0 1 0,1-1 0,10-12-560,28-46-8244,-29 45 3049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28 125 9225,'0'0'13709,"0"12"-13565,0 12-107,-1 2 621,1 0 0,1-1 0,4 28 0,-5-53-644,0 1-1,0-1 1,0 0-1,0 1 1,0-1-1,0 0 1,0 1-1,0-1 1,0 1-1,0-1 1,0 0-1,0 1 1,0-1-1,0 0 1,0 0 0,1 1-1,-1-1 1,0 0-1,0 1 1,0-1-1,0 0 1,1 1-1,-1-1 1,0 0-1,0 0 1,1 0-1,-1 1 1,0-1-1,0 0 1,1 0 0,-1 0-1,0 1 1,1-1-1,-1 0 1,0 0-1,1 0 1,-1 0-1,0 0 1,1 0-1,0 0 1,7-14 264,1-25-59,-8 37-215,-1-8 19,1 0 1,-1-1-1,0 1 0,-4-19 0,4 27-23,0 1 1,-1-1-1,1 0 0,-1 1 1,1-1-1,-1 1 0,0-1 1,1 0-1,-1 1 1,0 0-1,0-1 0,0 1 1,0 0-1,0-1 0,-1 1 1,1 0-1,0 0 0,-1 0 1,1 0-1,0 0 0,-1 0 1,1 1-1,-1-1 0,1 0 1,-1 1-1,0-1 0,1 1 1,-1-1-1,0 1 0,1 0 1,-1 0-1,0 0 0,1 0 1,-1 0-1,0 0 0,1 0 1,-4 1-1,5-1-5,-1 0-1,1 0 1,0 1-1,0-1 1,-1 0-1,1 0 1,0 0-1,-1 0 1,1 1-1,0-1 1,-1 0-1,1 0 1,0 0-1,0 1 0,0-1 1,-1 0-1,1 1 1,0-1-1,0 0 1,0 1-1,-1-1 1,1 0-1,0 0 1,0 1-1,0-1 1,0 0-1,0 1 1,0-1-1,0 1 1,0-1-1,0 0 1,0 1-1,0-1 1,0 0-1,0 1 1,0-1-1,0 0 1,0 1-1,0-1 1,1 0-1,-1 1 1,0-1-1,0 1-1,1-1 0,-1 1-1,1-1 1,-1 1 0,1-1 0,-1 0-1,0 1 1,1-1 0,-1 0 0,1 1-1,0-1 1,-1 0 0,1 0 0,-1 1-1,1-1 1,-1 0 0,1 0-1,0 0 1,-1 0 0,1 0 0,-1 0-1,1 0 1,0 0 0,-1 0 0,1 0-1,-1 0 1,1 0 0,0 0 0,-1 0-1,1-1 1,-1 1 0,1 0 0,-1 0-1,2-1 1,41-21-58,-36 17-698,1 0 0,1 1 0,-1 0 1,1 0-1,-1 1 0,1 0 0,0 1 0,0 0 1,1 0-1,9 0 0,3 3-3101,-17 0 3157,0-1 0,1 1 0,-1-2 0,1 1 0,-1 0-1,9-3 1,-11-15 6399,-6-17-1860,3 34-3718,0 0 1,0 0-1,-1 0 0,1 0 0,0 1 1,0-1-1,-1 0 0,1 0 1,0 1-1,-1-1 0,1 0 1,0 0-1,-1 1 0,1-1 0,-1 0 1,0 1-1,1-1 0,-1 1 1,1-1-1,-1 0 0,0 1 0,1 0 1,-1-1-1,0 1 0,0-1 1,1 1-1,-1 0 0,-1-1 0,1 2-32,0-1 0,0 1 0,0-1 0,0 1 0,0 0 0,0 0 0,0-1 0,0 1 0,1 0 0,-1 0 0,0 0 0,0 0 0,1 0 0,-1 0 0,1 0-1,-1 0 1,0 1 0,-16 50 622,16 4-582,1-55-121,0 0 0,0-1 0,0 1 1,0 0-1,0 0 0,0 0 0,1 0 0,-1-1 0,0 1 0,1 0 0,-1 0 0,0-1 0,1 1 0,-1 0 0,1 0 1,-1-1-1,1 1 0,0 0 0,-1-1 0,1 1 0,1 0 0,-1-1 7,0 0 1,0-1-1,0 1 0,0 0 0,0-1 1,0 1-1,0 0 0,0-1 1,0 0-1,0 1 0,0-1 0,0 1 1,0-1-1,-1 0 0,1 0 1,0 1-1,0-1 0,-1 0 0,1 0 1,0 0-1,-1 0 0,1-2 1,21-33 145,-19 28-127,1 1-1,1-1 1,-1 1 0,12-12 0,-16 18-28,0 1 1,0 0-1,0 0 1,0-1 0,1 1-1,-1 0 1,0 0-1,0 0 1,1 0-1,-1-1 1,0 1-1,0 0 1,1 0-1,-1 0 1,0 0-1,0 0 1,1 0 0,-1 0-1,0 0 1,0 0-1,1 0 1,-1 0-1,0 0 1,1 0-1,-1 0 1,0 0-1,0 0 1,1 0 0,-1 0-1,0 0 1,0 0-1,1 0 1,-1 0-1,0 1 1,0-1-1,1 0 1,-1 0-1,0 0 1,0 1-1,8 13-39,-1 23-18,-6-33 63,8 61 1034,-2 1 0,-3 102 0,-4-166-1031,0-1 0,-1 0 0,1 0-1,0 0 1,-1 1 0,1-1-1,-1 0 1,1 0 0,-1 0 0,0 0-1,0 0 1,1 0 0,-1 0 0,0 0-1,0 0 1,0 0 0,0 0-1,0 0 1,0-1 0,0 1 0,0 0-1,0-1 1,0 1 0,0-1 0,-1 1-1,1-1 1,0 0 0,0 1-1,-1-1 1,-1 0 0,-41 2-636,42-2 573,2-1 35,-1 1 0,0-1-1,0 1 1,1-1 0,-1 1-1,0-1 1,1 0 0,-1 1 0,1-1-1,-1 0 1,1 0 0,-1 1-1,1-1 1,0 0 0,-1 0-1,1 0 1,0 0 0,0 1 0,-1-1-1,1 0 1,0 0 0,0 0-1,0 0 1,0 0 0,0 0-1,0 1 1,1-3 0,1-27-287,3 5 284,2 1 1,1 0-1,1 0 1,1 1-1,15-27 0,4-11 9,-21 43 20,-1 4 147,0-1 1,-1 0-1,-1 0 1,0 0-1,-1-1 0,-1 0 1,2-22-1,-5 38-152,0 0 0,0 0-1,0 0 1,0 0-1,0 0 1,0 0-1,0 0 1,0-1 0,0 1-1,0 0 1,0 0-1,0 0 1,0 0-1,0 0 1,0 0 0,0 0-1,0-1 1,0 1-1,0 0 1,0 0-1,0 0 1,0 0 0,-1 0-1,1 0 1,0 0-1,0 0 1,0 0 0,0 0-1,0 0 1,0 0-1,0 0 1,0 0-1,-1 0 1,1-1 0,0 1-1,0 0 1,0 0-1,0 0 1,0 0-1,0 0 1,-1 0 0,1 0-1,0 1 1,0-1-1,0 0 1,0 0-1,0 0 1,0 0 0,0 0-1,-1 0 1,1 0-1,0 0 1,0 0-1,0 0 1,0 0 0,0 0-1,0 0 1,0 0-1,0 1 1,-11 7-27,-6 10-20,10-5 36,1 0-1,0 1 0,1-1 1,-5 17-1,8-23 9,1 0-1,-1-1 1,1 1-1,1 0 1,-1 0-1,1 0 1,0 0-1,1 0 1,-1 0-1,4 12 1,-3-17-77,0-1 0,0 1 1,0-1-1,0 1 0,0-1 1,0 1-1,1-1 0,-1 0 0,0 0 1,1 1-1,-1-1 0,1 0 0,0 0 1,-1-1-1,1 1 0,0 0 0,-1 0 1,1-1-1,0 1 0,0-1 0,-1 0 1,1 1-1,0-1 0,0 0 0,0 0 1,0 0-1,3-1 0,1 1-654,-1-1 0,1 0 0,-1 0 0,0 0 0,1-1-1,-1 1 1,0-1 0,6-3 0,14-13-5022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54 14061,'0'0'4794,"-2"8"-3518,-8 28-534,10-36-717,0 1 0,0 0 0,0-1 0,0 1 0,0 0 0,0 0 0,0-1 0,0 1 0,0 0 0,0 0 0,0-1 0,1 1-1,-1 0 1,0 0 0,1-1 0,-1 1 0,0 0 0,1-1 0,-1 1 0,1-1 0,-1 1 0,1 0 0,-1-1 0,1 1 0,-1-1 0,1 1 0,-1-1 0,1 0 0,0 1 0,-1-1 0,1 0 0,0 1 0,-1-1 0,1 0-1,0 0 1,0 1 0,-1-1 0,1 0 0,0 0 0,0 0 0,-1 0 0,1 0 0,0 0 0,0 0 0,-1 0 0,2-1 0,33-5 2075,-17-5-1393,-16 9-699,1 0 1,0 0-1,-1 0 0,1 0 0,0 0 0,0 0 0,0 1 0,1 0 0,-1-1 1,0 1-1,0 0 0,1 1 0,-1-1 0,0 1 0,1-1 0,-1 1 0,1 0 0,-1 0 1,6 1-1,3 19 55,0-2 59,-11-18-119,-1 1 0,1-1 0,0 0 0,0-1 1,-1 1-1,1 0 0,0 0 0,0 0 0,-1 0 0,1-1 0,0 1 0,-1 0 1,1-1-1,0 1 0,-1 0 0,1-1 0,0 1 0,-1-1 0,1 1 0,-1-1 0,1 1 1,-1-1-1,1 1 0,-1-1 0,1 0 0,-1 1 0,0-1 0,1 0 0,-1 1 1,0-1-1,1 0 0,-1-1 0,6-8 9,1 0 0,1 1 1,-1 0-1,17-16 0,-23 24-11,0 0-1,0 0 0,1-1 0,-1 1 1,0 0-1,1 0 0,-1 0 1,0 1-1,1-1 0,-1 0 0,1 0 1,-1 1-1,1-1 0,-1 1 1,1-1-1,0 1 0,-1 0 0,1 0 1,0-1-1,-1 1 0,1 0 1,-1 1-1,1-1 0,0 0 0,-1 0 1,1 1-1,0-1 0,-1 1 1,1-1-1,-1 1 0,1 0 0,-1-1 1,1 1-1,-1 0 0,0 0 1,1 0-1,-1 0 0,0 0 0,0 1 1,0-1-1,0 0 0,0 1 1,0-1-1,0 0 0,0 1 0,0 1 1,3 7-708,-1 0 0,-1 0 0,0 0 0,1 12 0,0-9-2278,-2-41 360,-1-34-7251,0 27 3902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 2915,'0'0'15502,"-6"-23"-22516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14894,'0'0'2990,"-1"10"-626,-1 6-1784,-6 61 2211,8-72-2690,-1 1 1,1-1-1,1 1 0,-1-1 0,1 0 1,0 1-1,0-1 0,0 0 0,1 0 1,0 0-1,4 8 0,-6-12-80,1 0-1,-1 0 0,1 0 1,-1 0-1,1-1 1,0 1-1,-1 0 0,1 0 1,0-1-1,0 1 0,0 0 1,-1-1-1,1 1 1,0-1-1,0 1 0,0-1 1,0 0-1,0 1 1,0-1-1,0 0 0,0 1 1,0-1-1,0 0 1,0 0-1,0 0 0,0 0 1,0 0-1,0 0 1,0-1-1,0 1 0,0 0 1,0 0-1,0-1 1,0 1-1,0 0 0,0-1 1,0 1-1,0-1 1,0 1-1,0-1 0,-1 0 1,1 1-1,0-1 0,0 0 1,-1 0-1,1 1 1,0-1-1,-1 0 0,1 0 1,-1 0-1,1 0 1,-1 0-1,0 0 0,1 0 1,-1-1-1,6-8 345,-1-1-1,-1 0 0,5-18 0,-7 25-422,1-6 194,-1-1-1,1 0 1,-2 0 0,1-19-1,-7 50 53,-1 8 193,6-27-375,1 0 1,-1 0-1,0 0 1,1 0 0,-1 0-1,1 0 1,-1-1 0,1 1-1,0 0 1,-1 0 0,1 0-1,0-1 1,-1 1-1,1-1 1,0 1 0,0 0-1,0-1 1,-1 1 0,1-1-1,0 0 1,0 1 0,0-1-1,0 0 1,0 1-1,0-1 1,0 0 0,0 0-1,0 0 1,0 0 0,2 0-1,4 0 20,1 1 1,0-2-1,-1 1 0,1-1 0,0 0 0,-1-1 0,1 1 0,-1-2 0,0 1 1,1-1-1,8-5 0,-13 7-12,0-1 0,-1 1 0,1-1 0,-1 0 0,1 1 0,-1-1 0,0 0 0,0-1 0,0 1 0,0 0 0,0-1 1,0 1-1,-1-1 0,1 1 0,-1-1 0,0 0 0,0 1 0,0-1 0,0 0 0,0 0 0,0 0 0,-1 0 0,0 0 0,1 0 0,-1 0 0,0 0 0,-1 0 0,1 0 0,0 0 1,-1 0-1,-1-5 0,2 7-7,0 0 1,0 1-1,-1-1 0,1 1 1,0-1-1,0 1 1,0-1-1,-1 0 1,1 1-1,0-1 0,-1 1 1,1-1-1,0 1 1,-1-1-1,1 1 1,0 0-1,-1-1 1,1 1-1,-1-1 0,1 1 1,-1 0-1,1-1 1,-1 1-1,1 0 1,-1 0-1,0-1 1,1 1-1,-1 0 0,1 0 1,-1 0-1,1 0 1,-1 0-1,0 0 1,1 0-1,-1 0 0,0 0 1,1 0-1,-1 0 1,1 0-1,-1 0 1,1 0-1,-1 1 1,0-1-1,1 0 0,-1 0 1,1 1-1,-1-1 1,1 0-1,-1 1 1,1-1-1,-1 0 0,1 1 1,-1 0-1,-1 1-23,0 0 0,0 0 0,0 0 0,0 0 0,0 0 0,1 0-1,-1 1 1,1-1 0,-3 6 0,1 2 8,1 1-1,0-1 1,0 1 0,1 0-1,0 0 1,1 0 0,0 0-1,3 17 1,-3-26-51,1-1 0,0 1 0,-1-1 0,1 0 0,0 1 0,-1-1 0,1 0 0,0 1 0,0-1 0,0 0 0,0 0 0,0 0 0,0 0 0,1 0 1,-1 0-1,0 0 0,0 0 0,1 0 0,-1-1 0,1 1 0,-1 0 0,1-1 0,-1 0 0,1 1 0,-1-1 0,1 0 0,-1 1 0,1-1 0,-1 0 0,1 0 0,-1 0 0,1-1 0,-1 1 0,1 0 0,-1 0 0,1-1 0,-1 1 0,1-1 0,-1 0 0,1 1 0,1-2 0,6-2-821,0 0 1,0 0-1,0-1 0,15-11 0,28-30-8019,-30 22 5040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8552,'0'0'15946,"-8"5"-15588,-24 18-188,32-23-173,1 0 0,-1 0 1,0 0-1,1 0 0,-1 0 0,1 0 0,-1 0 0,0 0 0,1 0 0,-1 0 0,1 0 0,-1 1 0,0-1 0,1 0 0,-1 0 0,0 0 0,1 0 1,-1 1-1,0-1 0,1 0 0,-1 0 0,0 1 0,0-1 0,1 0 0,-1 1 0,0-1 0,0 0 0,1 0 0,-1 1 0,0-1 0,0 1 0,0-1 0,0 0 1,1 1-1,-1-1 0,0 0 0,0 1 0,0-1 0,0 1 0,0-1 0,0 0 0,0 1 0,0-1 0,0 1 0,0-1 0,0 0 0,-1 1 0,1-1 1,0 0-1,0 1 0,0-1 0,0 1 0,-1-1 0,1 0 0,0 1 0,0-1 0,-1 0 0,1 0 0,0 1 0,0-1 0,-1 0 0,1 0 0,0 1 0,-1-1 1,37 0-860,-33 0 644,12 0-370,-12 0 515,0-1 0,0 1 1,0 0-1,0 1 0,0-1 1,0 0-1,1 1 0,-1-1 1,0 1-1,3 2 1,-5-2 181,0 0 1,0 0 0,0 0 0,0 1 0,0-1 0,0 0-1,0 1 1,-1-1 0,1 1 0,0-1 0,-1 1 0,1-1 0,-1 1-1,0 0 1,0-1 0,1 1 0,-1-1 0,0 1 0,0 0 0,-1-1-1,1 1 1,0-1 0,-1 4 0,-1 2 110,0 1 0,0-1 0,0 1 1,-1-1-1,0 0 0,-1 0 0,0 0 0,0 0 0,-6 7 1,7-10-224,0 1 0,-1-1 1,1 0-1,-1 0 0,0-1 1,0 1-1,0-1 0,0 0 1,-1 0-1,1 0 1,-1 0-1,0-1 0,0 0 1,-5 2-1,9-4-122,1 0 0,-1-1-1,0 1 1,0 0 0,1 0 0,-1 0 0,0-1-1,1 1 1,-1 0 0,0-1 0,1 1 0,-1 0-1,1-1 1,-1 1 0,0-1 0,1 1 0,-1-1-1,1 1 1,-1-1 0,1 0 0,0 1 0,-1-1-1,1 1 1,0-1 0,-1 0 0,1 1 0,0-1-1,0 0 1,-1 0 0,1 1 0,0-1 0,0 0-1,0 1 1,0-1 0,0 0 0,0 0 0,0 1-1,0-1 1,1-1 0,2-33-4647,8 2-561,5-3-1052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9897,'0'0'15476,"1"8"-15198,1 42 370,4 37 954,-5-79-1500,0 0 1,1 0-1,0 0 0,0 0 1,1 0-1,0-1 0,0 1 1,5 7-1,-8-15-93,0 0-1,0 1 1,1-1-1,-1 0 1,0 1-1,0-1 1,0 1-1,0-1 1,1 0 0,-1 1-1,0-1 1,0 0-1,0 0 1,1 1-1,-1-1 1,0 0 0,1 0-1,-1 1 1,0-1-1,1 0 1,-1 0-1,0 1 1,1-1 0,-1 0-1,0 0 1,1 0-1,-1 0 1,0 0-1,1 0 1,-1 0 0,1 0-1,-1 0 1,0 0-1,1 0 1,-1 0-1,0 0 1,1 0 0,-1 0-1,1 0 1,-1 0-1,1 0 1,3-19 173,-3 15-176,-1 1 0,0-1 0,-1 0 0,1 0 0,-1 0 0,1 1 0,-1-1 0,0 0 0,-1 1 0,1-1 0,-3-3 0,2 4-44,-1 0 0,-1 0 0,1 0 1,0 0-1,-1 1 0,1-1 0,-1 1 0,0 0 1,0 0-1,0 1 0,-5-2 0,21 2-13,0 0 0,0-1 0,0 0-1,0-1 1,-1 0 0,1-1 0,-1 0 0,18-10 0,8-2 57,-35 15-10,0 0 0,1 0 1,-1 0-1,0 1 0,0-1 0,1 1 0,-1-1 0,0 1 0,1 0 0,-1 0 0,0 0 0,1 0 0,-1 0 0,0 0 1,3 2-1,-4-2 4,1 1 1,-1-1-1,0 1 1,0 0-1,0 0 1,1 0-1,-1 0 1,0 0-1,0 0 1,0 0-1,-1 0 1,1 0-1,0 0 1,0 1-1,-1-1 1,1 0-1,0 1 1,0 1-1,1 7 62,-1-1 0,1 1 0,-2-1-1,1 1 1,-3 19 0,1-4 224,5-2 210,-4-23-476,0 0 0,0 0 0,0 1-1,0-1 1,0 0 0,1 0 0,-1 1 0,0-1 0,0 0 0,0 0 0,1 1 0,-1-1 0,0 0 0,0 0 0,1 0 0,-1 1 0,0-1 0,1 0 0,-1 0 0,0 0 0,0 0 0,1 0 0,-1 0 0,0 0 0,1 0 0,-1 0 0,0 0 0,1 0 0,-1 0 0,0 0 0,1 0 0,-1 0 0,1 0 0,1-1 38,1-1 0,0 0 0,-1 0 1,1 0-1,-1 0 0,0 0 0,0-1 0,0 1 0,0-1 0,2-2 1,11-16-15,25-32 9,-37 49-83,0 1-1,0 1 1,0-1-1,0 0 1,1 1-1,-1-1 1,1 1-1,-1 0 1,1 0-1,0 1 1,0-1-1,7-1 1,-10 3 25,0 0 0,0 0 0,0 1 0,0-1 1,0 0-1,0 1 0,0-1 0,0 0 0,-1 1 1,1 0-1,0-1 0,0 1 0,0-1 0,-1 1 1,1 0-1,0 0 0,0-1 0,-1 1 0,1 0 1,-1 0-1,1 0 0,-1 0 0,1-1 0,-1 1 1,0 0-1,1 0 0,-1 0 0,0 0 1,0 0-1,0 0 0,1 0 0,-1 0 0,0 0 1,0 0-1,-1 0 0,1 2 0,0 50-119,-1-40 111,1-13 15,1 0 1,-1-1 0,0 1-1,0-1 1,1 1-1,-1 0 1,0-1 0,1 1-1,-1 0 1,0-1-1,1 1 1,-1 0 0,0 0-1,1-1 1,-1 1-1,1 0 1,-1 0 0,0 0-1,1 0 1,-1-1-1,1 1 1,-1 0 0,1 0-1,-1 0 1,1 0 0,-1 0-1,1 0 1,-1 0-1,0 0 1,1 0 0,-1 0-1,1 1 1,-1-1-1,1 0 1,-1 0 0,1 0-1,-1 0 1,0 1-1,1-1 1,-1 0 0,0 0-1,1 1 1,-1-1 0,0 0-1,1 1 1,-1-1-1,0 0 1,1 1 0,-1-1-1,0 1 1,0-1-1,1 0 1,-1 1 0,0-1-1,0 1 1,0-1-1,0 1 1,0-1 0,0 1-1,0-1 1,0 1-1,0-1 1,0 0 0,0 1-1,0-1 1,0 1 0,0-1-1,0 1 1,0 0-1,30-34 242,-25 28-227,7-9-22,43-44-43,-52 55 37,1 0 0,0 1 0,-1-1-1,1 0 1,0 1 0,1 0 0,-1 0 0,0 0 0,1 1 0,-1-1 0,1 1 0,-1 0 0,10 0 0,-13 1 9,0 0 0,0 1 0,-1-1 0,1 0 0,0 1 1,0 0-1,0-1 0,0 1 0,0-1 0,-1 1 1,1 0-1,0 0 0,-1-1 0,1 1 0,-1 0 0,1 0 1,0 0-1,-1 0 0,0-1 0,1 1 0,-1 0 1,0 0-1,1 0 0,-1 0 0,0 0 0,0 0 0,0 0 1,0 0-1,0 0 0,0 2 0,1 40 66,-1-34-55,1 25 328,1-23-1685,2-24-4587,0-8-2296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3940,'0'0'12935,"30"-2"-7383,-26 0-5401,0-1 1,0 0 0,0 0 0,0 0 0,-1 0 0,0-1 0,0 0 0,0 1-1,0-1 1,0 0 0,-1 0 0,1-1 0,-1 1 0,0 0 0,2-9-1,-1 4-60,0-1 0,-1 0-1,1 0 1,-2 0 0,0 0-1,0-15 1,0 25-79,-1-1 1,0 0 0,0 1-1,0-1 1,0 0 0,1 1-1,-1-1 1,0 0-1,0 1 1,-1-1 0,1 0-1,0 1 1,0-1 0,0 0-1,0 1 1,-1-1-1,1 0 1,0 1 0,0-1-1,-1 0 1,1 1 0,-1-1-1,1 1 1,0-1-1,-1 1 1,1-1 0,-1 1-1,1-1 1,-1 1 0,1 0-1,-1-1 1,0 1-1,1 0 1,-1-1 0,0 1-1,1 0 1,-1 0 0,1-1-1,-1 1 1,0 0-1,0 0 1,1 0 0,-1 0-1,0 0 1,1 0 0,-1 0-1,0 0 1,1 0-1,-1 0 1,0 1 0,1-1-1,-1 0 1,0 0 0,1 1-1,-1-1 1,0 1 0,-1 0-16,-1 1 1,1-1-1,0 1 1,0 0 0,-1 0-1,2 0 1,-1 0-1,0 0 1,0 0 0,1 1-1,-1-1 1,-2 5-1,0 9-29,-1 0-1,2 1 1,0-1-1,1 1 0,1-1 1,1 1-1,0-1 0,4 30 1,-4-45 31,0-1-1,0 1 1,0 0 0,0 0-1,1 0 1,-1-1 0,0 1 0,0 0-1,1 0 1,-1-1 0,0 1 0,1 0-1,-1-1 1,1 1 0,-1 0 0,1-1-1,-1 1 1,1-1 0,-1 1-1,1-1 1,0 1 0,-1-1 0,1 1-1,0-1 1,-1 0 0,1 1 0,0-1-1,0 0 1,1 1 0,-1-1 7,1 0 1,0-1 0,0 1 0,-1 0-1,1-1 1,0 1 0,0-1 0,-1 0-1,1 0 1,-1 1 0,1-1 0,2-2-1,37-35 303,-10 0-182,38-40-14,-68 77-112,0 0 0,0 0 0,1 0 0,-1 0 0,0 0 0,0 0 0,1 0 0,-1 0 0,1 1 0,-1-1 0,1 0 0,-1 1 0,1-1 0,-1 1 0,1 0 0,-1-1 0,3 1 0,-3 0 1,0 0-1,0 1 1,0-1-1,0 1 1,0-1-1,-1 1 1,1-1-1,0 1 1,-1-1-1,1 1 1,0-1-1,-1 1 1,1 0-1,0-1 1,-1 1-1,1 0 1,-1 0-1,1 0 1,-1-1-1,0 1 1,1 0-1,-1 1 1,3 8 12,-1 0 0,-1 0 0,1 0-1,-1 16 1,0-2-3,-1-22-11,10 39 5,-10-40-4,1 0 0,-1-1-1,0 1 1,0 0 0,1 0 0,-1-1 0,1 1 0,-1 0 0,1-1 0,-1 1 0,1 0-1,-1-1 1,1 1 0,-1-1 0,1 1 0,0-1 0,-1 1 0,1-1 0,0 0 0,0 1-1,-1-1 1,1 0 0,0 0 0,0 1 0,-1-1 0,1 0 0,0 0 0,0 0 0,0 0-1,-1 0 1,1 0 0,0 0 0,0 0 0,-1 0 0,1 0 0,0-1 0,0 1-1,0 0 1,-1 0 0,1-1 0,0 1 0,-1 0 0,1-1 0,0 1 0,-1-1 0,1 1-1,0-1 1,0 0 0,7-8 27,1 0-1,-1-1 1,-1 0-1,0-1 1,0 1-1,10-24 1,8-12-493,-20 39 268,-4 5 49,0-1 0,0 1 1,0 0-1,1 0 0,-1 0 1,1 0-1,-1 0 0,1 1 0,0-1 1,0 0-1,0 1 0,0-1 0,0 1 1,2-2-1,-2 5 77,-1-1-1,0 0 1,-1 1-1,1-1 1,0 1-1,0-1 1,0 1-1,-1 0 1,1-1 0,-1 1-1,0 0 1,1-1-1,-1 1 1,0 0-1,0-1 1,0 1-1,0 0 1,0 2-1,0-1 26,1 15 102,3 34-29,-3-50-28,-1 0 0,0 0 0,0 0 0,1 0-1,-1-1 1,1 1 0,0 0 0,-1 0 0,1-1 0,0 1-1,0 0 1,0-1 0,0 1 0,0-1 0,1 1 0,-1-1-1,0 0 1,1 1 0,-1-1 0,3 2 0,-3-3 24,1 0 0,-1 0 0,0 0-1,1 0 1,-1 0 0,0 0 0,1 0 0,-1-1 0,0 1 0,0 0 0,1-1 0,-1 1 0,0-1 0,0 1 0,1-1 0,-1 1 0,0-1 0,0 0-1,0 0 1,0 0 0,0 1 0,0-1 0,0 0 0,0 0 0,0-1 0,-1 1 0,1 0 0,0 0 0,0-1 0,21-42 895,-19 35-779,13-28 153,-1-1-1,-3-1 0,-1 0 1,-1 0-1,-3-1 0,4-48 1,-34 246 103,21 28 251,2-184-646,0 0 1,0 0 0,0 1-1,0-1 1,1 0-1,-1 0 1,1 0 0,-1 0-1,1 0 1,0 0 0,0 0-1,0 0 1,0 0-1,3 3 1,-4-4 5,1-1-1,0 1 1,-1-1 0,1 1-1,0-1 1,-1 0 0,1 1-1,0-1 1,0 0 0,-1 1-1,1-1 1,0 0 0,0 0-1,0 0 1,0 0-1,-1 0 1,1 0 0,0 0-1,0 0 1,0 0 0,-1 0-1,1-1 1,0 1 0,0 0-1,0 0 1,0-1 0,2-1 5,0 0-1,0 0 1,0-1 0,0 1 0,0 0 0,0-1 0,-1 0 0,1 0 0,-1 0 0,0 0-1,0 0 1,0 0 0,0 0 0,-1-1 0,2-3 0,-2 4-44,0 1 0,0 0-1,0-1 1,0 1 0,-1-1 0,1 1 0,-1-1-1,1 1 1,-1-1 0,0 1 0,0-1-1,0 1 1,-1-1 0,1 1 0,-1-1 0,1 1-1,-1-1 1,0 1 0,0-1 0,0 1 0,0 0-1,0-1 1,0 1 0,-3-3 0,-2 0-65,1 1 1,-1 1 0,1-1-1,-1 1 1,0 0 0,0 1-1,-12-4 1,-1-1-56,13 4 116,-26-10-391,31 13 454,0 0 1,0 0-1,0-1 1,1 1-1,-1 0 1,0-1 0,0 1-1,1-1 1,-1 1-1,0-1 1,1 1-1,-1-1 1,1 1-1,-1-1 1,1 0 0,-1 1-1,1-1 1,-1 0-1,1 1 1,-1-1-1,1 0 1,0 0 0,0 1-1,-1-1 1,1 0-1,0 0 1,0 0-1,0 0 1,0 1-1,0-3 1,2 2 17,0 0 0,0 0 0,0 0 0,1 0 0,-1 0 0,0 1 0,1-1 0,-1 0 0,1 1 0,-1 0 0,5 0 0,-1-1 5,35-5-42,40-7-1964,-29-3-6076,-27 4-466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11050,'0'0'9300,"-5"9"-8003,-4 4-882,2-3 105,1 0 1,0 0-1,0 0 0,-6 16 0,14-25-513,-1 0 0,1 1 0,0-1-1,-1 0 1,1 0 0,0 0-1,0 0 1,0 0 0,0-1 0,0 1-1,0 0 1,0-1 0,0 0 0,0 1-1,3-1 1,3 2 13,9 2 62,43 16-252,-59-19 191,1-1-1,0 1 1,-1 0 0,1-1-1,-1 1 1,1 0 0,-1 0 0,1 0-1,-1 0 1,0 1 0,1-1-1,-1 0 1,0 1 0,0-1-1,0 0 1,0 1 0,0-1 0,0 1-1,-1 0 1,1-1 0,0 1-1,-1-1 1,1 1 0,-1 0-1,0 0 1,1-1 0,-1 4 0,-1-2 72,0-1 0,0 0 1,0 0-1,0-1 0,0 1 1,0 0-1,-1 0 1,1 0-1,0-1 0,-1 1 1,0-1-1,1 1 0,-1-1 1,0 0-1,0 0 1,-2 2-1,-38 18 390,30-16-370,5-1-254,-1-1 0,1 0 1,-1 0-1,1-1 0,-13 2 0,-3-7-8132,15-4-3381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15310,'0'0'5446,"27"49"-3685,-9-20-640,4 2-256,8 1-545,7-2-223,9-3-33,0-5-705,0-6-1761,-8-8-2819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66 6406,'0'0'1543,"4"-10"-988,-2 0 177,8-26-656,-4 26 14042,-8 102-11404,-1-46-2329,3-1 0,1 0 1,10 55-1,-9-117 422,-4-22-803,-4 19-195,-2-1-1,0 1 1,-1 1 0,-1 0-1,-1 0 1,-16-19-1,27 37 139,2 4 27,0 0-1,0-1 1,0 1-1,0-1 1,0 1-1,1-1 1,-1 0-1,1 0 1,0 0 0,0 0-1,-1 0 1,1-1-1,0 1 1,1-1-1,3 2 1,-4-2-5,7 3-250,0 0 0,1-1 0,-1 0 0,1-1 1,-1 0-1,1-1 0,0 0 0,20-1 0,-15-1-1351,-1-1 0,1 0 0,-1-1-1,0-1 1,22-8 0,2-4-4048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6 288,'0'0'19912,"-10"4"-18892,5-2-858,-1 0 1,1 1-1,-1 0 0,1 0 1,0 1-1,0-1 0,0 1 1,0 0-1,1 0 0,0 1 1,0-1-1,0 1 0,0 0 1,1 0-1,0 1 0,0-1 1,0 1-1,1-1 0,-1 1 1,1 0-1,-1 7 0,1-8 57,1 0 0,0 0 0,0 0 0,1 0 0,-1 0 0,1 0 0,0 0-1,1 5 1,-1-9-176,1 1 0,-1-1 0,0 0 0,1 0 0,-1 0 0,1 0 0,-1 0 0,1 0 0,-1 0 0,1 0 0,0-1 0,-1 1 0,1 0 0,0 0 0,0 0 0,0-1 0,0 1 0,0 0 0,0-1 0,0 1-1,0-1 1,0 1 0,0-1 0,0 0 0,0 1 0,0-1 0,0 0 0,0 0 0,0 0 0,0 1 0,0-1 0,1-1 0,-1 1 0,0 0 0,0 0 0,0 0 0,0 0 0,0-1 0,0 1 0,0 0 0,2-2 0,2 1 75,-1-2 1,1 1-1,0 0 0,-1-1 1,1 0-1,-1 0 1,0 0-1,0 0 0,0-1 1,0 0-1,-1 0 1,0 0-1,1 0 0,-2 0 1,1-1-1,0 1 1,3-10-1,-2 6-121,-1 0 0,0 0 0,-1 0 0,0 0 0,0 0 0,-1 0 0,0-1 0,0 1 0,-1 0 0,-1-13 0,1 20-209,0 1 0,0-1 0,-1 1 0,1-1 0,0 1 0,-1-1 0,1 1 1,0 0-1,-1-1 0,1 1 0,0-1 0,-1 1 0,1 0 0,-1 0 0,1-1 1,-1 1-1,1 0 0,-1 0 0,1-1 0,-1 1 0,1 0 0,-1 0 0,1 0 0,-1 0 1,1 0-1,-1 0 0,1 0 0,-1 0 0,1 0 0,-1 0 0,1 0 0,-1 0 1,1 0-1,-1 0 0,0 1 0,-3-1-3734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10282,'0'0'10783,"0"14"-9539,1 64 230,20 129-1,-21-205-1457,0-1 0,1 1 0,-1 0 0,0 0 0,1 0 1,-1 0-1,1 0 0,0 0 0,0-1 0,0 1 0,-1 0 0,2-1 0,-1 1 1,0-1-1,0 1 0,0-1 0,1 1 0,-1-1 0,2 2 0,-1-3-4,-1 0 0,0 0-1,0 0 1,0 0 0,0 0 0,0 0-1,0 0 1,0 0 0,1-1 0,-1 1-1,0 0 1,0-1 0,0 1 0,0 0-1,0-1 1,0 0 0,0 1 0,0-1-1,0 1 1,-1-1 0,1 0 0,0 0-1,1-1 1,7-9 74,1 0 0,-2 0 1,14-25-1,-14 24-63,-3 3-14,26-34 25,-29 42-37,-1-1 0,1 1 0,0-1 0,-1 1 1,1 0-1,0-1 0,0 1 0,0 0 0,0 0 0,0 0 1,0 1-1,1-1 0,-1 0 0,0 1 0,0 0 1,0-1-1,1 1 0,-1 0 0,0 0 0,3 0 0,-3 1 10,-1 0 0,0-1 0,1 1 0,-1 0 0,0 0 0,0 0 0,0 0-1,0 0 1,0 0 0,0 0 0,0 1 0,0-1 0,0 0 0,0 0 0,0 1-1,-1-1 1,1 0 0,-1 1 0,1-1 0,-1 1 0,1-1 0,-1 1 0,0-1-1,0 1 1,0-1 0,0 4 0,-1 41 213,-1-40-146,0-1-1,-1 0 0,1 1 1,-1-1-1,0 0 1,0 0-1,-1 0 1,0-1-1,0 1 0,0-1 1,0 0-1,0 0 1,-1-1-1,0 1 1,0-1-1,0 0 0,0 0 1,0 0-1,-8 2 1,0 0 47,0 0 1,0-1-1,0 0 0,-1-1 1,0 0-1,1-1 0,-16 0 1,26-3-204,0 1 0,1-1 0,-1 1 0,0-1 0,1 0 1,-1 0-1,1 0 0,-1 0 0,1 0 0,0-1 0,-4-2 0,5 4-28,1-1 0,-1 1 0,0 0 0,1-1 0,-1 0 0,1 1 0,-1-1 0,1 1 0,-1-1 0,1 0 0,-1 1 0,1-1 0,-1 0 0,1 1 0,0-1 0,0 0 0,-1 0 0,1 1 0,0-1 0,0 0 0,0 0 0,0 1-1,0-1 1,0 0 0,0 0 0,0 0 0,0 1 0,0-1 0,0 0 0,0 0 0,1 1 0,-1-1 0,0 0 0,0 0 0,1 1 0,-1-1 0,1 0 0,-1 1 0,1-1 0,-1 0 0,1 1 0,-1-1 0,2 0 0,3-1-491,0 0 1,0 0-1,0 1 1,0 0-1,0 0 1,0 0 0,0 1-1,0 0 1,0 0-1,1 0 1,-1 0-1,6 2 1,23-2-3899,-3-5 73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1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5 363 10858,'0'0'11232,"-1"10"-10490,1-8-747,-2 14 459,1 1 1,0 0-1,3 24 0,-2-39-375,0 1 0,0-1 0,1 0 1,-1 1-1,1-1 0,0 0 0,-1 0 0,1 0 0,0 0 0,0 1 0,1-1 0,-1-1 0,0 1 0,1 0 0,-1 0 0,4 3 0,-4-5-47,1 1 0,0-1 0,0 0 0,-1 1 0,1-1 0,0 0 0,0 0 0,-1 0 0,1 0 0,0-1 0,0 1 0,0 0 0,-1-1 0,1 1 0,0-1 0,-1 1 0,1-1 0,0 0 0,-1 0 0,1 0 0,-1 0 0,1 0 0,-1 0 0,0 0 0,1 0 0,1-3 0,7-6 63,0-1 0,0 0 0,-1-1 0,0 0 0,-1 0 0,0-1 0,-1 0 0,0 0 0,-2-1 0,1 0 0,-2 0 0,1 0 0,-2 0 0,2-16 0,-11 188-148,6-157 58,0-1 1,-1 0-1,1 1 0,0-1 1,0 0-1,0 1 0,0-1 0,0 0 1,0 1-1,0-1 0,0 0 1,0 1-1,0-1 0,0 0 1,0 1-1,0-1 0,0 0 1,1 1-1,-1-1 0,0 0 0,0 1 1,0-1-1,0 0 0,1 1 1,-1-1-1,0 0 0,0 0 1,0 1-1,1-1 0,-1 0 1,0 0-1,1 0 0,-1 1 0,0-1 1,0 0-1,1 0 0,-1 0 1,0 0-1,1 1 0,-1-1 1,0 0-1,1 0 0,-1 0 1,1 0-1,16-12 225,11-24 118,-12 10-265,-2 0 1,16-36 0,-38 138-319,1-50 328,2 1 1,1 0-1,-1 32 1,5-58-85,0-1 0,0 1 1,0-1-1,0 1 0,0-1 1,0 1-1,0-1 0,0 1 1,0-1-1,0 1 1,0-1-1,0 1 0,0-1 1,1 1-1,-1-1 0,0 1 1,0-1-1,1 1 1,-1-1-1,0 0 0,0 1 1,1-1-1,-1 1 0,1-1 1,-1 0-1,0 1 1,1-1-1,-1 0 0,1 1 1,-1-1-1,0 0 0,1 0 1,-1 0-1,1 1 0,0-1 1,19-7 407,16-23 62,0-2-366,-15 14-164,29-34 0,-44 46 35,-1 0 1,0-1-1,-1 0 1,0 0-1,0-1 1,-1 1-1,1-1 1,-2 0-1,5-14 1,-6 15 15,7-62 26,-6 76-234,-2-6 214,0 0 0,1-1 0,-1 1 0,0-1 0,0 1 0,0 0 0,1 0 0,-1-1 0,0 1 0,0 0 0,0-1 0,0 1 0,0 0 1,0-1-1,0 1 0,-1 0 0,1-1 0,0 1 0,0 0 0,0-1 0,-1 1 0,1 0 0,0-1 0,-1 1 0,1-1 0,-1 1 0,1 0 0,0-1 0,-2 1 1,-12 36 250,8-18-157,4-10-104,0 1-1,1-1 0,0 1 0,1-1 1,1 20-1,-1-9-4,32-23 14,-29 2-3,1-1 0,-1 0 0,1-1 0,-1 1-1,0-1 1,0 1 0,0-1 0,0 0 0,-1 0 0,1 0 0,-1 0-1,3-4 1,25-50 36,-12 21-30,-2 8 3,0-1 1,-3 0 0,0-1 0,12-45-1,-32 85-267,5-8 274,0 0 0,0 1 0,0-1 0,0 1 0,0 0 0,1-1 0,-1 1 0,1 0 0,0 0 0,-2 4 0,3-7 8,0 0 1,10-41-112,-11 13 71,1 28 11,0 1 1,-1-1 0,1 1 0,0-1 0,0 0 0,0 1 0,0-1 0,0 0 0,-1 0 0,1 1 0,0-1-1,0 0 1,0 1 0,-1-1 0,1 0 0,0 0 0,0 1 0,-1-1 0,1 0 0,0 0 0,-1 0 0,1 1 0,0-1-1,-1 0 1,1 0 0,0 0 0,-1 0 0,1 0 0,0 0 0,-1 0 0,1 0 0,0 0 0,-1 0 0,1 0-1,-1 0 1,1 0 0,0 0 0,-1 0 0,1 0 0,0 0 0,-1 0 0,1 0 0,0-1 0,-1 1 0,1 0-1,0 0 1,-1 0 0,1-1 0,0 1 0,0 0 0,-1 0 0,1-1 0,0 1 0,0 0 0,0 0 0,-1-1 0,1 1-1,0 0 1,0-1 0,0 1 0,0 0 0,0-1 0,-1 1 0,1 0 0,0-1 0,0 1 0,0 0 0,0-1-1,0 0 1,-8 15 21,1 1 0,0-1-1,1 1 1,1 1-1,-8 30 1,7-21 67,1-7 80,0 1 1,-3 35-1,8-47-152,-1 0-1,1 0 0,1 0 0,0 0 0,0 0 0,0 0 0,1 0 0,0 0 0,0-1 0,0 1 0,4 6 1,-4-11-13,0 3 0,0 0-1,1-1 0,0 1 0,0-1 1,0 0-1,0 0 0,6 5 0,-8-9 2,-1 1-1,1-1 0,0 1 0,-1-1 0,1 0 0,0 0 1,-1 1-1,1-1 0,0 0 0,0 0 0,-1 0 0,1 0 1,0 1-1,0-1 0,-1 0 0,1 0 0,0-1 0,0 1 1,-1 0-1,1 0 0,1-1 0,0 0 6,0 0 1,0 0-1,-1 0 0,1-1 1,-1 1-1,1-1 0,-1 1 1,1-1-1,-1 1 0,0-1 1,2-3-1,13-21-21,-2-2 1,-1 1-1,-1-1 1,14-55-1,15-122-569,-56 355 321,9-122 242,1-5 99,1 0 0,0 0 0,2 0 1,1 1-1,0-1 0,6 40 0,-4-61-72,0 0 0,0 1 0,0-1 0,0 0 0,1 0 1,-1 0-1,1 0 0,-1 0 0,1 0 0,0 0 0,0 0 0,0-1 0,0 1 0,0-1 0,0 1 0,1-1 1,-1 0-1,0 0 0,5 2 0,-6-3-1,0 1-1,0-1 1,0 0 0,0 1-1,0-1 1,0 0 0,0 0 0,0 0-1,0 0 1,0 0 0,0 0-1,1 0 1,-1 0 0,0 0 0,0 0-1,0-1 1,0 1 0,0 0 0,0-1-1,0 1 1,0-1 0,0 1-1,0-1 1,0 0 0,-1 1 0,1-1-1,0 0 1,0 1 0,-1-1-1,1 0 1,0 0 0,-1 0 0,1 0-1,0 0 1,-1 0 0,1 1-1,-1-1 1,0-1 0,1 1 0,-1 0-1,0 0 1,0 0 0,1 0-1,-1 0 1,0 0 0,0 0 0,0-1-1,0-5-74,-1 0-1,1 0 0,-1 0 0,0 0 1,0 1-1,-1-1 0,0 0 0,0 1 1,-1-1-1,0 1 0,0 0 0,0 0 1,-1 0-1,-4-6 0,-2-1-146,-2 1 1,1 0-1,-1 1 0,-24-18 1,36 29 219,-1 0 0,1-1 1,0 1-1,0 0 0,0-1 1,-1 1-1,1 0 0,0-1 1,0 1-1,0 0 0,0-1 1,0 1-1,0 0 0,0-1 1,0 1-1,0-1 0,0 1 1,0 0-1,0-1 0,0 1 1,0 0-1,0-1 0,0 1 1,0-1-1,0 1 0,0 0 1,1-1-1,-1 1 0,0 0 1,0-1-1,0 1 0,1 0 1,-1 0-1,0-1 0,0 1 1,1 0-1,-1-1 0,0 1 1,1 0-1,-1 0 0,0 0 1,1-1-1,-1 1 0,0 0 1,1 0-1,-1 0 0,0 0 1,1 0-1,-1 0 0,0 0 1,1 0-1,-1 0 0,1 0 1,23-9 285,-22 9-280,100-27-2092,-96 22-550,-6 5 2385,1 0 0,-1-1 0,0 1 0,0 0-1,0 0 1,0-1 0,0 1 0,1 0 0,-1-1 0,0 1 0,0 0-1,0-1 1,0 1 0,0-1 0,0 1 0,0 0 0,0-1 0,0 1-1,0 0 1,0-1 0,-1 1 0,1 0 0,0-1 0,0 1-1,0 0 1,0-1 0,0 1 0,-1 0 0,1 0 0,0-1 0,0 1-1,0 0 1,-1-1 0,-11-7-6944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1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17 16239,'-8'-5'2883,"2"0"288,6 3-1313,0 1-1506,10 1-416,1 0-1698,4-1-2369,2-2-6792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1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49 17617,'0'0'9513,"-1"14"-8996,0 5-399,-10 178 1601,11-194-1670,0 0-1,0 0 1,1 0-1,-1 0 1,1 0 0,-1 0-1,1 0 1,0 0 0,0 0-1,0 0 1,1-1-1,-1 1 1,0 0 0,1-1-1,3 5 1,-3-6-40,-1 0-1,1 1 1,0-1-1,0 0 1,0-1 0,-1 1-1,1 0 1,0 0-1,0-1 1,0 1-1,0-1 1,0 1 0,0-1-1,0 0 1,0 0-1,1 0 1,-1 0 0,0 0-1,0-1 1,0 1-1,0-1 1,0 1 0,0-1-1,2-1 1,2-1 12,1 0-1,-1-1 1,1 0 0,-1 0 0,0-1 0,-1 0-1,1 0 1,-1 0 0,0-1 0,0 0 0,-1 0-1,1 0 1,-1 0 0,3-8 0,3-4 2,-2 0 0,0-1 0,0 0 0,3-20 0,-3-23 9,-26 105-256,12-18 245,2 0 0,1 1 1,-1 34-1,4-60-21,0 1 0,0-1 0,-1 1 0,1 0 0,0-1 0,0 1 0,0 0 0,1-1 0,-1 1 0,0-1 0,0 1 0,0 0 0,0-1 0,1 1 0,-1-1 0,0 1 0,0 0 0,1-1 1,-1 1-1,1-1 0,-1 1 0,0-1 0,1 1 0,-1-1 0,1 1 0,-1-1 0,1 0 0,-1 1 0,1-1 0,-1 0 0,1 1 0,0-1 0,21-7-248,16-26-1122,-27 18 1047,-1 0 0,-1-1 0,-1 1 0,0-2 0,-1 1 0,-1-1 0,0-1 0,-1 1 0,-1-1 0,-1 1 0,1-22 0,-5 46 460,0-1-1,-1 1 1,0 0 0,0-1-1,-1 1 1,-3 6 0,-7 21 171,5 4 76,2 1 1,2 0-1,1 1 0,5 71 0,-2 31-212,-8-88 514,8-51-588,-1 1 1,0-1-1,0 1 0,0-1 1,-1 0-1,1 0 0,-1 0 1,1 0-1,-1 0 0,0 0 1,-1 0-1,-3 4 0,6-7-85,-1 0 1,1 1-1,0-1 0,0 0 0,-1 0 0,1 0 0,0 0 0,0 0 0,-1 0 1,1 0-1,0 0 0,-1 0 0,1 0 0,0 0 0,-1 0 0,1 0 0,0 0 0,0 0 1,-1 0-1,1 0 0,0 0 0,0 0 0,-1 0 0,1 0 0,0-1 0,0 1 1,-1 0-1,1 0 0,0 0 0,0 0 0,-1-1 0,1 1 0,0 0 0,0 0 1,0 0-1,-1-1 0,1 1 0,0 0 0,0 0 0,0-1 0,0 1 0,0 0 1,0-1-1,0 1 0,0 0 0,0 0 0,-1-1 0,1 1 0,0 0 0,0-1 0,0 1 1,1 0-1,-1 0 0,0-1 0,-2-20 111,2 19-94,-1-39-3,2 0 1,1-1 0,3 1-1,1 1 1,2-1 0,1 1-1,3 0 1,1 1 0,2 1-1,33-62 1,-45 94-41,1 1 1,0-1-1,0 1 0,0 0 1,0 0-1,1 0 0,0 1 1,0-1-1,1 1 0,-1 0 1,1 1-1,0-1 0,-1 1 1,2 1-1,7-4 0,-11 5 6,1 0-1,0 1 1,0-1-1,0 1 1,0 0-1,0 0 1,0 0-1,0 0 1,-1 1-1,1 0 1,0 0-1,0 0 1,0 0-1,-1 0 1,1 1-1,-1 0 1,1-1-1,-1 1 0,0 1 1,1-1-1,-1 0 1,0 1-1,-1-1 1,1 1-1,0 0 1,4 6-1,-4-5 32,0 0-1,0 1 0,0-1 0,-1 1 0,1 0 1,-1-1-1,0 1 0,0 0 0,-1 0 1,0 0-1,1 1 0,-2-1 0,1 0 0,-1 0 1,1 1-1,-1-1 0,-1 0 0,1 0 1,-1 1-1,0-1 0,0 0 0,-1 0 0,1 0 1,-1 0-1,0 0 0,-1 0 0,1-1 1,-1 1-1,-6 7 0,5-6 6,-2 0 1,1-1-1,0 0 0,-1 0 1,0 0-1,0-1 1,-1 0-1,1 0 0,-1 0 1,0-1-1,0 0 0,0-1 1,0 1-1,-1-1 0,1-1 1,0 1-1,-1-1 1,0 0-1,1-1 0,-10 0 1,16 0-79,1 0 0,-1 0 0,0-1 0,0 1 0,0 0 0,0 0 0,0 0 0,1-1 0,-1 1 0,0-1-1,0 1 1,1 0 0,-1-1 0,0 1 0,0-1 0,1 0 0,-1 1 0,0-1 0,1 1 0,-1-1 0,1 0 0,-1 0 0,1 1 0,-1-1 0,1 0 0,0 0 0,-1 1 0,1-2 0,-2-26-5080,2 18 2311,0-12-5537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10762,'0'0'12316,"1"8"-12023,7 74 732,-6-44-603,8 46 0,-10-83-423,0 0 0,0 1 0,1-1 0,-1 0 1,0 0-1,1 0 0,-1 0 0,1 1 0,-1-1 0,1 0 0,-1 0 1,1 0-1,0 0 0,0 0 0,0 0 0,-1 0 0,3 1 0,-2-2-60,-1 0 0,1 0-1,-1 0 1,1 0-1,-1 0 1,1 0-1,-1 0 1,1 0 0,0 0-1,-1 0 1,1 0-1,-1 0 1,1-1-1,-1 1 1,1 0 0,-1 0-1,1 0 1,-1-1-1,1 1 1,-1 0-1,0-1 1,1 1-1,-1-1 1,1 1 0,-1 0-1,1-2 1,1-1-637,0 0 0,0 0 0,0 0 0,0-1 0,0 1 0,-1-1 0,1 1 0,-1-1 0,1-6 0,-1-12-5030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9129,'0'0'11915,"9"-1"-10463,7 0-1077,0-1 0,1-1 0,-1-1 0,0 0 0,-1-1 0,27-12-1,-30 12-860,0-2 0,-1 0-1,0 0 1,0-1 0,16-15-1,-27 22-1098,-8 5-2765,-10 6-7,0 4-410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83 11819,'0'0'10858,"51"-31"-9704,-25 15-802,3 3-288,-5 2 0,4 4-128,-11 3-801,-2 4-576,-8 0-641,-4 11-929,-3 3-2082,-3 0-3267</inkml:trace>
  <inkml:trace contextRef="#ctx0" brushRef="#br0" timeOffset="1">0 242 11563,'0'0'10410,"60"20"-10186,-37-27-96,-1-1-96,0-1 0,1 0 0,-1 0-736,-1 4-1122,-6-2-1345,-1 2-3075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39 10314,'0'0'11045,"-7"1"-11008,4-1-23,0 1 0,0 0 1,0 0-1,1 1 0,-1-1 0,0 0 0,0 1 0,1 0 0,-1 0 0,0-1 0,1 1 0,0 1 0,0-1 1,-1 0-1,1 1 0,1-1 0,-3 4 0,0 1 178,0-1 0,1 1-1,0 0 1,1 0 0,-1 0 0,1 1 0,-1 11 0,2 21 815,1-39-1000,0 0-1,0-1 1,0 1-1,1 0 1,-1 0-1,0-1 1,1 1-1,-1 0 1,1 0-1,-1-1 1,1 1 0,-1 0-1,1-1 1,-1 1-1,1-1 1,-1 1-1,1-1 1,0 1-1,-1-1 1,1 1-1,0-1 1,0 0-1,-1 1 1,1-1-1,0 0 1,0 0-1,0 1 1,-1-1 0,1 0-1,0 0 1,0 0-1,0 0 1,-1 0-1,1 0 1,0 0-1,0 0 1,0-1-1,-1 1 1,1 0-1,0 0 1,0-1-1,0 1 1,-1 0-1,1-1 1,1 0 0,2-2 15,0 1 1,1-1-1,-1-1 1,0 1 0,-1-1-1,1 1 1,-1-1 0,1 0-1,-1 0 1,0 0 0,0-1-1,-1 1 1,0-1 0,1 0-1,1-7 1,4-10 56,-2 1-1,6-26 0,-8 12 796,-4 37-263,0 15-537,-4 30-22,2-33-47,0 0-1,2 0 1,0-1 0,0 1 0,5 26-1,-5-39-21,0-1 0,0 0 0,0 1 0,0-1 0,1 0 0,-1 1 0,0-1-1,0 0 1,1 0 0,-1 1 0,0-1 0,0 0 0,1 0 0,-1 1 0,0-1 0,1 0-1,-1 0 1,0 0 0,1 0 0,-1 1 0,1-1 0,-1 0 0,0 0 0,1 0 0,-1 0-1,0 0 1,1 0 0,-1 0 0,1 0 0,-1 0 0,0 0 0,1 0 0,-1 0 0,0 0-1,1-1 1,-1 1 0,0 0 0,1 0 0,-1 0 0,0 0 0,1-1 0,-1 1 0,0 0-1,1 0 1,-1-1 0,0 1 0,0 0 0,1 0 0,-1-1 0,0 1 0,0 0 0,0-1-1,1 1 1,-1 0 0,0-1 0,14-17-2329,9-25-7146,-13 18-1494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1574 9161,'0'0'7740,"-1"0"-7834,1 1 128,-1-1-1,1 1 1,-1-1-1,1 0 1,-1 1 0,1-1-1,0 1 1,-1-1 0,1 1-1,0-1 1,-1 1 0,1-1-1,0 1 1,0-1 0,0 1-1,-1-1 1,1 1 0,0-1-1,0 1 1,0 0 0,0 0-1,1 0 17,0-1 0,0 0 1,-1 1-1,1-1 0,0 0 0,0 0 0,0 1 0,0-1 0,0 0 0,0 0 0,0 0 0,0 0 1,-1 0-1,1-1 0,0 1 0,0 0 0,0 0 0,0 0 0,0-1 0,0 1 0,-1 0 0,2-2 1,26-10 682,-28 12-713,63-36 421,-1-3 0,-2-2-1,63-58 1,-46 37-335,735-542-1,-306 235-8,-267 204 136,-20 14 3010,-214 145-4546,-13 5-4284,5 1 4207,-9 0-10417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10090,'0'0'11717,"-7"6"-11375,4-4-388,-34 30 1101,34-29-945,0-1 1,1 1-1,0-1 1,-1 1 0,1 0-1,0-1 1,1 1-1,-1 0 1,0 0 0,1 1-1,-1-1 1,1 0-1,-1 5 1,34-10-549,-23-1 355,0 1 0,-1 1-1,1-1 1,0 1 0,0 1-1,0-1 1,13 3 0,-20-2 86,1 1-1,-1 0 1,1-1 0,-1 1 0,1 1 0,-1-1 0,0 0 0,0 0 0,0 1 0,0-1 0,0 1 0,0 0-1,0 0 1,0 0 0,0 0 0,-1 0 0,1 0 0,-1 0 0,0 0 0,1 0 0,-1 1 0,0-1 0,0 1-1,-1-1 1,1 1 0,0-1 0,-1 1 0,0-1 0,1 1 0,-1 3 0,0-3 94,0 0 1,0 1-1,-1-1 0,1 0 1,-1 0-1,1 0 1,-1-1-1,0 1 0,0 0 1,0 0-1,-1 0 1,1 0-1,-1-1 0,1 1 1,-1-1-1,0 1 1,0-1-1,0 0 0,0 0 1,-1 0-1,1 0 1,0 0-1,-1 0 1,0-1-1,1 1 0,-1-1 1,0 1-1,0-1 1,1 0-1,-5 0 0,-5 3-51,-1 0 0,0-1-1,1-1 1,-1 0 0,-25 0 0,37-2-211,1 0 1,-1-1 0,1 1 0,-1 0 0,0 0-1,1 0 1,-1 0 0,1-1 0,-1 1-1,1 0 1,-1-1 0,1 1 0,-1 0 0,1-1-1,0 1 1,-1 0 0,1-1 0,-1 1 0,1-1-1,0 1 1,-1-1 0,1 1 0,0-1 0,0 1-1,-1-1 1,1 1 0,0-1 0,0 1 0,0-1-1,0 0 1,0 1 0,0-1 0,0 1 0,0-1-1,0 1 1,0-2 0,5-21-9140,6 10 2503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9161,'0'0'11878,"1"8"-11259,1 120 2497,-3-84-1679,8 79 0,-7-122-1439,0 1 0,0-1 0,0 1 0,0 0 1,1-1-1,-1 1 0,0-1 0,1 1 0,-1 0 1,1-1-1,-1 1 0,1-1 0,0 0 1,0 1-1,0-1 0,0 1 0,0-1 0,0 0 1,0 0-1,0 0 0,0 1 0,0-1 1,1 0-1,-1-1 0,0 1 0,1 0 0,-1 0 1,1 0-1,2 0 0,-4-1-109,1-1-1,-1 1 1,1 0 0,-1-1-1,1 1 1,-1 0-1,1-1 1,-1 1 0,0-1-1,1 1 1,-1-1 0,0 1-1,1-1 1,-1 1-1,0-1 1,1 1 0,-1-1-1,0 1 1,0-1 0,0 0-1,0 1 1,0-1-1,0 1 1,0-1 0,0 1-1,0-1 1,0 0-1,0 1 1,0-1 0,0 1-1,0-1 1,0 0 0,0 1-1,-1-1 1,1 1-1,0-1 1,-1 1 0,1-1-1,-11-25-2276,-5 10 1525,-1 0 0,-1 1-1,-30-20 1,4 3 3105,44 31-2155,0 1 0,-1 0 1,1-1-1,0 1 1,0 0-1,0-1 1,-1 1-1,1 0 0,0-1 1,0 1-1,0 0 1,0-1-1,-1 1 0,1 0 1,0-1-1,0 1 1,0-1-1,0 1 1,0 0-1,0-1 0,0 1 1,0-1-1,0 1 1,0 0-1,0-1 0,1 1 1,-1-1-1,0 1 1,0 0-1,0-1 1,0 1-1,1 0 0,-1-1 1,0 1-1,0 0 1,1-1-1,-1 1 1,0 0-1,0 0 0,1-1 1,-1 1-1,0 0 1,1 0-1,-1-1 0,1 1 1,-1 0-1,0 0 1,1 0-1,-1 0 1,0 0-1,1 0 0,-1 0 1,1 0-1,-1-1 1,0 1-1,1 1 0,28-10 116,-26 8 212,49-11 344,12-3-898,-23 0-2974,-18 3-1932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2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8 9321,'0'0'6977,"-10"-2"-4895,6 1-1950,0 0-1,0 0 1,0 0 0,0 0-1,-1 1 1,1 0 0,0 0-1,0 0 1,-1 1 0,1-1 0,0 1-1,0 0 1,0 0 0,0 0-1,0 1 1,0 0 0,0-1-1,0 1 1,1 0 0,-1 1-1,1-1 1,-1 1 0,1 0-1,0-1 1,0 1 0,-3 5-1,-6 8 31,1 1-1,0 1 0,2-1 1,0 1-1,1 1 0,1 0 0,0 0 1,2 0-1,0 1 0,1 0 1,1 0-1,1 0 0,0 24 1,2-41-159,0 0 1,0 0 0,1 0-1,-1 1 1,1-1 0,-1 0-1,1 0 1,0 0 0,0 0-1,1 0 1,-1 0 0,1 0-1,-1 0 1,1 0 0,0-1-1,0 1 1,0-1 0,0 1-1,0-1 1,1 0 0,-1 0-1,1 0 1,0 0 0,-1 0-1,1 0 1,0-1 0,0 0-1,0 1 1,0-1 0,0 0 0,0-1-1,0 1 1,1 0 0,-1-1-1,0 0 1,0 1 0,1-1-1,2-1 1,6 1 70,0-1 0,0 0 1,0-1-1,-1 0 0,1-1 1,-1-1-1,1 1 0,-1-2 0,14-7 1,-18 8 125,36-22 657,-41 24-777,-1 1 1,1-1 0,0 1-1,0-1 1,-1 1 0,1-1-1,-1 0 1,0 0 0,1 0-1,-1 1 1,0-2 0,0 1-1,0 0 1,0 0 0,0 0-1,-1 0 1,1-5 0,-1 7-48,0-1 0,-1 1 0,1-1 1,0 0-1,-1 1 0,1-1 0,-1 1 1,1 0-1,-1-1 0,1 1 0,-1-1 1,1 1-1,-1 0 0,0-1 0,1 1 1,-1 0-1,1 0 0,-1-1 0,0 1 1,1 0-1,-1 0 0,0 0 0,1 0 0,-1 0 1,0 0-1,1 0 0,-1 0 0,-1 0 1,-26 0-31,21 1 65,0-1-74,1 1 0,-1 0-1,0 1 1,1-1-1,-1 1 1,1 1 0,-1-1-1,1 1 1,0 0-1,0 0 1,0 1 0,1 0-1,-1 0 1,-5 6-1,10-10-67,3-2 48,0-1 1,0 0-1,0 1 1,1-1 0,-1 1-1,0 0 1,1 0 0,4-3-1,5-4 41,37-48 4,-37 42-22,0 0-1,1 1 0,1 1 0,27-22 0,-41 35-1,1-1 1,0 1-1,0-1 1,-1 1-1,1 0 0,0-1 1,0 1-1,0 0 0,-1 0 1,1-1-1,0 1 1,0 0-1,0 0 0,0 0 1,-1 0-1,1 0 0,0 0 1,0 1-1,0-1 1,0 0-1,-1 0 0,1 1 1,0-1-1,0 0 0,-1 1 1,1-1-1,0 0 1,0 1-1,-1-1 0,1 1 1,-1 0-1,1-1 0,0 1 1,-1-1-1,1 1 0,-1 0 1,1 0-1,-1-1 1,0 1-1,1 0 0,-1 0 1,0-1-1,1 1 0,-1 0 1,0 0-1,0 0 1,0-1-1,0 1 0,0 0 1,0 1-1,7 53 50,-6-46-30,1 121 679,13-145-13058,-7 6 4266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9449,'0'0'13234,"10"3"-11761,-7-2-1419,0 0-1,-1 0 1,1 0-1,0 0 1,0-1-1,0 1 1,0-1-1,-1 0 1,1 0 0,0 0-1,0 0 1,0 0-1,0-1 1,0 1-1,-1-1 1,1 0-1,0 0 1,0 0-1,-1 0 1,1 0-1,-1-1 1,1 1-1,-1-1 1,1 0-1,-1 1 1,0-1 0,0 0-1,0 0 1,0-1-1,0 1 1,-1 0-1,1-1 1,0 1-1,-1-1 1,2-3-1,3-4 31,0 1-1,-1-1 1,0 0-1,-1-1 1,0 1-1,0-1 1,-1 0-1,-1 0 1,0 0-1,1-20 1,-2 30-78,-1 1 0,0-1 0,0 1 0,0-1 0,0 1 0,0-1 0,0 1 0,0-1 0,0 1 0,0-1 0,0 1 0,0-1 0,0 1 0,0-1 0,0 1 0,0-1 0,0 1 0,-1-1 0,1 1 0,0-1 0,0 1 0,-1-1 0,1 1 0,0 0 0,0-1 0,-1 1 0,1-1 0,-1 1 0,1 0 0,0-1 0,-1 1 0,1 0 0,-1 0 0,1-1 0,-1 1 0,1 0 0,-1 0 0,1-1 0,-1 1 0,1 0 0,-1 0 0,1 0 0,-1 0 0,1 0 0,-1 0 0,1 0 0,-1 0 0,1 0 0,-1 0 0,1 0 0,-1 0 0,1 1 0,-1-1 0,1 0 1,-1 0-1,1 0 0,-1 1 0,1-1 0,-1 0 0,1 0 0,0 1 0,-1-1 0,1 1 0,0-1 0,-1 1 0,-25 26-88,13 0 125,2-1 0,1 1 1,1 1-1,1 0 1,2 0-1,-4 36 1,10-64-41,0 0 1,0 1-1,0-1 0,0 0 1,0 1-1,0-1 1,1 0-1,-1 1 0,0-1 1,0 0-1,0 1 1,0-1-1,1 0 1,-1 1-1,0-1 0,0 0 1,1 0-1,-1 1 1,0-1-1,1 0 0,-1 0 1,0 0-1,0 1 1,1-1-1,-1 0 0,0 0 1,1 0-1,-1 0 1,1 0-1,-1 0 0,0 0 1,1 0-1,-1 0 1,0 0-1,1 0 0,-1 0 1,0 0-1,1 0 1,-1 0-1,0 0 1,1 0-1,-1 0 0,0 0 1,1 0-1,-1-1 1,0 1-1,1 0 0,-1 0 1,0 0-1,1-1 1,-1 1-1,0 0 0,0 0 1,1-1-1,-1 1 7,19-11 55,-1-1 1,-1 0-1,20-19 0,-20 16-99,0 1 1,39-23-1,-50 33-50,0 1 0,-1 1 0,2-1 0,-1 1 0,0 0 0,0 0 0,1 1 0,-1 0 0,13-1 0,-17 2 60,0 1 0,0-1 0,0 1 0,0-1 0,0 1 0,0 0 0,-1 0 0,1-1 0,0 1 0,0 1 0,-1-1 1,1 0-1,0 0 0,-1 1 0,1-1 0,-1 0 0,0 1 0,1 0 0,-1-1 0,0 1 0,0 0 0,0-1 0,0 1 0,0 0 0,-1 0 0,1 0 0,0 0 0,-1 0 0,0 0 0,1 0 0,-1 0 0,0 0 1,0 4-1,1 3 68,0 3 40,1-1-1,-1 1 1,-1-1 0,0 1-1,-1-1 1,-4 23 0,4-33 188,2-40 432,4-107-95,36 112-769,-35 29 147,1 0 0,0 0 0,0 0 0,1 1 0,-1 0 0,1 1 0,0 0 0,0 0 0,12-3 0,-18 6-1,-1-1 1,1 1 0,0 0-1,0 0 1,0 0-1,0 0 1,0 0 0,0 0-1,0 0 1,0 1 0,0-1-1,0 1 1,0-1 0,0 1-1,0 0 1,0 0-1,-1-1 1,1 2 0,0-1-1,-1 0 1,1 0 0,-1 0-1,1 1 1,-1-1 0,1 1-1,-1-1 1,0 1 0,0-1-1,0 1 1,0 0-1,0 0 1,0-1 0,0 1-1,-1 0 1,1 0 0,-1 0-1,1 0 1,-1 0 0,0 0-1,1 0 1,-1 0 0,0 0-1,-1 0 1,1 2-1,1 23 23,-2-1 0,-3 28 0,8-63 20,1 0 1,0 0-1,0 0 0,8-8 0,3-6 17,-9 9-49,19-26-26,-25 38 28,1 0-1,-1 0 1,1 1-1,-1-1 0,1 1 1,0-1-1,-1 1 1,1 0-1,0-1 1,0 1-1,0 0 0,0 0 1,0 0-1,0 1 1,1-1-1,3 0 1,-5 1-1,0 0 1,0 1-1,0-1 0,0 1 1,0-1-1,-1 1 1,1-1-1,0 1 1,0 0-1,0-1 0,0 1 1,-1 0-1,1 0 1,0-1-1,-1 1 1,1 0-1,-1 0 0,1 0 1,-1 0-1,1 0 1,-1 0-1,0 0 1,1 0-1,-1 0 1,0 0-1,0 0 0,0 0 1,0 0-1,0 0 1,0 0-1,0 2 1,1 43 69,-2-37-65,4 16-4,-3-24 5,0-1-1,0 0 0,0 0 0,0 0 0,1 1 0,-1-1 0,0 0 0,0 0 0,0 0 0,0 1 1,0-1-1,0 0 0,0 0 0,1 0 0,-1 0 0,0 1 0,0-1 0,0 0 0,0 0 0,1 0 0,-1 0 1,0 0-1,0 0 0,0 0 0,1 0 0,-1 1 0,0-1 0,0 0 0,1 0 0,-1 0 0,0 0 1,0 0-1,0 0 0,1 0 0,-1 0 0,0 0 0,0 0 0,0 0 0,1 0 0,-1-1 0,0 1 0,1 0 1,22-29 307,-7 7-328,-10 14 41,1 1 1,1-1-1,0 1 0,0 0 0,11-7 1,-16 12-18,0 0 0,0 0 0,0 0 0,1 0 1,-1 1-1,0 0 0,1-1 0,-1 1 1,1 1-1,0-1 0,-1 0 0,1 1 1,0 0-1,-1 0 0,1 0 0,0 0 1,0 0-1,4 2 0,-7-1-4,0 0 0,0-1 0,0 1 0,0 0 0,0 0 0,0 0 0,0 0 0,0 0 0,-1 0-1,1 0 1,0 0 0,-1 1 0,1-1 0,-1 0 0,1 0 0,-1 1 0,0-1 0,1 0 0,-1 0 0,0 1 0,0-1 0,0 3 0,0 36 69,-1-28-89,1-12-469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91 9673,'0'-3'541,"0"1"-1,0-1 1,0 1 0,0-1-1,-1 1 1,1-1 0,-1 1-1,0-1 1,0 1 0,1 0-1,-2-1 1,1 1 0,0 0-1,0 0 1,-1 0 0,1 0-1,-1 0 1,-2-3 0,3 5-418,0-1 1,-1 1-1,1-1 1,-1 1-1,1-1 1,0 1-1,-1 0 1,1 0-1,-1 0 1,1 0-1,-1 0 1,1 0-1,-1 0 1,1 0 0,-1 0-1,1 1 1,0-1-1,-1 1 1,1-1-1,0 1 1,-1-1-1,1 1 1,0 0-1,-1 0 1,1-1-1,0 1 1,0 0-1,0 0 1,0 0-1,0 0 1,0 1-1,0-1 1,-1 2 0,-4 5 189,0 0 0,0 0 0,1 0 0,0 1 1,-5 12-1,8-17-214,1 0 1,-1 0 0,1 0-1,0 0 1,0 0 0,0 0-1,0 1 1,1-1 0,0 0-1,0 0 1,0 1-1,0-1 1,1 0 0,1 8-1,-1-11-93,-1 0 0,1-1 0,0 1 0,-1 0 0,1-1 0,0 1 0,0 0 0,0-1 0,-1 1 0,1-1 0,0 1 0,0-1 0,0 0 0,0 1 0,0-1 0,0 0 0,0 0 0,0 1 0,0-1-1,0 0 1,0 0 0,0 0 0,0 0 0,0 0 0,0-1 0,0 1 0,0 0 0,0 0 0,0-1 0,0 1 0,-1 0 0,1-1 0,0 1 0,1-2 0,31-17 116,-25 10-99,0 0 0,0-1 0,-1 0 0,0-1-1,-1 0 1,0 0 0,-1 0 0,0-1 0,0 1-1,2-14 1,-11 64-59,2-20 23,0 0 0,2 30 1,0-48 14,0 0 1,0-1 0,0 1 0,1 0-1,-1-1 1,0 1 0,0 0 0,0-1 0,0 1-1,1 0 1,-1-1 0,0 1 0,1-1-1,-1 1 1,0 0 0,1-1 0,-1 1-1,1-1 1,-1 1 0,0-1 0,1 1 0,0-1-1,-1 0 1,1 1 0,-1-1 0,1 1-1,-1-1 1,1 0 0,0 0 0,-1 1 0,1-1-1,0 0 1,-1 0 0,1 0 0,0 0-1,-1 0 1,1 0 0,0 0 0,-1 0 0,1 0-1,0 0 1,-1 0 0,1 0 0,0 0-1,-1-1 1,1 1 0,0 0 0,-1 0 0,2-1-1,1-1 21,0 1-1,0-1 1,0 0-1,0 0 1,0 0 0,-1 0-1,1 0 1,3-5-1,68-113 149,-72 134-364,-4 22-137,1-15 218,0-20 124,1 1 0,0-1 1,0 1-1,0-1 0,0 1 1,0-1-1,0 0 0,0 1 0,1-1 1,-1 1-1,0-1 0,1 1 1,-1-1-1,1 0 0,-1 1 0,1-1 1,0 0-1,0 1 0,0-1 1,-1 0-1,1 0 0,2 1 1,-2-2-3,1 1 0,-1-1 0,1-1 0,-1 1 0,1 0 0,-1 0 0,1-1 0,-1 1 0,1-1 0,-1 1 0,0-1 0,1 1 0,-1-1 0,0 0 0,1 0 0,-1 0 0,0 1 0,0-1 0,0 0 0,0-1 0,0 1 0,0 0 0,1-2 0,18-18-182,-1-1 0,-1 0-1,25-45 1,-50 148-447,6-78 632,1-1 0,0 1 0,0-1 0,0 1 0,0 0 0,0-1 0,1 1 0,-1-1 0,1 1 0,0-1 0,0 1 0,0-1 0,0 1 0,0-1 0,0 0 0,0 1 0,1-1 0,-1 0 0,1 0 0,0 0 0,0 0 0,0 0 0,0-1 0,0 1 0,0-1 0,0 1 0,0-1 0,1 0 0,-1 1 0,5 0 0,17 13-16,-16-9-30,0 0-1,-1 0 0,0 1 0,0 0 0,0 0 1,-1 1-1,0-1 0,-1 1 0,1 1 0,-2-1 0,1 1 1,-1 0-1,-1 0 0,1 0 0,-1 0 0,-1 1 1,0-1-1,0 1 0,-1 0 0,0-1 0,-1 1 1,0 0-1,-1 0 0,0-1 0,0 1 0,-4 12 1,5-19 109,0-1 1,-1 1-1,0-1 1,0 1-1,0-1 1,0 1 0,0-1-1,0 1 1,0-1-1,-1 0 1,1 1-1,-1-1 1,0 0 0,1 0-1,-1 0 1,0-1-1,0 1 1,-1 0-1,1-1 1,0 1 0,0-1-1,-1 0 1,1 1-1,-1-1 1,1-1 0,-1 1-1,1 0 1,-1 0-1,0-1 1,1 0-1,-1 1 1,0-1 0,1 0-1,-1 0 1,0-1-1,1 1 1,-1-1-1,0 1 1,1-1 0,-1 0-1,1 0 1,-1 0-1,1 0 1,-1 0 0,1 0-1,0-1 1,0 1-1,-1-1 1,1 0-1,0 0 1,0 1 0,1-1-1,-1 0 1,0-1-1,1 1 1,-1 0-1,-1-5 1,-3-6-78,0 0 0,1-1 0,1 1-1,0-1 1,1 0 0,0 0 0,1 0 0,1 0 0,0 0 0,1-1-1,1 1 1,0 0 0,3-16 0,-2 25 0,-1 0 0,1 0-1,0 0 1,0 1 0,0-1-1,0 1 1,1 0 0,0 0 0,0 0-1,0 0 1,0 0 0,1 0 0,-1 1-1,1 0 1,5-4 0,6-3-989,1 0 1,31-13-1,-6 3-4349,-9 0-1094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19635,'0'0'9251,"1"11"-9043,1 8-270,2 28 133,1 1 1,3-1-1,2-1 0,19 56 0,-20-87-2710,3-12-7449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19955,'0'0'8968,"14"43"-14733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9321,'0'0'3149,"9"1"-1317,12 3-350,1 0 1,-1 2 0,35 15-1,-38-15-1359,0 0-1,0-1 0,0-1 0,0-1 0,1 0 0,-1-2 1,1 0-1,0-1 0,30-4 0,13-5-233,95-28-1,-103 22 114,0 2 0,71-7-1,52 1 460,-118 10-201,1 2 0,1 3 0,-1 3 1,94 9-1,-144-6-51,0 0 1,0-2-1,0 1 1,0-1-1,0-1 1,0 0-1,0 0 1,0-1 0,0 0-1,0 0 1,-1-1-1,1-1 1,-1 0-1,0 0 1,15-10-1,-12 7-192,1 0-1,0 1 1,0 0-1,0 1 1,0 1-1,1 0 0,0 0 1,0 2-1,0 0 1,0 0-1,25 1 1,21-8-887,-75 4-12893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91 10570,'-20'1'1840,"0"1"-1,0 1 1,1 0-1,-1 2 1,-25 9-1,11-4-75,32-10-1530,-19 5 1075,20-5-1244,1 0 0,-1 1-1,1-1 1,-1 0 0,1 0-1,-1 0 1,1 0 0,-1 0 0,1 0-1,0 0 1,-1 0 0,1 0 0,-1 0-1,1 0 1,-1-1 0,1 1 0,-1 0-1,1 0 1,0 0 0,-1 0-1,1-1 1,-1 1 0,1 0 0,0 0-1,-1-1 1,1 1 0,0 0 0,-1-1-1,1 1 1,0-1 0,-1 1-1,1 0 1,0-1 0,0 1 0,0-1-1,-1 1 1,1 0 0,0-1 0,0 0-1,2 0 3,-1-1-1,1 1 0,0 0 1,0 0-1,0 0 1,0 0-1,0 0 0,0 0 1,1 0-1,-1 1 0,3-1 1,1-1 33,92-42 260,-64 28-177,0 1-1,60-18 1,-92 33-229,-1-1 1,0 1 0,1-1-1,-1 1 1,1-1 0,-1 1-1,1 0 1,-1 0 0,1 0-1,-1 0 1,1 0 0,-1 0-1,1 0 1,-1 0 0,1 0-1,-1 1 1,1-1 0,-1 1-1,1-1 1,-1 1 0,0 0-1,1-1 1,-1 1 0,0 0-1,0 0 1,1 0 0,-1 0-1,0 0 1,0 0 0,0 0-1,0 1 1,0-1 0,1 2-1,-2 0-77,0-1-1,0 0 1,1 0-1,-2 0 1,1 0-1,0 0 1,0 0-1,-1 1 1,1-1 0,-1 0-1,0 0 1,1 0-1,-1 0 1,0 0-1,0-1 1,0 1-1,0 0 1,-1 0-1,1-1 1,-1 1-1,1 0 1,-1-1-1,1 0 1,-3 2-1,1-1-763,0 1 0,0-1 0,0-1 0,0 1 0,-1 0 0,1-1 0,0 0 0,-1 0 0,1 0 0,-1 0 0,-6 1 0,-18 0-9561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38 12748,'0'0'5504,"1"-8"-2947,4-12-1528,-3 11 722,-13 29-1130,-14 23-559,-2-1 0,-2-1 0,-2-2 0,-53 55 1,25-30 202,59-64-264,-2 2 34,-1 0 1,1 1 0,0-1-1,0 1 1,1-1 0,-1 1-1,0-1 1,1 1 0,0 0-1,-1 0 1,1 0 0,0-1-1,1 1 1,-1 0 0,0 4-1,1-6-33,1-1-1,-1 1 1,1-1-1,-1 1 1,1-1-1,-1 1 1,1-1-1,-1 1 1,1-1-1,0 1 1,-1-1-1,1 0 1,-1 1-1,1-1 1,0 0-1,0 0 1,-1 1-1,1-1 1,0 0-1,-1 0 1,1 0-1,0 0 1,0 0 0,-1 0-1,1 0 1,1 0-1,29-1 137,-24 1-71,34-4 229,52-11 1,-56 8-507,0 2 0,42-1 0,-21 6-5609,-42 0-1853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0:5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110 223 9929,'11'-11'1468,"202"-180"6348,-212 190-7695,0 1 0,0 0 0,0-1 0,-1 1 0,1-1 1,0 1-1,0-1 0,0 0 0,-1 1 0,1-1 0,0 0 0,-1 1 0,1-1 0,-1 0 1,1 0-1,-1 0 0,1 1 0,-1-1 0,1 0 0,-1 0 0,0 0 0,1 0 0,-1 0 1,0 0-1,0 0 0,0-1 0,-23 3 820,-42 21-972,25-6 143,1 2 0,1 1 0,1 3 0,-38 27 0,47-18-37,28-30-79,-1 0 0,1-1-1,0 1 1,-1-1-1,1 1 1,0 0 0,-1-1-1,1 1 1,0-1 0,0 1-1,0 0 1,-1-1-1,1 1 1,0 0 0,0 0-1,0-1 1,0 1 0,0 0-1,0-1 1,1 1-1,-1 0 1,0-1 0,0 1-1,0 0 1,1-1 0,-1 1-1,0-1 1,1 1 0,-1 0-1,0-1 1,1 1-1,-1-1 1,1 1 0,-1-1-1,1 1 1,-1-1 0,1 1-1,-1-1 1,1 0-1,-1 1 1,1-1 0,0 0-1,-1 1 1,1-1 0,0 0-1,-1 0 1,1 0-1,0 0 1,-1 0 0,1 1-1,0-1 1,-1 0 0,1 0-1,1-1 1,32 4 58,0-2 1,0-1 0,40-6-1,-30 2-59,47 3 0,-89 0 5,0 1 1,0 0-1,0 0 1,0 0-1,-1 0 0,1 0 1,0 1-1,0-1 1,0 0-1,0 1 0,0 0 1,-1-1-1,1 1 0,0 0 1,0 0-1,-1 0 1,1 0-1,-1 0 0,1 0 1,-1 1-1,1-1 1,-1 0-1,0 1 0,0-1 1,1 1-1,-1-1 0,0 1 1,0 0-1,-1-1 1,1 1-1,0 0 0,-1 0 1,1 0-1,-1 0 1,1-1-1,-1 1 0,0 0 1,0 0-1,0 0 1,0 0-1,0 0 0,0 0 1,0 0-1,-1 0 0,1-1 1,-1 1-1,0 2 1,-2 4 56,0 1 0,0-1 0,-1 0 1,0 0-1,0-1 0,-1 1 0,0-1 1,-11 12-1,-5 1 387,-1 0 0,-1-2 1,-1 0-1,-27 15 0,34-23-273,0-1 0,0-1-1,-1-1 1,0 0 0,0-1 0,-1-1-1,-23 3 1,42-8-215,0 0 1,-1 0-1,1 0 0,0 0 0,0 0 0,0 0 1,-1 0-1,1 0 0,0 0 0,0 0 0,-1 0 1,1 0-1,0 0 0,0 0 0,0 0 0,-1 0 0,1 0 1,0 0-1,0 0 0,0 0 0,-1 0 0,1 0 1,0-1-1,0 1 0,0 0 0,0 0 0,-1 0 1,1 0-1,0-1 0,0 1 0,0 0 0,0 0 0,0 0 1,0 0-1,-1-1 0,1 1 0,0 0 0,0 0 1,0 0-1,0-1 0,0 1 0,4-13-2051,11-10-3771,-15 23 5754,14-21-8963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10154,'0'0'13629,"4"11"-12754,5 21-681,-3 0 1,0 1-1,-2 0 0,-1 67 1,-3-42-66,0-34-4641,-15-27-15037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2338,'0'0'18775,"10"0"-17045,6-2-1324,0-1 1,1-1-1,-2-1 0,1 0 0,0-1 1,-1-1-1,0 0 0,21-14 1,14-7-27,-28 17-656,-1-1-1,-1 0 0,28-23 1,-41 26-2640,-9-1-5635,-10 3 714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6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8584,'0'0'10346,"47"-57"-8584,-10 35-161,1 0-256,0 2-608,0 1-609,-4 4-128,-2 5-448,-3 4-1026,-5 1-1120,-4 1-2083,-5 2-2177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14574,'0'0'4810,"2"11"-2915,4 30-602,-4-24-788,0 1 0,1 0 0,1-1 1,0 1-1,13 30 0,-16-46-489,-1-1 1,1 0-1,0 0 1,-1 0-1,1 0 1,0 0-1,0 0 1,0 0-1,0 0 0,0 0 1,0 0-1,0-1 1,0 1-1,0 0 1,0-1-1,0 1 1,1 0-1,-1-1 1,0 0-1,0 1 0,0-1 1,1 0-1,-1 1 1,0-1-1,1 0 1,-1 0-1,0 0 1,1 0-1,-1 0 1,0-1-1,0 1 1,1 0-1,-1-1 0,0 1 1,0 0-1,1-1 1,-1 0-1,0 1 1,0-1-1,0 0 1,0 1-1,0-1 1,0 0-1,0 0 0,0 0 1,0 0-1,0 0 1,0-1-1,8-7 133,-1-1 0,-1 0 0,13-21 0,-15 22-222,6-9 99,-6 9-20,0 0 1,0 1-1,1 0 0,0 0 0,1 0 0,7-6 1,-14 14-10,0 0 1,1 0 0,-1 0 0,0 0 0,0 0 0,1 0 0,-1 0 0,0 0 0,1 0 0,-1 0 0,0 0-1,1 0 1,-1 0 0,0 0 0,1 0 0,-1 0 0,0 0 0,0 0 0,1 1 0,-1-1 0,0 0 0,1 0 0,-1 0-1,0 0 1,0 1 0,0-1 0,1 0 0,-1 0 0,0 1 0,0-1 0,0 0 0,1 0 0,-1 1 0,0-1-1,0 0 1,0 1 0,0-1 0,0 0 0,0 1 0,0-1 0,0 0 0,0 1 0,0-1 0,0 0 0,0 0 0,0 1-1,0-1 1,0 0 0,0 1 0,0-1 0,0 0 0,0 1 0,-1-1 0,2 26 58,-1-21-37,-3 112 88,7-112 269,5-12-9,6-13 96,2-8-363,1-3-46,2 1 0,24-30 0,-43 60-54,-1 0 0,0 0 0,0 0 0,0-1 0,0 1 0,0 0 0,1 0 0,-1 0 0,0 0 0,0 0 0,0 0 0,0 0 0,1 0 0,-1 0 0,0 0 0,0 0 0,0 0 0,0 0 0,1 0 0,-1 0 0,0 0 0,0 0 0,0 0 0,0 0 0,1 0 0,-1 0 0,0 1 0,0-1 0,0 0 0,0 0 0,0 0 0,1 0 0,-1 0 0,0 0 0,0 0 0,0 1 0,0-1 0,0 0 0,0 0 0,0 0 0,0 0 0,1 0 0,-1 1 0,0-1 0,0 0 0,0 0 0,0 0 0,0 0 0,0 1 0,0-1 0,0 0 0,0 0 0,0 0 0,0 0 0,0 1 0,0-1 0,0 0 0,0 0 0,0 0 0,-1 1 0,4 23 0,-1 31 0,-2-51 0,-1 7 11,4 25-113,7-31-289,8-16-419,-14 5-3290,-4 2-2690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12268,'11'-12'6270,"-10"29"-1197,-1-7-5724,0 62 2181,-2-7-226,14 123 0,-9-179-1335,0-10-2393,2-13-3834,-5 0-692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1:3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 8232,'0'0'7292,"6"9"-4975,0 0-1639,0 0 0,1-1 0,0 0 0,0 0 0,1-1 0,10 9 0,-15-14-531,-1-1-1,1 1 0,-1-1 0,1 1 0,0-1 1,0 0-1,-1 0 0,1 0 0,0 0 1,0-1-1,0 1 0,0-1 0,0 1 0,0-1 1,0 0-1,0 0 0,0-1 0,0 1 1,0-1-1,0 1 0,0-1 0,-1 0 0,1 0 1,0 0-1,0-1 0,-1 1 0,1 0 1,-1-1-1,1 0 0,-1 0 0,0 0 0,3-2 1,17-19-19,-1-1 0,-1 0 0,-1-1 0,-1-2 0,-1 0 0,-2 0 0,0-2 1,-3 1-1,0-2 0,-1 0 0,-2 0 0,-1-1 0,-2 0 0,5-56 0,7 143-285,-4-17 160,-5-10 116,2 0 0,15 31 0,10-6-999,-31-48 213,0-1 0,0 1-1,1-1 1,-1-1-1,1 1 1,9 4-1,11 3-6501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8104,'0'0'14323,"0"14"-13613,1 698 2263,-7-743-7835,1 15 3115,-7-31-4846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15278,'0'0'11014,"0"-9"-10582,0 6-412,0 0 1,1 1-1,-1-1 1,1 1-1,-1-1 1,1 1 0,0-1-1,0 1 1,0-1-1,0 1 1,0 0-1,0-1 1,1 1-1,-1 0 1,1 0-1,0 0 1,-1 0-1,1 0 1,0 1-1,3-3 1,6-3 137,0 1 1,0 1-1,22-8 1,-24 10-108,186-60 623,-173 58-914,1 1 1,-1 0-1,1 2 0,0 0 1,0 2-1,44 4 0,-59-2-1063,0 0-1,0 1 1,0-1-1,-1 2 1,9 3-1,-2 1-6308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5830,'0'0'15855,"60"-4"-14766,-6-11 512,8-5-672,6-4-641,1 1-192,-1 1-96,-11 7-32,-11 2-2178,-11 8-2370,-15-2-3812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17040,'0'0'7527,"-12"11"-7100,-8 11-386,0 0 0,1 1 0,1 2 0,2-1 0,-15 29 0,-6 23-13,-54 156-1,81-198-18,1 0-1,2 0 1,1 1-1,1-1 0,3 1 1,0 0-1,6 53 1,-3-83-96,-1 0 0,2-1 0,-1 1 1,0 0-1,1 0 0,0-1 0,0 1 1,0-1-1,1 0 0,0 0 0,-1 0 0,1 0 1,1 0-1,-1 0 0,1-1 0,-1 0 1,8 5-1,-7-5-281,0-1 0,0 1 0,0-1 0,1-1 0,-1 1 0,1 0 0,0-1 1,-1 0-1,1 0 0,0-1 0,0 1 0,-1-1 0,1 0 0,0 0 0,0-1 0,0 1 0,-1-1 0,7-2 1,30-17-6547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0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2759 51 2691,'-12'-2'2188,"-60"-14"179,-1 3 0,-139-7-1,90 22-2098,-136 18 0,197-11-310,-1 3 0,2 2 0,0 4 0,-66 27 0,-63 37 1,4 9 0,-178 117 0,286-154 127,3 3 1,-89 89-1,-114 149-41,224-237-32,3 3 0,-57 91-1,93-128-22,0 2-1,1-1 0,2 2 0,0 0 1,2 0-1,1 1 0,2 0 1,0 0-1,-3 53 0,8-62-7,1 0 0,0 0 0,1 0 0,1-1 0,7 29 0,-7-42-37,0 1 0,0-1 1,1-1-1,-1 1 0,1 0 1,0 0-1,0-1 0,0 0 1,1 0-1,0 0 1,0 0-1,0 0 0,0-1 1,0 1-1,1-1 0,0 0 1,-1-1-1,1 1 0,0-1 1,0 0-1,0 0 0,1-1 1,9 3-1,11 0-43,1-1 1,-1-1-1,1-1 1,0-1-1,0-2 0,-1 0 1,1-2-1,34-9 0,29-13-75,89-38 0,-129 45 165,349-140 1855,607-336 0,-923 446-1009,-2-3 1,-2-4-1,106-98 0,-142 113-754,-3-3 0,-1-1 0,-2-2-1,-2-2 1,-2-1 0,47-97 0,-71 127-46,0 0 1,-2 0-1,0-1 1,-2 0-1,0 0 1,2-24-1,-6 40-32,-1 0 0,0-1-1,0 1 1,0-1 0,0 1 0,-1 0 0,0-1-1,0 1 1,-1 0 0,1 0 0,-1 0 0,0 0-1,0 0 1,-1 0 0,0 1 0,1-1 0,-2 1-1,1-1 1,0 1 0,-1 0 0,0 1-1,0-1 1,0 0 0,0 1 0,0 0 0,-1 0-1,0 1 1,1-1 0,-9-2 0,-5-2-74,-1 2 1,0 0-1,0 2 0,0 0 1,0 1-1,-33 0 0,-119 17-1933,37-1-2480,93-13 162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16752,'0'0'3892,"0"11"-3594,-1 30 92,-3 1-1,-1-1 0,-13 49 0,-45 129 440,31-113 15,28-74-367,4-31-470,0-1 0,0 0 0,0 1 0,0-1 0,0 1 0,0-1 0,0 0 0,1 1 0,-1-1 0,0 0 0,0 1 0,0-1 0,0 0 0,1 1 0,-1-1 0,0 0 0,0 0 0,1 1 1,-1-1-1,0 0 0,0 0 0,1 1 0,-1-1 0,0 0 0,1 0 0,-1 0 0,0 0 0,1 0 0,-1 1 0,1-1 0,-1 0 0,0 0 0,1 0 0,-1 0 0,0 0 0,1 0 0,-1 0 0,1 0 1,3-2 44,0 0 1,0 0-1,0 0 1,0-1-1,0 1 1,0-1-1,-1 0 1,0 0-1,1 0 1,3-5-1,47-52 406,-3-3 1,-2-2-1,-3-1 0,61-121 0,-105 183-974,9-21 1053,-10 14-2730,-8 5-4668,-8 6-3026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19218,'0'0'4068,"0"52"-2338,9-39-833,8 1-705,3 0-64,1-2-1249,4-2-1794,-2-7-2146,-4-3-5989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7687,'0'0'9513,"-17"61"-8296,11-26 833,3 0-961,3 0-736,0 0-257,0-8-64,0-1-545,0-8-896,3-9-417,4-9-1473,-2 0-4452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0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153 193 13261,'0'0'11226,"-2"13"-10553,-10 33-326,-2 0 1,-2-1-1,-2-1 1,-29 52-1,15-29-61,30-64-254,1 0 1,-1 0-1,1 0 0,0 0 0,0 1 1,0-1-1,0 0 0,1 1 1,-1 5-1,1-8-16,1 0-1,-1 0 1,1-1 0,-1 1 0,1 0-1,-1 0 1,1 0 0,0-1 0,0 1 0,-1 0-1,1-1 1,0 1 0,0-1 0,0 1-1,0-1 1,0 1 0,-1-1 0,1 1 0,0-1-1,0 0 1,0 1 0,0-1 0,0 0-1,0 0 1,0 0 0,0 0 0,0 0 0,0 0-1,0 0 1,0 0 0,0-1 0,2 1 0,15-2 143,1-1 0,-1-1 0,0 0 1,-1-2-1,19-7 0,31-9-1147,-44 17-250,36-13-7106,-35 5 54</inkml:trace>
  <inkml:trace contextRef="#ctx0" brushRef="#br0" timeOffset="1">620 1 20339,'0'0'2178,"11"9"-608,-7-6-1414,20 18 978,41 44 0,-58-56-1070,0-1 0,-1 2 0,1-1 0,-2 1 0,1-1 0,-1 1 0,-1 1 0,0-1 0,-1 1 0,5 18 0,-6-5 36,-2 0 0,0 0 1,-1 0-1,-1 0 0,-2 0 0,0 0 0,-1-1 0,-2 1 1,0-1-1,-2-1 0,0 1 0,-14 21 0,2-5-272,-2-2-1,-2-1 1,-1-1-1,-2-1 1,-58 55-1,32-46-2665,14-22-2748,-1-10-7514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55 6822,'5'-9'2626,"18"-26"2146,-8 24 1406,-20 44-3541,-11 2-1798,-2 0 0,-44 62 0,-59 59-737,83-109 87,9-13-392,-30 40 725,55-69-890,1 0 0,-1 1 0,1 0 1,0-1-1,1 1 0,0 0 0,0 0 1,0 0-1,0 0 0,1 1 0,-1 6 1,2-13 198,0 1 0,0-1 0,0 0 0,0 1 0,0-1 1,0 0-1,0 0 0,0 1 0,0-1 0,0 0 0,0 0 1,0 1-1,0-1 0,1 0 0,-1 0 0,0 1 1,0-1-1,0 0 0,0 0 0,0 1 0,1-1 0,-1 0 1,0 0-1,0 1 0,0-1 0,1 0 0,-1 0 0,0 0 1,0 0-1,0 0 0,1 1 0,-1-1 0,0 0 0,0 0 1,1 0-1,-1 0 0,0 0 0,1 0 0,-1 0 0,0 0 1,0 0-1,1 0 0,-1 0 0,0 0 0,0 0 1,1 0-1,-1 0 0,0 0 0,1 0 0,-1 0 0,0 0 1,0 0-1,1-1 0,-1 1 0,0 0 0,0 0 0,0 0 1,1 0-1,-1-1 0,0 1 0,0 0 0,0 0 1,1-1-1,7-11-7604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5189,'0'0'8915,"-6"9"-8835,-1 2-126,0 1 1,1 0-1,1 0 0,0 1 0,1-1 1,-5 22-1,5-25-1010,3-19 1386,0-19-1864,1 29 1295,0-11-3823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12364,'0'0'4185,"-8"0"-2498,-1 1-1528,0 0 1,1 0-1,-1 1 1,1 0-1,0 0 1,0 1-1,0 0 0,0 1 1,0 0-1,1 0 1,-1 0-1,1 1 1,0 1-1,-11 9 1,2 1 52,0-1 1,1 2-1,1 0 1,0 1 0,1 0-1,1 1 1,-10 21-1,16-26-175,0-1 1,1 1-1,0 0 0,1 1 0,1-1 0,0 1 0,1 0 0,0 0 0,2-1 0,-1 1 0,4 23 1,-3-34-62,1 0 1,-1-1 0,1 1 0,0 0 0,0-1 0,1 1 0,-1 0 0,1-1 0,0 0 0,0 1 0,0-1 0,0 0 0,0 0 0,1 0 0,-1 0-1,1-1 1,0 1 0,0-1 0,0 1 0,0-1 0,0 0 0,0 0 0,1-1 0,-1 1 0,1-1 0,-1 1 0,1-1 0,-1 0 0,1 0 0,0-1-1,0 1 1,-1-1 0,8 0 0,-1 0-157,0-1-1,0 0 0,-1-1 0,1 0 1,-1-1-1,0 0 0,0 0 0,0-1 1,0 0-1,0 0 0,-1-1 1,11-8-1,-3 0-1110,-1 0 1,0-1-1,19-23 1,0-10-3483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49 10666,'0'0'7100,"-9"4"-6134,4-2-894,0 1-1,0-1 1,0 1-1,1 0 1,-1 1-1,1-1 1,-1 1-1,1 0 1,0 0-1,1 0 1,-1 1-1,1-1 1,0 1-1,0 0 1,0 0-1,1 0 0,-3 7 1,-3 6 228,-12 34 877,19-49-1088,1 0 0,-1 0 0,0 0 0,1 0 0,-1 0 0,1 0 0,0 0 0,0 0 0,0 0 0,0 0 0,1 0 0,-1 0 0,3 5 0,-2-7-87,-1 0 1,1 0 0,0-1 0,0 1-1,0 0 1,0-1 0,0 1 0,-1-1-1,1 1 1,0-1 0,0 0 0,0 1-1,1-1 1,-1 0 0,0 0 0,0 0-1,0 0 1,0 0 0,0 0 0,0 0-1,0 0 1,0 0 0,0 0 0,0 0-1,0-1 1,0 1 0,0 0 0,0-1-1,0 1 1,0-1 0,1 0-1,31-18 290,-22 9-189,-1 0 1,0 0-1,-1-1 1,0-1 0,-1 1-1,0-1 1,-1-1 0,0 1-1,-1-1 1,-1-1-1,0 1 1,0-1 0,-1 1-1,-1-1 1,0 0 0,0-21-1,-23 82-7,13-30-83,4-13 63,1 1 0,0-1 0,1 1 0,-1 0 0,1-1 0,-2 11 0,11-24-10129,2-10 3760,-7 6-1443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37 10666,'0'0'8461,"-2"12"-7622,-21 239 1176,6-28-1062,7-140-734,9-210 362,5 70-644,3 1 0,3 0 0,2 0 0,37-106 0,-45 154 43,0 0-1,0 0 0,1 0 0,0 0 1,0 1-1,1 0 0,0 0 0,8-8 1,-12 14 12,-1-1 0,1 1 0,-1 0 0,1-1 0,0 1 0,0 0 0,-1 0 0,1 0 0,0 0 0,0 0 0,0 1 0,0-1 0,0 1 0,0-1 0,0 1 1,1 0-1,-1 0 0,0 0 0,0 0 0,0 0 0,0 0 0,0 0 0,0 1 0,0-1 0,0 1 0,0-1 0,0 1 0,0 0 0,0 0 0,0 0 0,0 0 0,0 0 1,-1 0-1,1 1 0,0-1 0,-1 1 0,1-1 0,-1 1 0,0-1 0,2 4 0,1 0 56,-1 0 0,0 1 0,0-1 0,-1 1 0,0 0 0,0 0 0,0 0 1,-1 0-1,0 0 0,0 0 0,0 0 0,-1 1 0,0-1 0,0 0 0,0 0 0,-1 0 0,0 1 0,0-1 0,-1 0 0,1 0 0,-2 0 0,1-1 0,-6 12 0,5-11 92,0 0-1,-1 0 0,0 0 0,0 0 0,0-1 0,-1 1 0,0-1 0,0 0 0,0 0 0,0-1 0,-1 0 0,0 0 0,0 0 0,0-1 0,0 1 0,-1-1 0,1-1 0,-1 1 0,1-1 0,-1-1 0,-9 2 0,15-2-191,0-1-1,0 0 1,-1 0-1,1 0 1,0 0-1,-1 0 1,1 0-1,0 0 1,-1 0-1,1 0 1,0-1-1,0 1 1,-1-1 0,1 1-1,0-1 1,0 1-1,0-1 1,0 1-1,-1-1 1,1 0-1,0 0 1,0 0-1,0 1 1,1-1 0,-1 0-1,0 0 1,0 0-1,0-1 1,1 1-1,-1 0 1,0 0-1,1 0 1,-1 0-1,1-1 1,0 1-1,-1 0 1,1 0 0,0-1-1,0 1 1,0 0-1,0-1 1,0 1-1,0 0 1,0-1-1,0 1 1,0 0-1,1 0 1,-1-1-1,1-1 1,0-1-495,0 0 0,1-1 0,-1 1 0,1 0 0,0 0 0,0 0 0,1 0 0,-1 0 0,1 1-1,0-1 1,0 1 0,0 0 0,6-6 0,15-4-3339,2 3-769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13677,'0'0'10089,"-10"62"-9384,10-30-288,0 1-257,0-3-128,0-3 32,0-5-96,5-5-481,2-8-1184,-2-9-674,2-4-1312,-3-20-2595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0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10090,'0'0'7980,"5"4"-7729,214 236 1818,-26-25-1581,-15-46-379,166 180-47,-236-224 1027,181 163 0,-208-215 2782,-82-85-8409,-6-5-598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13837,'0'0'7880,"-1"13"-7667,-3 324 289,4-222 838,-21-176-710,12 29-712,-1-7-237,-2 0 1,-2 1-1,-22-44 1,41 92 572,-3-3-252,1-1 0,0 0 0,1 1 0,0-1 1,9 11-1,-9-13-14,1 0 1,0 0 0,0-1-1,1 0 1,-1 0 0,1 0 0,0 0-1,-1-1 1,1 0 0,0 0-1,0-1 1,1 0 0,-1 0-1,0 0 1,0-1 0,0 1-1,1-2 1,-1 1 0,0-1 0,0 0-1,0 0 1,1 0 0,7-4-1,-8 3-564,0 0 0,-1-1 0,1 0 0,-1 0 0,1 0 0,-1-1 0,0 0 0,7-7 0,5-11-5878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128 105 2274,'-3'-31'13400,"-7"4"-7407,8 26-5864,1-1 0,0 0-1,-1 1 1,1-1 0,-1 1 0,0-1 0,1 1-1,-1 0 1,0 0 0,0 0 0,0 0-1,0 0 1,0 0 0,0 0 0,0 1-1,0-1 1,0 1 0,0-1 0,0 1-1,0 0 1,-1 0 0,1 0 0,0 0 0,0 0-1,0 0 1,-3 1 0,2 1-121,0-1 0,0 0 0,1 1 1,-1-1-1,0 1 0,1 0 0,0 0 0,-1 0 0,1 0 1,0 0-1,0 0 0,0 1 0,0-1 0,0 1 1,1 0-1,-1-1 0,1 1 0,-1 0 0,1 0 1,0 0-1,0 0 0,0 3 0,-3 7 2,1 0 1,0 0-1,-1 23 0,4-33-2,-1-1 0,1 0-1,0 0 1,0 0 0,0 1-1,0-1 1,1 0 0,-1 0-1,1 0 1,-1 1 0,1-1-1,0 0 1,0 0 0,0 0 0,0 0-1,0 0 1,0-1 0,0 1-1,3 3 1,-2-5-1,-1 1 0,1 0 1,0-1-1,0 1 0,0-1 0,0 1 1,-1-1-1,1 0 0,0 0 0,0 0 1,0 0-1,0 0 0,0 0 0,-1-1 0,1 1 1,0-1-1,0 1 0,0-1 0,-1 0 1,1 1-1,0-1 0,-1 0 0,1 0 1,0 0-1,1-2 0,9-6 132,0 0 0,-1 0-1,0-1 1,0-1 0,-1 0 0,-1 0 0,0-1-1,0 0 1,-1 0 0,-1-1 0,0 0 0,0-1-1,-2 0 1,7-21 0,-28 104 595,10-51-856,1 1 0,1 0-1,1 0 1,0 1-1,1-1 1,2 38-1,1-57 84,-1 0 1,0 1-1,0-1 0,0 1 0,0-1 0,0 1 0,0-1 1,0 0-1,1 1 0,-1-1 0,0 1 0,0-1 0,1 0 1,-1 1-1,0-1 0,1 0 0,-1 1 0,0-1 1,1 0-1,-1 1 0,0-1 0,1 0 0,-1 0 0,1 1 1,-1-1-1,0 0 0,1 0 0,-1 0 0,1 0 0,-1 0 1,1 0-1,-1 1 0,0-1 0,1 0 0,-1 0 0,1 0 1,-1-1-1,1 1 0,-1 0 0,1 0 0,-1 0 1,1 0-1,-1 0 0,0 0 0,1-1 0,-1 1 0,1 0 1,-1 0-1,0-1 0,1 1 0,-1 0 0,0 0 0,1-1 1,20-17-1427,-13 7 273,0-1-1,0 0 1,-1 0-1,7-18 1,8-24-4980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 13453,'0'0'6785,"-4"2"-6246,0 1-196,-9 4-265,13-7 3,0 0 0,0 0 0,-1 0 0,1 0 0,0 0 0,-1 0 0,1 0 0,0 0 0,0 0 0,-1 0 0,1 0 0,0 0 0,-1-1 0,1 1 0,0 0 0,0 0 0,-1 0 0,1 0 0,0-1 0,0 1 0,0 0 0,-1 0 0,1-1 0,0 1 0,0 0 0,0 0 0,0-1 0,-1 1 0,1 0 0,0 0 0,0-1 0,0 1 0,0 0 0,0-1 0,0 1 0,0 0 0,0 0 0,0-1 0,0 1 0,0 0 0,0-1 0,0 1 0,0 0 0,0 0 0,0-1 0,1 1 0,-1-1 79,-4-5 1085,1 2-1200,0 11 16,-9 73 878,2-1 0,4 157 0,6-224-932,0-12-34,0 0 1,0 1 0,0-1 0,0 0-1,0 0 1,0 0 0,0 1 0,0-1-1,0 0 1,0 0 0,0 0 0,0 1-1,0-1 1,0 0 0,1 0 0,-1 0-1,0 0 1,0 1 0,0-1 0,0 0-1,0 0 1,0 0 0,1 0-1,-1 1 1,0-1 0,0 0 0,0 0-1,0 0 1,1 0 0,-1 0 0,0 0-1,0 0 1,0 0 0,1 0 0,-1 1-1,0-1 1,0 0 0,0 0 0,1 0-1,-1 0 1,0 0 0,0 0 0,1 0-1,-1-1 1,0 1 0,0 0-1,0 0 1,1 0 0,-1 0 0,0 0-1,0 0 1,0 0 0,0 0 0,1 0-1,-1 0 1,0-1 0,0 1 0,0 0-1,0 0 1,1 0 0,-1 0 0,0-1-1,0 1 1,0 0 0,0 0 0,0 0-1,0-1 1,11-14-3505,-9-3-1818,-1-4-4741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11371,'0'0'8071,"0"7"-7441,2 5-409,0-1 0,0 0-1,1 0 1,0 0 0,1-1 0,0 1-1,0-1 1,12 17 0,59 87 862,-55-87-870,-7-7-28,2 3-75,0-2 0,2 0 0,0 0-1,1-2 1,28 24 0,-20-31-1206,-25-12 920,-1 1 1,1-1-1,-1 0 1,1 0-1,-1 0 1,1 0-1,-1 0 1,1 0-1,-1 0 0,1 0 1,-1 0-1,1 0 1,-1-1-1,1 1 1,-1 0-1,1 0 1,-1 0-1,1-1 0,-1 1 1,1 0-1,-1 0 1,0-1-1,1 1 1,-1 0-1,0-1 1,1 1-1,-1-1 1,0 1-1,1 0 0,-1-1 1,0 1-1,1-1 1,-1 1-1,0-1 1,0 1-1,0-1 1,0 1-1,1-1 0,-1 1 1,0-1-1,0 1 1,0-1-1,0 1 1,0-1-1,0 0 1,0-16-5756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13933,'0'0'2173,"9"8"32,18 15-866,1-1 0,2-1-1,36 19 1,-51-32-1170,0 0 1,1-1-1,0 0 0,0-2 0,0 0 0,1 0 0,-1-2 0,1 0 0,27 1 0,-38-5-19,0 0 0,1 0 0,-1-1 1,0 0-1,0 0 0,0 0 0,0-1 0,0 1 0,-1-1 0,1-1 0,-1 1 0,0-1 0,0 0 0,0 0 0,-1-1 0,1 1 0,-1-1 0,0 0 0,0 0 0,-1-1 0,1 1 0,3-10 0,-1 4-83,-1 0-1,-1 0 1,0-1 0,-1 1-1,0-1 1,0 0-1,-1 0 1,-1 0-1,0 0 1,-1 0-1,-1-14 1,1 24-209,0 0 0,-1 0 0,1 0 0,0 0-1,-1 1 1,0-1 0,0 0 0,1 0 0,-1 1 0,0-1 0,0 0 0,0 1 0,-2-3 0,-14-6-5615,6 6-2075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45 5637,'0'0'8424,"-1"-9"-6128,-2-26-273,-1 55 3399,-8 53-5046,3 31-174,3 135 1,6-232-314,1 1-1,-1 0 0,2 0 0,-1 0 0,1 0 1,0-1-1,1 1 0,5 12 0,-6-18-34,-1 1 0,1-1-1,0 0 1,0 0 0,0 1-1,0-2 1,0 1 0,0 0-1,0 0 1,1-1 0,-1 1-1,1-1 1,-1 0 0,1 1-1,0-1 1,-1-1 0,1 1-1,0 0 1,0 0 0,-1-1-1,1 0 1,0 0-1,0 0 1,0 0 0,0 0-1,-1 0 1,4-1 0,1-1-467,0 1 0,0-1 1,0-1-1,0 1 0,0-1 1,-1 0-1,1-1 0,-1 1 1,0-1-1,0-1 0,0 1 1,6-8-1,36-37-6994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9 11851,'-10'9'2381,"-12"10"-1052,0 1-1,-34 43 0,51-57-1097,-1 1 0,1-1-1,1 1 1,-1 1 0,1-1-1,0 1 1,1-1 0,0 1-1,0 0 1,0 1-1,1-1 1,1 0 0,-1 1-1,1-1 1,1 1 0,0 14-1,0-23-220,1 1-1,-1 0 1,0 0 0,1 0-1,-1-1 1,1 1-1,-1 0 1,1-1 0,0 1-1,-1 0 1,1-1-1,0 1 1,-1-1 0,1 1-1,0-1 1,0 1-1,-1-1 1,1 0-1,0 1 1,0-1 0,0 0-1,-1 1 1,1-1-1,0 0 1,0 0 0,0 0-1,0 0 1,0 0-1,0 0 1,-1 0 0,1 0-1,0 0 1,0-1-1,0 1 1,1-1-1,32-11 239,-19 1-165,0-1 1,0-1-1,-1 0 1,-1-1-1,-1-1 1,0 0-1,0-1 1,-2 0-1,0 0 1,0-1-1,-2 0 1,0-1-1,5-19 1,-8 11 108,-5 18 137,-3 14 570,-7 28-908,2 1 0,1 0 0,2 0 0,1 0 0,2 56 1,2-87-6,0-1 1,0 0-1,1 0 1,-1 0-1,1 0 1,-1 0-1,1 0 1,0 0 0,0-1-1,0 1 1,1 0-1,-1 0 1,1-1-1,-1 1 1,5 4-1,-5-6-47,1 0-1,-1 0 1,1 0-1,0 1 1,0-2-1,-1 1 1,1 0-1,0 0 1,0-1-1,0 1 1,0-1-1,0 1 1,0-1-1,0 0 0,0 0 1,0 0-1,0 0 1,0 0-1,0 0 1,0-1-1,0 1 1,0 0-1,-1-1 1,1 0-1,3-1 1,2-2-520,0 0 1,-1 0-1,0-1 1,0 0-1,0 0 1,-1 0 0,0-1-1,0 1 1,0-1-1,4-7 1,23-36-5917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13837,'-7'13'2813,"-6"12"-1782,1 1 0,1 0 0,2 0 0,0 1 0,2 0 0,1 1 0,-5 53 0,11-80-1028,0 1 0,0-1-1,0 0 1,0 0 0,0 0-1,0 0 1,0 0 0,1 0 0,-1 0-1,0 0 1,1 0 0,-1 0-1,1 0 1,-1 0 0,1 0-1,-1 0 1,1 0 0,0 0-1,0 0 1,-1 0 0,1-1 0,0 1-1,0 0 1,0-1 0,0 1-1,0-1 1,0 1 0,0-1-1,0 1 1,0-1 0,0 1 0,0-1-1,0 0 1,0 0 0,0 0-1,0 0 1,0 1 0,1-1-1,-1-1 1,0 1 0,0 0 0,0 0-1,0 0 1,0-1 0,0 1-1,0 0 1,0-1 0,0 1-1,0-1 1,2 0 0,5-3 38,0 1-1,0-1 1,0-1 0,14-9 0,-1-4-44,-14 12-39,1-1-1,-1 1 1,1 0-1,0 1 1,0-1-1,0 2 1,1-1-1,0 1 1,0 1-1,0-1 1,0 1-1,11-1 1,-19 4 35,-1 0 0,1 0 1,0 0-1,0 0 0,0 1 1,0-1-1,-1 0 0,1 0 1,0 1-1,0-1 0,-1 1 1,1-1-1,0 0 0,0 1 1,-1-1-1,1 1 0,-1 0 1,1-1-1,0 1 0,-1 0 1,1-1-1,-1 1 0,1 0 1,-1-1-1,0 1 0,1 1 1,6 31 101,-12 32 273,2-54-126,0 0 1,-1 0 0,-1 0 0,0-1 0,0 0 0,-1 0 0,0 0 0,-1 0-1,0-1 1,-16 16 0,17-19-103,0 0 0,0 0 0,0-1 0,-1 0 0,1 0 0,-1-1 0,-1 1 0,1-2 0,0 1 0,-1-1 0,0 0 0,0 0 0,0-1 0,0 0 0,-15 1 0,22-3-193,0 0 1,0-1-1,0 1 1,-1 0-1,1 0 1,0-1-1,0 1 1,0-1-1,0 1 1,0-1-1,0 1 1,0-1-1,0 1 1,0-1-1,0 0 1,0 0-1,0 0 0,0 1 1,0-1-1,1 0 1,-1 0-1,0 0 1,1 0-1,-1 0 1,0-2-1,-1-1-259,1 0 0,0 0-1,0 0 1,1 0 0,-1 0-1,1 0 1,0 0 0,0-5-1,0 2-623,1 1 0,0-1 0,0 0 0,0 1 0,1-1-1,0 1 1,0 0 0,1-1 0,5-10 0,12-2-4707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1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93 127 9513,'0'0'9481,"-1"-8"-7858,-4-27-507,5 35-1092,0 0 1,0-1 0,0 1 0,0 0 0,0 0 0,0 0 0,-1 0 0,1-1-1,0 1 1,0 0 0,0 0 0,0 0 0,0-1 0,0 1 0,0 0-1,0 0 1,0 0 0,0 0 0,-1 0 0,1-1 0,0 1 0,0 0 0,0 0-1,0 0 1,0 0 0,-1 0 0,1 0 0,0 0 0,0 0 0,0-1-1,0 1 1,-1 0 0,1 0 0,0 0 0,0 0 0,0 0 0,-1 0 0,1 0-1,0 0 1,0 0 0,0 0 0,0 0 0,-1 0 0,1 0 0,0 0 0,0 0-1,-1 1 1,-8 8 342,-5 12-337,6-7-40,0 0 394,1-1-1,0 1 1,1 0-1,1 1 1,0 0-1,-5 26 1,10-41-366,-1 1-1,1-1 1,0 1-1,0-1 1,0 1 0,0 0-1,1-1 1,-1 1-1,0-1 1,0 1 0,0-1-1,0 0 1,0 1-1,1-1 1,-1 1 0,0-1-1,0 1 1,1-1-1,-1 1 1,0-1 0,1 0-1,-1 1 1,0-1-1,1 0 1,-1 1 0,0-1-1,1 0 1,-1 1-1,1-1 1,-1 0 0,1 0-1,-1 0 1,1 1-1,22-2 256,23-18 105,8-16-48,37-21-176,-82 51-166,0 1 1,1 1-1,-1-1 0,0 2 1,1-1-1,0 1 0,0 0 1,15 0-1,-24 2 14,0 1 0,1-1 0,-1 0-1,0 0 1,0 1 0,1-1 0,-1 1 0,0-1 0,0 1-1,0-1 1,0 1 0,0 0 0,1 0 0,-1-1 0,-1 1-1,1 0 1,0 0 0,0 0 0,0 0 0,0 0 0,-1 0-1,1 0 1,0 0 0,-1 1 0,1-1 0,-1 0 0,1 0-1,-1 0 1,0 1 0,0-1 0,1 0 0,-1 1 0,0-1-1,0 0 1,0 0 0,0 1 0,0-1 0,-1 3 0,4 15 81,8-62 2992,-2-80-2531,-8 126-697,0-1-1,1 0 0,-1 0 0,1 0 0,-1 0 1,1 0-1,0 0 0,0 0 0,-1 0 1,2-1-1,-1 1 0,0-1 0,0 1 0,0-1 1,1 0-1,-1 0 0,0 0 0,1 0 1,-1 0-1,1-1 0,-1 1 0,1-1 0,-1 1 1,1-1-1,0 0 0,-1 0 0,1 0 0,-1 0 1,1-1-1,0 1 0,3-2 0,10-2-2252,1 0 1,-2-1-1,26-12 0,-37 16 1592,36-16-9046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6182,'0'0'3315,"8"-1"-2578,74-6 1057,0 3 1,142 14 0,-122-4-1280,347-10-249,-152-4 1453,-205 8-1571,931 26 126,-751 0-276,226 12 100,116-45 58,-94-1-77,-352-1-42,-54 0 455,-113 9-560,-1 1 0,1-1 1,-1 0-1,0 0 0,1 0 0,-1 0 1,1 0-1,-1 0 0,1 0 1,-1 0-1,1 0 0,-1 0 1,1 0-1,-1 0 0,0-1 0,1 1 1,-1 0-1,1 0 0,-1 0 1,0 0-1,1-1 0,-1 1 1,1 0-1,-1-1 0,0 1 1,1 0-1,-1-1 0,0 1 0,1 0 1,-1-1-1,0 1 0,0 0 1,0-1-1,1 1 0,-1-1 1,0 1-1,0 0 0,0-1 0,0 1 1,1-1-1,0-5-1395,9-15-4986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0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9641,'0'0'11008,"1"10"-10037,-1 82-531,-1-45-376,2 0 1,2 0 0,1 0 0,16 62 0,-15-97-2294,-5-22-1206,-5-20-1845,-6 1 727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4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7111,'0'-2'76,"-1"0"0,2 1 0,-1-1 0,0 0 1,0 1-1,0-1 0,1 1 0,-1-1 0,1 0 1,-1 1-1,1-1 0,0 1 0,-1 0 0,1-1 0,0 1 1,0-1-1,0 1 0,0 0 0,0 0 0,0 0 1,1-1-1,-1 1 0,0 0 0,1 0 0,-1 1 1,0-1-1,1 0 0,-1 0 0,1 1 0,-1-1 0,1 1 1,0-1-1,-1 1 0,1 0 0,1-1 0,5-1-69,77-28 316,0 4 0,2 4 0,1 4 0,1 4 0,111-4 0,-53 12-254,612-13 534,-38 48 91,-471-18-501,298-25-1,-487 10-133,353-7 10,147-9 6,476-18 47,-39 24 60,-52 11-166,-358 50-31,-9-1 57,324-78 9,-600 16-38,-131 6-2,480-6 36,-617 19-502,0 2 0,45 11 0,-51-8-582,1-2 0,0-2-1,44 2 1,-33-6-5716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6233 388 5573,'-11'-9'571,"-23"-16"-110,-2 2-1,0 2 1,-50-22-1,-27 0 204,-1 4 0,-2 6 1,-1 5-1,-124-13 0,-1035-39-451,819 78-234,-736 15-107,1069-6 50,-628 46 191,580-32-34,2 8 0,-226 67 0,324-72 66,2 3 0,0 4 0,-73 43 1,98-48-59,1 3 0,2 2 1,1 1-1,1 2 1,-49 55-1,74-70-81,0 0 0,1 0-1,1 2 1,1-1 0,1 2 0,1-1 0,0 2-1,-11 43 1,18-51-2,0 0 0,0 0-1,2 0 1,0 0 0,1 1 0,0-1-1,1 0 1,1 0 0,0 0 0,1 0-1,1 0 1,0 0 0,1-1 0,1 0-1,8 16 1,1-3 11,2-1-1,2-1 1,0 0 0,1-1-1,1-1 1,38 31 0,-23-26-2,1-1 0,1-2 1,78 37-1,-17-21 11,1-5-1,2-4 1,111 20 0,483 76 65,-317-64-60,-59-12-78,608 20 1,166-88 145,-5-86-1,-661 25-88,-309 49 9,176-68 0,-247 76 31,-1-2 0,0-3-1,-2-1 1,-2-2 0,67-56-1,-81 59 24,-1-2 0,-2-1 0,0-1 0,-2-1-1,-1-1 1,-2-1 0,-1-1 0,20-46 0,-32 62-60,-2 0 0,0 0 0,-1-1 0,-1 0 0,0 0 1,-1-1-1,-1 1 0,-1-1 0,-1 1 0,-1-1 0,0 1 0,-5-26 0,1 27 29,0 1 0,0 0 0,-2 0 0,0 0 0,-1 1 0,0 0 0,-1 0 0,-1 1 0,0 0 0,-1 1 0,-1 0 0,0 0 1,-19-14-1,-5 0 38,-2 2 0,0 1 0,-1 2 0,-1 2 0,-2 1 0,1 3 1,-81-21-1,-1 9-169,-194-18 0,-91 24-1449,21 3-1832,207-4 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11851,'0'0'9396,"11"9"-7869,-11-9-1504,10 9 265,0-1 0,0 0 0,0-1 0,1 0 0,1-1 0,-1 0 0,16 5 0,57 18 186,230 64-964,-260-85-2045,-51-7 1945,1-1 1,-1 0 0,0 0-1,0 0 1,1-1 0,-1 1-1,0-1 1,0 1-1,0-1 1,0 0 0,0 0-1,0-1 1,0 1-1,4-3 1,6-13-6233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5189,'0'0'15214,"14"3"-14093,33 11-124,50 22-1,-78-29-947,-1 2-1,1 0 1,-1 1-1,-1 1 1,0 1 0,19 17-1,-33-27-46,-1 0 0,0 0-1,0 1 1,0-1 0,0 1-1,0 0 1,-1-1 0,1 1 0,-1 0-1,0 0 1,1 0 0,-2 0-1,1 0 1,0 0 0,0 0-1,-1 1 1,0-1 0,0 0 0,0 0-1,0 0 1,0 1 0,0-1-1,-1 0 1,0 0 0,1 0-1,-1 0 1,0 0 0,-1 0-1,1 0 1,0 0 0,-1 0 0,0-1-1,0 1 1,0-1 0,0 1-1,0-1 1,-3 4 0,-10 8 214,0-1 0,0-1 0,-1 0 0,-29 17 0,38-25-101,-289 155 1620,291-156-2116,1 0-556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13261,'0'0'8391,"-12"56"-7301,1-25-514,2 6-448,1 2-64,4-1-32,3-4-32,1-3-32,0-6-160,0-6-417,0-10-351,-2-7-418,-11-2 193,-5-11-1185,-9-12-2339,-5-7-191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30 153 9513,'-5'-11'1655,"3"7"-1527,-17-44 3584,18 46-3552,0 0-1,1 0 1,0 1-1,-1-1 1,1 0 0,0 0-1,0 0 1,0 1-1,0-1 1,0 0-1,0 0 1,0 0-1,1 1 1,-1-1-1,1 0 1,-1 0 0,1 1-1,0-1 1,0 0-1,0 1 1,0-1-1,0 1 1,0-1-1,0 1 1,0 0 0,0-1-1,1 1 1,-1 0-1,3-2 1,11-4 293,0 1 0,0 1-1,1 0 1,0 1 0,0 0 0,0 2 0,31-2 0,-12 3-276,0 2-1,57 7 1,-76-5-175,1 1 1,-1 0-1,-1 1 1,1 0-1,0 1 1,-1 1-1,-1 1 1,1 0-1,-1 1 1,16 13-1,-24-18 2,0 1 0,-1 1-1,0-1 1,0 1-1,0 0 1,0 0 0,-1 0-1,0 1 1,-1-1-1,1 1 1,-1 0 0,0 0-1,-1 0 1,0 0-1,0 1 1,0-1 0,-1 1-1,0-1 1,-1 1-1,0-1 1,0 1 0,0 0-1,-1-1 1,-3 12-1,1-7 149,-2-1-1,0-1 0,0 1 1,-1-1-1,0 0 0,-1 0 1,0-1-1,0 0 0,-1 0 1,0 0-1,-1-1 0,-15 11 1,3-3 463,-1-1 1,-1-1-1,0 0 1,-38 14-1,39-20-276,0 0-1,-34 6 0,51-13-348,-1 0-1,1 0 1,-1 0 0,1-1-1,-1 0 1,1 0-1,-1 0 1,1-1 0,-1 1-1,0-1 1,1-1-1,0 1 1,-1-1 0,1 0-1,0 0 1,-6-4-1,10 5-153,-1 0-1,0 0 0,1 0 0,0-1 1,-1 1-1,1-1 0,0 1 0,-1-1 1,1 1-1,0-1 0,0 1 0,0-1 1,1 0-1,-1 0 0,0 0 0,1 1 1,-1-1-1,1 0 0,-1 0 0,1 0 1,0 0-1,0 0 0,0 0 0,0 0 1,0 0-1,0 0 0,1 0 0,-1 0 0,1 1 1,-1-1-1,1 0 0,0 0 0,0 0 1,-1 1-1,1-1 0,0 0 0,1 1 1,1-3-1,1-2-708,2 0 0,-1 1 1,1 0-1,-1 0 0,1 0 0,1 0 1,-1 1-1,10-5 0,32-11-3990,7 5-657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4036,'0'0'22042,"3"8"-21930,0-2-98,-1 1 0,0-1 0,-1 1 0,0 0 0,0 0-1,0-1 1,-1 1 0,0 0 0,-2 11 0,2-17-94,0 1 0,0-1-1,-1 1 1,1-1 0,0 0 0,0 1 0,0-1 0,1 1-1,-1-1 1,0 0 0,0 1 0,1-1 0,-1 0-1,1 1 1,-1-1 0,1 0 0,-1 0 0,1 1 0,0-1-1,0 0 1,0 0 0,1 2 0,-1-3-224,0 0 0,0 0 0,0 0 0,0 0 1,0-1-1,0 1 0,0 0 0,0 0 0,0-1 0,0 1 0,0-1 0,0 1 0,0-1 1,0 1-1,0-1 0,-1 0 0,1 1 0,0-1 0,0 0 0,-1 1 0,1-1 0,-1 0 1,1 0-1,0 0 0,-1 0 0,0 1 0,1-1 0,-1 0 0,1 0 0,-1 0 1,0-2-1,12-20-7923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25 122 13421,'0'0'7036,"3"9"-6193,1 3-578,0 1 0,-1 0 1,-1 1-1,0-1 0,-1 0 0,-1 24 0,-13 91 714,0 3-349,13-107-608,0 0 1,2 0-1,1 0 1,0 0-1,2 0 1,1 0 0,1-1-1,12 28 1,-19-50 62,0-10-60,-1-1-1,0 1 1,-1-1-1,0 1 1,-1 0-1,1 0 1,-2 0 0,1 0-1,-1 0 1,-6-8-1,6 9-4,0 1 0,0-1 0,0 0 0,1-1 0,0 1-1,1-1 1,0 1 0,0-1 0,1 0 0,0 0 0,0 0 0,2-16 0,0 21-19,0 0 0,0 1 1,1-1-1,0 0 1,0 1-1,0-1 1,0 1-1,0 0 0,0 0 1,1-1-1,0 2 1,3-5-1,45-32 33,-19 14-17,-9 4-87,-1-1 1,-1-1-1,-1 0 0,-1-2 1,22-36-1,-32 45 81,0-1 1,-1 0-1,-1 0 0,0-1 0,-1 0 1,-1 0-1,-1-1 0,-1 1 1,0-1-1,-1-19 0,-1 38 3,-1 0 0,0-1 0,0 1 0,0 0 0,0-1 0,0 1 0,0 0-1,0-1 1,0 1 0,0 0 0,0-1 0,0 1 0,0 0 0,0-1 0,0 1 0,0 0-1,0-1 1,0 1 0,-1 0 0,1-1 0,0 1 0,0 0 0,0-1 0,0 1 0,-1 0-1,1 0 1,0-1 0,0 1 0,-1 0 0,1 0 0,0 0 0,0-1 0,-1 1 0,1 0-1,0 0 1,-1 0 0,1 0 0,0-1 0,-1 1 0,-12 10 256,-9 20 9,12-6 3,1 0 0,0 0-1,2 0 1,1 1 0,1 0-1,1 0 1,2 0 0,0 50-1,4-34-153,2 0-1,2 0 0,2-1 0,22 72 0,-18-75-39,-2 0-1,10 73 0,-20-108 89,0-20 230,0-8-555,-1 0 0,-1 0 0,-1 1 0,-1-1 0,-2 1-1,0 0 1,-2 1 0,0-1 0,-2 1 0,-1 1 0,0 0 0,-27-38 0,29 54-98,20 21-56,-2-6-366,1 0 0,0-1 0,1-1 0,0 0 0,0 0 0,20 7 0,-22-10-1520,1 0-1,0-1 1,0 0-1,21 1 0,-16-3-5203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10 400 1666,'0'0'21876,"9"-6"-21545,29-13-68,-22 12-251,0-1 0,-1-1 0,26-17 0,-38 23 53,0 1 0,0-1-1,0 1 1,0-1 0,-1 0 0,1-1-1,-1 1 1,0 0 0,1-1-1,-2 1 1,1-1 0,0 1-1,-1-1 1,1 0 0,-1 0-1,0 0 1,0 0 0,-1 0 0,1 0-1,-1 0 1,0 0 0,0-4-1,-1 6-37,1 1-1,0-1 0,-1 0 1,1 1-1,-1-1 0,1 1 0,-1 0 1,0-1-1,1 1 0,-1-1 1,0 1-1,0 0 0,0 0 1,0 0-1,0-1 0,0 1 1,0 0-1,-1 0 0,1 0 0,0 1 1,-1-1-1,1 0 0,0 0 1,-1 1-1,1-1 0,-1 1 1,1-1-1,-1 1 0,1 0 1,-1-1-1,0 1 0,1 0 1,-1 0-1,1 0 0,-1 0 0,1 0 1,-1 1-1,1-1 0,-1 0 1,0 1-1,1-1 0,0 1 1,-2 0-1,-4 1-18,1 0 0,0 1 0,0-1 0,0 1 0,1 0 0,-1 0 1,1 1-1,-1 0 0,-4 5 0,3-2 68,0 0 0,1 0 0,0 1 0,1-1 1,-1 1-1,2 1 0,-1-1 0,1 1 0,0 0 0,1-1 1,0 2-1,1-1 0,-1 0 0,0 14 0,3-21-69,1 0-1,-1 0 1,0-1 0,1 1-1,0 0 1,-1-1 0,1 1-1,0 0 1,0-1-1,0 1 1,0-1 0,0 1-1,0-1 1,1 0 0,-1 1-1,0-1 1,1 0-1,-1 0 1,0 0 0,1 0-1,0 0 1,-1 0-1,1-1 1,-1 1 0,1 0-1,0-1 1,0 1 0,-1-1-1,1 0 1,0 0-1,3 1 1,9 1 31,1-1 0,28-1 0,-27 0-17,160-6-122,-175 6 99,0 0 0,0 0-1,0 0 1,0 0 0,0 0 0,0 0 0,0 0 0,0 1 0,0-1-1,0 0 1,0 0 0,0 1 0,0-1 0,-1 1 0,1-1 0,0 1 0,0-1-1,0 1 1,0 0 0,-1-1 0,1 1 0,0 0 0,-1 0 0,1-1-1,-1 1 1,1 0 0,0 0 0,-1 0 0,0 0 0,1 1 0,1 34 130,-3-34-87,0 1 0,1-1 0,0 0 0,0 1 1,0-1-1,0 1 0,0-1 0,0 1 1,0-1-1,1 0 0,-1 1 0,1-1 0,0 0 1,0 1-1,0-1 0,0 0 0,0 0 1,0 0-1,2 2 0,-2-3-7,1 0 1,0 0-1,0 0 1,-1 0-1,1-1 0,0 1 1,0-1-1,0 1 1,0-1-1,-1 0 0,1 0 1,0 1-1,0-1 1,0 0-1,0-1 1,0 1-1,0 0 0,0-1 1,-1 1-1,1-1 1,0 1-1,0-1 0,0 0 1,-1 0-1,1 0 1,0 0-1,-1 0 0,1 0 1,-1 0-1,1 0 1,-1-1-1,0 1 1,0-1-1,2-2 0,3-2-11,-1-1 1,0 1-1,0-1 0,-1-1 0,0 1 0,5-13 1,-5 3-174,0-1 1,-1 0-1,0 0 1,-2 0-1,0-29 1,-1 46 15,3 28-202,-1-24 338,1 1 0,0 0 0,0-1 0,0 1 0,0-1 0,0 0 1,1 0-1,-1 0 0,1-1 0,0 1 0,0-1 0,0 0 0,0 0 0,0 0 0,1 0 0,-1-1 0,0 0 0,1 0 0,-1 0 1,1 0-1,8-1 0,-3 1-38,-1 0 0,0-1-1,1 0 1,-1-1 0,1 0 0,-1-1 0,0 1 0,0-2 0,16-5 0,32-20-300,-56 33 428,0 0 0,0 0-1,0 0 1,-1 0 0,0 0 0,0 9 0,0-10 71,-1-2-124,1-1 0,0 1 0,0 0 1,0-1-1,1 1 0,-1 0 0,0-1 1,0 1-1,1 0 0,-1-1 0,1 1 0,0-1 1,-1 1-1,1-1 0,0 1 0,0-1 1,0 1-1,0-1 0,0 0 0,0 0 1,0 1-1,1-1 0,-1 0 0,2 1 0,1 0-13,0-1 0,1 0-1,-1 0 1,1 0 0,-1 0 0,1 0-1,-1-1 1,7 0 0,16-1-159,0-1 1,-1-1-1,0-2 1,0 0-1,45-17 1,-31 10-931,-38 11 983,0 1-1,-1-1 1,1 1 0,0-1-1,-1 1 1,1-1 0,0 1 0,0 0-1,0 0 1,-1 0 0,1 0-1,0 0 1,0 1 0,-1-1-1,1 0 1,0 1 0,-1-1 0,1 1-1,0 0 1,-1-1 0,1 1-1,-1 0 1,1 0 0,1 1 0,0 0-257,1-1 0,-1 1 0,1-1 0,-1 0 0,1-1 0,-1 1 0,1-1 0,0 1 0,0-1 0,-1 0 0,1 0 0,0-1 0,-1 1 0,1-1 0,-1 1 0,1-1 0,5-3 1,0 1-569,0-1 0,0 0 0,-1-1 1,0 1-1,12-11 0,-1-1 420,0-2-1,-2 0 1,0-1 0,-1 0-1,-1-2 1,13-23-1,64-137 6407,-82 161-4323,-9 18 1178,-2 9-2278,-1 0 0,1 1 0,-1-1-1,0 0 1,-1 0 0,-6 12 0,-7 23-102,11-17-376,0 0 0,2 1 0,0-1 0,2 1 0,1 0 0,1-1 0,9 48 0,-6-54-566,1 0 0,1-1 0,0 1 0,1-2 0,2 1 0,16 28 0,-230-323 1802,175 237 125,14 16 1006,40 22-1181,17 4-1055,67 12 1,-68-7-282,69 2 0,-108-8-6,1-1 0,-1 0 0,1 0 0,-1 0 0,0 0 0,1 0 0,-1-1 0,0 1 0,1 0 0,-1-1 0,0 1 0,1-1 0,-1 1 0,0-1 0,0 1 0,0-1 0,1 0 0,-1 0 0,0 0 0,0 1 0,0-1 0,0 0 0,1-2 0,-2 2-241,0 0 0,0-1 0,0 1 0,0 0 0,0-1 0,0 1 0,0 0-1,0-1 1,-1 1 0,1 0 0,-1 0 0,1-1 0,-1 1 0,1 0 0,-1 0 0,1 0-1,-1 0 1,0 0 0,0 0 0,0 0 0,0 0 0,0 0 0,0 0 0,0 0-1,-2-1 1,-26-19-13823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2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16 13997,'-35'0'2787,"10"-3"-1538,10-2 64,12 3-1121,3 0-1601,0-2-4933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30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1152 7 6278,'0'0'1879,"-8"0"-1292,-25-2-387,22 0-243,0 1 0,1 0 0,-1 0 0,0 1 0,0 1 0,0 0 1,0 0-1,0 1 0,0 0 0,-17 7 0,-24 25 269,-73 63 0,86-64-135,-1-2 0,-2-1 1,-62 33-1,-177 88 1451,247-129-1146,2 1 0,0 1 0,2 1 0,1 2 0,1 1-1,-25 33 1,46-53-378,1 0 0,1 1 1,0 0-1,0 0 0,1 0 0,0 1 0,0-1 0,1 1 0,0 0 0,1 0 1,0 0-1,1 0 0,0 0 0,1 1 0,0-1 0,1 11 0,2-7-26,0 0-1,0 0 0,1 0 0,1-1 0,1 1 1,0-1-1,0-1 0,1 1 0,1-1 1,0 0-1,10 10 0,5 5 102,1-1-1,1-1 1,2-1-1,0-1 1,1-2-1,1 0 1,1-2-1,35 16 1,-27-18-76,0-2 1,2-2-1,0-1 1,0-2 0,1-2-1,68 6 1,351-7 315,98 10 209,-537-15-478,772 60 1025,-144-88-1062,145 13-48,-237 12-49,-359-14 67,214-44 0,-91 10 9,-254 41-2,-1-2-1,0-4 1,0-2-1,-2-3 1,62-28 0,-103 37-1,-1-2 1,0-1 0,-1-1-1,-1 0 1,0-2-1,-1 0 1,18-20 0,-24 21 9,-1-1 0,0 0 0,-1-1 0,-1 0 0,-1-1 0,0 0 0,-1 0 0,-1-1 1,9-38-1,-11 37-77,-1 0 1,-2-1-1,0 0 1,-1 0 0,-1 0-1,0 1 1,-2-1-1,-1 0 1,-5-20-1,5 27 57,-2 1 0,0-1 1,-1 1-1,0 0 0,-1 1 0,0 0 0,-1 0 0,0 0 0,-1 1 0,-1 0 0,0 1 0,0 0 0,-23-17 0,12 13 19,-2 1 0,0 0 0,0 2 0,-1 1 0,0 0 0,-1 2 0,0 1 0,-39-6 0,-25 2 146,-101-1 1,71 7 52,-180-24 333,-162-6-928,-378 57 28,527-9-377,-675 76-661,5 64 1293,808-124-598,-145 26-4640,155-26-896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0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17 190 5509,'0'0'7527,"-4"-9"-5840,1 3-1370,2 5-246,0-1 0,0 0 0,0 0 0,0 1 0,0-1-1,0 0 1,1 0 0,-1 0 0,1 0 0,-1 0 0,1 0 0,0 0 0,-1 0 0,1 0-1,0 0 1,1 0 0,-1 0 0,0 0 0,1 0 0,-1 0 0,1 0 0,-1 0 0,1 0-1,0 0 1,0 0 0,0 1 0,0-1 0,0 0 0,0 0 0,2-1 0,13-10 190,1 0 0,1 1 0,0 1 0,0 1 0,1 1 0,0 0 0,1 2 0,0 0 0,0 1 0,0 1 0,1 0-1,0 2 1,0 1 0,0 0 0,0 2 0,0 0 0,22 4 0,-35-3-242,-1 2 0,1-1 0,-1 1 1,0 0-1,0 0 0,0 1 0,0 0 0,-1 0 0,0 1 0,0 0 0,0 0 0,0 0 0,-1 1 0,1 0 0,-2 0 0,1 0 0,-1 0 0,0 1 0,0 0 0,0 0 0,-1 0 0,0 0 0,-1 1 0,3 8 0,-2-5 153,0-1 1,-1 1-1,-1 0 0,1-1 0,-2 1 1,1 0-1,-1 0 0,-1 0 1,0-1-1,-1 1 0,0 0 0,0-1 1,-1 1-1,-1-1 0,1 0 1,-2 0-1,-5 10 0,1-8 19,-1 1 0,0-2-1,-1 1 1,-1-2 0,0 1-1,0-2 1,-1 0 0,0 0 0,0-1-1,-23 10 1,23-12-165,0-1-1,0 0 0,0-1 1,-1-1-1,1 0 1,-1-1-1,0 0 1,0-1-1,0 0 1,1-2-1,-1 1 1,-15-4-1,25 3-103,0 0-1,0-1 0,1 0 1,-1 1-1,0-1 1,1-1-1,-1 1 0,1-1 1,0 1-1,0-1 1,-5-6-1,-6-16-2855,14 23 2453,0 1 0,-1-1-1,1 1 1,0-1 0,0 0-1,0 1 1,0-1 0,1 1-1,-1-1 1,0 1 0,1-1-1,-1 1 1,1-1 0,-1 1-1,1 0 1,1-2 0,9-5-8579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11979,'0'0'9407,"-1"15"-8697,-5 229 1329,34 325 0,-25-546-629,-3-46 892,0-1-2277,-3-33 38,-13-77 1,7 78-176,-1-79 1,10 133 104,1 1 1,-1-1-1,1 1 1,0 0 0,0-1-1,-1 1 1,1 0-1,0 0 1,0-1-1,0 1 1,0 0-1,0 0 1,0 0-1,1 0 1,-1 0 0,0 1-1,0-1 1,1 0-1,-1 1 1,0-1-1,1 0 1,-1 1-1,1 0 1,-1-1-1,1 1 1,-1 0 0,1 0-1,-1 0 1,1 0-1,-1 0 1,3 0-1,58 1-192,-53 0 199,9 0-124,0 0 0,0 2 0,-1 0 0,1 1 0,0 1 0,-1 0 0,0 2 0,16 8 0,-31-15 122,-1 1-1,0 0 0,0-1 1,0 1-1,0 0 1,0 0-1,0 0 0,-1 0 1,1 0-1,0 0 0,0 0 1,-1 0-1,1 0 0,0 1 1,-1-1-1,1 0 0,-1 0 1,0 0-1,1 1 0,-1-1 1,0 0-1,0 1 0,0-1 1,0 0-1,0 1 0,0-1 1,0 0-1,0 0 0,0 1 1,-1-1-1,1 0 0,0 0 1,-1 1-1,-1 1 0,-2 5 75,0-1 0,-1 0 0,1 0 0,-10 10 0,-3 4 382,30-38 514,-6 9-896,0 0-1,-1 0 1,9-17 0,-6-2-63,-1-1 0,8-52 1,-14 68-1111,-1 16 891,1-1 0,-1 0 1,0 0-1,1 0 1,0 0-1,0-1 0,0 1 1,0 0-1,0-1 0,1 1 1,-1-1-1,1 0 1,-1 0-1,1 0 0,0 0 1,0 0-1,0-1 0,0 1 1,0-1-1,0 0 1,0 1-1,1-2 0,-1 1 1,0 0-1,7 0 1,5 1-2115,-1-1 1,1 0 0,-1-1-1,27-3 1,-3-6-6219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16752,'0'0'5450,"-8"2"-3853,3-1-1373,2-1-104,1 0 1,-1 0-1,0 1 0,1-1 1,-1 1-1,1-1 0,-1 1 1,1 0-1,-1 0 0,1 0 1,-1 1-1,1-1 0,0 0 1,0 1-1,0-1 0,0 1 1,0 0-1,0 0 0,0 0 1,0 0-1,1 0 0,-1 0 0,-1 4 1,3-5-107,0 0 1,0 0 0,0 0-1,0-1 1,1 1-1,-1 0 1,0 0 0,1 0-1,-1-1 1,0 1 0,1 0-1,-1 0 1,1-1-1,-1 1 1,1 0 0,0-1-1,-1 1 1,1-1 0,0 1-1,-1-1 1,1 1-1,0-1 1,0 1 0,-1-1-1,1 0 1,0 1-1,0-1 1,0 0 0,0 0-1,-1 0 1,1 1 0,0-1-1,0 0 1,0 0-1,0 0 1,1-1 0,43 2 11,-36-1 10,29-2-9,-1-2 0,66-14-1,-29 3-101,-72 15 79,0-1 0,0 0 0,0 1 0,0 0-1,1 0 1,-1-1 0,0 1 0,0 1 0,0-1-1,0 0 1,0 0 0,0 1 0,0-1 0,1 1-1,-1 0 1,-1-1 0,4 3 0,-4-2 49,1 1 0,-1-1 0,0 1 0,-1 0 0,1-1 0,0 1 0,0 0 0,-1 0 0,1 0 0,-1-1 1,1 1-1,-1 0 0,0 3 0,9 29 726,-8-31-739,1-1 0,0 1 0,0-1 0,0 1 0,0-1-1,0 0 1,1 0 0,-1 0 0,1 0 0,-1 0 0,1 0 0,0-1 0,-1 1-1,1-1 1,0 0 0,0 0 0,0 0 0,0 0 0,0 0 0,0-1-1,6 1 1,8 1 30,1-1 0,29-3-1,-32 1-28,4-1-43,0-1 1,-1-1 0,1-1 0,-1-1-1,0 0 1,21-11 0,26-9-375,-62 26 353,0-1-1,1 0 1,-1 1-1,0 0 0,1 0 1,-1 0-1,0 0 1,1 1-1,-1-1 1,0 1-1,0 0 1,0 0-1,1 0 1,-1 0-1,5 4 0,28 6-69,6-8-2221,-15-4-2690,-9-4-1942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5445,'0'0'14248,"-10"0"-13207,4 1-916,1-1 0,-1 1 0,0 0 0,1 1-1,-1-1 1,1 1 0,-1 0 0,1 1 0,0-1-1,0 1 1,0 0 0,0 0 0,1 1 0,-1-1 0,1 1-1,0 0 1,0 1 0,0-1 0,0 0 0,-4 8-1,-1 0 119,-1 1 0,2 0 0,0 0-1,0 1 1,1 0 0,1 0 0,1 1-1,0 0 1,0 0 0,2 0 0,0 0-1,0 1 1,2-1 0,0 1 0,0 0-1,3 16 1,-1-27-239,1 0 1,0 0-1,1 0 1,-1-1-1,1 1 1,0-1-1,0 0 1,0 0-1,1 0 0,-1 0 1,1 0-1,0-1 1,0 1-1,0-1 1,1 0-1,-1 0 1,1-1-1,-1 1 0,1-1 1,0 0-1,0-1 1,6 2-1,-7-1 5,0-1 0,-1 0 1,1 0-1,0 0 0,0 0 0,0-1 0,0 1 0,0-1 0,0 0 0,-1 0 0,1-1 0,0 1 1,0-1-1,0 0 0,0 0 0,-1 0 0,1 0 0,0-1 0,-1 0 0,1 1 0,-1-1 0,0 0 1,1-1-1,-1 1 0,0-1 0,-1 1 0,1-1 0,0 0 0,-1 0 0,3-4 0,-4 6 15,0 0-1,-1 0 1,1 0-1,0 0 1,-1-1-1,1 1 1,-1 0-1,0-1 1,1 1-1,-1 0 1,0-1-1,0 1 1,0 0-1,0-1 1,0 1-1,0 0 1,0-1-1,0 1 1,0-1-1,-1 1 1,1 0-1,-1 0 1,1-1-1,-1 1 0,1 0 1,-1 0-1,0-1 1,1 1-1,-1 0 1,0 0-1,0 0 1,0 0-1,0 0 1,0 0-1,0 0 1,0 1-1,0-1 1,0 0-1,-1 1 1,1-1-1,-2 0 1,-3-1-15,0 0-1,0 0 1,0 0 0,0 1 0,0 0 0,-1 1 0,-7-1-1,44 2-257,-15 0 221,0-1 0,0-1 0,0 0 0,0-1 1,16-3-1,166-63-3202,-196 68 3225,-1 0-1,1-1 0,-1 1 1,0 0-1,1 0 0,-1 0 1,1 0-1,-1 0 0,0 0 1,1 0-1,-1-1 0,1 1 1,-1 0-1,1 1 0,-1-1 0,0 0 1,1 0-1,-1 0 0,1 0 1,-1 0-1,0 0 0,1 0 1,-1 1-1,1-1 0,-1 0 1,0 0-1,1 1 0,-1-1 1,0 0-1,1 0 0,-1 1 1,0-1-1,0 0 0,1 1 1,-1-1-1,0 0 0,0 1 1,1 0-1,-2 21 172,-17 28 391,16-45-536,-4 9 68,3-9-78,1 1 0,-1 0 1,1 0-1,0 0 0,0 0 1,1 0-1,-1 0 0,2 1 1,-1-1-1,0 0 0,2 10 1,-1-15-81,1 0 0,0 0 0,-1 0 0,1-1 0,0 1 0,-1 0 0,1 0 0,0-1 1,0 1-1,0 0 0,0-1 0,0 1 0,0-1 0,0 1 0,0-1 0,0 1 0,0-1 1,0 0-1,0 0 0,0 1 0,0-1 0,0 0 0,0 0 0,0 0 0,1 0 0,-1 0 1,0 0-1,0-1 0,0 1 0,0 0 0,0-1 0,0 1 0,0 0 0,0-1 0,0 1 1,0-1-1,0 1 0,1-2 0,40-21-5412,-12-6-2158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17296,'0'0'6214,"-28"61"-5829,33-36-257,10 5-64,2 3-32,-1 2 0,-5 3-545,-2-4-736,-9-1-769,0-6-256,-8-6-929,-4-9-160,-9-8-673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30 117 11243,'0'0'2722,"-6"-8"-31,-16-29-316,22 36-2316,-1 0-1,1 0 1,0 0-1,0 0 1,-1 0 0,1 1-1,0-1 1,0 0-1,0 0 1,0 0-1,0 0 1,1 0-1,-1 0 1,0 0-1,0 0 1,1 0-1,-1 0 1,0 1 0,1-1-1,-1 0 1,1 0-1,-1 0 1,1 1-1,-1-1 1,1 0-1,0 0 1,-1 1-1,1-1 1,0 1-1,-1-1 1,1 1-1,0-1 1,0 1 0,0-1-1,0 1 1,-1 0-1,1-1 1,1 1-1,40-13 384,-34 12-225,27-8 23,2 2-1,-1 1 1,1 2 0,70 2 0,-91 2-236,-1 1 1,1 1 0,-1 1 0,0 0 0,0 1-1,0 0 1,0 1 0,-1 1 0,0 0-1,0 1 1,0 1 0,-1 0 0,0 0 0,14 14-1,-21-17 36,-1 0 0,0 1 0,0 0 0,0 0 0,-1 1-1,0-1 1,0 1 0,-1 0 0,0 0 0,0 0 0,0 0 0,-1 0-1,0 1 1,-1-1 0,0 1 0,0 0 0,0-1 0,-1 1 0,0 0-1,-1-1 1,1 1 0,-2-1 0,-3 15 0,2-11 231,-1-1 0,-1 0 0,0 0 1,0 0-1,-1 0 0,0-1 0,-1 0 0,0 0 1,0 0-1,-1-1 0,0 0 0,-1-1 0,1 0 1,-1 0-1,-16 8 0,8-6 53,-1-1-1,0 0 1,-1-1 0,-20 5 0,28-10-298,0 1 1,1-2-1,-1 1 1,0-2 0,0 1-1,0-1 1,0-1-1,-21-4 1,29 4-150,0 0 0,0 0 0,1 0 0,-1 0 0,0-1 0,1 1 0,-1-1 0,1 0 1,0 0-1,-1 0 0,1 0 0,0 0 0,0 0 0,1 0 0,-1-1 0,0 1 0,1-1 0,-1 0 0,-1-4 0,2 4-323,0 0-1,0 0 1,1 0-1,-1 0 1,1 0-1,-1 0 1,1 0-1,0 1 1,0-1-1,0 0 1,1 0-1,-1 0 1,1 0-1,0 0 1,0 0-1,0 0 1,0 1-1,0-1 1,0 0-1,2-2 1,17-17-6681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16784,'0'0'6849,"0"9"-5568,-3 36-89,1-8-225,3 49 1,0-73-924,1 0 0,0 0 0,1-1 1,0 1-1,1 0 0,1-1 1,9 20-1,7 0-269,8 16-1801,-21-16-2455,-8-32 4273,0 1 0,-1-1-1,1 0 1,0 1 0,0-1 0,-1 0-1,1 0 1,0 1 0,-1-1-1,1 0 1,0 0 0,-1 1 0,1-1-1,0 0 1,-1 0 0,1 0 0,-1 0-1,1 0 1,0 1 0,-1-1-1,1 0 1,0 0 0,-1 0 0,1 0-1,-1 0 1,1 0 0,0 0 0,-1 0-1,1-1 1,-1 1 0,1 0-1,0 0 1,-1 0 0,1 0 0,0 0-1,-1-1 1,0 1 0,-16-6-3852,-9-13-2906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28 118 9993,'0'0'4533,"-5"-8"-1341,-16-28-517,21 35-2623,-1 0 1,1 0 0,0 0-1,0 0 1,0 0-1,0 0 1,0 0 0,0 0-1,0 1 1,0-1 0,1 0-1,-1 0 1,0 0-1,1 0 1,-1 0 0,0 0-1,1 0 1,-1 0 0,1 1-1,-1-1 1,1 0 0,0 0-1,-1 1 1,1-1-1,0 0 1,-1 1 0,1-1-1,0 1 1,0-1 0,0 1-1,-1-1 1,1 1-1,0-1 1,0 1 0,0 0-1,0-1 1,0 1 0,0 0-1,0 0 1,0 0 0,0 0-1,0 0 1,1 0-1,3-1 136,36-11 140,-1 2 0,2 3 0,70-6 0,127 10-97,-226 4-233,0-1 1,-1 2-1,1 0 0,-1 0 0,19 7 0,-29-9 61,0 1 0,0-1 0,0 1 0,-1-1 0,1 1-1,0 0 1,0 0 0,-1 0 0,1 0 0,0 0 0,-1 0-1,1 1 1,-1-1 0,0 0 0,1 1 0,-1-1 0,0 1-1,0-1 1,0 1 0,0 0 0,0-1 0,0 1 0,0 0-1,-1 0 1,1 0 0,-1 0 0,1-1 0,-1 1 0,0 0-1,0 0 1,1 0 0,-1 0 0,-1 0 0,1 0 0,0 0-1,0 0 1,-1 0 0,1 0 0,-1 0 0,0-1 0,1 1 0,-1 0-1,0 0 1,0-1 0,0 1 0,-2 1 0,-3 6 219,-1 0 0,-1-1-1,0 1 1,0-2 0,0 1 0,-1-1 0,0-1 0,-1 0 0,-11 7 0,-1-2-72,0 0 0,-1-2 0,-27 8 0,40-14-426,1-1 0,-1-1 0,1 0 0,-19 0 0,33-9-6266,16-4-859,9-4-5126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0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7815,'0'0'16336,"-4"65"-15055,5-37-192,8 6-352,2 2-257,2 6-352,2 2-96,-2-3-32,1 3-736,-3 0-962,-4-7-1185,-5-5-1889,-2-9-4933</inkml:trace>
  <inkml:trace contextRef="#ctx0" brushRef="#br0" timeOffset="1">42 668 13293,'0'0'6950,"50"38"-13452,-37-36-1698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4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5541,'0'0'8205,"8"0"-7991,45 0 348,-24-2-411,-1 1 0,1 1 1,-1 2-1,1 1 0,-1 2 1,0 0-1,36 13 0,6 11 132,-17-4-128,2-3 0,1-2 0,1-2-1,108 19 1,231-20 409,5-34 242,-150 4-590,1486-74 147,-541 51-264,-593 24-70,1617-5-20,-1641 18-13,92-36 24,48 1 24,-668 37 53,0 3 0,-1 2 0,59 18 0,80 12 412,2-24-1046,-141-13-2040,92-11 0,-115 5 1132,0-1 1,26-9-1,0-5-2180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6694,'15'5'5811,"23"-5"-6178,-28 0 886,24-2-656,-1-2 1,48-10-1,-42 6-275,58-4 1,371 23 2092,-1 37 321,239 13-1382,1492-58 647,-1001-12-1253,-814 10-10,1206-34 35,-1411 20-39,1155-58-16,-966 67-6,994-25 215,-525-10-98,1007-32-25,-1148 56-36,1860-32 146,-1854 46-51,710-21 243,-1262 14-346,734-34 814,-1 37 13,-724 16-140,-6-2-2936,-187-10-2496,-16-7-7288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5862,'0'0'14926,"47"-14"-15086,-3 0 127,10-2 1,7-1-896,1-2-1379,1-1-1536,-3 1-129,-5 1-2082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1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14189,'0'0'1725,"3"-10"-134,-1 2-1401,1 0 0,0 1 0,1-1 0,0 1 0,0 0 0,1 0 0,-1 0 0,1 1 1,1 0-1,-1 0 0,1 0 0,0 1 0,1 0 0,-1 0 0,1 0 0,0 1 0,8-4 0,33-19 775,57-23 1,-87 43-878,1 0 1,0 1 0,0 1 0,0 1 0,1 1-1,29-2 1,-49 5-87,0 0-1,1 0 0,-1 0 1,0 0-1,0-1 0,1 1 1,-1 0-1,0 0 0,0 0 1,1 1-1,-1-1 1,0 0-1,1 0 0,-1 0 1,0 0-1,0 0 0,1 0 1,-1 0-1,0 0 0,0 0 1,1 1-1,-1-1 1,0 0-1,0 0 0,0 0 1,1 0-1,-1 1 0,0-1 1,0 0-1,0 0 0,0 1 1,0-1-1,1 0 1,-1 0-1,0 1 0,0-1 1,0 0-1,0 0 0,0 1 1,0-1-1,0 0 0,0 0 1,0 1-1,0-1 1,0 0-1,0 1 0,-9 15 154,-19 12 277,-59 36 399,-50 39 361,119-87-958,1 0 0,1 1 0,0 1 0,2 0 1,-16 24-1,26-34-157,0-1 0,0 1 1,1 0-1,0 0 1,-2 10-1,4-16-66,1 0 0,-1-1-1,1 1 1,0 0 0,-1-1 0,1 1 0,0 0 0,0 0 0,0-1-1,0 1 1,0 0 0,1-1 0,-1 1 0,0 0 0,1 0 0,0-1-1,-1 1 1,1-1 0,0 1 0,-1-1 0,1 1 0,0-1 0,0 1-1,0-1 1,1 0 0,-1 1 0,0-1 0,0 0 0,1 0-1,-1 0 1,3 1 0,4 1 21,0-1 0,0 0 0,0-1 0,0 0 0,0 0 0,0-1 0,0 0 0,0-1 0,0 1 0,15-4 0,3-2 88,0-1-1,25-11 0,-26 8-224,108-43 524,-50 8-2884,-73 36 47,-11 3-5547,-10 3-539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1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1 677 14958,'0'0'10042,"15"-1"-8825,0 0-1018,0-1 1,-1 0 0,1-2-1,-1 1 1,0-2 0,0 0-1,-1 0 1,1-1 0,16-11-1,707-509 976,-717 511-1339,-10 8-10,0 0 0,-1-1 0,0 1 0,0-2-1,-1 1 1,10-14 0,-18 22 118,0 0-1,1-1 0,-1 1 1,0 0-1,1 0 0,-1-1 1,0 1-1,0 0 0,1-1 1,-1 1-1,0 0 0,0-1 1,0 1-1,1 0 0,-1-1 1,0 1-1,0 0 0,0-1 1,0 1-1,0-1 1,0 1-1,0 0 0,0-1 1,0 1-1,0 0 0,0-1 1,0 1-1,0-1 0,0 1 1,0 0-1,0-1 0,0 1 1,0 0-1,-1-1 0,1 1 1,0 0-1,0-1 0,0 1 1,-1 0-1,1-1 0,0 1 1,0 0-1,-1 0 1,1-1-1,0 1 0,-1 0 1,1 0-1,0-1 0,-1 1 1,1 0-1,0 0 0,-1 0 1,1 0-1,-1 0 0,1 0 1,0-1-1,-1 1 0,1 0 1,0 0-1,-1 0 0,1 0 1,-1 0-1,1 0 1,-1 1-1,-25 4-6532,6 4-479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1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8 157 15182,'0'0'9524,"9"-2"-8157,19-7-677,0-1 0,-1-2 0,49-27 0,-52 24-621,1 2-1,0 1 0,1 1 1,0 1-1,50-11 1,-75 20-73,1 1 0,0-1 0,0 1 0,0-1 1,1 1-1,-1 0 0,0 0 0,0 0 0,0 1 1,0-1-1,0 0 0,0 1 0,0-1 0,0 1 1,0 0-1,-1-1 0,1 1 0,0 0 0,0 0 0,0 0 1,-1 0-1,1 1 0,-1-1 0,2 2 0,-1-1 5,-1 1 0,0-1 0,-1 1-1,1-1 1,0 1 0,-1-1 0,1 1-1,-1-1 1,0 1 0,0 0 0,0-1-1,0 1 1,0-1 0,-1 1 0,1 0-1,-1 2 1,-4 11 35,-1 0 0,0-1-1,0 1 1,-15 21 0,-78 104 159,31-50 277,85-106-463,1 1 0,0 1 0,0 0 0,2 1 0,0 2 1,0 0-1,0 0 0,1 2 0,34-8 0,-46 14-70,0 1 0,1 0-1,-1 1 1,1 0 0,-1 1 0,0 0 0,1 0 0,-1 1 0,18 5 0,-23-5 46,-1 0-1,0 0 1,1 0 0,-1 1 0,0-1 0,0 1 0,0 0 0,-1-1-1,1 1 1,-1 0 0,1 1 0,-1-1 0,0 0 0,0 1 0,-1-1 0,1 1-1,-1 0 1,1-1 0,-1 1 0,0 0 0,-1 0 0,1 0 0,-1 0 0,1 0-1,-1-1 1,-1 6 0,0 1 114,0 0 1,-1-1-1,0 1 0,0 0 0,-1-1 1,-1 0-1,1 1 0,-2-1 0,1-1 0,-1 1 1,0-1-1,-1 1 0,0-2 0,-1 1 1,-10 10-1,-10 8 575,0-2-1,-58 38 1,54-41-641,-1-1-1,-62 27 1,83-42-44,-1-1 0,1 0-1,-1-1 1,0 0 0,-1 0 0,1-2-1,0 1 1,0-2 0,-1 1 0,1-2-1,0 0 1,-19-3 0,28 3-115,-1-1 0,1 1 0,-1-1 0,1 1 0,0-1 0,-1 0 0,1 0 0,0-1 0,0 1 0,1-1 0,-1 1 0,0-1 0,1 0 0,0 0 0,0 0 0,0 0 0,0 0 0,0-1 0,0 1 0,1-1 0,0 1 0,-2-7 0,2 5-446,-1-1 0,2 1-1,-1-1 1,1 0-1,-1 1 1,2-1 0,-1 0-1,1 1 1,1-8-1,14-29-6404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5765,'2'-9'4052,"11"-31"-1446,2 0 1,2 1-1,1 1 0,31-49 0,-49 86-2554,1 1-1,-1 0 1,0-1-1,0 1 1,0-1-1,0 1 0,1-1 1,-1 1-1,0 0 1,0-1-1,1 1 1,-1-1-1,0 1 1,1 0-1,-1-1 1,0 1-1,1 0 1,-1-1-1,0 1 0,1 0 1,-1 0-1,1 0 1,-1-1-1,1 1 1,-1 0-1,1 0 1,-1 0-1,0 0 1,1 0-1,-1 0 1,1 0-1,-1 0 0,1 0 1,-1 0-1,1 0 1,-1 0-1,2 0 1,3 20 666,-6 38-153,1-56-467,-16 143 557,8-96-638,3 0 1,1 0 0,6 86 0,11-96-262,-13-38 145,1 0 0,-1-1 0,0 1 0,1 0 1,-1 0-1,1 0 0,-1-1 0,1 1 0,-1 0 0,1 0 0,-1-1 0,1 1 0,0-1 0,0 1 0,-1-1 0,1 1 0,0-1 0,0 1 0,-1-1 1,1 1-1,0-1 0,0 0 0,0 1 0,0-1 0,0 0 0,-1 0 0,1 0 0,0 0 0,0 0 0,0 0 0,0 0 0,0 0 0,0 0 0,0 0 1,0 0-1,-1-1 0,1 1 0,0 0 0,0-1 0,0 1 0,0-1 0,1-1-361,-1 1 0,0-1 0,0 1 0,0-1-1,-1 0 1,1 0 0,0 1 0,-1-1 0,1 0 0,-1 0 0,0 0 0,1 0 0,-1 1-1,0-1 1,0 0 0,0 0 0,-1-3 0,1 1-894,0-30-8031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48 200 12908,'0'0'7047,"-48"46"-5029,48-44-353,15-2-800,15-11 224,21-14-224,8-9-609,13-5-128,6-3-96,0 4-160,-9 7-1377,-14 10-1762,-15 14-1025,-18 7-2659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15471,'0'0'6374,"47"37"-4837,8-46-384,7-9-576,8 0-321,4-3-224,-1 1 0,-6-1-1153,-9-2-2210,-13 2-4004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13 174 6790,'9'-24'2998,"-4"8"-1440,1 0 1,0 0-1,1 1 1,1 0-1,1 0 1,0 1-1,15-19 1,-24 33-1525,1-1 1,-1 1-1,0-1 0,0 0 1,1 1-1,-1-1 1,0 1-1,1-1 1,-1 1-1,1 0 0,-1-1 1,1 1-1,-1-1 1,1 1-1,-1 0 1,1-1-1,-1 1 0,1 0 1,-1-1-1,1 1 1,0 0-1,-1 0 1,1 0-1,0 0 0,-1-1 1,1 1-1,-1 0 1,1 0-1,0 0 1,-1 0-1,1 0 0,0 1 1,-1-1-1,1 0 1,-1 0-1,1 0 1,0 0-1,-1 1 0,1-1 1,-1 0-1,1 1 1,-1-1-1,1 0 0,-1 1 1,1-1-1,-1 1 1,1-1-1,-1 1 1,0-1-1,1 1 0,-1-1 1,0 1-1,1-1 1,-1 1-1,0-1 1,1 1-1,-1 0 0,0-1 1,0 1-1,0-1 1,0 1-1,0 0 1,0-1-1,0 1 0,0 0 1,0-1-1,0 2 1,1 53 618,-2-46-514,-2 22-34,-2-1-1,0 0 1,-18 50-1,12-43-81,-11 64 1,22-101-26,0 1 1,0-1 0,0 1 0,-1 0-1,1-1 1,0 1 0,0-1 0,0 1-1,0-1 1,0 1 0,0-1-1,0 1 1,0-1 0,1 1 0,-1-1-1,0 1 1,0-1 0,0 1-1,0-1 1,1 1 0,-1-1 0,0 1-1,1-1 1,-1 1 0,0-1-1,1 0 1,-1 1 0,0-1 0,1 0-1,-1 1 1,1-1 0,0 1-1,17-6-29,21-23 28,-36 25 10,16-13 9,0 0-8,37-25 1,-51 38-13,1 0-1,-1 0 0,0 1 1,1 0-1,-1 0 0,1 0 1,0 0-1,0 1 1,0 0-1,0 0 0,-1 1 1,1-1-1,7 2 0,-11-1 3,0 1 0,0 0 0,0-1 0,0 1 0,0 0-1,0 0 1,0 0 0,0 1 0,0-1 0,-1 0 0,1 1 0,0-1-1,-1 1 1,1 0 0,-1-1 0,0 1 0,0 0 0,1 0-1,-1 0 1,0 0 0,-1 0 0,1 0 0,0 0 0,-1 0 0,1 0-1,-1 0 1,1 4 0,1 8 12,0 0 0,-1 1 0,-1 15 0,0-18 10,0 0 45,-1 1 0,0-1 0,-1 1 0,0-1 1,-1 0-1,-1 1 0,0-1 0,0-1 0,-1 1 0,0-1 0,-1 0 0,-1 0 0,0 0 0,-11 13 0,12-17 48,-2 0 0,1 0 1,-1 0-1,0-1 0,0 0 1,0-1-1,-1 0 0,0 0 1,0-1-1,0 0 0,-1 0 1,1-1-1,-1-1 0,0 1 0,0-2 1,0 1-1,0-1 0,-15-1 1,21 0-224,1-1 1,-1 1-1,1-1 1,-1 0-1,1 0 1,-1 0 0,1 0-1,0-1 1,0 0-1,-1 1 1,1-1-1,0 0 1,0 0-1,1-1 1,-1 1-1,0-1 1,1 1 0,0-1-1,-1 0 1,1 0-1,0 0 1,0 0-1,1 0 1,-1 0-1,1-1 1,0 1 0,-2-7-1,-2-7-1483,1-1 0,1 1 0,1-1 0,0-24 1,1-24-4697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13036,'0'0'12332,"25"-51"-11403,-8 48-705,6-2-160,9 1-64,3-1-32,3-3-1153,5-2-1666,-5-2-2113,3 2-5318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8936,'0'0'9353,"0"70"-7495,-3-30-513,-7 12-256,-8 8-384,-4 5-449,-2 1-64,1-7-127,1-3-33,4-12-64,8-12-321,3-15-576,4-10-1089,0-18-10505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98 15054,'0'0'2264,"-10"-2"-145,-30-6-544,38 8-1513,0 0 1,0 0-1,0 0 1,0 0-1,0 0 0,0 1 1,0-1-1,0 1 1,0-1-1,0 1 0,0 0 1,1 0-1,-1 0 1,0 0-1,0 0 1,1 0-1,-1 1 0,1-1 1,-1 0-1,1 1 1,0-1-1,-1 1 0,1-1 1,0 1-1,0 0 1,0 0-1,0-1 1,0 1-1,1 0 0,-1 0 1,1 0-1,-1 0 1,1 0-1,-1 0 0,1 3 1,-2 9 24,0-1-1,1 1 1,1 21 0,0-34-23,0 0-38,0 1 0,0-1 0,0 0 0,0 0 0,0 1 0,1-1 0,-1 0 0,0 0 0,1 1-1,-1-1 1,1 0 0,-1 0 0,1 0 0,0 0 0,0 0 0,-1 0 0,1 0 0,0 0 0,0 0 0,0 0 0,0-1-1,0 1 1,0 0 0,0 0 0,0-1 0,0 1 0,0-1 0,1 1 0,-1-1 0,0 0 0,0 1 0,1-1-1,-1 0 1,0 0 0,0 0 0,1 0 0,-1 0 0,0 0 0,0 0 0,3-1 0,1 1 59,-1-1 1,1 0-1,0 0 0,-1-1 1,1 1-1,-1-1 1,1 0-1,-1 0 0,8-6 1,-2 0-17,0-1 0,-1-1 0,0 0 0,-1 0 0,0-1 0,9-14 0,-14 20-51,0 1-1,-1-1 0,0 1 0,1-1 0,-1 0 1,-1 0-1,1 0 0,-1 0 0,0 0 0,0 0 1,-1 0-1,1-1 0,-1 1 0,0 0 0,-1 0 1,1 0-1,-1-1 0,0 1 0,-2-6 0,2 9-11,0 0-1,0 0 0,0 1 0,-1-1 1,1 0-1,0 0 0,-1 1 0,1-1 1,-1 1-1,0-1 0,0 1 0,1 0 1,-1 0-1,0 0 0,0 0 0,0 0 1,0 0-1,0 0 0,0 1 0,-1-1 1,1 1-1,0-1 0,0 1 0,0 0 1,0 0-1,-1 0 0,1 0 0,0 0 1,0 1-1,0-1 0,-4 2 0,2-1-14,-1 0 0,1 0-1,0 1 1,-1 0-1,1 0 1,0 0-1,0 0 1,1 1 0,-1 0-1,0 0 1,1 0-1,0 0 1,-1 0-1,-2 5 1,-1 3-16,1 1 0,0 0 0,1 0 0,0 1 0,1-1 0,0 1 0,-3 23 0,6-27-367,0 1 1,1-1-1,0 1 0,3 18 1,-2-22-188,0-1 1,0 0-1,1 0 1,0 0-1,0 1 1,0-2-1,1 1 1,0 0-1,4 6 1,17 14-5877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9001,'0'0'3010,"53"22"-1825,-31-19-352,6 0-512,4 4-257,3-1-160,7 1-1922,-3 0-1346</inkml:trace>
  <inkml:trace contextRef="#ctx0" brushRef="#br0" timeOffset="1">643 28 12940,'0'0'1378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14798,'-4'8'3673,"0"3"-2966,0 0 1,0 0-1,1 0 0,1 0 1,0 1-1,0-1 0,1 14 1,1-18-613,0 0 1,1 0-1,-1 0 1,2 0-1,-1 0 1,1 0 0,0-1-1,0 1 1,4 8-1,-3-10-88,0 1 1,1-1-1,-1 0 0,1 0 0,0 0 0,0 0 1,0-1-1,1 0 0,0 0 0,7 5 1,-10-8 41,0 0 1,-1 0-1,1 0 1,0-1-1,0 1 0,0-1 1,0 0-1,-1 1 1,1-1-1,0 0 1,0 0-1,0 0 1,0 0-1,0-1 1,0 1-1,0 0 1,0-1-1,-1 1 0,1-1 1,0 0-1,0 0 1,-1 0-1,1 1 1,0-2-1,-1 1 1,1 0-1,-1 0 1,1 0-1,-1-1 1,0 1-1,1-1 1,-1 1-1,0-1 0,0 1 1,0-1-1,0 0 1,1-3-1,2-2 142,0-1-1,-1 0 0,0-1 1,0 1-1,0-1 0,-1 1 1,-1-1-1,0 0 0,0 0 1,0 1-1,-1-1 1,0 0-1,-3-15 0,2 20-175,1 1-1,-1-1 0,1 1 1,-1 0-1,-1 0 1,1-1-1,0 1 0,-1 0 1,1 0-1,-1 0 1,0 0-1,0 0 0,0 1 1,-1-1-1,1 0 1,0 1-1,-1 0 0,0 0 1,0-1-1,1 2 1,-1-1-1,0 0 0,-1 0 1,1 1-1,0 0 1,0 0-1,-1 0 0,1 0 1,0 0-1,-1 1 1,1-1-1,-1 1 0,1 0 1,-1 0-1,1 0 1,-6 1-1,7 0-15,0 0 1,0 0-1,0 0 1,0 0-1,0 0 0,0 0 1,0 1-1,0-1 1,1 0-1,-1 1 1,-2 2-1,-3 10-2794,11-1-7963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7431,'0'0'18994,"23"-48"-18578,14 30-255,7-1-129,3-1-32,2 2-129,-1 3-960,-9 2-1857,-11 1-1667,-11 2-3522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16464,'0'0'6245,"16"48"-5412,-9-15-480,-1 6-289,5 1-32,-2 2 0,0-6-32,1-4-160,-2-2-833,0-6-673,-4-9-608,-4-6-1089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13 205 14894,'-3'-8'2707,"1"3"-2367,1 0 1,-1 0 0,1-1 0,0 1-1,0 0 1,0-1 0,1 1-1,0 0 1,0-1 0,0 1 0,1 0-1,0-1 1,0 1 0,0 0 0,0 0-1,1 0 1,0 0 0,0 0-1,0 0 1,1 0 0,0 1 0,6-9-1,1 5-340,0 0-1,1 1 0,0 0 1,1 1-1,-1 0 0,1 0 1,0 2-1,1-1 0,-1 2 1,1-1-1,-1 2 0,1 0 1,0 0-1,0 1 0,20 1 1,-31 0-26,0 0 0,-1 0 0,1 0-1,0 0 1,0 0 0,-1 1 0,1-1 0,0 1 0,-1-1 0,1 1 0,0-1 0,-1 1 0,1 0 0,-1 0 0,1-1 0,-1 1 0,1 1-1,-1-1 1,0 0 0,1 0 0,-1 0 0,0 1 0,0-1 0,0 0 0,0 1 0,0-1 0,0 1 0,0-1 0,-1 1 0,1 0 0,-1-1-1,1 1 1,-1 0 0,1-1 0,-1 1 0,0 0 0,0 0 0,0-1 0,0 1 0,0 0 0,0 0 0,0-1 0,-1 1 0,0 2 0,-1 4 67,0 0 0,0 1 1,-1-1-1,0-1 0,-1 1 1,0 0-1,0-1 1,-6 8-1,1-2-3,-1 1 0,-1-1 0,0-1 0,0 0 0,-1-1 0,-1 0 0,0-1 0,-27 16 0,35-27-3526,10-6-722,10-7-2330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114 209 9129,'0'0'12475,"-10"-5"-10547,-31-14-615,40 19-1272,0-1 0,-1 1 1,0-1-1,1 1 0,-1 0 0,1 0 0,-1 0 1,1 0-1,-1 0 0,1 0 0,-1 0 1,1 0-1,-1 1 0,1-1 0,-1 0 1,1 1-1,-1 0 0,1-1 0,-1 1 1,1 0-1,0 0 0,-1-1 0,1 1 0,0 0 1,0 0-1,0 1 0,0-1 0,0 0 1,0 0-1,0 0 0,0 1 0,0-1 1,0 0-1,1 1 0,-1-1 0,0 3 1,-2 2 4,1 1 0,-1 0 1,1 0-1,1 0 1,-2 12-1,3-17-43,-1 0 0,1 1 0,0-1-1,-1 0 1,1 0 0,1 1 0,-1-1 0,0 0-1,0 0 1,1 1 0,-1-1 0,1 0 0,0 0-1,0 0 1,0 0 0,0 0 0,0 0 0,0 0-1,0 0 1,1 0 0,-1 0 0,1-1 0,-1 1-1,1 0 1,0-1 0,-1 0 0,3 2 0,-1-2 2,0-1 0,0 1 1,0 0-1,0-1 1,0 0-1,0 0 1,0 0-1,0 0 0,0 0 1,0-1-1,0 1 1,0-1-1,0 0 0,0 0 1,-1 0-1,1 0 1,0-1-1,0 1 1,-1-1-1,5-2 0,2-3 90,0-1-1,0 0 1,-1 0-1,0 0 0,-1-1 1,1 0-1,-2 0 1,1-1-1,-1 0 0,-1 0 1,0-1-1,0 1 0,-1-1 1,-1 0-1,0 0 1,0-1-1,-1 1 0,0 0 1,-1-1-1,0 0 1,-2-11-1,-1 22 127,-3 10-218,-4 16-77,6-6 68,2 0 1,0 1-1,1 22 1,1-41 4,-1-1 0,0 1 0,0 0 1,0-1-1,1 1 0,-1 0 0,0-1 0,1 1 0,-1 0 0,0-1 0,1 1 0,-1-1 0,1 1 0,-1-1 1,1 1-1,-1-1 0,1 1 0,-1-1 0,1 0 0,0 1 0,-1-1 0,1 0 0,0 1 0,-1-1 0,1 0 1,0 0-1,-1 0 0,1 1 0,0-1 0,-1 0 0,1 0 0,0 0 0,-1 0 0,1 0 0,0 0 0,-1-1 1,1 1-1,0 0 0,-1 0 0,1 0 0,0-1 0,0 1 0,32-15 83,21-39 43,4-3-74,-58 57-54,1-1-1,-1 1 1,0-1-1,1 1 1,-1-1-1,1 1 1,-1 0-1,1-1 1,-1 1-1,1 0 1,-1-1-1,1 1 1,-1 0-1,1-1 1,-1 1-1,1 0 1,0 0 0,-1 0-1,1 0 1,-1 0-1,1-1 1,0 1-1,-1 0 1,1 0-1,-1 1 1,1-1-1,0 0 1,-1 0-1,1 0 1,-1 0-1,1 0 1,0 1-1,-1-1 1,1 0 0,-1 0-1,1 1 1,-1-1-1,1 0 1,-1 1-1,1-1 1,-1 1-1,1-1 1,-1 1-1,0-1 1,1 1-1,-1-1 1,0 1-1,1-1 1,-1 1-1,0-1 1,0 1 0,1-1-1,-1 1 1,0 0-1,0-1 1,0 1-1,0 0 1,0 0-1,0 47-74,0-35 115,-1-10-48,1 0 0,1 0-1,-1 1 1,0-1-1,1 0 1,0 0 0,-1 0-1,1 1 1,1-1-1,-1 0 1,3 4 0,-4-6 4,0-1 1,1 0 0,-1 1-1,0-1 1,1 0-1,-1 1 1,0-1 0,1 0-1,-1 0 1,1 1-1,-1-1 1,0 0 0,1 0-1,-1 0 1,1 1 0,-1-1-1,1 0 1,-1 0-1,1 0 1,-1 0 0,1 0-1,-1 0 1,1 0-1,-1 0 1,1 0 0,-1 0-1,1 0 1,0-1 0,17-16-25,45-83-3009,-25 32-5445,-26 44 1048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15631,'0'0'4890,"1"9"-3502,34 159 2379,44 94-3603,-79-262-161,20 47-395,-14-36-110,-12-33 414,0 7 180,0 1 0,-1 1 0,-1-1 0,-1 1 0,-15-19 0,12 17 316,1-1 1,-17-30 0,27 45-398,1 1 0,0-1 0,0 1 1,-1 0-1,1-1 0,0 1 0,0-1 1,0 1-1,0-1 0,0 1 0,0-1 0,0 1 1,0-1-1,0 1 0,0-1 0,0 1 1,0-1-1,0 1 0,0-1 0,0 1 1,0-1-1,0 1 0,1-1 0,-1 1 1,0-1-1,0 1 0,1-1 0,-1 1 1,0 0-1,1-1 0,0 0 0,18-5-107,36 8-2734,-40-1 394,10-1-1776,3 0-2322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6054,'0'0'21279,"-10"7"-20655,5-3-551,-33 24 258,36-26-330,-1 0 0,1 1 1,0-1-1,0 0 1,1 1-1,-1-1 0,0 1 1,1 0-1,0-1 0,-1 1 1,1 0-1,0 0 1,0 0-1,1 0 0,-1 0 1,0 3-1,2-5-17,0-1-1,-1 1 1,1-1-1,0 0 1,-1 1-1,1-1 1,0 0-1,-1 0 1,1 1-1,0-1 0,0 0 1,-1 0-1,1 0 1,0 0-1,0 0 1,0 0-1,-1 0 1,1 0-1,0 0 1,0 0-1,-1-1 1,1 1-1,0 0 1,-1 0-1,1-1 1,1 0-1,22-6 4,-10 1-97,0 1 1,0 1-1,0 0 0,1 0 1,-1 1-1,1 1 0,0 1 1,0 0-1,0 1 0,17 2 1,-30-2 119,-1 0 1,1 1 0,-1-1-1,0 0 1,1 1 0,-1-1-1,0 1 1,1 0 0,-1-1 0,0 1-1,0 0 1,0 0 0,0 0-1,1 0 1,-1 0 0,0 0-1,-1 0 1,1 0 0,0 0-1,0 0 1,0 0 0,-1 1 0,1-1-1,0 0 1,-1 1 0,1-1-1,-1 0 1,0 1 0,1-1-1,-1 0 1,0 1 0,0-1-1,0 1 1,0-1 0,0 1 0,0-1-1,0 0 1,-1 1 0,1-1-1,0 1 1,-1-1 0,1 0-1,-1 1 1,0-1 0,-1 2 0,-1 5 224,-1 1 1,0-1-1,0 0 1,-1-1 0,-9 13-1,4-8 184,0-1 0,-1-1 0,0 1-1,-1-2 1,-15 11 0,24-18-480,0 0 0,-1 0 1,1 0-1,-1-1 0,0 1 1,1-1-1,-1 0 0,0 0 0,0 0 1,1 0-1,-1-1 0,0 1 1,0-1-1,0 0 0,0 0 1,0-1-1,0 1 0,0-1 1,1 0-1,-1 0 0,0 0 0,0 0 1,1-1-1,-1 0 0,-3-2 1,-80-62-11114,51 36 2879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3:3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19346,'0'0'7367,"50"-9"-7014,-23 19-289,-1 2-705,-5 1-2114,-5-1-3074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7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16 6342,'-15'-3'1564,"-52"-4"-913,-1 3 1,0 2-1,0 4 0,0 2 1,-101 21-1,73-8 529,29-7-627,0 2 0,0 4 0,1 3 0,-73 31 0,110-35-495,0 2-1,2 1 1,0 2 0,1 0 0,1 2 0,1 1-1,-26 31 1,-133 191 78,149-192-110,2 3 0,3 0 0,2 2 0,-36 117 0,39-86-9,3 1 0,-14 163 0,30-195 21,3 0 0,2 0-1,13 89 1,-7-114-54,1 0 0,1 0 0,2-1-1,2 0 1,1 0 0,1-2 0,27 44 0,6-7-12,86 94 1,8 9 18,12 17 57,-126-160-39,1-1 1,1-1-1,1-1 1,44 26 0,-13-17 7,1-3 1,1-3-1,106 31 1,211 35 87,-215-57-88,-73-14-22,534 112 66,-454-106 135,292 11 0,-215-46-48,301-47 0,-119 6-59,202 28-102,118-11-12,432-161 6,-824 126 38,643-167-44,-865 188 18,-2-5-1,-2-6 1,-3-5 0,-3-6-1,134-95 1,-216 131 22,-2-3 0,-1-1 1,-2-3-1,-1-1 0,-2-1 0,48-70 1,-77 97-10,0 0 1,-2-1 0,1 0 0,-2 0-1,0-1 1,-1 1 0,0-1 0,-1 0 0,0 0-1,0-26 1,-3 18 17,-2 1-1,0-1 1,-1 0-1,-1 1 1,-1 0-1,-13-35 1,3 21 3,-1 0 0,-2 1 1,-2 1-1,-1 1 1,-1 0-1,-2 2 1,-1 1-1,-30-28 0,5 13-20,-2 3-1,-2 2 1,-2 3-1,-1 2 1,-82-37-1,-8 8 10,-166-48-1,-1561-388 38,1505 434-166,-494-24-1,-378 61-97,294 75-19,4 54-204,577-58 292,186-22-2241,-287-6-1,333-25-990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8:3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2126 16 8040,'-13'0'464,"-83"-2"-483,-240 4 1944,295 4-1874,0 1 0,1 2-1,-45 16 1,-20 4 424,44-14-450,-208 59 1251,234-62-1029,2 2 0,0 2-1,0 1 1,2 2 0,-51 38-1,14 1-192,-109 124 0,-43 85 478,157-188-120,16-19-38,1 1 1,-40 76 0,72-112-336,2 1 0,1 0 0,1 0 1,1 1-1,1 1 0,2-1 0,0 1 0,2 0 1,0 31-1,4-34-44,0 0 0,2 0 0,2 0 0,0-1 0,1 1 0,1-1 0,2 0 0,0 0 0,1-1 0,2 0 0,0-1 0,2 0 0,21 29 0,3-3 6,2-2 0,2-1-1,2-3 1,62 48-1,-14-22 9,134 76 1,-124-90-17,2-5 1,3-5 0,1-5-1,2-4 1,166 31 0,577 46-40,-720-99 44,705 34-37,2-43 36,-530-5-13,618-49 21,-8-78-21,-672 88 13,6 1-31,288-84 1,-465 100 27,0-3 0,-2-4 0,-1-2 0,-1-4 1,-2-3-1,-2-3 0,-2-3 0,62-55 0,-105 80-4,-2-1-1,0-1 1,-1-1-1,-1-1 1,-2-1-1,0 0 1,24-52-1,-34 63 8,-2-1-1,0 1 1,-1-1 0,0 0-1,-1 0 1,-1 0 0,0-1-1,-1 1 1,-1 0 0,0-1-1,-1 1 1,-1 0 0,0-1-1,-1 1 1,-1 0 0,0 1-1,-9-21 1,-1 7 23,-1 1 0,-1 1 0,-2 0-1,0 1 1,-2 1 0,0 1 0,-2 1 0,-27-22 0,-30-19 84,-100-60-1,110 78-89,-48-30-90,-2 5-1,-3 5 1,-3 5-1,-2 6 1,-143-39-1,-277-35 325,-8 35 207,47 9-229,-627-73-136,-6 62 10,1112 93-98,-706-33 416,544 37-723,-349 48 0,474-39-159,-243 34-5029,192-35 346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11531,'0'0'4324,"-38"79"-4132,18-35 417,7 0-97,4-2-31,6-5-97,3-2-448,0-5-545,8-4-1280,0 0-450,1-4-63,-6 0-801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3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1434 1 6919,'-41'1'454,"0"3"0,1 1 0,-1 2 0,-53 16 0,-155 64 214,196-66-339,-17 8-219,0 3 0,2 4 0,-97 68 0,76-39 628,-148 141 0,211-181-501,0 2 0,-41 59 0,59-75-229,1 1 0,0 1 0,1-1 1,1 1-1,0 0 0,1 1 0,0-1 0,1 1 1,0-1-1,-1 28 0,4-26-11,0 1 0,1-1 0,1 0 1,1 0-1,0 1 0,0-2 0,2 1 0,0 0 1,0-1-1,2 0 0,0 0 0,0-1 0,1 0 1,1 0-1,0-1 0,1 0 0,0 0 0,18 15 0,2-1 35,2-1 0,0-2 0,1-1 0,2-2 0,55 25 0,194 61 207,-222-86-200,205 67 61,4-12 0,2-12 1,490 48-1,-218-75-92,169 13 5,-578-36-13,1228 79 0,-373-70 96,1032-5 198,-1724-22-303,158-6-87,-3-37 62,-438 45 25,343-67 85,-276 49-175,-2-3 0,102-45 0,-159 58 140,0-1-1,-1-2 0,0 0 1,-1-1-1,-1-2 0,-1 0 1,0-1-1,-1-1 0,-1-1 0,-1 0 1,15-24-1,-23 31-8,-1-1 0,-1 0 0,0 0 1,-1-1-1,0 1 0,-2-1 0,1 0 0,-2-1 0,0 1 0,-1-1 1,0 0-1,-1 1 0,-1-1 0,-1 0 0,0 1 0,-1-1 0,0 0 0,-2 1 1,-9-30-1,-18-35 100,-52-98 0,67 149-112,-2 1 0,0 1 1,-2 0-1,-1 2 0,-1 0 0,-38-32 0,-26-12 76,-3 5 0,-3 3 0,-2 4 0,-3 5 0,-103-40 0,53 36-37,-3 7 0,-290-57 0,-332 18-288,8 62-412,514 20 619,-809-10 92,-1 35-219,496 5 124,-474 25 95,5 40 2,154 55-252,548-83-3900,194-38-1504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39:4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1134 370 4644,'0'0'2622,"-7"-8"-2238,1 0-313,-1 1 0,0 0 0,0 1 0,-1 0 0,0 0 0,0 0 0,0 1 0,-1 0 0,-12-5 0,2 4 77,-1 1 0,1 1 0,-1 0-1,1 2 1,-1 0 0,0 1 0,0 1 0,0 1 0,0 1 0,0 0 0,1 2 0,-1 0-1,1 1 1,-21 9 0,-5 4-78,0 2 0,1 2 0,1 2 0,-64 46 0,72-42-23,1 1 1,1 1-1,2 2 1,-35 45-1,16-10-24,-55 97 0,92-141-30,1 1 0,0 0 0,2 1 0,1 0-1,1 0 1,-7 37 0,12-41 5,1 0 0,1 0 0,1-1-1,1 1 1,1 0 0,0 0 0,2 0-1,10 33 1,2-1 45,3 0 0,48 96-1,-52-124-14,1 0-1,1 0 0,1-2 1,1 0-1,1-2 0,1 0 1,31 24-1,2-6 0,2-2 0,1-3-1,85 37 1,194 60 64,-174-80-22,3-7 1,1-8 0,238 22 0,514-9 201,889-96-234,-444-116 55,-1132 132-67,252-54-22,-356 53 583,211-83 0,255-139 449,-563 241-1024,-1-1 0,-1-1 0,0-1 0,-1-2 0,-1 0 0,0-2 0,27-29 0,-42 38-25,0-1-1,-1-1 1,-1 0 0,-1 0 0,1-1-1,-2 0 1,0 0 0,-1-1 0,0 0-1,-1 0 1,-1 0 0,0 0 0,-1-1-1,-1 0 1,-1 0 0,0-24 0,-1 30-17,-1 0 0,-1 1 0,1-1 0,-2 0 0,1 1 0,-1 0 1,-1-1-1,0 1 0,0 1 0,0-1 0,-9-11 0,3 7 9,-1 0 0,0 0 0,-1 1 0,-1 0 0,-26-19-1,-7 2 193,-1 2 0,-2 3 0,-52-20 0,99 43-154,-992-349 1411,747 286-1501,-2 11 1,-292-23-1,84 38-28,-489-53 92,838 77 16,-753-90 4,-3 66 1,721 45 11,1 6 0,-226 50 0,187-18-1264,-264 105 0,342-111-1369,12-6-1937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0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1927 133 4644,'-160'-16'3710,"4"-1"-3184,-245 3 0,347 19-234,1 2 1,0 3-1,0 2 0,-70 26 0,-195 95 548,271-110-784,0 2 1,1 2-1,2 2 0,1 2 1,1 2-1,2 1 0,1 3 0,2 1 1,2 1-1,-40 58 0,67-85-57,0 1 0,1 0-1,1 1 1,0 0-1,0 0 1,2 0 0,0 0-1,0 1 1,1 0-1,1-1 1,1 1 0,0 0-1,1 0 1,0 0 0,1 0-1,1 0 1,0 0-1,1 0 1,1-1 0,0 1-1,1-1 1,1 0 0,0 0-1,1-1 1,0 0-1,11 15 1,23 30-8,2-2 0,3-2 0,2-3 0,3-1 0,1-2 1,3-3-1,1-2 0,2-3 0,2-2 0,2-3 0,1-3 0,1-2 0,1-4 0,124 34 0,-1-17 25,217 23 0,198-10 24,-258-28-31,1411 35-52,-1032-109 49,-4-42 116,-481 54-100,286-79-1,-421 83-24,-2-4-1,-1-5 0,-2-4 1,-2-5-1,105-69 0,-195 113 7,19-13-44,0-1 0,-1-1 0,-1-1 0,24-26 0,-43 40 52,0 0 0,0-1 0,-1 1 1,0-1-1,0 0 0,-1 0 0,1 0 0,-2-1 1,4-10-1,-5 13 27,-1 0-1,1 0 1,-1 0 0,0 0-1,0 0 1,0 0 0,-1 0-1,0 0 1,0 0 0,0 0-1,-1 0 1,0 0 0,1 1-1,-2-1 1,-4-8 0,-15-20 217,-2 2 0,-1 1 0,-1 1 0,-2 1 0,0 1 0,-2 1 0,-36-23 1,-1 5-255,-1 3 0,-110-48 0,8 19-82,-242-64 0,-190-11-200,234 75 317,-410-25 0,-381 46 757,144-18-1102,850 42 186,-290-30-553,394 52 211,-1 2 0,1 4 1,0 1-1,0 4 0,-80 20 0,1 18-1585,4 10-1302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1 1089,'-186'58'6831,"97"-24"-5660,0 3 1,-139 81 0,174-86-866,1 2 0,2 3 0,2 2 0,-78 79 0,109-98-350,2 0 0,0 1-1,2 1 1,0 0 0,-20 48 0,27-53 48,1 1 1,1 0-1,1 0 0,0 0 0,2 1 1,0-1-1,1 1 0,0 0 0,4 24 1,-1-33-12,0 0 1,0-1 0,1 1-1,1-1 1,-1 1-1,2-1 1,-1 0 0,1-1-1,11 16 1,7 5-6,35 34 0,-24-27 30,16 19 4,167 173-66,-174-188 53,2-1-1,2-3 0,68 41 0,-24-29 116,2-3 0,2-4 0,140 39 0,309 52 341,-305-88-434,398 20-1,248-49 32,-806-15-62,1119-84-27,-485-2-317,-11-56-17,-596 111 347,-1-5-1,140-69 0,-189 77-99,-1-3 1,-1-2-1,-3-2 1,0-3-1,78-77 0,-118 103 65,1 0 0,-2-1-1,0-1 1,0 1 0,-1-2-1,-1 1 1,0-1 0,-1-1-1,5-16 1,-10 23 60,0 0 1,0 0-1,-1 0 0,0 0 1,0 0-1,-1 0 0,-1 0 1,1 0-1,-2 0 1,1-1-1,-1 2 0,0-1 1,-1 0-1,0 0 0,-1 1 1,1-1-1,-2 1 0,-5-8 1,-11-15 35,-2 2 0,-1 1 0,-1 0 0,-2 2 0,0 1-1,-2 1 1,-1 2 0,-45-27 0,0 7 142,-2 3-1,-126-44 0,65 38 105,-2 6 0,-223-32 0,-298 1 118,484 54-462,-234-22-449,-908-70-3815,1059 93 1021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7:41:1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1651 60 4516,'0'0'315,"-9"-3"-272,-11-5 484,-1 1 0,0 2 0,-37-6 1,8-2 428,41 10-713,1 1-1,-1-1 1,0 1 0,0 1 0,-12-1 0,1 4-51,1 0 0,-1 2 0,0 0 0,1 1 0,0 1 0,-28 13 0,19-8 14,-58 14 0,39-13 148,1 1 0,0 2-1,-56 28 1,-125 74 241,215-110-630,-48 27 69,2 3 1,2 3-1,2 2 0,1 2 1,2 3-1,-69 82 0,111-118-62,-27 30 283,-42 66-1,69-92-195,0 1-1,1 0 1,0 0 0,2 1 0,0 0-1,0 0 1,2 0 0,-3 26-1,-3 274-119,10-238 37,1-52 18,2 0 0,0-1 0,2 0 0,1 1 1,1-2-1,1 1 0,1-1 0,15 28 0,18 26 1,56 80 0,-44-75 4,10 17-2,3-2 0,83 89 0,-116-149 6,3-3-1,1-1 1,2-1-1,1-2 0,1-2 1,2-2-1,57 27 0,26-3 108,188 52-1,-102-37-93,-63-17-15,2-7 0,2-6 1,1-7-1,235 15 0,758-68 14,-623-1-4,336-21 5,-7-58-85,-517 49 150,373-70-210,-530 83 35,331-122 1,25-89 145,-411 181-32,-3-6 0,123-102 0,-203 146 10,-2-3 0,-1-2 0,68-84 0,-94 104-17,-1 0 0,0-2 0,-1 1 0,-2-1 0,0-1 0,-1 0 0,0 0 0,-2 0 0,-1-1 0,-1 0 0,0 0 0,0-32-1,-4 35-8,-2-1 0,0 0 0,-1 0 0,0 1 0,-2-1 0,-1 1 0,0 0 0,-17-33 0,9 25-2,-1 2 1,-2 0 0,0 1-1,-2 0 1,-28-26-1,-8 0-1,-1 3 0,-3 2-1,-129-72 1,54 46-49,-2 6-1,-4 5 1,-2 7 0,-2 7 0,-2 5-1,-289-40 1,213 58-95,-1 10 1,-1 10-1,1 9 0,-233 37 0,-133 41-3647,406-64 560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10410,'0'0'993,"-12"51"-96,7-30-513,2 2 32,3-1 33,0 3-321,0-2-64,-2 2 96,-1-2 385,-1-5-33,3-4-320,1-6-224,0-5-800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7399,'0'0'8702,"-5"11"-7539,0-1-1001,0 0 0,2 0 0,-1 1 0,1-1 0,1 1 0,-1 0 0,2 0 0,0 0 0,0 0 0,1 0 0,2 18 0,52 392 174,-54-421-328,0 0-1,0 1 1,0-1 0,0 0 0,0 1 0,-1-1 0,1 0-1,0 0 1,0 1 0,0-1 0,0 0 0,0 1-1,0-1 1,0 0 0,0 1 0,0-1 0,0 0-1,1 1 1,-1-1 0,0 0 0,0 1 0,0-1 0,0 0-1,0 1 1,1-1 0,-1 0 0,0 0 0,0 1-1,0-1 1,1 0 0,-1 0 0,0 1 0,0-1-1,1 0 1,-1 0 0,0 0 0,1 0 0,-1 1 0,0-1-1,0 0 1,1 0 0,0 0 0,6-16 186,3-33 45,6-75 505,-2-207 1,-14 330-747,1 0-1,-1 0 1,1 0-1,0 1 1,-1-1-1,1 0 1,0 0 0,0 0-1,0 1 1,0-1-1,0 0 1,0 1-1,-1-1 1,1 1 0,0-1-1,1 1 1,-1 0-1,0-1 1,0 1 0,0 0-1,0 0 1,0 0-1,0-1 1,0 1-1,0 0 1,0 1 0,1-1-1,-1 0 1,0 0-1,0 0 1,0 1-1,0-1 1,2 1 0,40 9 4,-34-8 26,30 14-317,-38-16 292,-1 1 0,1-1 0,0 1 0,0 0 0,-1-1 0,1 1 0,0 0 0,-1 0 0,1-1 0,-1 1 0,1 0 0,-1 0 0,1 0 0,-1 0 0,0 0 0,1 0 0,-1-1 0,0 1 0,0 0 0,0 0 0,0 0 0,0 0 0,0 0 0,0 0 0,0 0 0,0 0 0,0 0 0,0 0 0,0 0 0,-1 0 0,1 0 0,0 0 0,-1 0 0,1-1 0,-1 1 0,1 0 0,-1 0 0,0 1 0,-6 6 105,0 0 1,0-1 0,0 1-1,-1-1 1,0-1 0,0 0-1,-17 10 1,-68 30 767,58-37-763,35-9-142,0 0 0,0 0-1,-1 0 1,1 0 0,0 0-1,0 0 1,-1 0 0,1 0 0,0 0-1,0 0 1,0 0 0,-1 0 0,1 0-1,0 0 1,0 0 0,-1 0-1,1-1 1,0 1 0,0 0 0,0 0-1,-1 0 1,1 0 0,0-1-1,0 1 1,0 0 0,0 0 0,0 0-1,-1-1 1,1 1 0,0 0 0,0 0-1,0 0 1,0-1 0,0 1-1,0 0 1,0 0 0,0-1 0,0 1-1,0 0 1,0 0 0,0-1-1,0 1 1,0 0 0,0 0 0,0-1-1,0 1 1,0 0 0,0 0 0,0-1-1,0 1 1,0 0 0,1-1-1,4-6-1155,0-1-1,0 1 1,1-1-1,11-10 0,19-20-4200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15759,'-8'10'827,"-23"24"403,-35 54-1,58-78-1098,1 2 0,0-1 1,1 1-1,0 0 0,1 1 0,0-1 1,1 1-1,1 0 0,0 0 0,-3 24 1,6-37-137,0 1 0,0-1-1,0 0 1,0 1 0,0-1 0,0 1 0,0-1 0,0 0 0,0 1 0,0-1 0,0 1-1,0-1 1,1 0 0,-1 1 0,0-1 0,0 1 0,0-1 0,0 0 0,1 1 0,-1-1 0,0 0-1,0 1 1,1-1 0,-1 0 0,0 0 0,1 1 0,-1-1 0,0 0 0,1 0 0,-1 1-1,0-1 1,1 0 0,-1 0 0,1 0 0,-1 0 0,0 0 0,1 0 0,-1 0 0,1 1 0,0-1-1,20-9-40,17-21 168,60-80-36,-112 155 554,-2 11-734,13-42 278,-1 0 0,-1 0-1,-10 23 1,3-79 2256,8 23-2419,-1 0 1,-1 1 0,0 0 0,-10-19-1,14 33-47,0-1-1,0 1 0,0 0 0,-1 1 0,1-1 1,-1 0-1,0 1 0,0-1 0,0 1 1,0 0-1,-1 0 0,1 0 0,-1 1 0,0-1 1,0 1-1,0 0 0,0 0 0,0 0 1,0 0-1,-1 1 0,1 0 0,0 0 0,-6-1 1,10 3 0,1 0 0,-1 0 0,0 0 0,1 0 1,-1-1-1,0 1 0,1 0 0,-1 0 0,1 0 1,-1-1-1,1 1 0,0 0 0,-1-1 0,1 1 1,0 0-1,-1-1 0,1 1 0,0-1 0,0 1 1,0-1-1,-1 1 0,1-1 0,2 1 0,8 2-49,1-1 1,0 0-1,0-1 0,0 0 0,0-1 0,0 0 0,0-1 0,-1 0 0,1-1 0,22-7 0,41-18-1999,-9-7-4962,-40 16-977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78 8968,'0'0'929,"-13"-9"-64,0 0-404,-1 0 0,0 1 0,0 0 0,-1 1 0,0 1-1,0 1 1,-1 0 0,-18-4 0,8 8-187,0 0-1,1 2 1,-1 1-1,1 1 1,-1 1-1,1 1 1,0 1-1,1 1 1,-1 1-1,2 2 1,-1 0-1,1 2 1,1 0-1,0 1 1,-32 26-1,35-24-281,-1 1 0,2 1 0,0 0 0,1 1 0,1 1 0,1 1 0,1 0 0,0 1 0,2 1-1,0 0 1,2 0 0,0 1 0,1 0 0,2 1 0,0 0 0,-4 29 0,9-24 6,1 1 1,1-1-1,2 1 1,1-1 0,1 0-1,1 0 1,2 0-1,1-1 1,19 45-1,-20-55-70,1-1-1,1-1 0,0 0 1,1 0-1,1-1 1,0 0-1,1-1 0,1 0 1,0-1-1,1 0 0,0-1 1,1-1-1,1-1 0,-1 0 1,2 0-1,21 8 1,-27-14 77,1 0 0,-1-1-1,1 0 1,0-1 0,0-1 0,0 1 0,0-2 0,0 0 0,0 0 0,0-1 0,23-5 0,-18 1 95,-1-1 0,0 0 0,0-1 0,-1 0-1,1-1 1,-2-1 0,22-17 0,2-7 370,-2-2 0,-1-1 0,-1-2 0,48-71 0,-48 61-201,-1 0 0,-3-2 0,-1-2 0,41-106 0,-67 148-217,0 0 0,0 0 1,-1 0-1,0 0 0,0 0 0,-1-1 0,-1 1 0,0 0 0,0-1 0,-1 1 0,0 0 0,-1 0 1,0 0-1,-1 0 0,0 0 0,-1 0 0,0 0 0,0 1 0,-1 0 0,0 0 0,0 0 0,-1 1 1,0-1-1,-14-12 0,1 4-164,0 1-1,-1 1 1,-1 1 0,0 1 0,-1 1 0,0 1-1,-1 0 1,-46-13 0,45 18-838,0 0-1,0 2 1,-42-3-1,49 7-427,0 0 0,-1 1 0,1 1 1,0 1-1,-27 7 0,-17 15-6512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4837,'0'0'10959,"2"10"-10131,2 9-532,0 1 0,2-1 0,1 0 0,0 0 0,11 19 0,60 94 230,6 14-613,-66-95-1837,-17-50 1689,0 1-1,-1-1 1,1 0-1,-1 1 1,0 0-1,0-1 1,1 1-1,-1-1 1,0 1-1,0-1 1,0 1-1,-1-1 1,1 1-1,0-1 1,-1 1-1,1-1 1,0 1-1,-1-1 1,0 1-1,1-1 1,-1 1-1,0-1 1,0 0-1,0 0 1,0 1-1,0-1 0,0 0 1,0 0-1,0 0 1,-3 1-1,-17 5-3260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51:1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13581,'0'0'7367,"0"-70"-7015,29 37-224,10-6 0,3-3-64,2 1-32,-2 6 1,-6 5-226,-3 9-1793,-7 6-896,-8 1-1378,-4 2-705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15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0.xml"/><Relationship Id="rId21" Type="http://schemas.openxmlformats.org/officeDocument/2006/relationships/image" Target="../media/image489.png"/><Relationship Id="rId42" Type="http://schemas.openxmlformats.org/officeDocument/2006/relationships/customXml" Target="../ink/ink508.xml"/><Relationship Id="rId47" Type="http://schemas.openxmlformats.org/officeDocument/2006/relationships/image" Target="../media/image502.png"/><Relationship Id="rId63" Type="http://schemas.openxmlformats.org/officeDocument/2006/relationships/image" Target="../media/image510.png"/><Relationship Id="rId68" Type="http://schemas.openxmlformats.org/officeDocument/2006/relationships/customXml" Target="../ink/ink521.xml"/><Relationship Id="rId84" Type="http://schemas.openxmlformats.org/officeDocument/2006/relationships/customXml" Target="../ink/ink529.xml"/><Relationship Id="rId89" Type="http://schemas.openxmlformats.org/officeDocument/2006/relationships/image" Target="../media/image523.png"/><Relationship Id="rId16" Type="http://schemas.openxmlformats.org/officeDocument/2006/relationships/customXml" Target="../ink/ink495.xml"/><Relationship Id="rId11" Type="http://schemas.openxmlformats.org/officeDocument/2006/relationships/image" Target="../media/image484.png"/><Relationship Id="rId32" Type="http://schemas.openxmlformats.org/officeDocument/2006/relationships/customXml" Target="../ink/ink503.xml"/><Relationship Id="rId37" Type="http://schemas.openxmlformats.org/officeDocument/2006/relationships/image" Target="../media/image497.png"/><Relationship Id="rId53" Type="http://schemas.openxmlformats.org/officeDocument/2006/relationships/image" Target="../media/image505.png"/><Relationship Id="rId58" Type="http://schemas.openxmlformats.org/officeDocument/2006/relationships/customXml" Target="../ink/ink516.xml"/><Relationship Id="rId74" Type="http://schemas.openxmlformats.org/officeDocument/2006/relationships/customXml" Target="../ink/ink524.xml"/><Relationship Id="rId79" Type="http://schemas.openxmlformats.org/officeDocument/2006/relationships/image" Target="../media/image518.png"/><Relationship Id="rId5" Type="http://schemas.openxmlformats.org/officeDocument/2006/relationships/image" Target="../media/image481.png"/><Relationship Id="rId90" Type="http://schemas.openxmlformats.org/officeDocument/2006/relationships/customXml" Target="../ink/ink532.xml"/><Relationship Id="rId14" Type="http://schemas.openxmlformats.org/officeDocument/2006/relationships/customXml" Target="../ink/ink494.xml"/><Relationship Id="rId22" Type="http://schemas.openxmlformats.org/officeDocument/2006/relationships/customXml" Target="../ink/ink498.xml"/><Relationship Id="rId27" Type="http://schemas.openxmlformats.org/officeDocument/2006/relationships/image" Target="../media/image492.png"/><Relationship Id="rId30" Type="http://schemas.openxmlformats.org/officeDocument/2006/relationships/customXml" Target="../ink/ink502.xml"/><Relationship Id="rId35" Type="http://schemas.openxmlformats.org/officeDocument/2006/relationships/image" Target="../media/image496.png"/><Relationship Id="rId43" Type="http://schemas.openxmlformats.org/officeDocument/2006/relationships/image" Target="../media/image500.png"/><Relationship Id="rId48" Type="http://schemas.openxmlformats.org/officeDocument/2006/relationships/customXml" Target="../ink/ink511.xml"/><Relationship Id="rId56" Type="http://schemas.openxmlformats.org/officeDocument/2006/relationships/customXml" Target="../ink/ink515.xml"/><Relationship Id="rId64" Type="http://schemas.openxmlformats.org/officeDocument/2006/relationships/customXml" Target="../ink/ink519.xml"/><Relationship Id="rId69" Type="http://schemas.openxmlformats.org/officeDocument/2006/relationships/image" Target="../media/image513.png"/><Relationship Id="rId77" Type="http://schemas.openxmlformats.org/officeDocument/2006/relationships/image" Target="../media/image517.png"/><Relationship Id="rId8" Type="http://schemas.openxmlformats.org/officeDocument/2006/relationships/customXml" Target="../ink/ink491.xml"/><Relationship Id="rId51" Type="http://schemas.openxmlformats.org/officeDocument/2006/relationships/image" Target="../media/image504.png"/><Relationship Id="rId72" Type="http://schemas.openxmlformats.org/officeDocument/2006/relationships/customXml" Target="../ink/ink523.xml"/><Relationship Id="rId80" Type="http://schemas.openxmlformats.org/officeDocument/2006/relationships/customXml" Target="../ink/ink527.xml"/><Relationship Id="rId85" Type="http://schemas.openxmlformats.org/officeDocument/2006/relationships/image" Target="../media/image521.png"/><Relationship Id="rId3" Type="http://schemas.openxmlformats.org/officeDocument/2006/relationships/image" Target="../media/image480.png"/><Relationship Id="rId12" Type="http://schemas.openxmlformats.org/officeDocument/2006/relationships/customXml" Target="../ink/ink493.xml"/><Relationship Id="rId17" Type="http://schemas.openxmlformats.org/officeDocument/2006/relationships/image" Target="../media/image487.png"/><Relationship Id="rId25" Type="http://schemas.openxmlformats.org/officeDocument/2006/relationships/image" Target="../media/image491.png"/><Relationship Id="rId33" Type="http://schemas.openxmlformats.org/officeDocument/2006/relationships/image" Target="../media/image495.png"/><Relationship Id="rId38" Type="http://schemas.openxmlformats.org/officeDocument/2006/relationships/customXml" Target="../ink/ink506.xml"/><Relationship Id="rId46" Type="http://schemas.openxmlformats.org/officeDocument/2006/relationships/customXml" Target="../ink/ink510.xml"/><Relationship Id="rId59" Type="http://schemas.openxmlformats.org/officeDocument/2006/relationships/image" Target="../media/image508.png"/><Relationship Id="rId67" Type="http://schemas.openxmlformats.org/officeDocument/2006/relationships/image" Target="../media/image512.png"/><Relationship Id="rId20" Type="http://schemas.openxmlformats.org/officeDocument/2006/relationships/customXml" Target="../ink/ink497.xml"/><Relationship Id="rId41" Type="http://schemas.openxmlformats.org/officeDocument/2006/relationships/image" Target="../media/image499.png"/><Relationship Id="rId54" Type="http://schemas.openxmlformats.org/officeDocument/2006/relationships/customXml" Target="../ink/ink514.xml"/><Relationship Id="rId62" Type="http://schemas.openxmlformats.org/officeDocument/2006/relationships/customXml" Target="../ink/ink518.xml"/><Relationship Id="rId70" Type="http://schemas.openxmlformats.org/officeDocument/2006/relationships/customXml" Target="../ink/ink522.xml"/><Relationship Id="rId75" Type="http://schemas.openxmlformats.org/officeDocument/2006/relationships/image" Target="../media/image516.png"/><Relationship Id="rId83" Type="http://schemas.openxmlformats.org/officeDocument/2006/relationships/image" Target="../media/image520.png"/><Relationship Id="rId88" Type="http://schemas.openxmlformats.org/officeDocument/2006/relationships/customXml" Target="../ink/ink531.xml"/><Relationship Id="rId91" Type="http://schemas.openxmlformats.org/officeDocument/2006/relationships/image" Target="../media/image5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0.xml"/><Relationship Id="rId15" Type="http://schemas.openxmlformats.org/officeDocument/2006/relationships/image" Target="../media/image486.png"/><Relationship Id="rId23" Type="http://schemas.openxmlformats.org/officeDocument/2006/relationships/image" Target="../media/image490.png"/><Relationship Id="rId28" Type="http://schemas.openxmlformats.org/officeDocument/2006/relationships/customXml" Target="../ink/ink501.xml"/><Relationship Id="rId36" Type="http://schemas.openxmlformats.org/officeDocument/2006/relationships/customXml" Target="../ink/ink505.xml"/><Relationship Id="rId49" Type="http://schemas.openxmlformats.org/officeDocument/2006/relationships/image" Target="../media/image503.png"/><Relationship Id="rId57" Type="http://schemas.openxmlformats.org/officeDocument/2006/relationships/image" Target="../media/image507.png"/><Relationship Id="rId10" Type="http://schemas.openxmlformats.org/officeDocument/2006/relationships/customXml" Target="../ink/ink492.xml"/><Relationship Id="rId31" Type="http://schemas.openxmlformats.org/officeDocument/2006/relationships/image" Target="../media/image494.png"/><Relationship Id="rId44" Type="http://schemas.openxmlformats.org/officeDocument/2006/relationships/customXml" Target="../ink/ink509.xml"/><Relationship Id="rId52" Type="http://schemas.openxmlformats.org/officeDocument/2006/relationships/customXml" Target="../ink/ink513.xml"/><Relationship Id="rId60" Type="http://schemas.openxmlformats.org/officeDocument/2006/relationships/customXml" Target="../ink/ink517.xml"/><Relationship Id="rId65" Type="http://schemas.openxmlformats.org/officeDocument/2006/relationships/image" Target="../media/image511.png"/><Relationship Id="rId73" Type="http://schemas.openxmlformats.org/officeDocument/2006/relationships/image" Target="../media/image515.png"/><Relationship Id="rId78" Type="http://schemas.openxmlformats.org/officeDocument/2006/relationships/customXml" Target="../ink/ink526.xml"/><Relationship Id="rId81" Type="http://schemas.openxmlformats.org/officeDocument/2006/relationships/image" Target="../media/image519.png"/><Relationship Id="rId86" Type="http://schemas.openxmlformats.org/officeDocument/2006/relationships/customXml" Target="../ink/ink530.xml"/><Relationship Id="rId4" Type="http://schemas.openxmlformats.org/officeDocument/2006/relationships/customXml" Target="../ink/ink489.xml"/><Relationship Id="rId9" Type="http://schemas.openxmlformats.org/officeDocument/2006/relationships/image" Target="../media/image483.png"/><Relationship Id="rId13" Type="http://schemas.openxmlformats.org/officeDocument/2006/relationships/image" Target="../media/image485.png"/><Relationship Id="rId18" Type="http://schemas.openxmlformats.org/officeDocument/2006/relationships/customXml" Target="../ink/ink496.xml"/><Relationship Id="rId39" Type="http://schemas.openxmlformats.org/officeDocument/2006/relationships/image" Target="../media/image498.png"/><Relationship Id="rId34" Type="http://schemas.openxmlformats.org/officeDocument/2006/relationships/customXml" Target="../ink/ink504.xml"/><Relationship Id="rId50" Type="http://schemas.openxmlformats.org/officeDocument/2006/relationships/customXml" Target="../ink/ink512.xml"/><Relationship Id="rId55" Type="http://schemas.openxmlformats.org/officeDocument/2006/relationships/image" Target="../media/image506.png"/><Relationship Id="rId76" Type="http://schemas.openxmlformats.org/officeDocument/2006/relationships/customXml" Target="../ink/ink525.xml"/><Relationship Id="rId7" Type="http://schemas.openxmlformats.org/officeDocument/2006/relationships/image" Target="../media/image482.png"/><Relationship Id="rId71" Type="http://schemas.openxmlformats.org/officeDocument/2006/relationships/image" Target="../media/image514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493.png"/><Relationship Id="rId24" Type="http://schemas.openxmlformats.org/officeDocument/2006/relationships/customXml" Target="../ink/ink499.xml"/><Relationship Id="rId40" Type="http://schemas.openxmlformats.org/officeDocument/2006/relationships/customXml" Target="../ink/ink507.xml"/><Relationship Id="rId45" Type="http://schemas.openxmlformats.org/officeDocument/2006/relationships/image" Target="../media/image501.png"/><Relationship Id="rId66" Type="http://schemas.openxmlformats.org/officeDocument/2006/relationships/customXml" Target="../ink/ink520.xml"/><Relationship Id="rId87" Type="http://schemas.openxmlformats.org/officeDocument/2006/relationships/image" Target="../media/image522.png"/><Relationship Id="rId61" Type="http://schemas.openxmlformats.org/officeDocument/2006/relationships/image" Target="../media/image509.png"/><Relationship Id="rId82" Type="http://schemas.openxmlformats.org/officeDocument/2006/relationships/customXml" Target="../ink/ink528.xml"/><Relationship Id="rId19" Type="http://schemas.openxmlformats.org/officeDocument/2006/relationships/image" Target="../media/image48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9.xml"/><Relationship Id="rId21" Type="http://schemas.openxmlformats.org/officeDocument/2006/relationships/customXml" Target="../ink/ink541.xml"/><Relationship Id="rId63" Type="http://schemas.openxmlformats.org/officeDocument/2006/relationships/customXml" Target="../ink/ink562.xml"/><Relationship Id="rId159" Type="http://schemas.openxmlformats.org/officeDocument/2006/relationships/customXml" Target="../ink/ink610.xml"/><Relationship Id="rId170" Type="http://schemas.openxmlformats.org/officeDocument/2006/relationships/image" Target="../media/image608.png"/><Relationship Id="rId226" Type="http://schemas.openxmlformats.org/officeDocument/2006/relationships/image" Target="../media/image636.png"/><Relationship Id="rId268" Type="http://schemas.openxmlformats.org/officeDocument/2006/relationships/image" Target="../media/image657.png"/><Relationship Id="rId32" Type="http://schemas.openxmlformats.org/officeDocument/2006/relationships/image" Target="../media/image62.png"/><Relationship Id="rId74" Type="http://schemas.openxmlformats.org/officeDocument/2006/relationships/image" Target="../media/image560.png"/><Relationship Id="rId128" Type="http://schemas.openxmlformats.org/officeDocument/2006/relationships/image" Target="../media/image587.png"/><Relationship Id="rId5" Type="http://schemas.openxmlformats.org/officeDocument/2006/relationships/customXml" Target="../ink/ink533.xml"/><Relationship Id="rId95" Type="http://schemas.openxmlformats.org/officeDocument/2006/relationships/customXml" Target="../ink/ink578.xml"/><Relationship Id="rId160" Type="http://schemas.openxmlformats.org/officeDocument/2006/relationships/image" Target="../media/image603.png"/><Relationship Id="rId181" Type="http://schemas.openxmlformats.org/officeDocument/2006/relationships/customXml" Target="../ink/ink621.xml"/><Relationship Id="rId216" Type="http://schemas.openxmlformats.org/officeDocument/2006/relationships/image" Target="../media/image631.png"/><Relationship Id="rId237" Type="http://schemas.openxmlformats.org/officeDocument/2006/relationships/customXml" Target="../ink/ink649.xml"/><Relationship Id="rId258" Type="http://schemas.openxmlformats.org/officeDocument/2006/relationships/image" Target="../media/image652.png"/><Relationship Id="rId22" Type="http://schemas.openxmlformats.org/officeDocument/2006/relationships/image" Target="../media/image535.png"/><Relationship Id="rId43" Type="http://schemas.openxmlformats.org/officeDocument/2006/relationships/customXml" Target="../ink/ink552.xml"/><Relationship Id="rId64" Type="http://schemas.openxmlformats.org/officeDocument/2006/relationships/image" Target="../media/image555.png"/><Relationship Id="rId118" Type="http://schemas.openxmlformats.org/officeDocument/2006/relationships/image" Target="../media/image582.png"/><Relationship Id="rId139" Type="http://schemas.openxmlformats.org/officeDocument/2006/relationships/customXml" Target="../ink/ink600.xml"/><Relationship Id="rId85" Type="http://schemas.openxmlformats.org/officeDocument/2006/relationships/customXml" Target="../ink/ink573.xml"/><Relationship Id="rId150" Type="http://schemas.openxmlformats.org/officeDocument/2006/relationships/image" Target="../media/image598.png"/><Relationship Id="rId171" Type="http://schemas.openxmlformats.org/officeDocument/2006/relationships/customXml" Target="../ink/ink616.xml"/><Relationship Id="rId192" Type="http://schemas.openxmlformats.org/officeDocument/2006/relationships/image" Target="../media/image619.png"/><Relationship Id="rId206" Type="http://schemas.openxmlformats.org/officeDocument/2006/relationships/image" Target="../media/image626.png"/><Relationship Id="rId227" Type="http://schemas.openxmlformats.org/officeDocument/2006/relationships/customXml" Target="../ink/ink644.xml"/><Relationship Id="rId248" Type="http://schemas.openxmlformats.org/officeDocument/2006/relationships/image" Target="../media/image647.png"/><Relationship Id="rId269" Type="http://schemas.openxmlformats.org/officeDocument/2006/relationships/customXml" Target="../ink/ink665.xml"/><Relationship Id="rId12" Type="http://schemas.openxmlformats.org/officeDocument/2006/relationships/image" Target="../media/image530.png"/><Relationship Id="rId33" Type="http://schemas.openxmlformats.org/officeDocument/2006/relationships/customXml" Target="../ink/ink547.xml"/><Relationship Id="rId108" Type="http://schemas.openxmlformats.org/officeDocument/2006/relationships/image" Target="../media/image577.png"/><Relationship Id="rId129" Type="http://schemas.openxmlformats.org/officeDocument/2006/relationships/customXml" Target="../ink/ink595.xml"/><Relationship Id="rId54" Type="http://schemas.openxmlformats.org/officeDocument/2006/relationships/image" Target="../media/image550.png"/><Relationship Id="rId75" Type="http://schemas.openxmlformats.org/officeDocument/2006/relationships/customXml" Target="../ink/ink568.xml"/><Relationship Id="rId96" Type="http://schemas.openxmlformats.org/officeDocument/2006/relationships/image" Target="../media/image571.png"/><Relationship Id="rId140" Type="http://schemas.openxmlformats.org/officeDocument/2006/relationships/image" Target="../media/image593.png"/><Relationship Id="rId161" Type="http://schemas.openxmlformats.org/officeDocument/2006/relationships/customXml" Target="../ink/ink611.xml"/><Relationship Id="rId182" Type="http://schemas.openxmlformats.org/officeDocument/2006/relationships/image" Target="../media/image614.png"/><Relationship Id="rId217" Type="http://schemas.openxmlformats.org/officeDocument/2006/relationships/customXml" Target="../ink/ink639.xml"/><Relationship Id="rId6" Type="http://schemas.openxmlformats.org/officeDocument/2006/relationships/image" Target="../media/image527.png"/><Relationship Id="rId238" Type="http://schemas.openxmlformats.org/officeDocument/2006/relationships/image" Target="../media/image642.png"/><Relationship Id="rId259" Type="http://schemas.openxmlformats.org/officeDocument/2006/relationships/customXml" Target="../ink/ink660.xml"/><Relationship Id="rId23" Type="http://schemas.openxmlformats.org/officeDocument/2006/relationships/customXml" Target="../ink/ink542.xml"/><Relationship Id="rId119" Type="http://schemas.openxmlformats.org/officeDocument/2006/relationships/customXml" Target="../ink/ink590.xml"/><Relationship Id="rId270" Type="http://schemas.openxmlformats.org/officeDocument/2006/relationships/image" Target="../media/image658.png"/><Relationship Id="rId44" Type="http://schemas.openxmlformats.org/officeDocument/2006/relationships/image" Target="../media/image545.png"/><Relationship Id="rId65" Type="http://schemas.openxmlformats.org/officeDocument/2006/relationships/customXml" Target="../ink/ink563.xml"/><Relationship Id="rId86" Type="http://schemas.openxmlformats.org/officeDocument/2006/relationships/image" Target="../media/image566.png"/><Relationship Id="rId130" Type="http://schemas.openxmlformats.org/officeDocument/2006/relationships/image" Target="../media/image588.png"/><Relationship Id="rId151" Type="http://schemas.openxmlformats.org/officeDocument/2006/relationships/customXml" Target="../ink/ink606.xml"/><Relationship Id="rId172" Type="http://schemas.openxmlformats.org/officeDocument/2006/relationships/image" Target="../media/image609.png"/><Relationship Id="rId193" Type="http://schemas.openxmlformats.org/officeDocument/2006/relationships/customXml" Target="../ink/ink627.xml"/><Relationship Id="rId207" Type="http://schemas.openxmlformats.org/officeDocument/2006/relationships/customXml" Target="../ink/ink634.xml"/><Relationship Id="rId228" Type="http://schemas.openxmlformats.org/officeDocument/2006/relationships/image" Target="../media/image637.png"/><Relationship Id="rId249" Type="http://schemas.openxmlformats.org/officeDocument/2006/relationships/customXml" Target="../ink/ink655.xml"/><Relationship Id="rId13" Type="http://schemas.openxmlformats.org/officeDocument/2006/relationships/customXml" Target="../ink/ink537.xml"/><Relationship Id="rId109" Type="http://schemas.openxmlformats.org/officeDocument/2006/relationships/customXml" Target="../ink/ink585.xml"/><Relationship Id="rId260" Type="http://schemas.openxmlformats.org/officeDocument/2006/relationships/image" Target="../media/image653.png"/><Relationship Id="rId34" Type="http://schemas.openxmlformats.org/officeDocument/2006/relationships/image" Target="../media/image540.png"/><Relationship Id="rId55" Type="http://schemas.openxmlformats.org/officeDocument/2006/relationships/customXml" Target="../ink/ink558.xml"/><Relationship Id="rId76" Type="http://schemas.openxmlformats.org/officeDocument/2006/relationships/image" Target="../media/image561.png"/><Relationship Id="rId97" Type="http://schemas.openxmlformats.org/officeDocument/2006/relationships/customXml" Target="../ink/ink579.xml"/><Relationship Id="rId120" Type="http://schemas.openxmlformats.org/officeDocument/2006/relationships/image" Target="../media/image583.png"/><Relationship Id="rId141" Type="http://schemas.openxmlformats.org/officeDocument/2006/relationships/customXml" Target="../ink/ink601.xml"/><Relationship Id="rId7" Type="http://schemas.openxmlformats.org/officeDocument/2006/relationships/customXml" Target="../ink/ink534.xml"/><Relationship Id="rId162" Type="http://schemas.openxmlformats.org/officeDocument/2006/relationships/image" Target="../media/image604.png"/><Relationship Id="rId183" Type="http://schemas.openxmlformats.org/officeDocument/2006/relationships/customXml" Target="../ink/ink622.xml"/><Relationship Id="rId218" Type="http://schemas.openxmlformats.org/officeDocument/2006/relationships/image" Target="../media/image632.png"/><Relationship Id="rId239" Type="http://schemas.openxmlformats.org/officeDocument/2006/relationships/customXml" Target="../ink/ink650.xml"/><Relationship Id="rId250" Type="http://schemas.openxmlformats.org/officeDocument/2006/relationships/image" Target="../media/image648.png"/><Relationship Id="rId271" Type="http://schemas.openxmlformats.org/officeDocument/2006/relationships/customXml" Target="../ink/ink666.xml"/><Relationship Id="rId24" Type="http://schemas.openxmlformats.org/officeDocument/2006/relationships/image" Target="../media/image536.png"/><Relationship Id="rId45" Type="http://schemas.openxmlformats.org/officeDocument/2006/relationships/customXml" Target="../ink/ink553.xml"/><Relationship Id="rId66" Type="http://schemas.openxmlformats.org/officeDocument/2006/relationships/image" Target="../media/image556.png"/><Relationship Id="rId87" Type="http://schemas.openxmlformats.org/officeDocument/2006/relationships/customXml" Target="../ink/ink574.xml"/><Relationship Id="rId110" Type="http://schemas.openxmlformats.org/officeDocument/2006/relationships/image" Target="../media/image578.png"/><Relationship Id="rId131" Type="http://schemas.openxmlformats.org/officeDocument/2006/relationships/customXml" Target="../ink/ink596.xml"/><Relationship Id="rId152" Type="http://schemas.openxmlformats.org/officeDocument/2006/relationships/image" Target="../media/image599.png"/><Relationship Id="rId173" Type="http://schemas.openxmlformats.org/officeDocument/2006/relationships/customXml" Target="../ink/ink617.xml"/><Relationship Id="rId194" Type="http://schemas.openxmlformats.org/officeDocument/2006/relationships/image" Target="../media/image620.png"/><Relationship Id="rId208" Type="http://schemas.openxmlformats.org/officeDocument/2006/relationships/image" Target="../media/image627.png"/><Relationship Id="rId229" Type="http://schemas.openxmlformats.org/officeDocument/2006/relationships/customXml" Target="../ink/ink645.xml"/><Relationship Id="rId240" Type="http://schemas.openxmlformats.org/officeDocument/2006/relationships/image" Target="../media/image643.png"/><Relationship Id="rId261" Type="http://schemas.openxmlformats.org/officeDocument/2006/relationships/customXml" Target="../ink/ink661.xml"/><Relationship Id="rId14" Type="http://schemas.openxmlformats.org/officeDocument/2006/relationships/image" Target="../media/image531.png"/><Relationship Id="rId35" Type="http://schemas.openxmlformats.org/officeDocument/2006/relationships/customXml" Target="../ink/ink548.xml"/><Relationship Id="rId56" Type="http://schemas.openxmlformats.org/officeDocument/2006/relationships/image" Target="../media/image551.png"/><Relationship Id="rId77" Type="http://schemas.openxmlformats.org/officeDocument/2006/relationships/customXml" Target="../ink/ink569.xml"/><Relationship Id="rId100" Type="http://schemas.openxmlformats.org/officeDocument/2006/relationships/image" Target="../media/image573.png"/><Relationship Id="rId8" Type="http://schemas.openxmlformats.org/officeDocument/2006/relationships/image" Target="../media/image528.png"/><Relationship Id="rId98" Type="http://schemas.openxmlformats.org/officeDocument/2006/relationships/image" Target="../media/image572.png"/><Relationship Id="rId121" Type="http://schemas.openxmlformats.org/officeDocument/2006/relationships/customXml" Target="../ink/ink591.xml"/><Relationship Id="rId142" Type="http://schemas.openxmlformats.org/officeDocument/2006/relationships/image" Target="../media/image594.png"/><Relationship Id="rId163" Type="http://schemas.openxmlformats.org/officeDocument/2006/relationships/customXml" Target="../ink/ink612.xml"/><Relationship Id="rId184" Type="http://schemas.openxmlformats.org/officeDocument/2006/relationships/image" Target="../media/image615.png"/><Relationship Id="rId219" Type="http://schemas.openxmlformats.org/officeDocument/2006/relationships/customXml" Target="../ink/ink640.xml"/><Relationship Id="rId230" Type="http://schemas.openxmlformats.org/officeDocument/2006/relationships/image" Target="../media/image638.png"/><Relationship Id="rId251" Type="http://schemas.openxmlformats.org/officeDocument/2006/relationships/customXml" Target="../ink/ink656.xml"/><Relationship Id="rId25" Type="http://schemas.openxmlformats.org/officeDocument/2006/relationships/customXml" Target="../ink/ink543.xml"/><Relationship Id="rId46" Type="http://schemas.openxmlformats.org/officeDocument/2006/relationships/image" Target="../media/image546.png"/><Relationship Id="rId67" Type="http://schemas.openxmlformats.org/officeDocument/2006/relationships/customXml" Target="../ink/ink564.xml"/><Relationship Id="rId272" Type="http://schemas.openxmlformats.org/officeDocument/2006/relationships/image" Target="../media/image659.png"/><Relationship Id="rId88" Type="http://schemas.openxmlformats.org/officeDocument/2006/relationships/image" Target="../media/image567.png"/><Relationship Id="rId111" Type="http://schemas.openxmlformats.org/officeDocument/2006/relationships/customXml" Target="../ink/ink586.xml"/><Relationship Id="rId132" Type="http://schemas.openxmlformats.org/officeDocument/2006/relationships/image" Target="../media/image589.png"/><Relationship Id="rId153" Type="http://schemas.openxmlformats.org/officeDocument/2006/relationships/customXml" Target="../ink/ink607.xml"/><Relationship Id="rId174" Type="http://schemas.openxmlformats.org/officeDocument/2006/relationships/image" Target="../media/image610.png"/><Relationship Id="rId195" Type="http://schemas.openxmlformats.org/officeDocument/2006/relationships/customXml" Target="../ink/ink628.xml"/><Relationship Id="rId209" Type="http://schemas.openxmlformats.org/officeDocument/2006/relationships/customXml" Target="../ink/ink635.xml"/><Relationship Id="rId220" Type="http://schemas.openxmlformats.org/officeDocument/2006/relationships/image" Target="../media/image633.png"/><Relationship Id="rId241" Type="http://schemas.openxmlformats.org/officeDocument/2006/relationships/customXml" Target="../ink/ink651.xml"/><Relationship Id="rId15" Type="http://schemas.openxmlformats.org/officeDocument/2006/relationships/customXml" Target="../ink/ink538.xml"/><Relationship Id="rId36" Type="http://schemas.openxmlformats.org/officeDocument/2006/relationships/image" Target="../media/image541.png"/><Relationship Id="rId57" Type="http://schemas.openxmlformats.org/officeDocument/2006/relationships/customXml" Target="../ink/ink559.xml"/><Relationship Id="rId262" Type="http://schemas.openxmlformats.org/officeDocument/2006/relationships/image" Target="../media/image654.png"/><Relationship Id="rId78" Type="http://schemas.openxmlformats.org/officeDocument/2006/relationships/image" Target="../media/image562.png"/><Relationship Id="rId99" Type="http://schemas.openxmlformats.org/officeDocument/2006/relationships/customXml" Target="../ink/ink580.xml"/><Relationship Id="rId101" Type="http://schemas.openxmlformats.org/officeDocument/2006/relationships/customXml" Target="../ink/ink581.xml"/><Relationship Id="rId122" Type="http://schemas.openxmlformats.org/officeDocument/2006/relationships/image" Target="../media/image584.png"/><Relationship Id="rId143" Type="http://schemas.openxmlformats.org/officeDocument/2006/relationships/customXml" Target="../ink/ink602.xml"/><Relationship Id="rId164" Type="http://schemas.openxmlformats.org/officeDocument/2006/relationships/image" Target="../media/image605.png"/><Relationship Id="rId185" Type="http://schemas.openxmlformats.org/officeDocument/2006/relationships/customXml" Target="../ink/ink623.xml"/><Relationship Id="rId9" Type="http://schemas.openxmlformats.org/officeDocument/2006/relationships/customXml" Target="../ink/ink535.xml"/><Relationship Id="rId210" Type="http://schemas.openxmlformats.org/officeDocument/2006/relationships/image" Target="../media/image628.png"/><Relationship Id="rId26" Type="http://schemas.openxmlformats.org/officeDocument/2006/relationships/image" Target="../media/image537.png"/><Relationship Id="rId231" Type="http://schemas.openxmlformats.org/officeDocument/2006/relationships/customXml" Target="../ink/ink646.xml"/><Relationship Id="rId252" Type="http://schemas.openxmlformats.org/officeDocument/2006/relationships/image" Target="../media/image649.png"/><Relationship Id="rId273" Type="http://schemas.openxmlformats.org/officeDocument/2006/relationships/customXml" Target="../ink/ink667.xml"/><Relationship Id="rId47" Type="http://schemas.openxmlformats.org/officeDocument/2006/relationships/customXml" Target="../ink/ink554.xml"/><Relationship Id="rId68" Type="http://schemas.openxmlformats.org/officeDocument/2006/relationships/image" Target="../media/image557.png"/><Relationship Id="rId89" Type="http://schemas.openxmlformats.org/officeDocument/2006/relationships/customXml" Target="../ink/ink575.xml"/><Relationship Id="rId112" Type="http://schemas.openxmlformats.org/officeDocument/2006/relationships/image" Target="../media/image579.png"/><Relationship Id="rId133" Type="http://schemas.openxmlformats.org/officeDocument/2006/relationships/customXml" Target="../ink/ink597.xml"/><Relationship Id="rId154" Type="http://schemas.openxmlformats.org/officeDocument/2006/relationships/image" Target="../media/image600.png"/><Relationship Id="rId175" Type="http://schemas.openxmlformats.org/officeDocument/2006/relationships/customXml" Target="../ink/ink618.xml"/><Relationship Id="rId196" Type="http://schemas.openxmlformats.org/officeDocument/2006/relationships/image" Target="../media/image621.png"/><Relationship Id="rId200" Type="http://schemas.openxmlformats.org/officeDocument/2006/relationships/image" Target="../media/image623.png"/><Relationship Id="rId16" Type="http://schemas.openxmlformats.org/officeDocument/2006/relationships/image" Target="../media/image532.png"/><Relationship Id="rId221" Type="http://schemas.openxmlformats.org/officeDocument/2006/relationships/customXml" Target="../ink/ink641.xml"/><Relationship Id="rId242" Type="http://schemas.openxmlformats.org/officeDocument/2006/relationships/image" Target="../media/image644.png"/><Relationship Id="rId263" Type="http://schemas.openxmlformats.org/officeDocument/2006/relationships/customXml" Target="../ink/ink662.xml"/><Relationship Id="rId37" Type="http://schemas.openxmlformats.org/officeDocument/2006/relationships/customXml" Target="../ink/ink549.xml"/><Relationship Id="rId58" Type="http://schemas.openxmlformats.org/officeDocument/2006/relationships/image" Target="../media/image552.png"/><Relationship Id="rId79" Type="http://schemas.openxmlformats.org/officeDocument/2006/relationships/customXml" Target="../ink/ink570.xml"/><Relationship Id="rId102" Type="http://schemas.openxmlformats.org/officeDocument/2006/relationships/image" Target="../media/image574.png"/><Relationship Id="rId123" Type="http://schemas.openxmlformats.org/officeDocument/2006/relationships/customXml" Target="../ink/ink592.xml"/><Relationship Id="rId144" Type="http://schemas.openxmlformats.org/officeDocument/2006/relationships/image" Target="../media/image595.png"/><Relationship Id="rId90" Type="http://schemas.openxmlformats.org/officeDocument/2006/relationships/image" Target="../media/image568.png"/><Relationship Id="rId165" Type="http://schemas.openxmlformats.org/officeDocument/2006/relationships/customXml" Target="../ink/ink613.xml"/><Relationship Id="rId186" Type="http://schemas.openxmlformats.org/officeDocument/2006/relationships/image" Target="../media/image616.png"/><Relationship Id="rId211" Type="http://schemas.openxmlformats.org/officeDocument/2006/relationships/customXml" Target="../ink/ink636.xml"/><Relationship Id="rId232" Type="http://schemas.openxmlformats.org/officeDocument/2006/relationships/image" Target="../media/image639.png"/><Relationship Id="rId253" Type="http://schemas.openxmlformats.org/officeDocument/2006/relationships/customXml" Target="../ink/ink657.xml"/><Relationship Id="rId274" Type="http://schemas.openxmlformats.org/officeDocument/2006/relationships/image" Target="../media/image660.png"/><Relationship Id="rId27" Type="http://schemas.openxmlformats.org/officeDocument/2006/relationships/customXml" Target="../ink/ink544.xml"/><Relationship Id="rId48" Type="http://schemas.openxmlformats.org/officeDocument/2006/relationships/image" Target="../media/image547.png"/><Relationship Id="rId69" Type="http://schemas.openxmlformats.org/officeDocument/2006/relationships/customXml" Target="../ink/ink565.xml"/><Relationship Id="rId113" Type="http://schemas.openxmlformats.org/officeDocument/2006/relationships/customXml" Target="../ink/ink587.xml"/><Relationship Id="rId134" Type="http://schemas.openxmlformats.org/officeDocument/2006/relationships/image" Target="../media/image590.png"/><Relationship Id="rId80" Type="http://schemas.openxmlformats.org/officeDocument/2006/relationships/image" Target="../media/image563.png"/><Relationship Id="rId155" Type="http://schemas.openxmlformats.org/officeDocument/2006/relationships/customXml" Target="../ink/ink608.xml"/><Relationship Id="rId176" Type="http://schemas.openxmlformats.org/officeDocument/2006/relationships/image" Target="../media/image611.png"/><Relationship Id="rId197" Type="http://schemas.openxmlformats.org/officeDocument/2006/relationships/customXml" Target="../ink/ink629.xml"/><Relationship Id="rId201" Type="http://schemas.openxmlformats.org/officeDocument/2006/relationships/customXml" Target="../ink/ink631.xml"/><Relationship Id="rId222" Type="http://schemas.openxmlformats.org/officeDocument/2006/relationships/image" Target="../media/image634.png"/><Relationship Id="rId243" Type="http://schemas.openxmlformats.org/officeDocument/2006/relationships/customXml" Target="../ink/ink652.xml"/><Relationship Id="rId264" Type="http://schemas.openxmlformats.org/officeDocument/2006/relationships/image" Target="../media/image655.png"/><Relationship Id="rId17" Type="http://schemas.openxmlformats.org/officeDocument/2006/relationships/customXml" Target="../ink/ink539.xml"/><Relationship Id="rId38" Type="http://schemas.openxmlformats.org/officeDocument/2006/relationships/image" Target="../media/image542.png"/><Relationship Id="rId59" Type="http://schemas.openxmlformats.org/officeDocument/2006/relationships/customXml" Target="../ink/ink560.xml"/><Relationship Id="rId103" Type="http://schemas.openxmlformats.org/officeDocument/2006/relationships/customXml" Target="../ink/ink582.xml"/><Relationship Id="rId124" Type="http://schemas.openxmlformats.org/officeDocument/2006/relationships/image" Target="../media/image585.png"/><Relationship Id="rId70" Type="http://schemas.openxmlformats.org/officeDocument/2006/relationships/image" Target="../media/image558.png"/><Relationship Id="rId91" Type="http://schemas.openxmlformats.org/officeDocument/2006/relationships/customXml" Target="../ink/ink576.xml"/><Relationship Id="rId145" Type="http://schemas.openxmlformats.org/officeDocument/2006/relationships/customXml" Target="../ink/ink603.xml"/><Relationship Id="rId166" Type="http://schemas.openxmlformats.org/officeDocument/2006/relationships/image" Target="../media/image606.png"/><Relationship Id="rId187" Type="http://schemas.openxmlformats.org/officeDocument/2006/relationships/customXml" Target="../ink/ink62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29.png"/><Relationship Id="rId233" Type="http://schemas.openxmlformats.org/officeDocument/2006/relationships/customXml" Target="../ink/ink647.xml"/><Relationship Id="rId254" Type="http://schemas.openxmlformats.org/officeDocument/2006/relationships/image" Target="../media/image650.png"/><Relationship Id="rId28" Type="http://schemas.openxmlformats.org/officeDocument/2006/relationships/image" Target="../media/image538.png"/><Relationship Id="rId49" Type="http://schemas.openxmlformats.org/officeDocument/2006/relationships/customXml" Target="../ink/ink555.xml"/><Relationship Id="rId114" Type="http://schemas.openxmlformats.org/officeDocument/2006/relationships/image" Target="../media/image580.png"/><Relationship Id="rId60" Type="http://schemas.openxmlformats.org/officeDocument/2006/relationships/image" Target="../media/image553.png"/><Relationship Id="rId81" Type="http://schemas.openxmlformats.org/officeDocument/2006/relationships/customXml" Target="../ink/ink571.xml"/><Relationship Id="rId135" Type="http://schemas.openxmlformats.org/officeDocument/2006/relationships/customXml" Target="../ink/ink598.xml"/><Relationship Id="rId156" Type="http://schemas.openxmlformats.org/officeDocument/2006/relationships/image" Target="../media/image601.png"/><Relationship Id="rId177" Type="http://schemas.openxmlformats.org/officeDocument/2006/relationships/customXml" Target="../ink/ink619.xml"/><Relationship Id="rId198" Type="http://schemas.openxmlformats.org/officeDocument/2006/relationships/image" Target="../media/image622.png"/><Relationship Id="rId202" Type="http://schemas.openxmlformats.org/officeDocument/2006/relationships/image" Target="../media/image624.png"/><Relationship Id="rId223" Type="http://schemas.openxmlformats.org/officeDocument/2006/relationships/customXml" Target="../ink/ink642.xml"/><Relationship Id="rId244" Type="http://schemas.openxmlformats.org/officeDocument/2006/relationships/image" Target="../media/image645.png"/><Relationship Id="rId18" Type="http://schemas.openxmlformats.org/officeDocument/2006/relationships/image" Target="../media/image533.png"/><Relationship Id="rId39" Type="http://schemas.openxmlformats.org/officeDocument/2006/relationships/customXml" Target="../ink/ink550.xml"/><Relationship Id="rId265" Type="http://schemas.openxmlformats.org/officeDocument/2006/relationships/customXml" Target="../ink/ink663.xml"/><Relationship Id="rId50" Type="http://schemas.openxmlformats.org/officeDocument/2006/relationships/image" Target="../media/image548.png"/><Relationship Id="rId104" Type="http://schemas.openxmlformats.org/officeDocument/2006/relationships/image" Target="../media/image575.png"/><Relationship Id="rId125" Type="http://schemas.openxmlformats.org/officeDocument/2006/relationships/customXml" Target="../ink/ink593.xml"/><Relationship Id="rId146" Type="http://schemas.openxmlformats.org/officeDocument/2006/relationships/image" Target="../media/image596.png"/><Relationship Id="rId167" Type="http://schemas.openxmlformats.org/officeDocument/2006/relationships/customXml" Target="../ink/ink614.xml"/><Relationship Id="rId188" Type="http://schemas.openxmlformats.org/officeDocument/2006/relationships/image" Target="../media/image617.png"/><Relationship Id="rId71" Type="http://schemas.openxmlformats.org/officeDocument/2006/relationships/customXml" Target="../ink/ink566.xml"/><Relationship Id="rId92" Type="http://schemas.openxmlformats.org/officeDocument/2006/relationships/image" Target="../media/image569.png"/><Relationship Id="rId213" Type="http://schemas.openxmlformats.org/officeDocument/2006/relationships/customXml" Target="../ink/ink637.xml"/><Relationship Id="rId234" Type="http://schemas.openxmlformats.org/officeDocument/2006/relationships/image" Target="../media/image640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545.xml"/><Relationship Id="rId255" Type="http://schemas.openxmlformats.org/officeDocument/2006/relationships/customXml" Target="../ink/ink658.xml"/><Relationship Id="rId40" Type="http://schemas.openxmlformats.org/officeDocument/2006/relationships/image" Target="../media/image543.png"/><Relationship Id="rId115" Type="http://schemas.openxmlformats.org/officeDocument/2006/relationships/customXml" Target="../ink/ink588.xml"/><Relationship Id="rId136" Type="http://schemas.openxmlformats.org/officeDocument/2006/relationships/image" Target="../media/image591.png"/><Relationship Id="rId157" Type="http://schemas.openxmlformats.org/officeDocument/2006/relationships/customXml" Target="../ink/ink609.xml"/><Relationship Id="rId178" Type="http://schemas.openxmlformats.org/officeDocument/2006/relationships/image" Target="../media/image612.png"/><Relationship Id="rId61" Type="http://schemas.openxmlformats.org/officeDocument/2006/relationships/customXml" Target="../ink/ink561.xml"/><Relationship Id="rId82" Type="http://schemas.openxmlformats.org/officeDocument/2006/relationships/image" Target="../media/image564.png"/><Relationship Id="rId199" Type="http://schemas.openxmlformats.org/officeDocument/2006/relationships/customXml" Target="../ink/ink630.xml"/><Relationship Id="rId203" Type="http://schemas.openxmlformats.org/officeDocument/2006/relationships/customXml" Target="../ink/ink632.xml"/><Relationship Id="rId19" Type="http://schemas.openxmlformats.org/officeDocument/2006/relationships/customXml" Target="../ink/ink540.xml"/><Relationship Id="rId224" Type="http://schemas.openxmlformats.org/officeDocument/2006/relationships/image" Target="../media/image635.png"/><Relationship Id="rId245" Type="http://schemas.openxmlformats.org/officeDocument/2006/relationships/customXml" Target="../ink/ink653.xml"/><Relationship Id="rId266" Type="http://schemas.openxmlformats.org/officeDocument/2006/relationships/image" Target="../media/image656.png"/><Relationship Id="rId30" Type="http://schemas.openxmlformats.org/officeDocument/2006/relationships/image" Target="../media/image539.png"/><Relationship Id="rId105" Type="http://schemas.openxmlformats.org/officeDocument/2006/relationships/customXml" Target="../ink/ink583.xml"/><Relationship Id="rId126" Type="http://schemas.openxmlformats.org/officeDocument/2006/relationships/image" Target="../media/image586.png"/><Relationship Id="rId147" Type="http://schemas.openxmlformats.org/officeDocument/2006/relationships/customXml" Target="../ink/ink604.xml"/><Relationship Id="rId168" Type="http://schemas.openxmlformats.org/officeDocument/2006/relationships/image" Target="../media/image607.png"/><Relationship Id="rId51" Type="http://schemas.openxmlformats.org/officeDocument/2006/relationships/customXml" Target="../ink/ink556.xml"/><Relationship Id="rId72" Type="http://schemas.openxmlformats.org/officeDocument/2006/relationships/image" Target="../media/image559.png"/><Relationship Id="rId93" Type="http://schemas.openxmlformats.org/officeDocument/2006/relationships/customXml" Target="../ink/ink577.xml"/><Relationship Id="rId189" Type="http://schemas.openxmlformats.org/officeDocument/2006/relationships/customXml" Target="../ink/ink625.xml"/><Relationship Id="rId3" Type="http://schemas.openxmlformats.org/officeDocument/2006/relationships/image" Target="../media/image525.emf"/><Relationship Id="rId214" Type="http://schemas.openxmlformats.org/officeDocument/2006/relationships/image" Target="../media/image630.png"/><Relationship Id="rId235" Type="http://schemas.openxmlformats.org/officeDocument/2006/relationships/customXml" Target="../ink/ink648.xml"/><Relationship Id="rId256" Type="http://schemas.openxmlformats.org/officeDocument/2006/relationships/image" Target="../media/image651.png"/><Relationship Id="rId116" Type="http://schemas.openxmlformats.org/officeDocument/2006/relationships/image" Target="../media/image581.png"/><Relationship Id="rId137" Type="http://schemas.openxmlformats.org/officeDocument/2006/relationships/customXml" Target="../ink/ink599.xml"/><Relationship Id="rId158" Type="http://schemas.openxmlformats.org/officeDocument/2006/relationships/image" Target="../media/image602.png"/><Relationship Id="rId20" Type="http://schemas.openxmlformats.org/officeDocument/2006/relationships/image" Target="../media/image534.png"/><Relationship Id="rId41" Type="http://schemas.openxmlformats.org/officeDocument/2006/relationships/customXml" Target="../ink/ink551.xml"/><Relationship Id="rId62" Type="http://schemas.openxmlformats.org/officeDocument/2006/relationships/image" Target="../media/image554.png"/><Relationship Id="rId83" Type="http://schemas.openxmlformats.org/officeDocument/2006/relationships/customXml" Target="../ink/ink572.xml"/><Relationship Id="rId179" Type="http://schemas.openxmlformats.org/officeDocument/2006/relationships/customXml" Target="../ink/ink620.xml"/><Relationship Id="rId190" Type="http://schemas.openxmlformats.org/officeDocument/2006/relationships/image" Target="../media/image618.png"/><Relationship Id="rId204" Type="http://schemas.openxmlformats.org/officeDocument/2006/relationships/image" Target="../media/image625.png"/><Relationship Id="rId225" Type="http://schemas.openxmlformats.org/officeDocument/2006/relationships/customXml" Target="../ink/ink643.xml"/><Relationship Id="rId246" Type="http://schemas.openxmlformats.org/officeDocument/2006/relationships/image" Target="../media/image646.png"/><Relationship Id="rId267" Type="http://schemas.openxmlformats.org/officeDocument/2006/relationships/customXml" Target="../ink/ink664.xml"/><Relationship Id="rId106" Type="http://schemas.openxmlformats.org/officeDocument/2006/relationships/image" Target="../media/image576.png"/><Relationship Id="rId127" Type="http://schemas.openxmlformats.org/officeDocument/2006/relationships/customXml" Target="../ink/ink594.xml"/><Relationship Id="rId10" Type="http://schemas.openxmlformats.org/officeDocument/2006/relationships/image" Target="../media/image529.png"/><Relationship Id="rId31" Type="http://schemas.openxmlformats.org/officeDocument/2006/relationships/customXml" Target="../ink/ink546.xml"/><Relationship Id="rId52" Type="http://schemas.openxmlformats.org/officeDocument/2006/relationships/image" Target="../media/image549.png"/><Relationship Id="rId73" Type="http://schemas.openxmlformats.org/officeDocument/2006/relationships/customXml" Target="../ink/ink567.xml"/><Relationship Id="rId94" Type="http://schemas.openxmlformats.org/officeDocument/2006/relationships/image" Target="../media/image570.png"/><Relationship Id="rId148" Type="http://schemas.openxmlformats.org/officeDocument/2006/relationships/image" Target="../media/image597.png"/><Relationship Id="rId169" Type="http://schemas.openxmlformats.org/officeDocument/2006/relationships/customXml" Target="../ink/ink615.xml"/><Relationship Id="rId4" Type="http://schemas.openxmlformats.org/officeDocument/2006/relationships/image" Target="../media/image526.png"/><Relationship Id="rId180" Type="http://schemas.openxmlformats.org/officeDocument/2006/relationships/image" Target="../media/image613.png"/><Relationship Id="rId215" Type="http://schemas.openxmlformats.org/officeDocument/2006/relationships/customXml" Target="../ink/ink638.xml"/><Relationship Id="rId236" Type="http://schemas.openxmlformats.org/officeDocument/2006/relationships/image" Target="../media/image641.png"/><Relationship Id="rId257" Type="http://schemas.openxmlformats.org/officeDocument/2006/relationships/customXml" Target="../ink/ink659.xml"/><Relationship Id="rId42" Type="http://schemas.openxmlformats.org/officeDocument/2006/relationships/image" Target="../media/image544.png"/><Relationship Id="rId84" Type="http://schemas.openxmlformats.org/officeDocument/2006/relationships/image" Target="../media/image565.png"/><Relationship Id="rId138" Type="http://schemas.openxmlformats.org/officeDocument/2006/relationships/image" Target="../media/image592.png"/><Relationship Id="rId191" Type="http://schemas.openxmlformats.org/officeDocument/2006/relationships/customXml" Target="../ink/ink626.xml"/><Relationship Id="rId205" Type="http://schemas.openxmlformats.org/officeDocument/2006/relationships/customXml" Target="../ink/ink633.xml"/><Relationship Id="rId247" Type="http://schemas.openxmlformats.org/officeDocument/2006/relationships/customXml" Target="../ink/ink654.xml"/><Relationship Id="rId107" Type="http://schemas.openxmlformats.org/officeDocument/2006/relationships/customXml" Target="../ink/ink584.xml"/><Relationship Id="rId11" Type="http://schemas.openxmlformats.org/officeDocument/2006/relationships/customXml" Target="../ink/ink536.xml"/><Relationship Id="rId53" Type="http://schemas.openxmlformats.org/officeDocument/2006/relationships/customXml" Target="../ink/ink557.xml"/><Relationship Id="rId149" Type="http://schemas.openxmlformats.org/officeDocument/2006/relationships/customXml" Target="../ink/ink60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8.png"/><Relationship Id="rId299" Type="http://schemas.openxmlformats.org/officeDocument/2006/relationships/image" Target="../media/image807.png"/><Relationship Id="rId21" Type="http://schemas.openxmlformats.org/officeDocument/2006/relationships/image" Target="../media/image670.png"/><Relationship Id="rId63" Type="http://schemas.openxmlformats.org/officeDocument/2006/relationships/image" Target="../media/image691.png"/><Relationship Id="rId159" Type="http://schemas.openxmlformats.org/officeDocument/2006/relationships/image" Target="../media/image739.png"/><Relationship Id="rId324" Type="http://schemas.openxmlformats.org/officeDocument/2006/relationships/customXml" Target="../ink/ink828.xml"/><Relationship Id="rId366" Type="http://schemas.openxmlformats.org/officeDocument/2006/relationships/customXml" Target="../ink/ink849.xml"/><Relationship Id="rId170" Type="http://schemas.openxmlformats.org/officeDocument/2006/relationships/customXml" Target="../ink/ink751.xml"/><Relationship Id="rId226" Type="http://schemas.openxmlformats.org/officeDocument/2006/relationships/customXml" Target="../ink/ink779.xml"/><Relationship Id="rId268" Type="http://schemas.openxmlformats.org/officeDocument/2006/relationships/customXml" Target="../ink/ink800.xml"/><Relationship Id="rId32" Type="http://schemas.openxmlformats.org/officeDocument/2006/relationships/customXml" Target="../ink/ink682.xml"/><Relationship Id="rId74" Type="http://schemas.openxmlformats.org/officeDocument/2006/relationships/customXml" Target="../ink/ink703.xml"/><Relationship Id="rId128" Type="http://schemas.openxmlformats.org/officeDocument/2006/relationships/customXml" Target="../ink/ink730.xml"/><Relationship Id="rId335" Type="http://schemas.openxmlformats.org/officeDocument/2006/relationships/image" Target="../media/image825.png"/><Relationship Id="rId377" Type="http://schemas.openxmlformats.org/officeDocument/2006/relationships/image" Target="../media/image846.png"/><Relationship Id="rId5" Type="http://schemas.openxmlformats.org/officeDocument/2006/relationships/image" Target="../media/image662.png"/><Relationship Id="rId181" Type="http://schemas.openxmlformats.org/officeDocument/2006/relationships/image" Target="../media/image750.png"/><Relationship Id="rId237" Type="http://schemas.openxmlformats.org/officeDocument/2006/relationships/image" Target="../media/image777.png"/><Relationship Id="rId279" Type="http://schemas.openxmlformats.org/officeDocument/2006/relationships/image" Target="../media/image797.png"/><Relationship Id="rId43" Type="http://schemas.openxmlformats.org/officeDocument/2006/relationships/image" Target="../media/image681.png"/><Relationship Id="rId139" Type="http://schemas.openxmlformats.org/officeDocument/2006/relationships/image" Target="../media/image729.png"/><Relationship Id="rId290" Type="http://schemas.openxmlformats.org/officeDocument/2006/relationships/customXml" Target="../ink/ink811.xml"/><Relationship Id="rId304" Type="http://schemas.openxmlformats.org/officeDocument/2006/relationships/customXml" Target="../ink/ink818.xml"/><Relationship Id="rId346" Type="http://schemas.openxmlformats.org/officeDocument/2006/relationships/customXml" Target="../ink/ink839.xml"/><Relationship Id="rId388" Type="http://schemas.openxmlformats.org/officeDocument/2006/relationships/customXml" Target="../ink/ink860.xml"/><Relationship Id="rId85" Type="http://schemas.openxmlformats.org/officeDocument/2006/relationships/image" Target="../media/image702.png"/><Relationship Id="rId150" Type="http://schemas.openxmlformats.org/officeDocument/2006/relationships/customXml" Target="../ink/ink741.xml"/><Relationship Id="rId192" Type="http://schemas.openxmlformats.org/officeDocument/2006/relationships/customXml" Target="../ink/ink762.xml"/><Relationship Id="rId206" Type="http://schemas.openxmlformats.org/officeDocument/2006/relationships/customXml" Target="../ink/ink769.xml"/><Relationship Id="rId248" Type="http://schemas.openxmlformats.org/officeDocument/2006/relationships/customXml" Target="../ink/ink790.xml"/><Relationship Id="rId12" Type="http://schemas.openxmlformats.org/officeDocument/2006/relationships/customXml" Target="../ink/ink672.xml"/><Relationship Id="rId108" Type="http://schemas.openxmlformats.org/officeDocument/2006/relationships/customXml" Target="../ink/ink720.xml"/><Relationship Id="rId315" Type="http://schemas.openxmlformats.org/officeDocument/2006/relationships/image" Target="../media/image815.png"/><Relationship Id="rId357" Type="http://schemas.openxmlformats.org/officeDocument/2006/relationships/image" Target="../media/image836.png"/><Relationship Id="rId54" Type="http://schemas.openxmlformats.org/officeDocument/2006/relationships/customXml" Target="../ink/ink693.xml"/><Relationship Id="rId96" Type="http://schemas.openxmlformats.org/officeDocument/2006/relationships/customXml" Target="../ink/ink714.xml"/><Relationship Id="rId161" Type="http://schemas.openxmlformats.org/officeDocument/2006/relationships/image" Target="../media/image740.png"/><Relationship Id="rId217" Type="http://schemas.openxmlformats.org/officeDocument/2006/relationships/image" Target="../media/image767.png"/><Relationship Id="rId399" Type="http://schemas.openxmlformats.org/officeDocument/2006/relationships/image" Target="../media/image856.png"/><Relationship Id="rId259" Type="http://schemas.openxmlformats.org/officeDocument/2006/relationships/image" Target="../media/image788.png"/><Relationship Id="rId23" Type="http://schemas.openxmlformats.org/officeDocument/2006/relationships/image" Target="../media/image671.png"/><Relationship Id="rId119" Type="http://schemas.openxmlformats.org/officeDocument/2006/relationships/image" Target="../media/image719.png"/><Relationship Id="rId270" Type="http://schemas.openxmlformats.org/officeDocument/2006/relationships/customXml" Target="../ink/ink801.xml"/><Relationship Id="rId326" Type="http://schemas.openxmlformats.org/officeDocument/2006/relationships/customXml" Target="../ink/ink829.xml"/><Relationship Id="rId65" Type="http://schemas.openxmlformats.org/officeDocument/2006/relationships/image" Target="../media/image692.png"/><Relationship Id="rId130" Type="http://schemas.openxmlformats.org/officeDocument/2006/relationships/customXml" Target="../ink/ink731.xml"/><Relationship Id="rId368" Type="http://schemas.openxmlformats.org/officeDocument/2006/relationships/customXml" Target="../ink/ink850.xml"/><Relationship Id="rId172" Type="http://schemas.openxmlformats.org/officeDocument/2006/relationships/customXml" Target="../ink/ink752.xml"/><Relationship Id="rId228" Type="http://schemas.openxmlformats.org/officeDocument/2006/relationships/customXml" Target="../ink/ink780.xml"/><Relationship Id="rId281" Type="http://schemas.openxmlformats.org/officeDocument/2006/relationships/image" Target="../media/image798.png"/><Relationship Id="rId337" Type="http://schemas.openxmlformats.org/officeDocument/2006/relationships/image" Target="../media/image826.png"/><Relationship Id="rId34" Type="http://schemas.openxmlformats.org/officeDocument/2006/relationships/customXml" Target="../ink/ink683.xml"/><Relationship Id="rId76" Type="http://schemas.openxmlformats.org/officeDocument/2006/relationships/customXml" Target="../ink/ink704.xml"/><Relationship Id="rId141" Type="http://schemas.openxmlformats.org/officeDocument/2006/relationships/image" Target="../media/image730.png"/><Relationship Id="rId379" Type="http://schemas.openxmlformats.org/officeDocument/2006/relationships/image" Target="../media/image847.png"/><Relationship Id="rId7" Type="http://schemas.openxmlformats.org/officeDocument/2006/relationships/image" Target="../media/image663.png"/><Relationship Id="rId183" Type="http://schemas.openxmlformats.org/officeDocument/2006/relationships/image" Target="../media/image751.png"/><Relationship Id="rId239" Type="http://schemas.openxmlformats.org/officeDocument/2006/relationships/image" Target="../media/image778.png"/><Relationship Id="rId390" Type="http://schemas.openxmlformats.org/officeDocument/2006/relationships/customXml" Target="../ink/ink861.xml"/><Relationship Id="rId250" Type="http://schemas.openxmlformats.org/officeDocument/2006/relationships/customXml" Target="../ink/ink791.xml"/><Relationship Id="rId292" Type="http://schemas.openxmlformats.org/officeDocument/2006/relationships/customXml" Target="../ink/ink812.xml"/><Relationship Id="rId306" Type="http://schemas.openxmlformats.org/officeDocument/2006/relationships/customXml" Target="../ink/ink819.xml"/><Relationship Id="rId45" Type="http://schemas.openxmlformats.org/officeDocument/2006/relationships/image" Target="../media/image682.png"/><Relationship Id="rId87" Type="http://schemas.openxmlformats.org/officeDocument/2006/relationships/image" Target="../media/image703.png"/><Relationship Id="rId110" Type="http://schemas.openxmlformats.org/officeDocument/2006/relationships/customXml" Target="../ink/ink721.xml"/><Relationship Id="rId348" Type="http://schemas.openxmlformats.org/officeDocument/2006/relationships/customXml" Target="../ink/ink840.xml"/><Relationship Id="rId152" Type="http://schemas.openxmlformats.org/officeDocument/2006/relationships/customXml" Target="../ink/ink742.xml"/><Relationship Id="rId194" Type="http://schemas.openxmlformats.org/officeDocument/2006/relationships/customXml" Target="../ink/ink763.xml"/><Relationship Id="rId208" Type="http://schemas.openxmlformats.org/officeDocument/2006/relationships/customXml" Target="../ink/ink770.xml"/><Relationship Id="rId261" Type="http://schemas.openxmlformats.org/officeDocument/2006/relationships/image" Target="../media/image789.png"/><Relationship Id="rId14" Type="http://schemas.openxmlformats.org/officeDocument/2006/relationships/customXml" Target="../ink/ink673.xml"/><Relationship Id="rId56" Type="http://schemas.openxmlformats.org/officeDocument/2006/relationships/customXml" Target="../ink/ink694.xml"/><Relationship Id="rId317" Type="http://schemas.openxmlformats.org/officeDocument/2006/relationships/image" Target="../media/image816.png"/><Relationship Id="rId359" Type="http://schemas.openxmlformats.org/officeDocument/2006/relationships/image" Target="../media/image837.png"/><Relationship Id="rId98" Type="http://schemas.openxmlformats.org/officeDocument/2006/relationships/customXml" Target="../ink/ink715.xml"/><Relationship Id="rId121" Type="http://schemas.openxmlformats.org/officeDocument/2006/relationships/image" Target="../media/image720.png"/><Relationship Id="rId163" Type="http://schemas.openxmlformats.org/officeDocument/2006/relationships/image" Target="../media/image741.png"/><Relationship Id="rId219" Type="http://schemas.openxmlformats.org/officeDocument/2006/relationships/image" Target="../media/image768.png"/><Relationship Id="rId370" Type="http://schemas.openxmlformats.org/officeDocument/2006/relationships/customXml" Target="../ink/ink851.xml"/><Relationship Id="rId230" Type="http://schemas.openxmlformats.org/officeDocument/2006/relationships/customXml" Target="../ink/ink781.xml"/><Relationship Id="rId25" Type="http://schemas.openxmlformats.org/officeDocument/2006/relationships/image" Target="../media/image672.png"/><Relationship Id="rId67" Type="http://schemas.openxmlformats.org/officeDocument/2006/relationships/image" Target="../media/image693.png"/><Relationship Id="rId272" Type="http://schemas.openxmlformats.org/officeDocument/2006/relationships/customXml" Target="../ink/ink802.xml"/><Relationship Id="rId328" Type="http://schemas.openxmlformats.org/officeDocument/2006/relationships/customXml" Target="../ink/ink830.xml"/><Relationship Id="rId132" Type="http://schemas.openxmlformats.org/officeDocument/2006/relationships/customXml" Target="../ink/ink732.xml"/><Relationship Id="rId174" Type="http://schemas.openxmlformats.org/officeDocument/2006/relationships/customXml" Target="../ink/ink753.xml"/><Relationship Id="rId381" Type="http://schemas.openxmlformats.org/officeDocument/2006/relationships/image" Target="../media/image202.png"/><Relationship Id="rId241" Type="http://schemas.openxmlformats.org/officeDocument/2006/relationships/image" Target="../media/image779.png"/><Relationship Id="rId36" Type="http://schemas.openxmlformats.org/officeDocument/2006/relationships/customXml" Target="../ink/ink684.xml"/><Relationship Id="rId283" Type="http://schemas.openxmlformats.org/officeDocument/2006/relationships/image" Target="../media/image799.png"/><Relationship Id="rId339" Type="http://schemas.openxmlformats.org/officeDocument/2006/relationships/image" Target="../media/image827.png"/><Relationship Id="rId78" Type="http://schemas.openxmlformats.org/officeDocument/2006/relationships/customXml" Target="../ink/ink705.xml"/><Relationship Id="rId101" Type="http://schemas.openxmlformats.org/officeDocument/2006/relationships/image" Target="../media/image710.png"/><Relationship Id="rId143" Type="http://schemas.openxmlformats.org/officeDocument/2006/relationships/image" Target="../media/image731.png"/><Relationship Id="rId185" Type="http://schemas.openxmlformats.org/officeDocument/2006/relationships/image" Target="../media/image752.png"/><Relationship Id="rId350" Type="http://schemas.openxmlformats.org/officeDocument/2006/relationships/customXml" Target="../ink/ink841.xml"/><Relationship Id="rId9" Type="http://schemas.openxmlformats.org/officeDocument/2006/relationships/image" Target="../media/image664.png"/><Relationship Id="rId210" Type="http://schemas.openxmlformats.org/officeDocument/2006/relationships/customXml" Target="../ink/ink771.xml"/><Relationship Id="rId392" Type="http://schemas.openxmlformats.org/officeDocument/2006/relationships/customXml" Target="../ink/ink862.xml"/><Relationship Id="rId252" Type="http://schemas.openxmlformats.org/officeDocument/2006/relationships/customXml" Target="../ink/ink792.xml"/><Relationship Id="rId294" Type="http://schemas.openxmlformats.org/officeDocument/2006/relationships/customXml" Target="../ink/ink813.xml"/><Relationship Id="rId308" Type="http://schemas.openxmlformats.org/officeDocument/2006/relationships/customXml" Target="../ink/ink820.xml"/><Relationship Id="rId47" Type="http://schemas.openxmlformats.org/officeDocument/2006/relationships/image" Target="../media/image683.png"/><Relationship Id="rId89" Type="http://schemas.openxmlformats.org/officeDocument/2006/relationships/image" Target="../media/image704.png"/><Relationship Id="rId112" Type="http://schemas.openxmlformats.org/officeDocument/2006/relationships/customXml" Target="../ink/ink722.xml"/><Relationship Id="rId154" Type="http://schemas.openxmlformats.org/officeDocument/2006/relationships/customXml" Target="../ink/ink743.xml"/><Relationship Id="rId361" Type="http://schemas.openxmlformats.org/officeDocument/2006/relationships/image" Target="../media/image838.png"/><Relationship Id="rId196" Type="http://schemas.openxmlformats.org/officeDocument/2006/relationships/customXml" Target="../ink/ink764.xml"/><Relationship Id="rId16" Type="http://schemas.openxmlformats.org/officeDocument/2006/relationships/customXml" Target="../ink/ink674.xml"/><Relationship Id="rId221" Type="http://schemas.openxmlformats.org/officeDocument/2006/relationships/image" Target="../media/image769.png"/><Relationship Id="rId263" Type="http://schemas.openxmlformats.org/officeDocument/2006/relationships/image" Target="../media/image790.png"/><Relationship Id="rId319" Type="http://schemas.openxmlformats.org/officeDocument/2006/relationships/image" Target="../media/image817.png"/><Relationship Id="rId37" Type="http://schemas.openxmlformats.org/officeDocument/2006/relationships/image" Target="../media/image678.png"/><Relationship Id="rId58" Type="http://schemas.openxmlformats.org/officeDocument/2006/relationships/customXml" Target="../ink/ink695.xml"/><Relationship Id="rId79" Type="http://schemas.openxmlformats.org/officeDocument/2006/relationships/image" Target="../media/image699.png"/><Relationship Id="rId102" Type="http://schemas.openxmlformats.org/officeDocument/2006/relationships/customXml" Target="../ink/ink717.xml"/><Relationship Id="rId123" Type="http://schemas.openxmlformats.org/officeDocument/2006/relationships/image" Target="../media/image721.png"/><Relationship Id="rId144" Type="http://schemas.openxmlformats.org/officeDocument/2006/relationships/customXml" Target="../ink/ink738.xml"/><Relationship Id="rId330" Type="http://schemas.openxmlformats.org/officeDocument/2006/relationships/customXml" Target="../ink/ink831.xml"/><Relationship Id="rId90" Type="http://schemas.openxmlformats.org/officeDocument/2006/relationships/customXml" Target="../ink/ink711.xml"/><Relationship Id="rId165" Type="http://schemas.openxmlformats.org/officeDocument/2006/relationships/image" Target="../media/image742.png"/><Relationship Id="rId186" Type="http://schemas.openxmlformats.org/officeDocument/2006/relationships/customXml" Target="../ink/ink759.xml"/><Relationship Id="rId351" Type="http://schemas.openxmlformats.org/officeDocument/2006/relationships/image" Target="../media/image833.png"/><Relationship Id="rId372" Type="http://schemas.openxmlformats.org/officeDocument/2006/relationships/customXml" Target="../ink/ink852.xml"/><Relationship Id="rId393" Type="http://schemas.openxmlformats.org/officeDocument/2006/relationships/image" Target="../media/image853.png"/><Relationship Id="rId211" Type="http://schemas.openxmlformats.org/officeDocument/2006/relationships/image" Target="../media/image765.png"/><Relationship Id="rId232" Type="http://schemas.openxmlformats.org/officeDocument/2006/relationships/customXml" Target="../ink/ink782.xml"/><Relationship Id="rId253" Type="http://schemas.openxmlformats.org/officeDocument/2006/relationships/image" Target="../media/image785.png"/><Relationship Id="rId274" Type="http://schemas.openxmlformats.org/officeDocument/2006/relationships/customXml" Target="../ink/ink803.xml"/><Relationship Id="rId295" Type="http://schemas.openxmlformats.org/officeDocument/2006/relationships/image" Target="../media/image805.png"/><Relationship Id="rId309" Type="http://schemas.openxmlformats.org/officeDocument/2006/relationships/image" Target="../media/image812.png"/><Relationship Id="rId27" Type="http://schemas.openxmlformats.org/officeDocument/2006/relationships/image" Target="../media/image673.png"/><Relationship Id="rId48" Type="http://schemas.openxmlformats.org/officeDocument/2006/relationships/customXml" Target="../ink/ink690.xml"/><Relationship Id="rId69" Type="http://schemas.openxmlformats.org/officeDocument/2006/relationships/image" Target="../media/image694.png"/><Relationship Id="rId113" Type="http://schemas.openxmlformats.org/officeDocument/2006/relationships/image" Target="../media/image716.png"/><Relationship Id="rId134" Type="http://schemas.openxmlformats.org/officeDocument/2006/relationships/customXml" Target="../ink/ink733.xml"/><Relationship Id="rId320" Type="http://schemas.openxmlformats.org/officeDocument/2006/relationships/customXml" Target="../ink/ink826.xml"/><Relationship Id="rId80" Type="http://schemas.openxmlformats.org/officeDocument/2006/relationships/customXml" Target="../ink/ink706.xml"/><Relationship Id="rId155" Type="http://schemas.openxmlformats.org/officeDocument/2006/relationships/image" Target="../media/image737.png"/><Relationship Id="rId176" Type="http://schemas.openxmlformats.org/officeDocument/2006/relationships/customXml" Target="../ink/ink754.xml"/><Relationship Id="rId197" Type="http://schemas.openxmlformats.org/officeDocument/2006/relationships/image" Target="../media/image758.png"/><Relationship Id="rId341" Type="http://schemas.openxmlformats.org/officeDocument/2006/relationships/image" Target="../media/image828.png"/><Relationship Id="rId362" Type="http://schemas.openxmlformats.org/officeDocument/2006/relationships/customXml" Target="../ink/ink847.xml"/><Relationship Id="rId383" Type="http://schemas.openxmlformats.org/officeDocument/2006/relationships/image" Target="../media/image848.png"/><Relationship Id="rId201" Type="http://schemas.openxmlformats.org/officeDocument/2006/relationships/image" Target="../media/image760.png"/><Relationship Id="rId222" Type="http://schemas.openxmlformats.org/officeDocument/2006/relationships/customXml" Target="../ink/ink777.xml"/><Relationship Id="rId243" Type="http://schemas.openxmlformats.org/officeDocument/2006/relationships/image" Target="../media/image780.png"/><Relationship Id="rId264" Type="http://schemas.openxmlformats.org/officeDocument/2006/relationships/customXml" Target="../ink/ink798.xml"/><Relationship Id="rId285" Type="http://schemas.openxmlformats.org/officeDocument/2006/relationships/image" Target="../media/image800.png"/><Relationship Id="rId17" Type="http://schemas.openxmlformats.org/officeDocument/2006/relationships/image" Target="../media/image668.png"/><Relationship Id="rId38" Type="http://schemas.openxmlformats.org/officeDocument/2006/relationships/customXml" Target="../ink/ink685.xml"/><Relationship Id="rId59" Type="http://schemas.openxmlformats.org/officeDocument/2006/relationships/image" Target="../media/image689.png"/><Relationship Id="rId103" Type="http://schemas.openxmlformats.org/officeDocument/2006/relationships/image" Target="../media/image711.png"/><Relationship Id="rId124" Type="http://schemas.openxmlformats.org/officeDocument/2006/relationships/customXml" Target="../ink/ink728.xml"/><Relationship Id="rId310" Type="http://schemas.openxmlformats.org/officeDocument/2006/relationships/customXml" Target="../ink/ink821.xml"/><Relationship Id="rId70" Type="http://schemas.openxmlformats.org/officeDocument/2006/relationships/customXml" Target="../ink/ink701.xml"/><Relationship Id="rId91" Type="http://schemas.openxmlformats.org/officeDocument/2006/relationships/image" Target="../media/image705.png"/><Relationship Id="rId145" Type="http://schemas.openxmlformats.org/officeDocument/2006/relationships/image" Target="../media/image732.png"/><Relationship Id="rId166" Type="http://schemas.openxmlformats.org/officeDocument/2006/relationships/customXml" Target="../ink/ink749.xml"/><Relationship Id="rId187" Type="http://schemas.openxmlformats.org/officeDocument/2006/relationships/image" Target="../media/image753.png"/><Relationship Id="rId331" Type="http://schemas.openxmlformats.org/officeDocument/2006/relationships/image" Target="../media/image823.png"/><Relationship Id="rId352" Type="http://schemas.openxmlformats.org/officeDocument/2006/relationships/customXml" Target="../ink/ink842.xml"/><Relationship Id="rId373" Type="http://schemas.openxmlformats.org/officeDocument/2006/relationships/image" Target="../media/image844.png"/><Relationship Id="rId394" Type="http://schemas.openxmlformats.org/officeDocument/2006/relationships/customXml" Target="../ink/ink86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72.xml"/><Relationship Id="rId233" Type="http://schemas.openxmlformats.org/officeDocument/2006/relationships/image" Target="../media/image775.png"/><Relationship Id="rId254" Type="http://schemas.openxmlformats.org/officeDocument/2006/relationships/customXml" Target="../ink/ink793.xml"/><Relationship Id="rId28" Type="http://schemas.openxmlformats.org/officeDocument/2006/relationships/customXml" Target="../ink/ink680.xml"/><Relationship Id="rId49" Type="http://schemas.openxmlformats.org/officeDocument/2006/relationships/image" Target="../media/image684.png"/><Relationship Id="rId114" Type="http://schemas.openxmlformats.org/officeDocument/2006/relationships/customXml" Target="../ink/ink723.xml"/><Relationship Id="rId275" Type="http://schemas.openxmlformats.org/officeDocument/2006/relationships/image" Target="../media/image795.png"/><Relationship Id="rId296" Type="http://schemas.openxmlformats.org/officeDocument/2006/relationships/customXml" Target="../ink/ink814.xml"/><Relationship Id="rId300" Type="http://schemas.openxmlformats.org/officeDocument/2006/relationships/customXml" Target="../ink/ink816.xml"/><Relationship Id="rId60" Type="http://schemas.openxmlformats.org/officeDocument/2006/relationships/customXml" Target="../ink/ink696.xml"/><Relationship Id="rId81" Type="http://schemas.openxmlformats.org/officeDocument/2006/relationships/image" Target="../media/image700.png"/><Relationship Id="rId135" Type="http://schemas.openxmlformats.org/officeDocument/2006/relationships/image" Target="../media/image727.png"/><Relationship Id="rId156" Type="http://schemas.openxmlformats.org/officeDocument/2006/relationships/customXml" Target="../ink/ink744.xml"/><Relationship Id="rId177" Type="http://schemas.openxmlformats.org/officeDocument/2006/relationships/image" Target="../media/image748.png"/><Relationship Id="rId198" Type="http://schemas.openxmlformats.org/officeDocument/2006/relationships/customXml" Target="../ink/ink765.xml"/><Relationship Id="rId321" Type="http://schemas.openxmlformats.org/officeDocument/2006/relationships/image" Target="../media/image818.png"/><Relationship Id="rId342" Type="http://schemas.openxmlformats.org/officeDocument/2006/relationships/customXml" Target="../ink/ink837.xml"/><Relationship Id="rId363" Type="http://schemas.openxmlformats.org/officeDocument/2006/relationships/image" Target="../media/image839.png"/><Relationship Id="rId384" Type="http://schemas.openxmlformats.org/officeDocument/2006/relationships/customXml" Target="../ink/ink858.xml"/><Relationship Id="rId202" Type="http://schemas.openxmlformats.org/officeDocument/2006/relationships/customXml" Target="../ink/ink767.xml"/><Relationship Id="rId223" Type="http://schemas.openxmlformats.org/officeDocument/2006/relationships/image" Target="../media/image770.png"/><Relationship Id="rId244" Type="http://schemas.openxmlformats.org/officeDocument/2006/relationships/customXml" Target="../ink/ink788.xml"/><Relationship Id="rId18" Type="http://schemas.openxmlformats.org/officeDocument/2006/relationships/customXml" Target="../ink/ink675.xml"/><Relationship Id="rId39" Type="http://schemas.openxmlformats.org/officeDocument/2006/relationships/image" Target="../media/image679.png"/><Relationship Id="rId265" Type="http://schemas.openxmlformats.org/officeDocument/2006/relationships/image" Target="../media/image207.png"/><Relationship Id="rId286" Type="http://schemas.openxmlformats.org/officeDocument/2006/relationships/customXml" Target="../ink/ink809.xml"/><Relationship Id="rId50" Type="http://schemas.openxmlformats.org/officeDocument/2006/relationships/customXml" Target="../ink/ink691.xml"/><Relationship Id="rId104" Type="http://schemas.openxmlformats.org/officeDocument/2006/relationships/customXml" Target="../ink/ink718.xml"/><Relationship Id="rId125" Type="http://schemas.openxmlformats.org/officeDocument/2006/relationships/image" Target="../media/image722.png"/><Relationship Id="rId146" Type="http://schemas.openxmlformats.org/officeDocument/2006/relationships/customXml" Target="../ink/ink739.xml"/><Relationship Id="rId167" Type="http://schemas.openxmlformats.org/officeDocument/2006/relationships/image" Target="../media/image743.png"/><Relationship Id="rId188" Type="http://schemas.openxmlformats.org/officeDocument/2006/relationships/customXml" Target="../ink/ink760.xml"/><Relationship Id="rId311" Type="http://schemas.openxmlformats.org/officeDocument/2006/relationships/image" Target="../media/image813.png"/><Relationship Id="rId332" Type="http://schemas.openxmlformats.org/officeDocument/2006/relationships/customXml" Target="../ink/ink832.xml"/><Relationship Id="rId353" Type="http://schemas.openxmlformats.org/officeDocument/2006/relationships/image" Target="../media/image834.png"/><Relationship Id="rId374" Type="http://schemas.openxmlformats.org/officeDocument/2006/relationships/customXml" Target="../ink/ink853.xml"/><Relationship Id="rId395" Type="http://schemas.openxmlformats.org/officeDocument/2006/relationships/image" Target="../media/image854.png"/><Relationship Id="rId71" Type="http://schemas.openxmlformats.org/officeDocument/2006/relationships/image" Target="../media/image695.png"/><Relationship Id="rId92" Type="http://schemas.openxmlformats.org/officeDocument/2006/relationships/customXml" Target="../ink/ink712.xml"/><Relationship Id="rId213" Type="http://schemas.openxmlformats.org/officeDocument/2006/relationships/image" Target="../media/image62.png"/><Relationship Id="rId234" Type="http://schemas.openxmlformats.org/officeDocument/2006/relationships/customXml" Target="../ink/ink783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674.png"/><Relationship Id="rId255" Type="http://schemas.openxmlformats.org/officeDocument/2006/relationships/image" Target="../media/image786.png"/><Relationship Id="rId276" Type="http://schemas.openxmlformats.org/officeDocument/2006/relationships/customXml" Target="../ink/ink804.xml"/><Relationship Id="rId297" Type="http://schemas.openxmlformats.org/officeDocument/2006/relationships/image" Target="../media/image806.png"/><Relationship Id="rId40" Type="http://schemas.openxmlformats.org/officeDocument/2006/relationships/customXml" Target="../ink/ink686.xml"/><Relationship Id="rId115" Type="http://schemas.openxmlformats.org/officeDocument/2006/relationships/image" Target="../media/image717.png"/><Relationship Id="rId136" Type="http://schemas.openxmlformats.org/officeDocument/2006/relationships/customXml" Target="../ink/ink734.xml"/><Relationship Id="rId157" Type="http://schemas.openxmlformats.org/officeDocument/2006/relationships/image" Target="../media/image738.png"/><Relationship Id="rId178" Type="http://schemas.openxmlformats.org/officeDocument/2006/relationships/customXml" Target="../ink/ink755.xml"/><Relationship Id="rId301" Type="http://schemas.openxmlformats.org/officeDocument/2006/relationships/image" Target="../media/image808.png"/><Relationship Id="rId322" Type="http://schemas.openxmlformats.org/officeDocument/2006/relationships/customXml" Target="../ink/ink827.xml"/><Relationship Id="rId343" Type="http://schemas.openxmlformats.org/officeDocument/2006/relationships/image" Target="../media/image829.png"/><Relationship Id="rId364" Type="http://schemas.openxmlformats.org/officeDocument/2006/relationships/customXml" Target="../ink/ink848.xml"/><Relationship Id="rId61" Type="http://schemas.openxmlformats.org/officeDocument/2006/relationships/image" Target="../media/image690.png"/><Relationship Id="rId82" Type="http://schemas.openxmlformats.org/officeDocument/2006/relationships/customXml" Target="../ink/ink707.xml"/><Relationship Id="rId199" Type="http://schemas.openxmlformats.org/officeDocument/2006/relationships/image" Target="../media/image759.png"/><Relationship Id="rId203" Type="http://schemas.openxmlformats.org/officeDocument/2006/relationships/image" Target="../media/image761.png"/><Relationship Id="rId385" Type="http://schemas.openxmlformats.org/officeDocument/2006/relationships/image" Target="../media/image849.png"/><Relationship Id="rId19" Type="http://schemas.openxmlformats.org/officeDocument/2006/relationships/image" Target="../media/image669.png"/><Relationship Id="rId224" Type="http://schemas.openxmlformats.org/officeDocument/2006/relationships/customXml" Target="../ink/ink778.xml"/><Relationship Id="rId245" Type="http://schemas.openxmlformats.org/officeDocument/2006/relationships/image" Target="../media/image781.png"/><Relationship Id="rId266" Type="http://schemas.openxmlformats.org/officeDocument/2006/relationships/customXml" Target="../ink/ink799.xml"/><Relationship Id="rId287" Type="http://schemas.openxmlformats.org/officeDocument/2006/relationships/image" Target="../media/image801.png"/><Relationship Id="rId30" Type="http://schemas.openxmlformats.org/officeDocument/2006/relationships/customXml" Target="../ink/ink681.xml"/><Relationship Id="rId105" Type="http://schemas.openxmlformats.org/officeDocument/2006/relationships/image" Target="../media/image712.png"/><Relationship Id="rId126" Type="http://schemas.openxmlformats.org/officeDocument/2006/relationships/customXml" Target="../ink/ink729.xml"/><Relationship Id="rId147" Type="http://schemas.openxmlformats.org/officeDocument/2006/relationships/image" Target="../media/image733.png"/><Relationship Id="rId168" Type="http://schemas.openxmlformats.org/officeDocument/2006/relationships/customXml" Target="../ink/ink750.xml"/><Relationship Id="rId312" Type="http://schemas.openxmlformats.org/officeDocument/2006/relationships/customXml" Target="../ink/ink822.xml"/><Relationship Id="rId333" Type="http://schemas.openxmlformats.org/officeDocument/2006/relationships/image" Target="../media/image824.png"/><Relationship Id="rId354" Type="http://schemas.openxmlformats.org/officeDocument/2006/relationships/customXml" Target="../ink/ink843.xml"/><Relationship Id="rId51" Type="http://schemas.openxmlformats.org/officeDocument/2006/relationships/image" Target="../media/image685.png"/><Relationship Id="rId72" Type="http://schemas.openxmlformats.org/officeDocument/2006/relationships/customXml" Target="../ink/ink702.xml"/><Relationship Id="rId93" Type="http://schemas.openxmlformats.org/officeDocument/2006/relationships/image" Target="../media/image706.png"/><Relationship Id="rId189" Type="http://schemas.openxmlformats.org/officeDocument/2006/relationships/image" Target="../media/image754.png"/><Relationship Id="rId375" Type="http://schemas.openxmlformats.org/officeDocument/2006/relationships/image" Target="../media/image845.png"/><Relationship Id="rId396" Type="http://schemas.openxmlformats.org/officeDocument/2006/relationships/customXml" Target="../ink/ink864.xml"/><Relationship Id="rId3" Type="http://schemas.openxmlformats.org/officeDocument/2006/relationships/image" Target="../media/image661.png"/><Relationship Id="rId214" Type="http://schemas.openxmlformats.org/officeDocument/2006/relationships/customXml" Target="../ink/ink773.xml"/><Relationship Id="rId235" Type="http://schemas.openxmlformats.org/officeDocument/2006/relationships/image" Target="../media/image776.png"/><Relationship Id="rId256" Type="http://schemas.openxmlformats.org/officeDocument/2006/relationships/customXml" Target="../ink/ink794.xml"/><Relationship Id="rId277" Type="http://schemas.openxmlformats.org/officeDocument/2006/relationships/image" Target="../media/image796.png"/><Relationship Id="rId298" Type="http://schemas.openxmlformats.org/officeDocument/2006/relationships/customXml" Target="../ink/ink815.xml"/><Relationship Id="rId116" Type="http://schemas.openxmlformats.org/officeDocument/2006/relationships/customXml" Target="../ink/ink724.xml"/><Relationship Id="rId137" Type="http://schemas.openxmlformats.org/officeDocument/2006/relationships/image" Target="../media/image728.png"/><Relationship Id="rId158" Type="http://schemas.openxmlformats.org/officeDocument/2006/relationships/customXml" Target="../ink/ink745.xml"/><Relationship Id="rId302" Type="http://schemas.openxmlformats.org/officeDocument/2006/relationships/customXml" Target="../ink/ink817.xml"/><Relationship Id="rId323" Type="http://schemas.openxmlformats.org/officeDocument/2006/relationships/image" Target="../media/image819.png"/><Relationship Id="rId344" Type="http://schemas.openxmlformats.org/officeDocument/2006/relationships/customXml" Target="../ink/ink838.xml"/><Relationship Id="rId20" Type="http://schemas.openxmlformats.org/officeDocument/2006/relationships/customXml" Target="../ink/ink676.xml"/><Relationship Id="rId41" Type="http://schemas.openxmlformats.org/officeDocument/2006/relationships/image" Target="../media/image680.png"/><Relationship Id="rId62" Type="http://schemas.openxmlformats.org/officeDocument/2006/relationships/customXml" Target="../ink/ink697.xml"/><Relationship Id="rId83" Type="http://schemas.openxmlformats.org/officeDocument/2006/relationships/image" Target="../media/image701.png"/><Relationship Id="rId179" Type="http://schemas.openxmlformats.org/officeDocument/2006/relationships/image" Target="../media/image749.png"/><Relationship Id="rId365" Type="http://schemas.openxmlformats.org/officeDocument/2006/relationships/image" Target="../media/image840.png"/><Relationship Id="rId386" Type="http://schemas.openxmlformats.org/officeDocument/2006/relationships/customXml" Target="../ink/ink859.xml"/><Relationship Id="rId190" Type="http://schemas.openxmlformats.org/officeDocument/2006/relationships/customXml" Target="../ink/ink761.xml"/><Relationship Id="rId204" Type="http://schemas.openxmlformats.org/officeDocument/2006/relationships/customXml" Target="../ink/ink768.xml"/><Relationship Id="rId225" Type="http://schemas.openxmlformats.org/officeDocument/2006/relationships/image" Target="../media/image771.png"/><Relationship Id="rId246" Type="http://schemas.openxmlformats.org/officeDocument/2006/relationships/customXml" Target="../ink/ink789.xml"/><Relationship Id="rId267" Type="http://schemas.openxmlformats.org/officeDocument/2006/relationships/image" Target="../media/image791.png"/><Relationship Id="rId288" Type="http://schemas.openxmlformats.org/officeDocument/2006/relationships/customXml" Target="../ink/ink810.xml"/><Relationship Id="rId106" Type="http://schemas.openxmlformats.org/officeDocument/2006/relationships/customXml" Target="../ink/ink719.xml"/><Relationship Id="rId127" Type="http://schemas.openxmlformats.org/officeDocument/2006/relationships/image" Target="../media/image723.png"/><Relationship Id="rId313" Type="http://schemas.openxmlformats.org/officeDocument/2006/relationships/image" Target="../media/image814.png"/><Relationship Id="rId10" Type="http://schemas.openxmlformats.org/officeDocument/2006/relationships/customXml" Target="../ink/ink671.xml"/><Relationship Id="rId31" Type="http://schemas.openxmlformats.org/officeDocument/2006/relationships/image" Target="../media/image675.png"/><Relationship Id="rId52" Type="http://schemas.openxmlformats.org/officeDocument/2006/relationships/customXml" Target="../ink/ink692.xml"/><Relationship Id="rId73" Type="http://schemas.openxmlformats.org/officeDocument/2006/relationships/image" Target="../media/image696.png"/><Relationship Id="rId94" Type="http://schemas.openxmlformats.org/officeDocument/2006/relationships/customXml" Target="../ink/ink713.xml"/><Relationship Id="rId148" Type="http://schemas.openxmlformats.org/officeDocument/2006/relationships/customXml" Target="../ink/ink740.xml"/><Relationship Id="rId169" Type="http://schemas.openxmlformats.org/officeDocument/2006/relationships/image" Target="../media/image744.png"/><Relationship Id="rId334" Type="http://schemas.openxmlformats.org/officeDocument/2006/relationships/customXml" Target="../ink/ink833.xml"/><Relationship Id="rId355" Type="http://schemas.openxmlformats.org/officeDocument/2006/relationships/image" Target="../media/image835.png"/><Relationship Id="rId376" Type="http://schemas.openxmlformats.org/officeDocument/2006/relationships/customXml" Target="../ink/ink854.xml"/><Relationship Id="rId397" Type="http://schemas.openxmlformats.org/officeDocument/2006/relationships/image" Target="../media/image855.png"/><Relationship Id="rId4" Type="http://schemas.openxmlformats.org/officeDocument/2006/relationships/customXml" Target="../ink/ink668.xml"/><Relationship Id="rId180" Type="http://schemas.openxmlformats.org/officeDocument/2006/relationships/customXml" Target="../ink/ink756.xml"/><Relationship Id="rId215" Type="http://schemas.openxmlformats.org/officeDocument/2006/relationships/image" Target="../media/image766.png"/><Relationship Id="rId236" Type="http://schemas.openxmlformats.org/officeDocument/2006/relationships/customXml" Target="../ink/ink784.xml"/><Relationship Id="rId257" Type="http://schemas.openxmlformats.org/officeDocument/2006/relationships/image" Target="../media/image787.png"/><Relationship Id="rId278" Type="http://schemas.openxmlformats.org/officeDocument/2006/relationships/customXml" Target="../ink/ink805.xml"/><Relationship Id="rId303" Type="http://schemas.openxmlformats.org/officeDocument/2006/relationships/image" Target="../media/image809.png"/><Relationship Id="rId42" Type="http://schemas.openxmlformats.org/officeDocument/2006/relationships/customXml" Target="../ink/ink687.xml"/><Relationship Id="rId84" Type="http://schemas.openxmlformats.org/officeDocument/2006/relationships/customXml" Target="../ink/ink708.xml"/><Relationship Id="rId138" Type="http://schemas.openxmlformats.org/officeDocument/2006/relationships/customXml" Target="../ink/ink735.xml"/><Relationship Id="rId345" Type="http://schemas.openxmlformats.org/officeDocument/2006/relationships/image" Target="../media/image830.png"/><Relationship Id="rId387" Type="http://schemas.openxmlformats.org/officeDocument/2006/relationships/image" Target="../media/image850.png"/><Relationship Id="rId191" Type="http://schemas.openxmlformats.org/officeDocument/2006/relationships/image" Target="../media/image755.png"/><Relationship Id="rId205" Type="http://schemas.openxmlformats.org/officeDocument/2006/relationships/image" Target="../media/image762.png"/><Relationship Id="rId247" Type="http://schemas.openxmlformats.org/officeDocument/2006/relationships/image" Target="../media/image782.png"/><Relationship Id="rId107" Type="http://schemas.openxmlformats.org/officeDocument/2006/relationships/image" Target="../media/image713.png"/><Relationship Id="rId289" Type="http://schemas.openxmlformats.org/officeDocument/2006/relationships/image" Target="../media/image802.png"/><Relationship Id="rId11" Type="http://schemas.openxmlformats.org/officeDocument/2006/relationships/image" Target="../media/image665.png"/><Relationship Id="rId53" Type="http://schemas.openxmlformats.org/officeDocument/2006/relationships/image" Target="../media/image686.png"/><Relationship Id="rId149" Type="http://schemas.openxmlformats.org/officeDocument/2006/relationships/image" Target="../media/image734.png"/><Relationship Id="rId314" Type="http://schemas.openxmlformats.org/officeDocument/2006/relationships/customXml" Target="../ink/ink823.xml"/><Relationship Id="rId356" Type="http://schemas.openxmlformats.org/officeDocument/2006/relationships/customXml" Target="../ink/ink844.xml"/><Relationship Id="rId398" Type="http://schemas.openxmlformats.org/officeDocument/2006/relationships/customXml" Target="../ink/ink865.xml"/><Relationship Id="rId95" Type="http://schemas.openxmlformats.org/officeDocument/2006/relationships/image" Target="../media/image707.png"/><Relationship Id="rId160" Type="http://schemas.openxmlformats.org/officeDocument/2006/relationships/customXml" Target="../ink/ink746.xml"/><Relationship Id="rId216" Type="http://schemas.openxmlformats.org/officeDocument/2006/relationships/customXml" Target="../ink/ink774.xml"/><Relationship Id="rId258" Type="http://schemas.openxmlformats.org/officeDocument/2006/relationships/customXml" Target="../ink/ink795.xml"/><Relationship Id="rId22" Type="http://schemas.openxmlformats.org/officeDocument/2006/relationships/customXml" Target="../ink/ink677.xml"/><Relationship Id="rId64" Type="http://schemas.openxmlformats.org/officeDocument/2006/relationships/customXml" Target="../ink/ink698.xml"/><Relationship Id="rId118" Type="http://schemas.openxmlformats.org/officeDocument/2006/relationships/customXml" Target="../ink/ink725.xml"/><Relationship Id="rId325" Type="http://schemas.openxmlformats.org/officeDocument/2006/relationships/image" Target="../media/image820.png"/><Relationship Id="rId367" Type="http://schemas.openxmlformats.org/officeDocument/2006/relationships/image" Target="../media/image841.png"/><Relationship Id="rId171" Type="http://schemas.openxmlformats.org/officeDocument/2006/relationships/image" Target="../media/image745.png"/><Relationship Id="rId227" Type="http://schemas.openxmlformats.org/officeDocument/2006/relationships/image" Target="../media/image772.png"/><Relationship Id="rId269" Type="http://schemas.openxmlformats.org/officeDocument/2006/relationships/image" Target="../media/image792.png"/><Relationship Id="rId33" Type="http://schemas.openxmlformats.org/officeDocument/2006/relationships/image" Target="../media/image676.png"/><Relationship Id="rId129" Type="http://schemas.openxmlformats.org/officeDocument/2006/relationships/image" Target="../media/image724.png"/><Relationship Id="rId280" Type="http://schemas.openxmlformats.org/officeDocument/2006/relationships/customXml" Target="../ink/ink806.xml"/><Relationship Id="rId336" Type="http://schemas.openxmlformats.org/officeDocument/2006/relationships/customXml" Target="../ink/ink834.xml"/><Relationship Id="rId75" Type="http://schemas.openxmlformats.org/officeDocument/2006/relationships/image" Target="../media/image697.png"/><Relationship Id="rId140" Type="http://schemas.openxmlformats.org/officeDocument/2006/relationships/customXml" Target="../ink/ink736.xml"/><Relationship Id="rId182" Type="http://schemas.openxmlformats.org/officeDocument/2006/relationships/customXml" Target="../ink/ink757.xml"/><Relationship Id="rId378" Type="http://schemas.openxmlformats.org/officeDocument/2006/relationships/customXml" Target="../ink/ink855.xml"/><Relationship Id="rId6" Type="http://schemas.openxmlformats.org/officeDocument/2006/relationships/customXml" Target="../ink/ink669.xml"/><Relationship Id="rId238" Type="http://schemas.openxmlformats.org/officeDocument/2006/relationships/customXml" Target="../ink/ink785.xml"/><Relationship Id="rId291" Type="http://schemas.openxmlformats.org/officeDocument/2006/relationships/image" Target="../media/image803.png"/><Relationship Id="rId305" Type="http://schemas.openxmlformats.org/officeDocument/2006/relationships/image" Target="../media/image810.png"/><Relationship Id="rId347" Type="http://schemas.openxmlformats.org/officeDocument/2006/relationships/image" Target="../media/image831.png"/><Relationship Id="rId44" Type="http://schemas.openxmlformats.org/officeDocument/2006/relationships/customXml" Target="../ink/ink688.xml"/><Relationship Id="rId86" Type="http://schemas.openxmlformats.org/officeDocument/2006/relationships/customXml" Target="../ink/ink709.xml"/><Relationship Id="rId151" Type="http://schemas.openxmlformats.org/officeDocument/2006/relationships/image" Target="../media/image735.png"/><Relationship Id="rId389" Type="http://schemas.openxmlformats.org/officeDocument/2006/relationships/image" Target="../media/image851.png"/><Relationship Id="rId193" Type="http://schemas.openxmlformats.org/officeDocument/2006/relationships/image" Target="../media/image756.png"/><Relationship Id="rId207" Type="http://schemas.openxmlformats.org/officeDocument/2006/relationships/image" Target="../media/image763.png"/><Relationship Id="rId249" Type="http://schemas.openxmlformats.org/officeDocument/2006/relationships/image" Target="../media/image783.png"/><Relationship Id="rId13" Type="http://schemas.openxmlformats.org/officeDocument/2006/relationships/image" Target="../media/image666.png"/><Relationship Id="rId109" Type="http://schemas.openxmlformats.org/officeDocument/2006/relationships/image" Target="../media/image714.png"/><Relationship Id="rId260" Type="http://schemas.openxmlformats.org/officeDocument/2006/relationships/customXml" Target="../ink/ink796.xml"/><Relationship Id="rId316" Type="http://schemas.openxmlformats.org/officeDocument/2006/relationships/customXml" Target="../ink/ink824.xml"/><Relationship Id="rId55" Type="http://schemas.openxmlformats.org/officeDocument/2006/relationships/image" Target="../media/image687.png"/><Relationship Id="rId97" Type="http://schemas.openxmlformats.org/officeDocument/2006/relationships/image" Target="../media/image708.png"/><Relationship Id="rId120" Type="http://schemas.openxmlformats.org/officeDocument/2006/relationships/customXml" Target="../ink/ink726.xml"/><Relationship Id="rId358" Type="http://schemas.openxmlformats.org/officeDocument/2006/relationships/customXml" Target="../ink/ink845.xml"/><Relationship Id="rId162" Type="http://schemas.openxmlformats.org/officeDocument/2006/relationships/customXml" Target="../ink/ink747.xml"/><Relationship Id="rId218" Type="http://schemas.openxmlformats.org/officeDocument/2006/relationships/customXml" Target="../ink/ink775.xml"/><Relationship Id="rId271" Type="http://schemas.openxmlformats.org/officeDocument/2006/relationships/image" Target="../media/image793.png"/><Relationship Id="rId24" Type="http://schemas.openxmlformats.org/officeDocument/2006/relationships/customXml" Target="../ink/ink678.xml"/><Relationship Id="rId66" Type="http://schemas.openxmlformats.org/officeDocument/2006/relationships/customXml" Target="../ink/ink699.xml"/><Relationship Id="rId131" Type="http://schemas.openxmlformats.org/officeDocument/2006/relationships/image" Target="../media/image725.png"/><Relationship Id="rId327" Type="http://schemas.openxmlformats.org/officeDocument/2006/relationships/image" Target="../media/image821.png"/><Relationship Id="rId369" Type="http://schemas.openxmlformats.org/officeDocument/2006/relationships/image" Target="../media/image842.png"/><Relationship Id="rId173" Type="http://schemas.openxmlformats.org/officeDocument/2006/relationships/image" Target="../media/image746.png"/><Relationship Id="rId229" Type="http://schemas.openxmlformats.org/officeDocument/2006/relationships/image" Target="../media/image773.png"/><Relationship Id="rId380" Type="http://schemas.openxmlformats.org/officeDocument/2006/relationships/customXml" Target="../ink/ink856.xml"/><Relationship Id="rId240" Type="http://schemas.openxmlformats.org/officeDocument/2006/relationships/customXml" Target="../ink/ink786.xml"/><Relationship Id="rId35" Type="http://schemas.openxmlformats.org/officeDocument/2006/relationships/image" Target="../media/image677.png"/><Relationship Id="rId77" Type="http://schemas.openxmlformats.org/officeDocument/2006/relationships/image" Target="../media/image698.png"/><Relationship Id="rId100" Type="http://schemas.openxmlformats.org/officeDocument/2006/relationships/customXml" Target="../ink/ink716.xml"/><Relationship Id="rId282" Type="http://schemas.openxmlformats.org/officeDocument/2006/relationships/customXml" Target="../ink/ink807.xml"/><Relationship Id="rId338" Type="http://schemas.openxmlformats.org/officeDocument/2006/relationships/customXml" Target="../ink/ink835.xml"/><Relationship Id="rId8" Type="http://schemas.openxmlformats.org/officeDocument/2006/relationships/customXml" Target="../ink/ink670.xml"/><Relationship Id="rId142" Type="http://schemas.openxmlformats.org/officeDocument/2006/relationships/customXml" Target="../ink/ink737.xml"/><Relationship Id="rId184" Type="http://schemas.openxmlformats.org/officeDocument/2006/relationships/customXml" Target="../ink/ink758.xml"/><Relationship Id="rId391" Type="http://schemas.openxmlformats.org/officeDocument/2006/relationships/image" Target="../media/image852.png"/><Relationship Id="rId251" Type="http://schemas.openxmlformats.org/officeDocument/2006/relationships/image" Target="../media/image784.png"/><Relationship Id="rId46" Type="http://schemas.openxmlformats.org/officeDocument/2006/relationships/customXml" Target="../ink/ink689.xml"/><Relationship Id="rId293" Type="http://schemas.openxmlformats.org/officeDocument/2006/relationships/image" Target="../media/image804.png"/><Relationship Id="rId307" Type="http://schemas.openxmlformats.org/officeDocument/2006/relationships/image" Target="../media/image811.png"/><Relationship Id="rId349" Type="http://schemas.openxmlformats.org/officeDocument/2006/relationships/image" Target="../media/image832.png"/><Relationship Id="rId88" Type="http://schemas.openxmlformats.org/officeDocument/2006/relationships/customXml" Target="../ink/ink710.xml"/><Relationship Id="rId111" Type="http://schemas.openxmlformats.org/officeDocument/2006/relationships/image" Target="../media/image715.png"/><Relationship Id="rId153" Type="http://schemas.openxmlformats.org/officeDocument/2006/relationships/image" Target="../media/image736.png"/><Relationship Id="rId195" Type="http://schemas.openxmlformats.org/officeDocument/2006/relationships/image" Target="../media/image757.png"/><Relationship Id="rId209" Type="http://schemas.openxmlformats.org/officeDocument/2006/relationships/image" Target="../media/image764.png"/><Relationship Id="rId360" Type="http://schemas.openxmlformats.org/officeDocument/2006/relationships/customXml" Target="../ink/ink846.xml"/><Relationship Id="rId220" Type="http://schemas.openxmlformats.org/officeDocument/2006/relationships/customXml" Target="../ink/ink776.xml"/><Relationship Id="rId15" Type="http://schemas.openxmlformats.org/officeDocument/2006/relationships/image" Target="../media/image667.png"/><Relationship Id="rId57" Type="http://schemas.openxmlformats.org/officeDocument/2006/relationships/image" Target="../media/image688.png"/><Relationship Id="rId262" Type="http://schemas.openxmlformats.org/officeDocument/2006/relationships/customXml" Target="../ink/ink797.xml"/><Relationship Id="rId318" Type="http://schemas.openxmlformats.org/officeDocument/2006/relationships/customXml" Target="../ink/ink825.xml"/><Relationship Id="rId99" Type="http://schemas.openxmlformats.org/officeDocument/2006/relationships/image" Target="../media/image709.png"/><Relationship Id="rId122" Type="http://schemas.openxmlformats.org/officeDocument/2006/relationships/customXml" Target="../ink/ink727.xml"/><Relationship Id="rId164" Type="http://schemas.openxmlformats.org/officeDocument/2006/relationships/customXml" Target="../ink/ink748.xml"/><Relationship Id="rId371" Type="http://schemas.openxmlformats.org/officeDocument/2006/relationships/image" Target="../media/image843.png"/><Relationship Id="rId26" Type="http://schemas.openxmlformats.org/officeDocument/2006/relationships/customXml" Target="../ink/ink679.xml"/><Relationship Id="rId231" Type="http://schemas.openxmlformats.org/officeDocument/2006/relationships/image" Target="../media/image774.png"/><Relationship Id="rId273" Type="http://schemas.openxmlformats.org/officeDocument/2006/relationships/image" Target="../media/image794.png"/><Relationship Id="rId329" Type="http://schemas.openxmlformats.org/officeDocument/2006/relationships/image" Target="../media/image822.png"/><Relationship Id="rId68" Type="http://schemas.openxmlformats.org/officeDocument/2006/relationships/customXml" Target="../ink/ink700.xml"/><Relationship Id="rId133" Type="http://schemas.openxmlformats.org/officeDocument/2006/relationships/image" Target="../media/image726.png"/><Relationship Id="rId175" Type="http://schemas.openxmlformats.org/officeDocument/2006/relationships/image" Target="../media/image747.png"/><Relationship Id="rId340" Type="http://schemas.openxmlformats.org/officeDocument/2006/relationships/customXml" Target="../ink/ink836.xml"/><Relationship Id="rId200" Type="http://schemas.openxmlformats.org/officeDocument/2006/relationships/customXml" Target="../ink/ink766.xml"/><Relationship Id="rId382" Type="http://schemas.openxmlformats.org/officeDocument/2006/relationships/customXml" Target="../ink/ink857.xml"/><Relationship Id="rId242" Type="http://schemas.openxmlformats.org/officeDocument/2006/relationships/customXml" Target="../ink/ink787.xml"/><Relationship Id="rId284" Type="http://schemas.openxmlformats.org/officeDocument/2006/relationships/customXml" Target="../ink/ink80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8.png"/><Relationship Id="rId21" Type="http://schemas.openxmlformats.org/officeDocument/2006/relationships/customXml" Target="../ink/ink875.xml"/><Relationship Id="rId42" Type="http://schemas.openxmlformats.org/officeDocument/2006/relationships/image" Target="../media/image876.png"/><Relationship Id="rId47" Type="http://schemas.openxmlformats.org/officeDocument/2006/relationships/customXml" Target="../ink/ink888.xml"/><Relationship Id="rId63" Type="http://schemas.openxmlformats.org/officeDocument/2006/relationships/customXml" Target="../ink/ink896.xml"/><Relationship Id="rId68" Type="http://schemas.openxmlformats.org/officeDocument/2006/relationships/image" Target="../media/image889.png"/><Relationship Id="rId84" Type="http://schemas.openxmlformats.org/officeDocument/2006/relationships/image" Target="../media/image897.png"/><Relationship Id="rId16" Type="http://schemas.openxmlformats.org/officeDocument/2006/relationships/image" Target="../media/image863.png"/><Relationship Id="rId11" Type="http://schemas.openxmlformats.org/officeDocument/2006/relationships/customXml" Target="../ink/ink870.xml"/><Relationship Id="rId32" Type="http://schemas.openxmlformats.org/officeDocument/2006/relationships/image" Target="../media/image871.png"/><Relationship Id="rId37" Type="http://schemas.openxmlformats.org/officeDocument/2006/relationships/customXml" Target="../ink/ink883.xml"/><Relationship Id="rId53" Type="http://schemas.openxmlformats.org/officeDocument/2006/relationships/customXml" Target="../ink/ink891.xml"/><Relationship Id="rId58" Type="http://schemas.openxmlformats.org/officeDocument/2006/relationships/image" Target="../media/image884.png"/><Relationship Id="rId74" Type="http://schemas.openxmlformats.org/officeDocument/2006/relationships/image" Target="../media/image892.png"/><Relationship Id="rId79" Type="http://schemas.openxmlformats.org/officeDocument/2006/relationships/customXml" Target="../ink/ink904.xml"/><Relationship Id="rId5" Type="http://schemas.openxmlformats.org/officeDocument/2006/relationships/customXml" Target="../ink/ink867.xml"/><Relationship Id="rId19" Type="http://schemas.openxmlformats.org/officeDocument/2006/relationships/customXml" Target="../ink/ink874.xml"/><Relationship Id="rId14" Type="http://schemas.openxmlformats.org/officeDocument/2006/relationships/image" Target="../media/image862.png"/><Relationship Id="rId22" Type="http://schemas.openxmlformats.org/officeDocument/2006/relationships/image" Target="../media/image866.png"/><Relationship Id="rId27" Type="http://schemas.openxmlformats.org/officeDocument/2006/relationships/customXml" Target="../ink/ink878.xml"/><Relationship Id="rId30" Type="http://schemas.openxmlformats.org/officeDocument/2006/relationships/image" Target="../media/image870.png"/><Relationship Id="rId35" Type="http://schemas.openxmlformats.org/officeDocument/2006/relationships/customXml" Target="../ink/ink882.xml"/><Relationship Id="rId43" Type="http://schemas.openxmlformats.org/officeDocument/2006/relationships/customXml" Target="../ink/ink886.xml"/><Relationship Id="rId48" Type="http://schemas.openxmlformats.org/officeDocument/2006/relationships/image" Target="../media/image879.png"/><Relationship Id="rId56" Type="http://schemas.openxmlformats.org/officeDocument/2006/relationships/image" Target="../media/image883.png"/><Relationship Id="rId64" Type="http://schemas.openxmlformats.org/officeDocument/2006/relationships/image" Target="../media/image887.png"/><Relationship Id="rId69" Type="http://schemas.openxmlformats.org/officeDocument/2006/relationships/customXml" Target="../ink/ink899.xml"/><Relationship Id="rId77" Type="http://schemas.openxmlformats.org/officeDocument/2006/relationships/customXml" Target="../ink/ink903.xml"/><Relationship Id="rId8" Type="http://schemas.openxmlformats.org/officeDocument/2006/relationships/image" Target="../media/image859.png"/><Relationship Id="rId51" Type="http://schemas.openxmlformats.org/officeDocument/2006/relationships/customXml" Target="../ink/ink890.xml"/><Relationship Id="rId72" Type="http://schemas.openxmlformats.org/officeDocument/2006/relationships/image" Target="../media/image891.png"/><Relationship Id="rId80" Type="http://schemas.openxmlformats.org/officeDocument/2006/relationships/image" Target="../media/image895.png"/><Relationship Id="rId85" Type="http://schemas.openxmlformats.org/officeDocument/2006/relationships/customXml" Target="../ink/ink907.xml"/><Relationship Id="rId3" Type="http://schemas.openxmlformats.org/officeDocument/2006/relationships/customXml" Target="../ink/ink866.xml"/><Relationship Id="rId12" Type="http://schemas.openxmlformats.org/officeDocument/2006/relationships/image" Target="../media/image861.png"/><Relationship Id="rId17" Type="http://schemas.openxmlformats.org/officeDocument/2006/relationships/customXml" Target="../ink/ink873.xml"/><Relationship Id="rId25" Type="http://schemas.openxmlformats.org/officeDocument/2006/relationships/customXml" Target="../ink/ink877.xml"/><Relationship Id="rId33" Type="http://schemas.openxmlformats.org/officeDocument/2006/relationships/customXml" Target="../ink/ink881.xml"/><Relationship Id="rId38" Type="http://schemas.openxmlformats.org/officeDocument/2006/relationships/image" Target="../media/image874.png"/><Relationship Id="rId46" Type="http://schemas.openxmlformats.org/officeDocument/2006/relationships/image" Target="../media/image878.png"/><Relationship Id="rId59" Type="http://schemas.openxmlformats.org/officeDocument/2006/relationships/customXml" Target="../ink/ink894.xml"/><Relationship Id="rId67" Type="http://schemas.openxmlformats.org/officeDocument/2006/relationships/customXml" Target="../ink/ink898.xml"/><Relationship Id="rId20" Type="http://schemas.openxmlformats.org/officeDocument/2006/relationships/image" Target="../media/image865.png"/><Relationship Id="rId41" Type="http://schemas.openxmlformats.org/officeDocument/2006/relationships/customXml" Target="../ink/ink885.xml"/><Relationship Id="rId54" Type="http://schemas.openxmlformats.org/officeDocument/2006/relationships/image" Target="../media/image882.png"/><Relationship Id="rId62" Type="http://schemas.openxmlformats.org/officeDocument/2006/relationships/image" Target="../media/image886.png"/><Relationship Id="rId70" Type="http://schemas.openxmlformats.org/officeDocument/2006/relationships/image" Target="../media/image890.png"/><Relationship Id="rId75" Type="http://schemas.openxmlformats.org/officeDocument/2006/relationships/customXml" Target="../ink/ink902.xml"/><Relationship Id="rId83" Type="http://schemas.openxmlformats.org/officeDocument/2006/relationships/customXml" Target="../ink/ink906.xml"/><Relationship Id="rId88" Type="http://schemas.openxmlformats.org/officeDocument/2006/relationships/image" Target="../media/image8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8.png"/><Relationship Id="rId15" Type="http://schemas.openxmlformats.org/officeDocument/2006/relationships/customXml" Target="../ink/ink872.xml"/><Relationship Id="rId23" Type="http://schemas.openxmlformats.org/officeDocument/2006/relationships/customXml" Target="../ink/ink876.xml"/><Relationship Id="rId28" Type="http://schemas.openxmlformats.org/officeDocument/2006/relationships/image" Target="../media/image869.png"/><Relationship Id="rId36" Type="http://schemas.openxmlformats.org/officeDocument/2006/relationships/image" Target="../media/image873.png"/><Relationship Id="rId49" Type="http://schemas.openxmlformats.org/officeDocument/2006/relationships/customXml" Target="../ink/ink889.xml"/><Relationship Id="rId57" Type="http://schemas.openxmlformats.org/officeDocument/2006/relationships/customXml" Target="../ink/ink893.xml"/><Relationship Id="rId10" Type="http://schemas.openxmlformats.org/officeDocument/2006/relationships/image" Target="../media/image860.png"/><Relationship Id="rId31" Type="http://schemas.openxmlformats.org/officeDocument/2006/relationships/customXml" Target="../ink/ink880.xml"/><Relationship Id="rId44" Type="http://schemas.openxmlformats.org/officeDocument/2006/relationships/image" Target="../media/image877.png"/><Relationship Id="rId52" Type="http://schemas.openxmlformats.org/officeDocument/2006/relationships/image" Target="../media/image881.png"/><Relationship Id="rId60" Type="http://schemas.openxmlformats.org/officeDocument/2006/relationships/image" Target="../media/image885.png"/><Relationship Id="rId65" Type="http://schemas.openxmlformats.org/officeDocument/2006/relationships/customXml" Target="../ink/ink897.xml"/><Relationship Id="rId73" Type="http://schemas.openxmlformats.org/officeDocument/2006/relationships/customXml" Target="../ink/ink901.xml"/><Relationship Id="rId78" Type="http://schemas.openxmlformats.org/officeDocument/2006/relationships/image" Target="../media/image894.png"/><Relationship Id="rId81" Type="http://schemas.openxmlformats.org/officeDocument/2006/relationships/customXml" Target="../ink/ink905.xml"/><Relationship Id="rId86" Type="http://schemas.openxmlformats.org/officeDocument/2006/relationships/image" Target="../media/image898.png"/><Relationship Id="rId4" Type="http://schemas.openxmlformats.org/officeDocument/2006/relationships/image" Target="../media/image857.png"/><Relationship Id="rId9" Type="http://schemas.openxmlformats.org/officeDocument/2006/relationships/customXml" Target="../ink/ink869.xml"/><Relationship Id="rId13" Type="http://schemas.openxmlformats.org/officeDocument/2006/relationships/customXml" Target="../ink/ink871.xml"/><Relationship Id="rId18" Type="http://schemas.openxmlformats.org/officeDocument/2006/relationships/image" Target="../media/image864.png"/><Relationship Id="rId39" Type="http://schemas.openxmlformats.org/officeDocument/2006/relationships/customXml" Target="../ink/ink884.xml"/><Relationship Id="rId34" Type="http://schemas.openxmlformats.org/officeDocument/2006/relationships/image" Target="../media/image872.png"/><Relationship Id="rId50" Type="http://schemas.openxmlformats.org/officeDocument/2006/relationships/image" Target="../media/image880.png"/><Relationship Id="rId55" Type="http://schemas.openxmlformats.org/officeDocument/2006/relationships/customXml" Target="../ink/ink892.xml"/><Relationship Id="rId76" Type="http://schemas.openxmlformats.org/officeDocument/2006/relationships/image" Target="../media/image893.png"/><Relationship Id="rId7" Type="http://schemas.openxmlformats.org/officeDocument/2006/relationships/customXml" Target="../ink/ink868.xml"/><Relationship Id="rId71" Type="http://schemas.openxmlformats.org/officeDocument/2006/relationships/customXml" Target="../ink/ink900.xml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879.xml"/><Relationship Id="rId24" Type="http://schemas.openxmlformats.org/officeDocument/2006/relationships/image" Target="../media/image867.png"/><Relationship Id="rId40" Type="http://schemas.openxmlformats.org/officeDocument/2006/relationships/image" Target="../media/image875.png"/><Relationship Id="rId45" Type="http://schemas.openxmlformats.org/officeDocument/2006/relationships/customXml" Target="../ink/ink887.xml"/><Relationship Id="rId66" Type="http://schemas.openxmlformats.org/officeDocument/2006/relationships/image" Target="../media/image888.png"/><Relationship Id="rId87" Type="http://schemas.openxmlformats.org/officeDocument/2006/relationships/customXml" Target="../ink/ink908.xml"/><Relationship Id="rId61" Type="http://schemas.openxmlformats.org/officeDocument/2006/relationships/customXml" Target="../ink/ink895.xml"/><Relationship Id="rId82" Type="http://schemas.openxmlformats.org/officeDocument/2006/relationships/image" Target="../media/image89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5.png"/><Relationship Id="rId18" Type="http://schemas.openxmlformats.org/officeDocument/2006/relationships/customXml" Target="../ink/ink916.xml"/><Relationship Id="rId26" Type="http://schemas.openxmlformats.org/officeDocument/2006/relationships/customXml" Target="../ink/ink920.xml"/><Relationship Id="rId39" Type="http://schemas.openxmlformats.org/officeDocument/2006/relationships/image" Target="../media/image918.png"/><Relationship Id="rId21" Type="http://schemas.openxmlformats.org/officeDocument/2006/relationships/image" Target="../media/image909.png"/><Relationship Id="rId34" Type="http://schemas.openxmlformats.org/officeDocument/2006/relationships/customXml" Target="../ink/ink924.xml"/><Relationship Id="rId7" Type="http://schemas.openxmlformats.org/officeDocument/2006/relationships/image" Target="../media/image902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915.xml"/><Relationship Id="rId20" Type="http://schemas.openxmlformats.org/officeDocument/2006/relationships/customXml" Target="../ink/ink917.xml"/><Relationship Id="rId29" Type="http://schemas.openxmlformats.org/officeDocument/2006/relationships/image" Target="../media/image913.png"/><Relationship Id="rId41" Type="http://schemas.openxmlformats.org/officeDocument/2006/relationships/image" Target="../media/image9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0.xml"/><Relationship Id="rId11" Type="http://schemas.openxmlformats.org/officeDocument/2006/relationships/image" Target="../media/image904.png"/><Relationship Id="rId24" Type="http://schemas.openxmlformats.org/officeDocument/2006/relationships/customXml" Target="../ink/ink919.xml"/><Relationship Id="rId32" Type="http://schemas.openxmlformats.org/officeDocument/2006/relationships/customXml" Target="../ink/ink923.xml"/><Relationship Id="rId37" Type="http://schemas.openxmlformats.org/officeDocument/2006/relationships/image" Target="../media/image917.png"/><Relationship Id="rId40" Type="http://schemas.openxmlformats.org/officeDocument/2006/relationships/customXml" Target="../ink/ink927.xml"/><Relationship Id="rId5" Type="http://schemas.openxmlformats.org/officeDocument/2006/relationships/image" Target="../media/image901.png"/><Relationship Id="rId15" Type="http://schemas.openxmlformats.org/officeDocument/2006/relationships/image" Target="../media/image906.png"/><Relationship Id="rId23" Type="http://schemas.openxmlformats.org/officeDocument/2006/relationships/image" Target="../media/image910.png"/><Relationship Id="rId28" Type="http://schemas.openxmlformats.org/officeDocument/2006/relationships/customXml" Target="../ink/ink921.xml"/><Relationship Id="rId36" Type="http://schemas.openxmlformats.org/officeDocument/2006/relationships/customXml" Target="../ink/ink925.xml"/><Relationship Id="rId10" Type="http://schemas.openxmlformats.org/officeDocument/2006/relationships/customXml" Target="../ink/ink912.xml"/><Relationship Id="rId19" Type="http://schemas.openxmlformats.org/officeDocument/2006/relationships/image" Target="../media/image908.png"/><Relationship Id="rId31" Type="http://schemas.openxmlformats.org/officeDocument/2006/relationships/image" Target="../media/image914.png"/><Relationship Id="rId4" Type="http://schemas.openxmlformats.org/officeDocument/2006/relationships/customXml" Target="../ink/ink909.xml"/><Relationship Id="rId9" Type="http://schemas.openxmlformats.org/officeDocument/2006/relationships/image" Target="../media/image903.png"/><Relationship Id="rId14" Type="http://schemas.openxmlformats.org/officeDocument/2006/relationships/customXml" Target="../ink/ink914.xml"/><Relationship Id="rId22" Type="http://schemas.openxmlformats.org/officeDocument/2006/relationships/customXml" Target="../ink/ink918.xml"/><Relationship Id="rId27" Type="http://schemas.openxmlformats.org/officeDocument/2006/relationships/image" Target="../media/image912.png"/><Relationship Id="rId30" Type="http://schemas.openxmlformats.org/officeDocument/2006/relationships/customXml" Target="../ink/ink922.xml"/><Relationship Id="rId35" Type="http://schemas.openxmlformats.org/officeDocument/2006/relationships/image" Target="../media/image916.png"/><Relationship Id="rId8" Type="http://schemas.openxmlformats.org/officeDocument/2006/relationships/customXml" Target="../ink/ink911.xml"/><Relationship Id="rId3" Type="http://schemas.openxmlformats.org/officeDocument/2006/relationships/image" Target="../media/image900.png"/><Relationship Id="rId12" Type="http://schemas.openxmlformats.org/officeDocument/2006/relationships/customXml" Target="../ink/ink913.xml"/><Relationship Id="rId17" Type="http://schemas.openxmlformats.org/officeDocument/2006/relationships/image" Target="../media/image907.png"/><Relationship Id="rId25" Type="http://schemas.openxmlformats.org/officeDocument/2006/relationships/image" Target="../media/image911.png"/><Relationship Id="rId33" Type="http://schemas.openxmlformats.org/officeDocument/2006/relationships/image" Target="../media/image915.png"/><Relationship Id="rId38" Type="http://schemas.openxmlformats.org/officeDocument/2006/relationships/customXml" Target="../ink/ink9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2.png"/><Relationship Id="rId13" Type="http://schemas.openxmlformats.org/officeDocument/2006/relationships/customXml" Target="../ink/ink933.xml"/><Relationship Id="rId3" Type="http://schemas.openxmlformats.org/officeDocument/2006/relationships/customXml" Target="../ink/ink928.xml"/><Relationship Id="rId7" Type="http://schemas.openxmlformats.org/officeDocument/2006/relationships/customXml" Target="../ink/ink930.xml"/><Relationship Id="rId12" Type="http://schemas.openxmlformats.org/officeDocument/2006/relationships/image" Target="../media/image92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1.png"/><Relationship Id="rId11" Type="http://schemas.openxmlformats.org/officeDocument/2006/relationships/customXml" Target="../ink/ink932.xml"/><Relationship Id="rId5" Type="http://schemas.openxmlformats.org/officeDocument/2006/relationships/customXml" Target="../ink/ink929.xml"/><Relationship Id="rId15" Type="http://schemas.openxmlformats.org/officeDocument/2006/relationships/customXml" Target="../ink/ink934.xml"/><Relationship Id="rId10" Type="http://schemas.openxmlformats.org/officeDocument/2006/relationships/image" Target="../media/image923.png"/><Relationship Id="rId4" Type="http://schemas.openxmlformats.org/officeDocument/2006/relationships/image" Target="../media/image920.png"/><Relationship Id="rId9" Type="http://schemas.openxmlformats.org/officeDocument/2006/relationships/customXml" Target="../ink/ink931.xml"/><Relationship Id="rId14" Type="http://schemas.openxmlformats.org/officeDocument/2006/relationships/image" Target="../media/image9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3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14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12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" Type="http://schemas.openxmlformats.org/officeDocument/2006/relationships/image" Target="../media/image10.png"/><Relationship Id="rId9" Type="http://schemas.openxmlformats.org/officeDocument/2006/relationships/customXml" Target="../ink/ink11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20.xml"/><Relationship Id="rId30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customXml" Target="../ink/ink32.xml"/><Relationship Id="rId34" Type="http://schemas.openxmlformats.org/officeDocument/2006/relationships/image" Target="../media/image40.png"/><Relationship Id="rId42" Type="http://schemas.openxmlformats.org/officeDocument/2006/relationships/image" Target="../media/image44.png"/><Relationship Id="rId47" Type="http://schemas.openxmlformats.org/officeDocument/2006/relationships/customXml" Target="../ink/ink45.xml"/><Relationship Id="rId50" Type="http://schemas.openxmlformats.org/officeDocument/2006/relationships/image" Target="../media/image48.png"/><Relationship Id="rId55" Type="http://schemas.openxmlformats.org/officeDocument/2006/relationships/customXml" Target="../ink/ink49.xml"/><Relationship Id="rId63" Type="http://schemas.openxmlformats.org/officeDocument/2006/relationships/customXml" Target="../ink/ink53.xml"/><Relationship Id="rId68" Type="http://schemas.openxmlformats.org/officeDocument/2006/relationships/image" Target="../media/image57.png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9" Type="http://schemas.openxmlformats.org/officeDocument/2006/relationships/customXml" Target="../ink/ink36.xml"/><Relationship Id="rId11" Type="http://schemas.openxmlformats.org/officeDocument/2006/relationships/customXml" Target="../ink/ink27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openxmlformats.org/officeDocument/2006/relationships/customXml" Target="../ink/ink40.xml"/><Relationship Id="rId40" Type="http://schemas.openxmlformats.org/officeDocument/2006/relationships/image" Target="../media/image43.png"/><Relationship Id="rId45" Type="http://schemas.openxmlformats.org/officeDocument/2006/relationships/customXml" Target="../ink/ink44.xml"/><Relationship Id="rId53" Type="http://schemas.openxmlformats.org/officeDocument/2006/relationships/customXml" Target="../ink/ink48.xml"/><Relationship Id="rId58" Type="http://schemas.openxmlformats.org/officeDocument/2006/relationships/image" Target="../media/image52.png"/><Relationship Id="rId66" Type="http://schemas.openxmlformats.org/officeDocument/2006/relationships/image" Target="../media/image56.png"/><Relationship Id="rId5" Type="http://schemas.openxmlformats.org/officeDocument/2006/relationships/customXml" Target="../ink/ink24.xml"/><Relationship Id="rId61" Type="http://schemas.openxmlformats.org/officeDocument/2006/relationships/customXml" Target="../ink/ink52.xml"/><Relationship Id="rId19" Type="http://schemas.openxmlformats.org/officeDocument/2006/relationships/customXml" Target="../ink/ink31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35.xml"/><Relationship Id="rId30" Type="http://schemas.openxmlformats.org/officeDocument/2006/relationships/image" Target="../media/image38.png"/><Relationship Id="rId35" Type="http://schemas.openxmlformats.org/officeDocument/2006/relationships/customXml" Target="../ink/ink39.xml"/><Relationship Id="rId43" Type="http://schemas.openxmlformats.org/officeDocument/2006/relationships/customXml" Target="../ink/ink43.xml"/><Relationship Id="rId48" Type="http://schemas.openxmlformats.org/officeDocument/2006/relationships/image" Target="../media/image47.png"/><Relationship Id="rId56" Type="http://schemas.openxmlformats.org/officeDocument/2006/relationships/image" Target="../media/image51.png"/><Relationship Id="rId64" Type="http://schemas.openxmlformats.org/officeDocument/2006/relationships/image" Target="../media/image55.png"/><Relationship Id="rId8" Type="http://schemas.openxmlformats.org/officeDocument/2006/relationships/image" Target="../media/image27.png"/><Relationship Id="rId51" Type="http://schemas.openxmlformats.org/officeDocument/2006/relationships/customXml" Target="../ink/ink47.xml"/><Relationship Id="rId3" Type="http://schemas.openxmlformats.org/officeDocument/2006/relationships/customXml" Target="../ink/ink23.xml"/><Relationship Id="rId12" Type="http://schemas.openxmlformats.org/officeDocument/2006/relationships/image" Target="../media/image29.png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33" Type="http://schemas.openxmlformats.org/officeDocument/2006/relationships/customXml" Target="../ink/ink38.xml"/><Relationship Id="rId38" Type="http://schemas.openxmlformats.org/officeDocument/2006/relationships/image" Target="../media/image42.png"/><Relationship Id="rId46" Type="http://schemas.openxmlformats.org/officeDocument/2006/relationships/image" Target="../media/image46.png"/><Relationship Id="rId59" Type="http://schemas.openxmlformats.org/officeDocument/2006/relationships/customXml" Target="../ink/ink51.xml"/><Relationship Id="rId67" Type="http://schemas.openxmlformats.org/officeDocument/2006/relationships/customXml" Target="../ink/ink55.xml"/><Relationship Id="rId20" Type="http://schemas.openxmlformats.org/officeDocument/2006/relationships/image" Target="../media/image33.png"/><Relationship Id="rId41" Type="http://schemas.openxmlformats.org/officeDocument/2006/relationships/customXml" Target="../ink/ink42.xml"/><Relationship Id="rId54" Type="http://schemas.openxmlformats.org/officeDocument/2006/relationships/image" Target="../media/image50.png"/><Relationship Id="rId6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49" Type="http://schemas.openxmlformats.org/officeDocument/2006/relationships/customXml" Target="../ink/ink46.xml"/><Relationship Id="rId57" Type="http://schemas.openxmlformats.org/officeDocument/2006/relationships/customXml" Target="../ink/ink50.xml"/><Relationship Id="rId10" Type="http://schemas.openxmlformats.org/officeDocument/2006/relationships/image" Target="../media/image28.png"/><Relationship Id="rId31" Type="http://schemas.openxmlformats.org/officeDocument/2006/relationships/customXml" Target="../ink/ink37.xml"/><Relationship Id="rId44" Type="http://schemas.openxmlformats.org/officeDocument/2006/relationships/image" Target="../media/image45.png"/><Relationship Id="rId52" Type="http://schemas.openxmlformats.org/officeDocument/2006/relationships/image" Target="../media/image49.png"/><Relationship Id="rId60" Type="http://schemas.openxmlformats.org/officeDocument/2006/relationships/image" Target="../media/image53.png"/><Relationship Id="rId65" Type="http://schemas.openxmlformats.org/officeDocument/2006/relationships/customXml" Target="../ink/ink54.xml"/><Relationship Id="rId4" Type="http://schemas.openxmlformats.org/officeDocument/2006/relationships/image" Target="../media/image25.png"/><Relationship Id="rId9" Type="http://schemas.openxmlformats.org/officeDocument/2006/relationships/customXml" Target="../ink/ink26.xml"/><Relationship Id="rId13" Type="http://schemas.openxmlformats.org/officeDocument/2006/relationships/customXml" Target="../ink/ink28.xml"/><Relationship Id="rId18" Type="http://schemas.openxmlformats.org/officeDocument/2006/relationships/image" Target="../media/image32.png"/><Relationship Id="rId39" Type="http://schemas.openxmlformats.org/officeDocument/2006/relationships/customXml" Target="../ink/ink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61.xml"/><Relationship Id="rId18" Type="http://schemas.openxmlformats.org/officeDocument/2006/relationships/image" Target="../media/image65.png"/><Relationship Id="rId26" Type="http://schemas.openxmlformats.org/officeDocument/2006/relationships/image" Target="../media/image69.png"/><Relationship Id="rId3" Type="http://schemas.openxmlformats.org/officeDocument/2006/relationships/customXml" Target="../ink/ink56.xml"/><Relationship Id="rId21" Type="http://schemas.openxmlformats.org/officeDocument/2006/relationships/customXml" Target="../ink/ink65.xml"/><Relationship Id="rId7" Type="http://schemas.openxmlformats.org/officeDocument/2006/relationships/customXml" Target="../ink/ink58.xml"/><Relationship Id="rId12" Type="http://schemas.openxmlformats.org/officeDocument/2006/relationships/image" Target="../media/image62.png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customXml" Target="../ink/ink60.xml"/><Relationship Id="rId24" Type="http://schemas.openxmlformats.org/officeDocument/2006/relationships/image" Target="../media/image68.png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70.png"/><Relationship Id="rId10" Type="http://schemas.openxmlformats.org/officeDocument/2006/relationships/image" Target="../media/image61.png"/><Relationship Id="rId19" Type="http://schemas.openxmlformats.org/officeDocument/2006/relationships/customXml" Target="../ink/ink64.xml"/><Relationship Id="rId4" Type="http://schemas.openxmlformats.org/officeDocument/2006/relationships/image" Target="../media/image58.png"/><Relationship Id="rId9" Type="http://schemas.openxmlformats.org/officeDocument/2006/relationships/customXml" Target="../ink/ink59.xml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customXml" Target="../ink/ink6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.xml"/><Relationship Id="rId299" Type="http://schemas.openxmlformats.org/officeDocument/2006/relationships/image" Target="../media/image217.png"/><Relationship Id="rId21" Type="http://schemas.openxmlformats.org/officeDocument/2006/relationships/customXml" Target="../ink/ink78.xml"/><Relationship Id="rId63" Type="http://schemas.openxmlformats.org/officeDocument/2006/relationships/customXml" Target="../ink/ink99.xml"/><Relationship Id="rId159" Type="http://schemas.openxmlformats.org/officeDocument/2006/relationships/customXml" Target="../ink/ink147.xml"/><Relationship Id="rId324" Type="http://schemas.openxmlformats.org/officeDocument/2006/relationships/customXml" Target="../ink/ink230.xml"/><Relationship Id="rId366" Type="http://schemas.openxmlformats.org/officeDocument/2006/relationships/image" Target="../media/image250.png"/><Relationship Id="rId170" Type="http://schemas.openxmlformats.org/officeDocument/2006/relationships/image" Target="../media/image154.png"/><Relationship Id="rId226" Type="http://schemas.openxmlformats.org/officeDocument/2006/relationships/image" Target="../media/image181.png"/><Relationship Id="rId433" Type="http://schemas.openxmlformats.org/officeDocument/2006/relationships/image" Target="../media/image282.png"/><Relationship Id="rId268" Type="http://schemas.openxmlformats.org/officeDocument/2006/relationships/customXml" Target="../ink/ink202.xml"/><Relationship Id="rId32" Type="http://schemas.openxmlformats.org/officeDocument/2006/relationships/image" Target="../media/image85.png"/><Relationship Id="rId74" Type="http://schemas.openxmlformats.org/officeDocument/2006/relationships/image" Target="../media/image106.png"/><Relationship Id="rId128" Type="http://schemas.openxmlformats.org/officeDocument/2006/relationships/image" Target="../media/image133.png"/><Relationship Id="rId335" Type="http://schemas.openxmlformats.org/officeDocument/2006/relationships/image" Target="../media/image235.png"/><Relationship Id="rId377" Type="http://schemas.openxmlformats.org/officeDocument/2006/relationships/customXml" Target="../ink/ink257.xml"/><Relationship Id="rId5" Type="http://schemas.openxmlformats.org/officeDocument/2006/relationships/customXml" Target="../ink/ink70.xml"/><Relationship Id="rId181" Type="http://schemas.openxmlformats.org/officeDocument/2006/relationships/customXml" Target="../ink/ink158.xml"/><Relationship Id="rId237" Type="http://schemas.openxmlformats.org/officeDocument/2006/relationships/customXml" Target="../ink/ink186.xml"/><Relationship Id="rId402" Type="http://schemas.openxmlformats.org/officeDocument/2006/relationships/image" Target="../media/image267.png"/><Relationship Id="rId279" Type="http://schemas.openxmlformats.org/officeDocument/2006/relationships/image" Target="../media/image207.png"/><Relationship Id="rId444" Type="http://schemas.openxmlformats.org/officeDocument/2006/relationships/customXml" Target="../ink/ink292.xml"/><Relationship Id="rId43" Type="http://schemas.openxmlformats.org/officeDocument/2006/relationships/customXml" Target="../ink/ink89.xml"/><Relationship Id="rId139" Type="http://schemas.openxmlformats.org/officeDocument/2006/relationships/customXml" Target="../ink/ink137.xml"/><Relationship Id="rId290" Type="http://schemas.openxmlformats.org/officeDocument/2006/relationships/customXml" Target="../ink/ink213.xml"/><Relationship Id="rId304" Type="http://schemas.openxmlformats.org/officeDocument/2006/relationships/customXml" Target="../ink/ink220.xml"/><Relationship Id="rId346" Type="http://schemas.openxmlformats.org/officeDocument/2006/relationships/image" Target="../media/image240.png"/><Relationship Id="rId388" Type="http://schemas.openxmlformats.org/officeDocument/2006/relationships/customXml" Target="../ink/ink263.xml"/><Relationship Id="rId85" Type="http://schemas.openxmlformats.org/officeDocument/2006/relationships/customXml" Target="../ink/ink110.xml"/><Relationship Id="rId150" Type="http://schemas.openxmlformats.org/officeDocument/2006/relationships/image" Target="../media/image144.png"/><Relationship Id="rId192" Type="http://schemas.openxmlformats.org/officeDocument/2006/relationships/image" Target="../media/image164.png"/><Relationship Id="rId206" Type="http://schemas.openxmlformats.org/officeDocument/2006/relationships/image" Target="../media/image171.png"/><Relationship Id="rId413" Type="http://schemas.openxmlformats.org/officeDocument/2006/relationships/customXml" Target="../ink/ink276.xml"/><Relationship Id="rId248" Type="http://schemas.openxmlformats.org/officeDocument/2006/relationships/image" Target="../media/image192.png"/><Relationship Id="rId455" Type="http://schemas.openxmlformats.org/officeDocument/2006/relationships/image" Target="../media/image293.png"/><Relationship Id="rId12" Type="http://schemas.openxmlformats.org/officeDocument/2006/relationships/image" Target="../media/image75.png"/><Relationship Id="rId108" Type="http://schemas.openxmlformats.org/officeDocument/2006/relationships/image" Target="../media/image123.png"/><Relationship Id="rId315" Type="http://schemas.openxmlformats.org/officeDocument/2006/relationships/image" Target="../media/image225.png"/><Relationship Id="rId357" Type="http://schemas.openxmlformats.org/officeDocument/2006/relationships/customXml" Target="../ink/ink247.xml"/><Relationship Id="rId54" Type="http://schemas.openxmlformats.org/officeDocument/2006/relationships/image" Target="../media/image96.png"/><Relationship Id="rId96" Type="http://schemas.openxmlformats.org/officeDocument/2006/relationships/image" Target="../media/image117.png"/><Relationship Id="rId161" Type="http://schemas.openxmlformats.org/officeDocument/2006/relationships/customXml" Target="../ink/ink148.xml"/><Relationship Id="rId217" Type="http://schemas.openxmlformats.org/officeDocument/2006/relationships/customXml" Target="../ink/ink176.xml"/><Relationship Id="rId399" Type="http://schemas.openxmlformats.org/officeDocument/2006/relationships/customXml" Target="../ink/ink269.xml"/><Relationship Id="rId259" Type="http://schemas.openxmlformats.org/officeDocument/2006/relationships/image" Target="../media/image197.png"/><Relationship Id="rId424" Type="http://schemas.openxmlformats.org/officeDocument/2006/relationships/customXml" Target="../ink/ink282.xml"/><Relationship Id="rId23" Type="http://schemas.openxmlformats.org/officeDocument/2006/relationships/customXml" Target="../ink/ink79.xml"/><Relationship Id="rId119" Type="http://schemas.openxmlformats.org/officeDocument/2006/relationships/customXml" Target="../ink/ink127.xml"/><Relationship Id="rId270" Type="http://schemas.openxmlformats.org/officeDocument/2006/relationships/customXml" Target="../ink/ink203.xml"/><Relationship Id="rId326" Type="http://schemas.openxmlformats.org/officeDocument/2006/relationships/customXml" Target="../ink/ink231.xml"/><Relationship Id="rId65" Type="http://schemas.openxmlformats.org/officeDocument/2006/relationships/customXml" Target="../ink/ink100.xml"/><Relationship Id="rId130" Type="http://schemas.openxmlformats.org/officeDocument/2006/relationships/image" Target="../media/image134.png"/><Relationship Id="rId368" Type="http://schemas.openxmlformats.org/officeDocument/2006/relationships/image" Target="../media/image251.png"/><Relationship Id="rId172" Type="http://schemas.openxmlformats.org/officeDocument/2006/relationships/image" Target="../media/image155.png"/><Relationship Id="rId228" Type="http://schemas.openxmlformats.org/officeDocument/2006/relationships/image" Target="../media/image182.png"/><Relationship Id="rId435" Type="http://schemas.openxmlformats.org/officeDocument/2006/relationships/image" Target="../media/image283.png"/><Relationship Id="rId281" Type="http://schemas.openxmlformats.org/officeDocument/2006/relationships/image" Target="../media/image208.png"/><Relationship Id="rId337" Type="http://schemas.openxmlformats.org/officeDocument/2006/relationships/image" Target="../media/image236.png"/><Relationship Id="rId34" Type="http://schemas.openxmlformats.org/officeDocument/2006/relationships/image" Target="../media/image86.png"/><Relationship Id="rId76" Type="http://schemas.openxmlformats.org/officeDocument/2006/relationships/image" Target="../media/image107.png"/><Relationship Id="rId141" Type="http://schemas.openxmlformats.org/officeDocument/2006/relationships/customXml" Target="../ink/ink138.xml"/><Relationship Id="rId379" Type="http://schemas.openxmlformats.org/officeDocument/2006/relationships/customXml" Target="../ink/ink258.xml"/><Relationship Id="rId7" Type="http://schemas.openxmlformats.org/officeDocument/2006/relationships/customXml" Target="../ink/ink71.xml"/><Relationship Id="rId183" Type="http://schemas.openxmlformats.org/officeDocument/2006/relationships/customXml" Target="../ink/ink159.xml"/><Relationship Id="rId239" Type="http://schemas.openxmlformats.org/officeDocument/2006/relationships/customXml" Target="../ink/ink187.xml"/><Relationship Id="rId390" Type="http://schemas.openxmlformats.org/officeDocument/2006/relationships/customXml" Target="../ink/ink264.xml"/><Relationship Id="rId404" Type="http://schemas.openxmlformats.org/officeDocument/2006/relationships/image" Target="../media/image268.png"/><Relationship Id="rId446" Type="http://schemas.openxmlformats.org/officeDocument/2006/relationships/customXml" Target="../ink/ink293.xml"/><Relationship Id="rId250" Type="http://schemas.openxmlformats.org/officeDocument/2006/relationships/customXml" Target="../ink/ink193.xml"/><Relationship Id="rId292" Type="http://schemas.openxmlformats.org/officeDocument/2006/relationships/customXml" Target="../ink/ink214.xml"/><Relationship Id="rId306" Type="http://schemas.openxmlformats.org/officeDocument/2006/relationships/customXml" Target="../ink/ink221.xml"/><Relationship Id="rId45" Type="http://schemas.openxmlformats.org/officeDocument/2006/relationships/customXml" Target="../ink/ink90.xml"/><Relationship Id="rId87" Type="http://schemas.openxmlformats.org/officeDocument/2006/relationships/customXml" Target="../ink/ink111.xml"/><Relationship Id="rId110" Type="http://schemas.openxmlformats.org/officeDocument/2006/relationships/image" Target="../media/image124.png"/><Relationship Id="rId348" Type="http://schemas.openxmlformats.org/officeDocument/2006/relationships/image" Target="../media/image241.png"/><Relationship Id="rId152" Type="http://schemas.openxmlformats.org/officeDocument/2006/relationships/image" Target="../media/image145.png"/><Relationship Id="rId194" Type="http://schemas.openxmlformats.org/officeDocument/2006/relationships/image" Target="../media/image165.png"/><Relationship Id="rId208" Type="http://schemas.openxmlformats.org/officeDocument/2006/relationships/image" Target="../media/image172.png"/><Relationship Id="rId415" Type="http://schemas.openxmlformats.org/officeDocument/2006/relationships/customXml" Target="../ink/ink277.xml"/><Relationship Id="rId457" Type="http://schemas.openxmlformats.org/officeDocument/2006/relationships/image" Target="../media/image294.png"/><Relationship Id="rId261" Type="http://schemas.openxmlformats.org/officeDocument/2006/relationships/image" Target="../media/image198.png"/><Relationship Id="rId14" Type="http://schemas.openxmlformats.org/officeDocument/2006/relationships/image" Target="../media/image76.png"/><Relationship Id="rId56" Type="http://schemas.openxmlformats.org/officeDocument/2006/relationships/image" Target="../media/image97.png"/><Relationship Id="rId317" Type="http://schemas.openxmlformats.org/officeDocument/2006/relationships/image" Target="../media/image226.png"/><Relationship Id="rId359" Type="http://schemas.openxmlformats.org/officeDocument/2006/relationships/customXml" Target="../ink/ink248.xml"/><Relationship Id="rId98" Type="http://schemas.openxmlformats.org/officeDocument/2006/relationships/image" Target="../media/image118.png"/><Relationship Id="rId121" Type="http://schemas.openxmlformats.org/officeDocument/2006/relationships/customXml" Target="../ink/ink128.xml"/><Relationship Id="rId163" Type="http://schemas.openxmlformats.org/officeDocument/2006/relationships/customXml" Target="../ink/ink149.xml"/><Relationship Id="rId219" Type="http://schemas.openxmlformats.org/officeDocument/2006/relationships/customXml" Target="../ink/ink177.xml"/><Relationship Id="rId370" Type="http://schemas.openxmlformats.org/officeDocument/2006/relationships/image" Target="../media/image252.png"/><Relationship Id="rId426" Type="http://schemas.openxmlformats.org/officeDocument/2006/relationships/customXml" Target="../ink/ink283.xml"/><Relationship Id="rId230" Type="http://schemas.openxmlformats.org/officeDocument/2006/relationships/image" Target="../media/image183.png"/><Relationship Id="rId25" Type="http://schemas.openxmlformats.org/officeDocument/2006/relationships/customXml" Target="../ink/ink80.xml"/><Relationship Id="rId67" Type="http://schemas.openxmlformats.org/officeDocument/2006/relationships/customXml" Target="../ink/ink101.xml"/><Relationship Id="rId272" Type="http://schemas.openxmlformats.org/officeDocument/2006/relationships/customXml" Target="../ink/ink204.xml"/><Relationship Id="rId328" Type="http://schemas.openxmlformats.org/officeDocument/2006/relationships/customXml" Target="../ink/ink232.xml"/><Relationship Id="rId132" Type="http://schemas.openxmlformats.org/officeDocument/2006/relationships/image" Target="../media/image135.png"/><Relationship Id="rId174" Type="http://schemas.openxmlformats.org/officeDocument/2006/relationships/image" Target="../media/image156.png"/><Relationship Id="rId381" Type="http://schemas.openxmlformats.org/officeDocument/2006/relationships/customXml" Target="../ink/ink259.xml"/><Relationship Id="rId241" Type="http://schemas.openxmlformats.org/officeDocument/2006/relationships/customXml" Target="../ink/ink188.xml"/><Relationship Id="rId437" Type="http://schemas.openxmlformats.org/officeDocument/2006/relationships/image" Target="../media/image284.png"/><Relationship Id="rId36" Type="http://schemas.openxmlformats.org/officeDocument/2006/relationships/image" Target="../media/image87.png"/><Relationship Id="rId283" Type="http://schemas.openxmlformats.org/officeDocument/2006/relationships/image" Target="../media/image209.png"/><Relationship Id="rId339" Type="http://schemas.openxmlformats.org/officeDocument/2006/relationships/image" Target="../media/image237.png"/><Relationship Id="rId78" Type="http://schemas.openxmlformats.org/officeDocument/2006/relationships/image" Target="../media/image108.png"/><Relationship Id="rId101" Type="http://schemas.openxmlformats.org/officeDocument/2006/relationships/customXml" Target="../ink/ink118.xml"/><Relationship Id="rId143" Type="http://schemas.openxmlformats.org/officeDocument/2006/relationships/customXml" Target="../ink/ink139.xml"/><Relationship Id="rId185" Type="http://schemas.openxmlformats.org/officeDocument/2006/relationships/customXml" Target="../ink/ink160.xml"/><Relationship Id="rId350" Type="http://schemas.openxmlformats.org/officeDocument/2006/relationships/image" Target="../media/image242.png"/><Relationship Id="rId406" Type="http://schemas.openxmlformats.org/officeDocument/2006/relationships/image" Target="../media/image269.png"/><Relationship Id="rId9" Type="http://schemas.openxmlformats.org/officeDocument/2006/relationships/customXml" Target="../ink/ink72.xml"/><Relationship Id="rId210" Type="http://schemas.openxmlformats.org/officeDocument/2006/relationships/image" Target="../media/image173.png"/><Relationship Id="rId392" Type="http://schemas.openxmlformats.org/officeDocument/2006/relationships/customXml" Target="../ink/ink265.xml"/><Relationship Id="rId448" Type="http://schemas.openxmlformats.org/officeDocument/2006/relationships/customXml" Target="../ink/ink294.xml"/><Relationship Id="rId252" Type="http://schemas.openxmlformats.org/officeDocument/2006/relationships/customXml" Target="../ink/ink194.xml"/><Relationship Id="rId294" Type="http://schemas.openxmlformats.org/officeDocument/2006/relationships/customXml" Target="../ink/ink215.xml"/><Relationship Id="rId308" Type="http://schemas.openxmlformats.org/officeDocument/2006/relationships/customXml" Target="../ink/ink222.xml"/><Relationship Id="rId47" Type="http://schemas.openxmlformats.org/officeDocument/2006/relationships/customXml" Target="../ink/ink91.xml"/><Relationship Id="rId89" Type="http://schemas.openxmlformats.org/officeDocument/2006/relationships/customXml" Target="../ink/ink112.xml"/><Relationship Id="rId112" Type="http://schemas.openxmlformats.org/officeDocument/2006/relationships/image" Target="../media/image125.png"/><Relationship Id="rId154" Type="http://schemas.openxmlformats.org/officeDocument/2006/relationships/image" Target="../media/image146.png"/><Relationship Id="rId361" Type="http://schemas.openxmlformats.org/officeDocument/2006/relationships/customXml" Target="../ink/ink249.xml"/><Relationship Id="rId196" Type="http://schemas.openxmlformats.org/officeDocument/2006/relationships/image" Target="../media/image166.png"/><Relationship Id="rId417" Type="http://schemas.openxmlformats.org/officeDocument/2006/relationships/customXml" Target="../ink/ink278.xml"/><Relationship Id="rId459" Type="http://schemas.openxmlformats.org/officeDocument/2006/relationships/image" Target="../media/image295.png"/><Relationship Id="rId16" Type="http://schemas.openxmlformats.org/officeDocument/2006/relationships/image" Target="../media/image77.png"/><Relationship Id="rId221" Type="http://schemas.openxmlformats.org/officeDocument/2006/relationships/customXml" Target="../ink/ink178.xml"/><Relationship Id="rId263" Type="http://schemas.openxmlformats.org/officeDocument/2006/relationships/image" Target="../media/image199.png"/><Relationship Id="rId319" Type="http://schemas.openxmlformats.org/officeDocument/2006/relationships/image" Target="../media/image227.png"/><Relationship Id="rId58" Type="http://schemas.openxmlformats.org/officeDocument/2006/relationships/image" Target="../media/image98.png"/><Relationship Id="rId123" Type="http://schemas.openxmlformats.org/officeDocument/2006/relationships/customXml" Target="../ink/ink129.xml"/><Relationship Id="rId330" Type="http://schemas.openxmlformats.org/officeDocument/2006/relationships/customXml" Target="../ink/ink233.xml"/><Relationship Id="rId165" Type="http://schemas.openxmlformats.org/officeDocument/2006/relationships/customXml" Target="../ink/ink150.xml"/><Relationship Id="rId372" Type="http://schemas.openxmlformats.org/officeDocument/2006/relationships/image" Target="../media/image253.png"/><Relationship Id="rId428" Type="http://schemas.openxmlformats.org/officeDocument/2006/relationships/customXml" Target="../ink/ink284.xml"/><Relationship Id="rId232" Type="http://schemas.openxmlformats.org/officeDocument/2006/relationships/image" Target="../media/image184.png"/><Relationship Id="rId274" Type="http://schemas.openxmlformats.org/officeDocument/2006/relationships/customXml" Target="../ink/ink205.xml"/><Relationship Id="rId27" Type="http://schemas.openxmlformats.org/officeDocument/2006/relationships/customXml" Target="../ink/ink81.xml"/><Relationship Id="rId69" Type="http://schemas.openxmlformats.org/officeDocument/2006/relationships/customXml" Target="../ink/ink102.xml"/><Relationship Id="rId134" Type="http://schemas.openxmlformats.org/officeDocument/2006/relationships/image" Target="../media/image136.png"/><Relationship Id="rId80" Type="http://schemas.openxmlformats.org/officeDocument/2006/relationships/image" Target="../media/image109.png"/><Relationship Id="rId176" Type="http://schemas.openxmlformats.org/officeDocument/2006/relationships/image" Target="../media/image62.png"/><Relationship Id="rId341" Type="http://schemas.openxmlformats.org/officeDocument/2006/relationships/image" Target="../media/image238.png"/><Relationship Id="rId383" Type="http://schemas.openxmlformats.org/officeDocument/2006/relationships/customXml" Target="../ink/ink260.xml"/><Relationship Id="rId439" Type="http://schemas.openxmlformats.org/officeDocument/2006/relationships/image" Target="../media/image285.png"/><Relationship Id="rId201" Type="http://schemas.openxmlformats.org/officeDocument/2006/relationships/customXml" Target="../ink/ink168.xml"/><Relationship Id="rId243" Type="http://schemas.openxmlformats.org/officeDocument/2006/relationships/customXml" Target="../ink/ink189.xml"/><Relationship Id="rId285" Type="http://schemas.openxmlformats.org/officeDocument/2006/relationships/image" Target="../media/image210.png"/><Relationship Id="rId450" Type="http://schemas.openxmlformats.org/officeDocument/2006/relationships/customXml" Target="../ink/ink295.xml"/><Relationship Id="rId38" Type="http://schemas.openxmlformats.org/officeDocument/2006/relationships/image" Target="../media/image88.png"/><Relationship Id="rId103" Type="http://schemas.openxmlformats.org/officeDocument/2006/relationships/customXml" Target="../ink/ink119.xml"/><Relationship Id="rId310" Type="http://schemas.openxmlformats.org/officeDocument/2006/relationships/customXml" Target="../ink/ink223.xml"/><Relationship Id="rId91" Type="http://schemas.openxmlformats.org/officeDocument/2006/relationships/customXml" Target="../ink/ink113.xml"/><Relationship Id="rId145" Type="http://schemas.openxmlformats.org/officeDocument/2006/relationships/customXml" Target="../ink/ink140.xml"/><Relationship Id="rId187" Type="http://schemas.openxmlformats.org/officeDocument/2006/relationships/customXml" Target="../ink/ink161.xml"/><Relationship Id="rId352" Type="http://schemas.openxmlformats.org/officeDocument/2006/relationships/image" Target="../media/image243.png"/><Relationship Id="rId394" Type="http://schemas.openxmlformats.org/officeDocument/2006/relationships/customXml" Target="../ink/ink266.xml"/><Relationship Id="rId408" Type="http://schemas.openxmlformats.org/officeDocument/2006/relationships/image" Target="../media/image270.png"/><Relationship Id="rId212" Type="http://schemas.openxmlformats.org/officeDocument/2006/relationships/image" Target="../media/image174.png"/><Relationship Id="rId254" Type="http://schemas.openxmlformats.org/officeDocument/2006/relationships/customXml" Target="../ink/ink195.xml"/><Relationship Id="rId49" Type="http://schemas.openxmlformats.org/officeDocument/2006/relationships/customXml" Target="../ink/ink92.xml"/><Relationship Id="rId114" Type="http://schemas.openxmlformats.org/officeDocument/2006/relationships/image" Target="../media/image126.png"/><Relationship Id="rId296" Type="http://schemas.openxmlformats.org/officeDocument/2006/relationships/customXml" Target="../ink/ink216.xml"/><Relationship Id="rId461" Type="http://schemas.openxmlformats.org/officeDocument/2006/relationships/image" Target="../media/image296.png"/><Relationship Id="rId60" Type="http://schemas.openxmlformats.org/officeDocument/2006/relationships/image" Target="../media/image99.png"/><Relationship Id="rId156" Type="http://schemas.openxmlformats.org/officeDocument/2006/relationships/image" Target="../media/image147.png"/><Relationship Id="rId198" Type="http://schemas.openxmlformats.org/officeDocument/2006/relationships/image" Target="../media/image167.png"/><Relationship Id="rId321" Type="http://schemas.openxmlformats.org/officeDocument/2006/relationships/image" Target="../media/image228.png"/><Relationship Id="rId363" Type="http://schemas.openxmlformats.org/officeDocument/2006/relationships/customXml" Target="../ink/ink250.xml"/><Relationship Id="rId419" Type="http://schemas.openxmlformats.org/officeDocument/2006/relationships/image" Target="../media/image275.png"/><Relationship Id="rId223" Type="http://schemas.openxmlformats.org/officeDocument/2006/relationships/customXml" Target="../ink/ink179.xml"/><Relationship Id="rId430" Type="http://schemas.openxmlformats.org/officeDocument/2006/relationships/customXml" Target="../ink/ink285.xml"/><Relationship Id="rId18" Type="http://schemas.openxmlformats.org/officeDocument/2006/relationships/image" Target="../media/image78.png"/><Relationship Id="rId265" Type="http://schemas.openxmlformats.org/officeDocument/2006/relationships/image" Target="../media/image200.png"/><Relationship Id="rId125" Type="http://schemas.openxmlformats.org/officeDocument/2006/relationships/customXml" Target="../ink/ink130.xml"/><Relationship Id="rId167" Type="http://schemas.openxmlformats.org/officeDocument/2006/relationships/customXml" Target="../ink/ink151.xml"/><Relationship Id="rId332" Type="http://schemas.openxmlformats.org/officeDocument/2006/relationships/customXml" Target="../ink/ink234.xml"/><Relationship Id="rId374" Type="http://schemas.openxmlformats.org/officeDocument/2006/relationships/image" Target="../media/image254.png"/><Relationship Id="rId71" Type="http://schemas.openxmlformats.org/officeDocument/2006/relationships/customXml" Target="../ink/ink103.xml"/><Relationship Id="rId234" Type="http://schemas.openxmlformats.org/officeDocument/2006/relationships/image" Target="../media/image185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2.xml"/><Relationship Id="rId276" Type="http://schemas.openxmlformats.org/officeDocument/2006/relationships/customXml" Target="../ink/ink206.xml"/><Relationship Id="rId441" Type="http://schemas.openxmlformats.org/officeDocument/2006/relationships/image" Target="../media/image286.png"/><Relationship Id="rId40" Type="http://schemas.openxmlformats.org/officeDocument/2006/relationships/image" Target="../media/image89.png"/><Relationship Id="rId136" Type="http://schemas.openxmlformats.org/officeDocument/2006/relationships/image" Target="../media/image137.png"/><Relationship Id="rId178" Type="http://schemas.openxmlformats.org/officeDocument/2006/relationships/image" Target="../media/image157.png"/><Relationship Id="rId301" Type="http://schemas.openxmlformats.org/officeDocument/2006/relationships/image" Target="../media/image218.png"/><Relationship Id="rId343" Type="http://schemas.openxmlformats.org/officeDocument/2006/relationships/customXml" Target="../ink/ink240.xml"/><Relationship Id="rId61" Type="http://schemas.openxmlformats.org/officeDocument/2006/relationships/customXml" Target="../ink/ink98.xml"/><Relationship Id="rId82" Type="http://schemas.openxmlformats.org/officeDocument/2006/relationships/image" Target="../media/image110.png"/><Relationship Id="rId199" Type="http://schemas.openxmlformats.org/officeDocument/2006/relationships/customXml" Target="../ink/ink167.xml"/><Relationship Id="rId203" Type="http://schemas.openxmlformats.org/officeDocument/2006/relationships/customXml" Target="../ink/ink169.xml"/><Relationship Id="rId385" Type="http://schemas.openxmlformats.org/officeDocument/2006/relationships/image" Target="../media/image259.png"/><Relationship Id="rId19" Type="http://schemas.openxmlformats.org/officeDocument/2006/relationships/customXml" Target="../ink/ink77.xml"/><Relationship Id="rId224" Type="http://schemas.openxmlformats.org/officeDocument/2006/relationships/image" Target="../media/image180.png"/><Relationship Id="rId245" Type="http://schemas.openxmlformats.org/officeDocument/2006/relationships/customXml" Target="../ink/ink190.xml"/><Relationship Id="rId266" Type="http://schemas.openxmlformats.org/officeDocument/2006/relationships/customXml" Target="../ink/ink201.xml"/><Relationship Id="rId287" Type="http://schemas.openxmlformats.org/officeDocument/2006/relationships/image" Target="../media/image211.png"/><Relationship Id="rId410" Type="http://schemas.openxmlformats.org/officeDocument/2006/relationships/image" Target="../media/image271.png"/><Relationship Id="rId431" Type="http://schemas.openxmlformats.org/officeDocument/2006/relationships/image" Target="../media/image281.png"/><Relationship Id="rId452" Type="http://schemas.openxmlformats.org/officeDocument/2006/relationships/customXml" Target="../ink/ink296.xml"/><Relationship Id="rId30" Type="http://schemas.openxmlformats.org/officeDocument/2006/relationships/image" Target="../media/image84.png"/><Relationship Id="rId105" Type="http://schemas.openxmlformats.org/officeDocument/2006/relationships/customXml" Target="../ink/ink120.xml"/><Relationship Id="rId126" Type="http://schemas.openxmlformats.org/officeDocument/2006/relationships/image" Target="../media/image132.png"/><Relationship Id="rId147" Type="http://schemas.openxmlformats.org/officeDocument/2006/relationships/customXml" Target="../ink/ink141.xml"/><Relationship Id="rId168" Type="http://schemas.openxmlformats.org/officeDocument/2006/relationships/image" Target="../media/image153.png"/><Relationship Id="rId312" Type="http://schemas.openxmlformats.org/officeDocument/2006/relationships/customXml" Target="../ink/ink224.xml"/><Relationship Id="rId333" Type="http://schemas.openxmlformats.org/officeDocument/2006/relationships/image" Target="../media/image234.png"/><Relationship Id="rId354" Type="http://schemas.openxmlformats.org/officeDocument/2006/relationships/image" Target="../media/image244.png"/><Relationship Id="rId51" Type="http://schemas.openxmlformats.org/officeDocument/2006/relationships/customXml" Target="../ink/ink93.xml"/><Relationship Id="rId72" Type="http://schemas.openxmlformats.org/officeDocument/2006/relationships/image" Target="../media/image105.png"/><Relationship Id="rId93" Type="http://schemas.openxmlformats.org/officeDocument/2006/relationships/customXml" Target="../ink/ink114.xml"/><Relationship Id="rId189" Type="http://schemas.openxmlformats.org/officeDocument/2006/relationships/customXml" Target="../ink/ink162.xml"/><Relationship Id="rId375" Type="http://schemas.openxmlformats.org/officeDocument/2006/relationships/customXml" Target="../ink/ink256.xml"/><Relationship Id="rId396" Type="http://schemas.openxmlformats.org/officeDocument/2006/relationships/customXml" Target="../ink/ink267.xml"/><Relationship Id="rId3" Type="http://schemas.openxmlformats.org/officeDocument/2006/relationships/customXml" Target="../ink/ink69.xml"/><Relationship Id="rId214" Type="http://schemas.openxmlformats.org/officeDocument/2006/relationships/image" Target="../media/image175.png"/><Relationship Id="rId235" Type="http://schemas.openxmlformats.org/officeDocument/2006/relationships/customXml" Target="../ink/ink185.xml"/><Relationship Id="rId256" Type="http://schemas.openxmlformats.org/officeDocument/2006/relationships/customXml" Target="../ink/ink196.xml"/><Relationship Id="rId277" Type="http://schemas.openxmlformats.org/officeDocument/2006/relationships/image" Target="../media/image206.png"/><Relationship Id="rId298" Type="http://schemas.openxmlformats.org/officeDocument/2006/relationships/customXml" Target="../ink/ink217.xml"/><Relationship Id="rId400" Type="http://schemas.openxmlformats.org/officeDocument/2006/relationships/image" Target="../media/image266.png"/><Relationship Id="rId421" Type="http://schemas.openxmlformats.org/officeDocument/2006/relationships/image" Target="../media/image276.png"/><Relationship Id="rId442" Type="http://schemas.openxmlformats.org/officeDocument/2006/relationships/customXml" Target="../ink/ink291.xml"/><Relationship Id="rId463" Type="http://schemas.openxmlformats.org/officeDocument/2006/relationships/image" Target="../media/image297.png"/><Relationship Id="rId116" Type="http://schemas.openxmlformats.org/officeDocument/2006/relationships/image" Target="../media/image127.png"/><Relationship Id="rId137" Type="http://schemas.openxmlformats.org/officeDocument/2006/relationships/customXml" Target="../ink/ink136.xml"/><Relationship Id="rId158" Type="http://schemas.openxmlformats.org/officeDocument/2006/relationships/image" Target="../media/image148.png"/><Relationship Id="rId302" Type="http://schemas.openxmlformats.org/officeDocument/2006/relationships/customXml" Target="../ink/ink219.xml"/><Relationship Id="rId323" Type="http://schemas.openxmlformats.org/officeDocument/2006/relationships/image" Target="../media/image229.png"/><Relationship Id="rId344" Type="http://schemas.openxmlformats.org/officeDocument/2006/relationships/image" Target="../media/image239.png"/><Relationship Id="rId20" Type="http://schemas.openxmlformats.org/officeDocument/2006/relationships/image" Target="../media/image79.png"/><Relationship Id="rId41" Type="http://schemas.openxmlformats.org/officeDocument/2006/relationships/customXml" Target="../ink/ink88.xml"/><Relationship Id="rId62" Type="http://schemas.openxmlformats.org/officeDocument/2006/relationships/image" Target="../media/image100.png"/><Relationship Id="rId83" Type="http://schemas.openxmlformats.org/officeDocument/2006/relationships/customXml" Target="../ink/ink109.xml"/><Relationship Id="rId179" Type="http://schemas.openxmlformats.org/officeDocument/2006/relationships/customXml" Target="../ink/ink157.xml"/><Relationship Id="rId365" Type="http://schemas.openxmlformats.org/officeDocument/2006/relationships/customXml" Target="../ink/ink251.xml"/><Relationship Id="rId386" Type="http://schemas.openxmlformats.org/officeDocument/2006/relationships/customXml" Target="../ink/ink262.xml"/><Relationship Id="rId190" Type="http://schemas.openxmlformats.org/officeDocument/2006/relationships/image" Target="../media/image163.png"/><Relationship Id="rId204" Type="http://schemas.openxmlformats.org/officeDocument/2006/relationships/image" Target="../media/image170.png"/><Relationship Id="rId225" Type="http://schemas.openxmlformats.org/officeDocument/2006/relationships/customXml" Target="../ink/ink180.xml"/><Relationship Id="rId246" Type="http://schemas.openxmlformats.org/officeDocument/2006/relationships/image" Target="../media/image191.png"/><Relationship Id="rId267" Type="http://schemas.openxmlformats.org/officeDocument/2006/relationships/image" Target="../media/image201.png"/><Relationship Id="rId288" Type="http://schemas.openxmlformats.org/officeDocument/2006/relationships/customXml" Target="../ink/ink212.xml"/><Relationship Id="rId411" Type="http://schemas.openxmlformats.org/officeDocument/2006/relationships/customXml" Target="../ink/ink275.xml"/><Relationship Id="rId432" Type="http://schemas.openxmlformats.org/officeDocument/2006/relationships/customXml" Target="../ink/ink286.xml"/><Relationship Id="rId453" Type="http://schemas.openxmlformats.org/officeDocument/2006/relationships/image" Target="../media/image292.png"/><Relationship Id="rId106" Type="http://schemas.openxmlformats.org/officeDocument/2006/relationships/image" Target="../media/image122.png"/><Relationship Id="rId127" Type="http://schemas.openxmlformats.org/officeDocument/2006/relationships/customXml" Target="../ink/ink131.xml"/><Relationship Id="rId313" Type="http://schemas.openxmlformats.org/officeDocument/2006/relationships/image" Target="../media/image224.png"/><Relationship Id="rId10" Type="http://schemas.openxmlformats.org/officeDocument/2006/relationships/image" Target="../media/image74.png"/><Relationship Id="rId31" Type="http://schemas.openxmlformats.org/officeDocument/2006/relationships/customXml" Target="../ink/ink83.xml"/><Relationship Id="rId52" Type="http://schemas.openxmlformats.org/officeDocument/2006/relationships/image" Target="../media/image95.png"/><Relationship Id="rId73" Type="http://schemas.openxmlformats.org/officeDocument/2006/relationships/customXml" Target="../ink/ink104.xml"/><Relationship Id="rId94" Type="http://schemas.openxmlformats.org/officeDocument/2006/relationships/image" Target="../media/image116.png"/><Relationship Id="rId148" Type="http://schemas.openxmlformats.org/officeDocument/2006/relationships/image" Target="../media/image143.png"/><Relationship Id="rId169" Type="http://schemas.openxmlformats.org/officeDocument/2006/relationships/customXml" Target="../ink/ink152.xml"/><Relationship Id="rId334" Type="http://schemas.openxmlformats.org/officeDocument/2006/relationships/customXml" Target="../ink/ink235.xml"/><Relationship Id="rId355" Type="http://schemas.openxmlformats.org/officeDocument/2006/relationships/customXml" Target="../ink/ink246.xml"/><Relationship Id="rId376" Type="http://schemas.openxmlformats.org/officeDocument/2006/relationships/image" Target="../media/image255.png"/><Relationship Id="rId397" Type="http://schemas.openxmlformats.org/officeDocument/2006/relationships/image" Target="../media/image265.png"/><Relationship Id="rId4" Type="http://schemas.openxmlformats.org/officeDocument/2006/relationships/image" Target="../media/image71.png"/><Relationship Id="rId180" Type="http://schemas.openxmlformats.org/officeDocument/2006/relationships/image" Target="../media/image158.png"/><Relationship Id="rId215" Type="http://schemas.openxmlformats.org/officeDocument/2006/relationships/customXml" Target="../ink/ink175.xml"/><Relationship Id="rId236" Type="http://schemas.openxmlformats.org/officeDocument/2006/relationships/image" Target="../media/image186.png"/><Relationship Id="rId257" Type="http://schemas.openxmlformats.org/officeDocument/2006/relationships/image" Target="../media/image196.png"/><Relationship Id="rId278" Type="http://schemas.openxmlformats.org/officeDocument/2006/relationships/customXml" Target="../ink/ink207.xml"/><Relationship Id="rId401" Type="http://schemas.openxmlformats.org/officeDocument/2006/relationships/customXml" Target="../ink/ink270.xml"/><Relationship Id="rId422" Type="http://schemas.openxmlformats.org/officeDocument/2006/relationships/customXml" Target="../ink/ink281.xml"/><Relationship Id="rId443" Type="http://schemas.openxmlformats.org/officeDocument/2006/relationships/image" Target="../media/image287.png"/><Relationship Id="rId464" Type="http://schemas.openxmlformats.org/officeDocument/2006/relationships/customXml" Target="../ink/ink302.xml"/><Relationship Id="rId303" Type="http://schemas.openxmlformats.org/officeDocument/2006/relationships/image" Target="../media/image219.png"/><Relationship Id="rId42" Type="http://schemas.openxmlformats.org/officeDocument/2006/relationships/image" Target="../media/image90.png"/><Relationship Id="rId84" Type="http://schemas.openxmlformats.org/officeDocument/2006/relationships/image" Target="../media/image111.png"/><Relationship Id="rId138" Type="http://schemas.openxmlformats.org/officeDocument/2006/relationships/image" Target="../media/image138.png"/><Relationship Id="rId345" Type="http://schemas.openxmlformats.org/officeDocument/2006/relationships/customXml" Target="../ink/ink241.xml"/><Relationship Id="rId387" Type="http://schemas.openxmlformats.org/officeDocument/2006/relationships/image" Target="../media/image260.png"/><Relationship Id="rId191" Type="http://schemas.openxmlformats.org/officeDocument/2006/relationships/customXml" Target="../ink/ink163.xml"/><Relationship Id="rId205" Type="http://schemas.openxmlformats.org/officeDocument/2006/relationships/customXml" Target="../ink/ink170.xml"/><Relationship Id="rId247" Type="http://schemas.openxmlformats.org/officeDocument/2006/relationships/customXml" Target="../ink/ink191.xml"/><Relationship Id="rId412" Type="http://schemas.openxmlformats.org/officeDocument/2006/relationships/image" Target="../media/image272.png"/><Relationship Id="rId107" Type="http://schemas.openxmlformats.org/officeDocument/2006/relationships/customXml" Target="../ink/ink121.xml"/><Relationship Id="rId289" Type="http://schemas.openxmlformats.org/officeDocument/2006/relationships/image" Target="../media/image212.png"/><Relationship Id="rId454" Type="http://schemas.openxmlformats.org/officeDocument/2006/relationships/customXml" Target="../ink/ink297.xml"/><Relationship Id="rId11" Type="http://schemas.openxmlformats.org/officeDocument/2006/relationships/customXml" Target="../ink/ink73.xml"/><Relationship Id="rId53" Type="http://schemas.openxmlformats.org/officeDocument/2006/relationships/customXml" Target="../ink/ink94.xml"/><Relationship Id="rId149" Type="http://schemas.openxmlformats.org/officeDocument/2006/relationships/customXml" Target="../ink/ink142.xml"/><Relationship Id="rId314" Type="http://schemas.openxmlformats.org/officeDocument/2006/relationships/customXml" Target="../ink/ink225.xml"/><Relationship Id="rId356" Type="http://schemas.openxmlformats.org/officeDocument/2006/relationships/image" Target="../media/image245.png"/><Relationship Id="rId398" Type="http://schemas.openxmlformats.org/officeDocument/2006/relationships/customXml" Target="../ink/ink268.xml"/><Relationship Id="rId95" Type="http://schemas.openxmlformats.org/officeDocument/2006/relationships/customXml" Target="../ink/ink115.xml"/><Relationship Id="rId160" Type="http://schemas.openxmlformats.org/officeDocument/2006/relationships/image" Target="../media/image149.png"/><Relationship Id="rId216" Type="http://schemas.openxmlformats.org/officeDocument/2006/relationships/image" Target="../media/image176.png"/><Relationship Id="rId423" Type="http://schemas.openxmlformats.org/officeDocument/2006/relationships/image" Target="../media/image277.png"/><Relationship Id="rId258" Type="http://schemas.openxmlformats.org/officeDocument/2006/relationships/customXml" Target="../ink/ink197.xml"/><Relationship Id="rId465" Type="http://schemas.openxmlformats.org/officeDocument/2006/relationships/image" Target="../media/image298.png"/><Relationship Id="rId22" Type="http://schemas.openxmlformats.org/officeDocument/2006/relationships/image" Target="../media/image80.png"/><Relationship Id="rId64" Type="http://schemas.openxmlformats.org/officeDocument/2006/relationships/image" Target="../media/image101.png"/><Relationship Id="rId118" Type="http://schemas.openxmlformats.org/officeDocument/2006/relationships/image" Target="../media/image128.png"/><Relationship Id="rId325" Type="http://schemas.openxmlformats.org/officeDocument/2006/relationships/image" Target="../media/image230.png"/><Relationship Id="rId367" Type="http://schemas.openxmlformats.org/officeDocument/2006/relationships/customXml" Target="../ink/ink252.xml"/><Relationship Id="rId171" Type="http://schemas.openxmlformats.org/officeDocument/2006/relationships/customXml" Target="../ink/ink153.xml"/><Relationship Id="rId227" Type="http://schemas.openxmlformats.org/officeDocument/2006/relationships/customXml" Target="../ink/ink181.xml"/><Relationship Id="rId269" Type="http://schemas.openxmlformats.org/officeDocument/2006/relationships/image" Target="../media/image202.png"/><Relationship Id="rId434" Type="http://schemas.openxmlformats.org/officeDocument/2006/relationships/customXml" Target="../ink/ink287.xml"/><Relationship Id="rId33" Type="http://schemas.openxmlformats.org/officeDocument/2006/relationships/customXml" Target="../ink/ink84.xml"/><Relationship Id="rId129" Type="http://schemas.openxmlformats.org/officeDocument/2006/relationships/customXml" Target="../ink/ink132.xml"/><Relationship Id="rId280" Type="http://schemas.openxmlformats.org/officeDocument/2006/relationships/customXml" Target="../ink/ink208.xml"/><Relationship Id="rId336" Type="http://schemas.openxmlformats.org/officeDocument/2006/relationships/customXml" Target="../ink/ink236.xml"/><Relationship Id="rId75" Type="http://schemas.openxmlformats.org/officeDocument/2006/relationships/customXml" Target="../ink/ink105.xml"/><Relationship Id="rId140" Type="http://schemas.openxmlformats.org/officeDocument/2006/relationships/image" Target="../media/image139.png"/><Relationship Id="rId182" Type="http://schemas.openxmlformats.org/officeDocument/2006/relationships/image" Target="../media/image159.png"/><Relationship Id="rId378" Type="http://schemas.openxmlformats.org/officeDocument/2006/relationships/image" Target="../media/image256.png"/><Relationship Id="rId403" Type="http://schemas.openxmlformats.org/officeDocument/2006/relationships/customXml" Target="../ink/ink271.xml"/><Relationship Id="rId6" Type="http://schemas.openxmlformats.org/officeDocument/2006/relationships/image" Target="../media/image72.png"/><Relationship Id="rId238" Type="http://schemas.openxmlformats.org/officeDocument/2006/relationships/image" Target="../media/image187.png"/><Relationship Id="rId445" Type="http://schemas.openxmlformats.org/officeDocument/2006/relationships/image" Target="../media/image288.png"/><Relationship Id="rId291" Type="http://schemas.openxmlformats.org/officeDocument/2006/relationships/image" Target="../media/image213.png"/><Relationship Id="rId305" Type="http://schemas.openxmlformats.org/officeDocument/2006/relationships/image" Target="../media/image220.png"/><Relationship Id="rId347" Type="http://schemas.openxmlformats.org/officeDocument/2006/relationships/customXml" Target="../ink/ink242.xml"/><Relationship Id="rId44" Type="http://schemas.openxmlformats.org/officeDocument/2006/relationships/image" Target="../media/image91.png"/><Relationship Id="rId86" Type="http://schemas.openxmlformats.org/officeDocument/2006/relationships/image" Target="../media/image112.png"/><Relationship Id="rId151" Type="http://schemas.openxmlformats.org/officeDocument/2006/relationships/customXml" Target="../ink/ink143.xml"/><Relationship Id="rId389" Type="http://schemas.openxmlformats.org/officeDocument/2006/relationships/image" Target="../media/image261.png"/><Relationship Id="rId193" Type="http://schemas.openxmlformats.org/officeDocument/2006/relationships/customXml" Target="../ink/ink164.xml"/><Relationship Id="rId207" Type="http://schemas.openxmlformats.org/officeDocument/2006/relationships/customXml" Target="../ink/ink171.xml"/><Relationship Id="rId249" Type="http://schemas.openxmlformats.org/officeDocument/2006/relationships/customXml" Target="../ink/ink192.xml"/><Relationship Id="rId414" Type="http://schemas.openxmlformats.org/officeDocument/2006/relationships/image" Target="../media/image273.png"/><Relationship Id="rId456" Type="http://schemas.openxmlformats.org/officeDocument/2006/relationships/customXml" Target="../ink/ink298.xml"/><Relationship Id="rId13" Type="http://schemas.openxmlformats.org/officeDocument/2006/relationships/customXml" Target="../ink/ink74.xml"/><Relationship Id="rId109" Type="http://schemas.openxmlformats.org/officeDocument/2006/relationships/customXml" Target="../ink/ink122.xml"/><Relationship Id="rId260" Type="http://schemas.openxmlformats.org/officeDocument/2006/relationships/customXml" Target="../ink/ink198.xml"/><Relationship Id="rId316" Type="http://schemas.openxmlformats.org/officeDocument/2006/relationships/customXml" Target="../ink/ink226.xml"/><Relationship Id="rId55" Type="http://schemas.openxmlformats.org/officeDocument/2006/relationships/customXml" Target="../ink/ink95.xml"/><Relationship Id="rId97" Type="http://schemas.openxmlformats.org/officeDocument/2006/relationships/customXml" Target="../ink/ink116.xml"/><Relationship Id="rId120" Type="http://schemas.openxmlformats.org/officeDocument/2006/relationships/image" Target="../media/image129.png"/><Relationship Id="rId358" Type="http://schemas.openxmlformats.org/officeDocument/2006/relationships/image" Target="../media/image246.png"/><Relationship Id="rId162" Type="http://schemas.openxmlformats.org/officeDocument/2006/relationships/image" Target="../media/image150.png"/><Relationship Id="rId218" Type="http://schemas.openxmlformats.org/officeDocument/2006/relationships/image" Target="../media/image177.png"/><Relationship Id="rId425" Type="http://schemas.openxmlformats.org/officeDocument/2006/relationships/image" Target="../media/image278.png"/><Relationship Id="rId271" Type="http://schemas.openxmlformats.org/officeDocument/2006/relationships/image" Target="../media/image203.png"/><Relationship Id="rId24" Type="http://schemas.openxmlformats.org/officeDocument/2006/relationships/image" Target="../media/image81.png"/><Relationship Id="rId66" Type="http://schemas.openxmlformats.org/officeDocument/2006/relationships/image" Target="../media/image102.png"/><Relationship Id="rId131" Type="http://schemas.openxmlformats.org/officeDocument/2006/relationships/customXml" Target="../ink/ink133.xml"/><Relationship Id="rId327" Type="http://schemas.openxmlformats.org/officeDocument/2006/relationships/image" Target="../media/image231.png"/><Relationship Id="rId369" Type="http://schemas.openxmlformats.org/officeDocument/2006/relationships/customXml" Target="../ink/ink253.xml"/><Relationship Id="rId173" Type="http://schemas.openxmlformats.org/officeDocument/2006/relationships/customXml" Target="../ink/ink154.xml"/><Relationship Id="rId229" Type="http://schemas.openxmlformats.org/officeDocument/2006/relationships/customXml" Target="../ink/ink182.xml"/><Relationship Id="rId380" Type="http://schemas.openxmlformats.org/officeDocument/2006/relationships/image" Target="../media/image257.png"/><Relationship Id="rId436" Type="http://schemas.openxmlformats.org/officeDocument/2006/relationships/customXml" Target="../ink/ink288.xml"/><Relationship Id="rId240" Type="http://schemas.openxmlformats.org/officeDocument/2006/relationships/image" Target="../media/image188.png"/><Relationship Id="rId35" Type="http://schemas.openxmlformats.org/officeDocument/2006/relationships/customXml" Target="../ink/ink85.xml"/><Relationship Id="rId77" Type="http://schemas.openxmlformats.org/officeDocument/2006/relationships/customXml" Target="../ink/ink106.xml"/><Relationship Id="rId100" Type="http://schemas.openxmlformats.org/officeDocument/2006/relationships/image" Target="../media/image119.png"/><Relationship Id="rId282" Type="http://schemas.openxmlformats.org/officeDocument/2006/relationships/customXml" Target="../ink/ink209.xml"/><Relationship Id="rId338" Type="http://schemas.openxmlformats.org/officeDocument/2006/relationships/customXml" Target="../ink/ink237.xml"/><Relationship Id="rId8" Type="http://schemas.openxmlformats.org/officeDocument/2006/relationships/image" Target="../media/image73.png"/><Relationship Id="rId142" Type="http://schemas.openxmlformats.org/officeDocument/2006/relationships/image" Target="../media/image140.png"/><Relationship Id="rId184" Type="http://schemas.openxmlformats.org/officeDocument/2006/relationships/image" Target="../media/image160.png"/><Relationship Id="rId391" Type="http://schemas.openxmlformats.org/officeDocument/2006/relationships/image" Target="../media/image262.png"/><Relationship Id="rId405" Type="http://schemas.openxmlformats.org/officeDocument/2006/relationships/customXml" Target="../ink/ink272.xml"/><Relationship Id="rId447" Type="http://schemas.openxmlformats.org/officeDocument/2006/relationships/image" Target="../media/image289.png"/><Relationship Id="rId251" Type="http://schemas.openxmlformats.org/officeDocument/2006/relationships/image" Target="../media/image193.png"/><Relationship Id="rId46" Type="http://schemas.openxmlformats.org/officeDocument/2006/relationships/image" Target="../media/image92.png"/><Relationship Id="rId293" Type="http://schemas.openxmlformats.org/officeDocument/2006/relationships/image" Target="../media/image214.png"/><Relationship Id="rId307" Type="http://schemas.openxmlformats.org/officeDocument/2006/relationships/image" Target="../media/image221.png"/><Relationship Id="rId349" Type="http://schemas.openxmlformats.org/officeDocument/2006/relationships/customXml" Target="../ink/ink243.xml"/><Relationship Id="rId88" Type="http://schemas.openxmlformats.org/officeDocument/2006/relationships/image" Target="../media/image113.png"/><Relationship Id="rId111" Type="http://schemas.openxmlformats.org/officeDocument/2006/relationships/customXml" Target="../ink/ink123.xml"/><Relationship Id="rId153" Type="http://schemas.openxmlformats.org/officeDocument/2006/relationships/customXml" Target="../ink/ink144.xml"/><Relationship Id="rId195" Type="http://schemas.openxmlformats.org/officeDocument/2006/relationships/customXml" Target="../ink/ink165.xml"/><Relationship Id="rId209" Type="http://schemas.openxmlformats.org/officeDocument/2006/relationships/customXml" Target="../ink/ink172.xml"/><Relationship Id="rId360" Type="http://schemas.openxmlformats.org/officeDocument/2006/relationships/image" Target="../media/image247.png"/><Relationship Id="rId416" Type="http://schemas.openxmlformats.org/officeDocument/2006/relationships/image" Target="../media/image274.png"/><Relationship Id="rId220" Type="http://schemas.openxmlformats.org/officeDocument/2006/relationships/image" Target="../media/image178.png"/><Relationship Id="rId458" Type="http://schemas.openxmlformats.org/officeDocument/2006/relationships/customXml" Target="../ink/ink299.xml"/><Relationship Id="rId15" Type="http://schemas.openxmlformats.org/officeDocument/2006/relationships/customXml" Target="../ink/ink75.xml"/><Relationship Id="rId57" Type="http://schemas.openxmlformats.org/officeDocument/2006/relationships/customXml" Target="../ink/ink96.xml"/><Relationship Id="rId262" Type="http://schemas.openxmlformats.org/officeDocument/2006/relationships/customXml" Target="../ink/ink199.xml"/><Relationship Id="rId318" Type="http://schemas.openxmlformats.org/officeDocument/2006/relationships/customXml" Target="../ink/ink227.xml"/><Relationship Id="rId99" Type="http://schemas.openxmlformats.org/officeDocument/2006/relationships/customXml" Target="../ink/ink117.xml"/><Relationship Id="rId122" Type="http://schemas.openxmlformats.org/officeDocument/2006/relationships/image" Target="../media/image130.png"/><Relationship Id="rId164" Type="http://schemas.openxmlformats.org/officeDocument/2006/relationships/image" Target="../media/image151.png"/><Relationship Id="rId371" Type="http://schemas.openxmlformats.org/officeDocument/2006/relationships/customXml" Target="../ink/ink254.xml"/><Relationship Id="rId427" Type="http://schemas.openxmlformats.org/officeDocument/2006/relationships/image" Target="../media/image279.png"/><Relationship Id="rId26" Type="http://schemas.openxmlformats.org/officeDocument/2006/relationships/image" Target="../media/image82.png"/><Relationship Id="rId231" Type="http://schemas.openxmlformats.org/officeDocument/2006/relationships/customXml" Target="../ink/ink183.xml"/><Relationship Id="rId273" Type="http://schemas.openxmlformats.org/officeDocument/2006/relationships/image" Target="../media/image204.png"/><Relationship Id="rId329" Type="http://schemas.openxmlformats.org/officeDocument/2006/relationships/image" Target="../media/image232.png"/><Relationship Id="rId68" Type="http://schemas.openxmlformats.org/officeDocument/2006/relationships/image" Target="../media/image103.png"/><Relationship Id="rId133" Type="http://schemas.openxmlformats.org/officeDocument/2006/relationships/customXml" Target="../ink/ink134.xml"/><Relationship Id="rId175" Type="http://schemas.openxmlformats.org/officeDocument/2006/relationships/customXml" Target="../ink/ink155.xml"/><Relationship Id="rId340" Type="http://schemas.openxmlformats.org/officeDocument/2006/relationships/customXml" Target="../ink/ink238.xml"/><Relationship Id="rId200" Type="http://schemas.openxmlformats.org/officeDocument/2006/relationships/image" Target="../media/image168.png"/><Relationship Id="rId382" Type="http://schemas.openxmlformats.org/officeDocument/2006/relationships/image" Target="../media/image258.png"/><Relationship Id="rId438" Type="http://schemas.openxmlformats.org/officeDocument/2006/relationships/customXml" Target="../ink/ink289.xml"/><Relationship Id="rId242" Type="http://schemas.openxmlformats.org/officeDocument/2006/relationships/image" Target="../media/image189.png"/><Relationship Id="rId284" Type="http://schemas.openxmlformats.org/officeDocument/2006/relationships/customXml" Target="../ink/ink210.xml"/><Relationship Id="rId37" Type="http://schemas.openxmlformats.org/officeDocument/2006/relationships/customXml" Target="../ink/ink86.xml"/><Relationship Id="rId79" Type="http://schemas.openxmlformats.org/officeDocument/2006/relationships/customXml" Target="../ink/ink107.xml"/><Relationship Id="rId102" Type="http://schemas.openxmlformats.org/officeDocument/2006/relationships/image" Target="../media/image120.png"/><Relationship Id="rId144" Type="http://schemas.openxmlformats.org/officeDocument/2006/relationships/image" Target="../media/image141.png"/><Relationship Id="rId90" Type="http://schemas.openxmlformats.org/officeDocument/2006/relationships/image" Target="../media/image114.png"/><Relationship Id="rId186" Type="http://schemas.openxmlformats.org/officeDocument/2006/relationships/image" Target="../media/image161.png"/><Relationship Id="rId351" Type="http://schemas.openxmlformats.org/officeDocument/2006/relationships/customXml" Target="../ink/ink244.xml"/><Relationship Id="rId393" Type="http://schemas.openxmlformats.org/officeDocument/2006/relationships/image" Target="../media/image263.png"/><Relationship Id="rId407" Type="http://schemas.openxmlformats.org/officeDocument/2006/relationships/customXml" Target="../ink/ink273.xml"/><Relationship Id="rId449" Type="http://schemas.openxmlformats.org/officeDocument/2006/relationships/image" Target="../media/image290.png"/><Relationship Id="rId211" Type="http://schemas.openxmlformats.org/officeDocument/2006/relationships/customXml" Target="../ink/ink173.xml"/><Relationship Id="rId253" Type="http://schemas.openxmlformats.org/officeDocument/2006/relationships/image" Target="../media/image194.png"/><Relationship Id="rId295" Type="http://schemas.openxmlformats.org/officeDocument/2006/relationships/image" Target="../media/image215.png"/><Relationship Id="rId309" Type="http://schemas.openxmlformats.org/officeDocument/2006/relationships/image" Target="../media/image222.png"/><Relationship Id="rId460" Type="http://schemas.openxmlformats.org/officeDocument/2006/relationships/customXml" Target="../ink/ink300.xml"/><Relationship Id="rId48" Type="http://schemas.openxmlformats.org/officeDocument/2006/relationships/image" Target="../media/image93.png"/><Relationship Id="rId113" Type="http://schemas.openxmlformats.org/officeDocument/2006/relationships/customXml" Target="../ink/ink124.xml"/><Relationship Id="rId320" Type="http://schemas.openxmlformats.org/officeDocument/2006/relationships/customXml" Target="../ink/ink228.xml"/><Relationship Id="rId155" Type="http://schemas.openxmlformats.org/officeDocument/2006/relationships/customXml" Target="../ink/ink145.xml"/><Relationship Id="rId197" Type="http://schemas.openxmlformats.org/officeDocument/2006/relationships/customXml" Target="../ink/ink166.xml"/><Relationship Id="rId362" Type="http://schemas.openxmlformats.org/officeDocument/2006/relationships/image" Target="../media/image248.png"/><Relationship Id="rId418" Type="http://schemas.openxmlformats.org/officeDocument/2006/relationships/customXml" Target="../ink/ink279.xml"/><Relationship Id="rId222" Type="http://schemas.openxmlformats.org/officeDocument/2006/relationships/image" Target="../media/image179.png"/><Relationship Id="rId264" Type="http://schemas.openxmlformats.org/officeDocument/2006/relationships/customXml" Target="../ink/ink200.xml"/><Relationship Id="rId17" Type="http://schemas.openxmlformats.org/officeDocument/2006/relationships/customXml" Target="../ink/ink76.xml"/><Relationship Id="rId59" Type="http://schemas.openxmlformats.org/officeDocument/2006/relationships/customXml" Target="../ink/ink97.xml"/><Relationship Id="rId124" Type="http://schemas.openxmlformats.org/officeDocument/2006/relationships/image" Target="../media/image131.png"/><Relationship Id="rId70" Type="http://schemas.openxmlformats.org/officeDocument/2006/relationships/image" Target="../media/image104.png"/><Relationship Id="rId166" Type="http://schemas.openxmlformats.org/officeDocument/2006/relationships/image" Target="../media/image152.png"/><Relationship Id="rId331" Type="http://schemas.openxmlformats.org/officeDocument/2006/relationships/image" Target="../media/image233.png"/><Relationship Id="rId373" Type="http://schemas.openxmlformats.org/officeDocument/2006/relationships/customXml" Target="../ink/ink255.xml"/><Relationship Id="rId429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4.xml"/><Relationship Id="rId440" Type="http://schemas.openxmlformats.org/officeDocument/2006/relationships/customXml" Target="../ink/ink290.xml"/><Relationship Id="rId28" Type="http://schemas.openxmlformats.org/officeDocument/2006/relationships/image" Target="../media/image83.png"/><Relationship Id="rId275" Type="http://schemas.openxmlformats.org/officeDocument/2006/relationships/image" Target="../media/image205.png"/><Relationship Id="rId300" Type="http://schemas.openxmlformats.org/officeDocument/2006/relationships/customXml" Target="../ink/ink218.xml"/><Relationship Id="rId81" Type="http://schemas.openxmlformats.org/officeDocument/2006/relationships/customXml" Target="../ink/ink108.xml"/><Relationship Id="rId135" Type="http://schemas.openxmlformats.org/officeDocument/2006/relationships/customXml" Target="../ink/ink135.xml"/><Relationship Id="rId177" Type="http://schemas.openxmlformats.org/officeDocument/2006/relationships/customXml" Target="../ink/ink156.xml"/><Relationship Id="rId342" Type="http://schemas.openxmlformats.org/officeDocument/2006/relationships/customXml" Target="../ink/ink239.xml"/><Relationship Id="rId384" Type="http://schemas.openxmlformats.org/officeDocument/2006/relationships/customXml" Target="../ink/ink261.xml"/><Relationship Id="rId202" Type="http://schemas.openxmlformats.org/officeDocument/2006/relationships/image" Target="../media/image169.png"/><Relationship Id="rId244" Type="http://schemas.openxmlformats.org/officeDocument/2006/relationships/image" Target="../media/image190.png"/><Relationship Id="rId39" Type="http://schemas.openxmlformats.org/officeDocument/2006/relationships/customXml" Target="../ink/ink87.xml"/><Relationship Id="rId286" Type="http://schemas.openxmlformats.org/officeDocument/2006/relationships/customXml" Target="../ink/ink211.xml"/><Relationship Id="rId451" Type="http://schemas.openxmlformats.org/officeDocument/2006/relationships/image" Target="../media/image291.png"/><Relationship Id="rId50" Type="http://schemas.openxmlformats.org/officeDocument/2006/relationships/image" Target="../media/image94.png"/><Relationship Id="rId104" Type="http://schemas.openxmlformats.org/officeDocument/2006/relationships/image" Target="../media/image121.png"/><Relationship Id="rId146" Type="http://schemas.openxmlformats.org/officeDocument/2006/relationships/image" Target="../media/image142.png"/><Relationship Id="rId188" Type="http://schemas.openxmlformats.org/officeDocument/2006/relationships/image" Target="../media/image162.png"/><Relationship Id="rId311" Type="http://schemas.openxmlformats.org/officeDocument/2006/relationships/image" Target="../media/image223.png"/><Relationship Id="rId353" Type="http://schemas.openxmlformats.org/officeDocument/2006/relationships/customXml" Target="../ink/ink245.xml"/><Relationship Id="rId395" Type="http://schemas.openxmlformats.org/officeDocument/2006/relationships/image" Target="../media/image264.png"/><Relationship Id="rId409" Type="http://schemas.openxmlformats.org/officeDocument/2006/relationships/customXml" Target="../ink/ink274.xml"/><Relationship Id="rId92" Type="http://schemas.openxmlformats.org/officeDocument/2006/relationships/image" Target="../media/image115.png"/><Relationship Id="rId213" Type="http://schemas.openxmlformats.org/officeDocument/2006/relationships/customXml" Target="../ink/ink174.xml"/><Relationship Id="rId420" Type="http://schemas.openxmlformats.org/officeDocument/2006/relationships/customXml" Target="../ink/ink280.xml"/><Relationship Id="rId255" Type="http://schemas.openxmlformats.org/officeDocument/2006/relationships/image" Target="../media/image195.png"/><Relationship Id="rId297" Type="http://schemas.openxmlformats.org/officeDocument/2006/relationships/image" Target="../media/image216.png"/><Relationship Id="rId462" Type="http://schemas.openxmlformats.org/officeDocument/2006/relationships/customXml" Target="../ink/ink301.xml"/><Relationship Id="rId115" Type="http://schemas.openxmlformats.org/officeDocument/2006/relationships/customXml" Target="../ink/ink125.xml"/><Relationship Id="rId157" Type="http://schemas.openxmlformats.org/officeDocument/2006/relationships/customXml" Target="../ink/ink146.xml"/><Relationship Id="rId322" Type="http://schemas.openxmlformats.org/officeDocument/2006/relationships/customXml" Target="../ink/ink229.xml"/><Relationship Id="rId364" Type="http://schemas.openxmlformats.org/officeDocument/2006/relationships/image" Target="../media/image24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0.xml"/><Relationship Id="rId21" Type="http://schemas.openxmlformats.org/officeDocument/2006/relationships/image" Target="../media/image308.png"/><Relationship Id="rId42" Type="http://schemas.openxmlformats.org/officeDocument/2006/relationships/customXml" Target="../ink/ink322.xml"/><Relationship Id="rId63" Type="http://schemas.openxmlformats.org/officeDocument/2006/relationships/image" Target="../media/image328.png"/><Relationship Id="rId84" Type="http://schemas.openxmlformats.org/officeDocument/2006/relationships/image" Target="../media/image338.png"/><Relationship Id="rId138" Type="http://schemas.openxmlformats.org/officeDocument/2006/relationships/customXml" Target="../ink/ink371.xml"/><Relationship Id="rId159" Type="http://schemas.openxmlformats.org/officeDocument/2006/relationships/customXml" Target="../ink/ink382.xml"/><Relationship Id="rId170" Type="http://schemas.openxmlformats.org/officeDocument/2006/relationships/image" Target="../media/image380.png"/><Relationship Id="rId191" Type="http://schemas.openxmlformats.org/officeDocument/2006/relationships/image" Target="../media/image390.png"/><Relationship Id="rId205" Type="http://schemas.openxmlformats.org/officeDocument/2006/relationships/customXml" Target="../ink/ink406.xml"/><Relationship Id="rId226" Type="http://schemas.openxmlformats.org/officeDocument/2006/relationships/image" Target="../media/image407.png"/><Relationship Id="rId107" Type="http://schemas.openxmlformats.org/officeDocument/2006/relationships/customXml" Target="../ink/ink355.xml"/><Relationship Id="rId11" Type="http://schemas.openxmlformats.org/officeDocument/2006/relationships/image" Target="../media/image303.png"/><Relationship Id="rId32" Type="http://schemas.openxmlformats.org/officeDocument/2006/relationships/customXml" Target="../ink/ink317.xml"/><Relationship Id="rId53" Type="http://schemas.openxmlformats.org/officeDocument/2006/relationships/image" Target="../media/image323.png"/><Relationship Id="rId74" Type="http://schemas.openxmlformats.org/officeDocument/2006/relationships/customXml" Target="../ink/ink338.xml"/><Relationship Id="rId128" Type="http://schemas.openxmlformats.org/officeDocument/2006/relationships/customXml" Target="../ink/ink366.xml"/><Relationship Id="rId149" Type="http://schemas.openxmlformats.org/officeDocument/2006/relationships/image" Target="../media/image370.png"/><Relationship Id="rId5" Type="http://schemas.openxmlformats.org/officeDocument/2006/relationships/image" Target="../media/image300.png"/><Relationship Id="rId95" Type="http://schemas.openxmlformats.org/officeDocument/2006/relationships/customXml" Target="../ink/ink349.xml"/><Relationship Id="rId160" Type="http://schemas.openxmlformats.org/officeDocument/2006/relationships/image" Target="../media/image375.png"/><Relationship Id="rId181" Type="http://schemas.openxmlformats.org/officeDocument/2006/relationships/customXml" Target="../ink/ink393.xml"/><Relationship Id="rId216" Type="http://schemas.openxmlformats.org/officeDocument/2006/relationships/image" Target="../media/image402.png"/><Relationship Id="rId237" Type="http://schemas.openxmlformats.org/officeDocument/2006/relationships/customXml" Target="../ink/ink422.xml"/><Relationship Id="rId22" Type="http://schemas.openxmlformats.org/officeDocument/2006/relationships/customXml" Target="../ink/ink312.xml"/><Relationship Id="rId43" Type="http://schemas.openxmlformats.org/officeDocument/2006/relationships/image" Target="../media/image318.png"/><Relationship Id="rId64" Type="http://schemas.openxmlformats.org/officeDocument/2006/relationships/customXml" Target="../ink/ink333.xml"/><Relationship Id="rId118" Type="http://schemas.openxmlformats.org/officeDocument/2006/relationships/customXml" Target="../ink/ink361.xml"/><Relationship Id="rId139" Type="http://schemas.openxmlformats.org/officeDocument/2006/relationships/image" Target="../media/image365.png"/><Relationship Id="rId85" Type="http://schemas.openxmlformats.org/officeDocument/2006/relationships/customXml" Target="../ink/ink344.xml"/><Relationship Id="rId150" Type="http://schemas.openxmlformats.org/officeDocument/2006/relationships/customXml" Target="../ink/ink377.xml"/><Relationship Id="rId171" Type="http://schemas.openxmlformats.org/officeDocument/2006/relationships/customXml" Target="../ink/ink388.xml"/><Relationship Id="rId192" Type="http://schemas.openxmlformats.org/officeDocument/2006/relationships/customXml" Target="../ink/ink399.xml"/><Relationship Id="rId206" Type="http://schemas.openxmlformats.org/officeDocument/2006/relationships/image" Target="../media/image397.png"/><Relationship Id="rId227" Type="http://schemas.openxmlformats.org/officeDocument/2006/relationships/customXml" Target="../ink/ink417.xml"/><Relationship Id="rId12" Type="http://schemas.openxmlformats.org/officeDocument/2006/relationships/customXml" Target="../ink/ink307.xml"/><Relationship Id="rId33" Type="http://schemas.openxmlformats.org/officeDocument/2006/relationships/image" Target="../media/image313.png"/><Relationship Id="rId108" Type="http://schemas.openxmlformats.org/officeDocument/2006/relationships/image" Target="../media/image350.png"/><Relationship Id="rId129" Type="http://schemas.openxmlformats.org/officeDocument/2006/relationships/image" Target="../media/image360.png"/><Relationship Id="rId54" Type="http://schemas.openxmlformats.org/officeDocument/2006/relationships/customXml" Target="../ink/ink328.xml"/><Relationship Id="rId75" Type="http://schemas.openxmlformats.org/officeDocument/2006/relationships/image" Target="../media/image334.png"/><Relationship Id="rId96" Type="http://schemas.openxmlformats.org/officeDocument/2006/relationships/image" Target="../media/image344.png"/><Relationship Id="rId140" Type="http://schemas.openxmlformats.org/officeDocument/2006/relationships/customXml" Target="../ink/ink372.xml"/><Relationship Id="rId161" Type="http://schemas.openxmlformats.org/officeDocument/2006/relationships/customXml" Target="../ink/ink383.xml"/><Relationship Id="rId182" Type="http://schemas.openxmlformats.org/officeDocument/2006/relationships/image" Target="../media/image386.png"/><Relationship Id="rId217" Type="http://schemas.openxmlformats.org/officeDocument/2006/relationships/customXml" Target="../ink/ink412.xml"/><Relationship Id="rId6" Type="http://schemas.openxmlformats.org/officeDocument/2006/relationships/customXml" Target="../ink/ink304.xml"/><Relationship Id="rId238" Type="http://schemas.openxmlformats.org/officeDocument/2006/relationships/image" Target="../media/image413.png"/><Relationship Id="rId23" Type="http://schemas.openxmlformats.org/officeDocument/2006/relationships/image" Target="../media/image309.png"/><Relationship Id="rId119" Type="http://schemas.openxmlformats.org/officeDocument/2006/relationships/image" Target="../media/image355.png"/><Relationship Id="rId44" Type="http://schemas.openxmlformats.org/officeDocument/2006/relationships/customXml" Target="../ink/ink323.xml"/><Relationship Id="rId65" Type="http://schemas.openxmlformats.org/officeDocument/2006/relationships/image" Target="../media/image329.png"/><Relationship Id="rId86" Type="http://schemas.openxmlformats.org/officeDocument/2006/relationships/image" Target="../media/image339.png"/><Relationship Id="rId130" Type="http://schemas.openxmlformats.org/officeDocument/2006/relationships/customXml" Target="../ink/ink367.xml"/><Relationship Id="rId151" Type="http://schemas.openxmlformats.org/officeDocument/2006/relationships/image" Target="../media/image371.png"/><Relationship Id="rId172" Type="http://schemas.openxmlformats.org/officeDocument/2006/relationships/image" Target="../media/image381.png"/><Relationship Id="rId193" Type="http://schemas.openxmlformats.org/officeDocument/2006/relationships/image" Target="../media/image391.png"/><Relationship Id="rId207" Type="http://schemas.openxmlformats.org/officeDocument/2006/relationships/customXml" Target="../ink/ink407.xml"/><Relationship Id="rId228" Type="http://schemas.openxmlformats.org/officeDocument/2006/relationships/image" Target="../media/image408.png"/><Relationship Id="rId13" Type="http://schemas.openxmlformats.org/officeDocument/2006/relationships/image" Target="../media/image304.png"/><Relationship Id="rId109" Type="http://schemas.openxmlformats.org/officeDocument/2006/relationships/customXml" Target="../ink/ink356.xml"/><Relationship Id="rId34" Type="http://schemas.openxmlformats.org/officeDocument/2006/relationships/customXml" Target="../ink/ink318.xml"/><Relationship Id="rId55" Type="http://schemas.openxmlformats.org/officeDocument/2006/relationships/image" Target="../media/image324.png"/><Relationship Id="rId76" Type="http://schemas.openxmlformats.org/officeDocument/2006/relationships/customXml" Target="../ink/ink339.xml"/><Relationship Id="rId97" Type="http://schemas.openxmlformats.org/officeDocument/2006/relationships/customXml" Target="../ink/ink350.xml"/><Relationship Id="rId120" Type="http://schemas.openxmlformats.org/officeDocument/2006/relationships/customXml" Target="../ink/ink362.xml"/><Relationship Id="rId141" Type="http://schemas.openxmlformats.org/officeDocument/2006/relationships/image" Target="../media/image366.png"/><Relationship Id="rId7" Type="http://schemas.openxmlformats.org/officeDocument/2006/relationships/image" Target="../media/image301.png"/><Relationship Id="rId162" Type="http://schemas.openxmlformats.org/officeDocument/2006/relationships/image" Target="../media/image376.png"/><Relationship Id="rId183" Type="http://schemas.openxmlformats.org/officeDocument/2006/relationships/customXml" Target="../ink/ink394.xml"/><Relationship Id="rId218" Type="http://schemas.openxmlformats.org/officeDocument/2006/relationships/image" Target="../media/image403.png"/><Relationship Id="rId239" Type="http://schemas.openxmlformats.org/officeDocument/2006/relationships/customXml" Target="../ink/ink423.xml"/><Relationship Id="rId24" Type="http://schemas.openxmlformats.org/officeDocument/2006/relationships/customXml" Target="../ink/ink313.xml"/><Relationship Id="rId45" Type="http://schemas.openxmlformats.org/officeDocument/2006/relationships/image" Target="../media/image319.png"/><Relationship Id="rId66" Type="http://schemas.openxmlformats.org/officeDocument/2006/relationships/customXml" Target="../ink/ink334.xml"/><Relationship Id="rId87" Type="http://schemas.openxmlformats.org/officeDocument/2006/relationships/customXml" Target="../ink/ink345.xml"/><Relationship Id="rId110" Type="http://schemas.openxmlformats.org/officeDocument/2006/relationships/image" Target="../media/image351.png"/><Relationship Id="rId131" Type="http://schemas.openxmlformats.org/officeDocument/2006/relationships/image" Target="../media/image361.png"/><Relationship Id="rId152" Type="http://schemas.openxmlformats.org/officeDocument/2006/relationships/customXml" Target="../ink/ink378.xml"/><Relationship Id="rId173" Type="http://schemas.openxmlformats.org/officeDocument/2006/relationships/customXml" Target="../ink/ink389.xml"/><Relationship Id="rId194" Type="http://schemas.openxmlformats.org/officeDocument/2006/relationships/customXml" Target="../ink/ink400.xml"/><Relationship Id="rId208" Type="http://schemas.openxmlformats.org/officeDocument/2006/relationships/image" Target="../media/image398.png"/><Relationship Id="rId229" Type="http://schemas.openxmlformats.org/officeDocument/2006/relationships/customXml" Target="../ink/ink418.xml"/><Relationship Id="rId240" Type="http://schemas.openxmlformats.org/officeDocument/2006/relationships/image" Target="../media/image414.png"/><Relationship Id="rId14" Type="http://schemas.openxmlformats.org/officeDocument/2006/relationships/customXml" Target="../ink/ink308.xml"/><Relationship Id="rId35" Type="http://schemas.openxmlformats.org/officeDocument/2006/relationships/image" Target="../media/image314.png"/><Relationship Id="rId56" Type="http://schemas.openxmlformats.org/officeDocument/2006/relationships/customXml" Target="../ink/ink329.xml"/><Relationship Id="rId77" Type="http://schemas.openxmlformats.org/officeDocument/2006/relationships/image" Target="../media/image335.png"/><Relationship Id="rId100" Type="http://schemas.openxmlformats.org/officeDocument/2006/relationships/image" Target="../media/image346.png"/><Relationship Id="rId8" Type="http://schemas.openxmlformats.org/officeDocument/2006/relationships/customXml" Target="../ink/ink305.xml"/><Relationship Id="rId98" Type="http://schemas.openxmlformats.org/officeDocument/2006/relationships/image" Target="../media/image345.png"/><Relationship Id="rId121" Type="http://schemas.openxmlformats.org/officeDocument/2006/relationships/image" Target="../media/image356.png"/><Relationship Id="rId142" Type="http://schemas.openxmlformats.org/officeDocument/2006/relationships/customXml" Target="../ink/ink373.xml"/><Relationship Id="rId163" Type="http://schemas.openxmlformats.org/officeDocument/2006/relationships/customXml" Target="../ink/ink384.xml"/><Relationship Id="rId184" Type="http://schemas.openxmlformats.org/officeDocument/2006/relationships/image" Target="../media/image387.png"/><Relationship Id="rId219" Type="http://schemas.openxmlformats.org/officeDocument/2006/relationships/customXml" Target="../ink/ink413.xml"/><Relationship Id="rId230" Type="http://schemas.openxmlformats.org/officeDocument/2006/relationships/image" Target="../media/image409.png"/><Relationship Id="rId25" Type="http://schemas.openxmlformats.org/officeDocument/2006/relationships/image" Target="../media/image310.png"/><Relationship Id="rId46" Type="http://schemas.openxmlformats.org/officeDocument/2006/relationships/customXml" Target="../ink/ink324.xml"/><Relationship Id="rId67" Type="http://schemas.openxmlformats.org/officeDocument/2006/relationships/image" Target="../media/image330.png"/><Relationship Id="rId88" Type="http://schemas.openxmlformats.org/officeDocument/2006/relationships/image" Target="../media/image340.png"/><Relationship Id="rId111" Type="http://schemas.openxmlformats.org/officeDocument/2006/relationships/customXml" Target="../ink/ink357.xml"/><Relationship Id="rId132" Type="http://schemas.openxmlformats.org/officeDocument/2006/relationships/customXml" Target="../ink/ink368.xml"/><Relationship Id="rId153" Type="http://schemas.openxmlformats.org/officeDocument/2006/relationships/image" Target="../media/image372.png"/><Relationship Id="rId174" Type="http://schemas.openxmlformats.org/officeDocument/2006/relationships/image" Target="../media/image382.png"/><Relationship Id="rId195" Type="http://schemas.openxmlformats.org/officeDocument/2006/relationships/customXml" Target="../ink/ink401.xml"/><Relationship Id="rId209" Type="http://schemas.openxmlformats.org/officeDocument/2006/relationships/customXml" Target="../ink/ink408.xml"/><Relationship Id="rId220" Type="http://schemas.openxmlformats.org/officeDocument/2006/relationships/image" Target="../media/image404.png"/><Relationship Id="rId241" Type="http://schemas.openxmlformats.org/officeDocument/2006/relationships/customXml" Target="../ink/ink424.xml"/><Relationship Id="rId15" Type="http://schemas.openxmlformats.org/officeDocument/2006/relationships/image" Target="../media/image305.png"/><Relationship Id="rId36" Type="http://schemas.openxmlformats.org/officeDocument/2006/relationships/customXml" Target="../ink/ink319.xml"/><Relationship Id="rId57" Type="http://schemas.openxmlformats.org/officeDocument/2006/relationships/image" Target="../media/image325.png"/><Relationship Id="rId106" Type="http://schemas.openxmlformats.org/officeDocument/2006/relationships/image" Target="../media/image349.png"/><Relationship Id="rId127" Type="http://schemas.openxmlformats.org/officeDocument/2006/relationships/image" Target="../media/image359.png"/><Relationship Id="rId10" Type="http://schemas.openxmlformats.org/officeDocument/2006/relationships/customXml" Target="../ink/ink306.xml"/><Relationship Id="rId31" Type="http://schemas.openxmlformats.org/officeDocument/2006/relationships/image" Target="../media/image312.png"/><Relationship Id="rId52" Type="http://schemas.openxmlformats.org/officeDocument/2006/relationships/customXml" Target="../ink/ink327.xml"/><Relationship Id="rId73" Type="http://schemas.openxmlformats.org/officeDocument/2006/relationships/image" Target="../media/image333.png"/><Relationship Id="rId78" Type="http://schemas.openxmlformats.org/officeDocument/2006/relationships/customXml" Target="../ink/ink340.xml"/><Relationship Id="rId94" Type="http://schemas.openxmlformats.org/officeDocument/2006/relationships/image" Target="../media/image343.png"/><Relationship Id="rId99" Type="http://schemas.openxmlformats.org/officeDocument/2006/relationships/customXml" Target="../ink/ink351.xml"/><Relationship Id="rId101" Type="http://schemas.openxmlformats.org/officeDocument/2006/relationships/customXml" Target="../ink/ink352.xml"/><Relationship Id="rId122" Type="http://schemas.openxmlformats.org/officeDocument/2006/relationships/customXml" Target="../ink/ink363.xml"/><Relationship Id="rId143" Type="http://schemas.openxmlformats.org/officeDocument/2006/relationships/image" Target="../media/image367.png"/><Relationship Id="rId148" Type="http://schemas.openxmlformats.org/officeDocument/2006/relationships/customXml" Target="../ink/ink376.xml"/><Relationship Id="rId164" Type="http://schemas.openxmlformats.org/officeDocument/2006/relationships/image" Target="../media/image377.png"/><Relationship Id="rId169" Type="http://schemas.openxmlformats.org/officeDocument/2006/relationships/customXml" Target="../ink/ink387.xml"/><Relationship Id="rId185" Type="http://schemas.openxmlformats.org/officeDocument/2006/relationships/customXml" Target="../ink/ink395.xml"/><Relationship Id="rId4" Type="http://schemas.openxmlformats.org/officeDocument/2006/relationships/customXml" Target="../ink/ink303.xml"/><Relationship Id="rId9" Type="http://schemas.openxmlformats.org/officeDocument/2006/relationships/image" Target="../media/image302.png"/><Relationship Id="rId180" Type="http://schemas.openxmlformats.org/officeDocument/2006/relationships/image" Target="../media/image385.png"/><Relationship Id="rId210" Type="http://schemas.openxmlformats.org/officeDocument/2006/relationships/image" Target="../media/image399.png"/><Relationship Id="rId215" Type="http://schemas.openxmlformats.org/officeDocument/2006/relationships/customXml" Target="../ink/ink411.xml"/><Relationship Id="rId236" Type="http://schemas.openxmlformats.org/officeDocument/2006/relationships/image" Target="../media/image412.png"/><Relationship Id="rId26" Type="http://schemas.openxmlformats.org/officeDocument/2006/relationships/customXml" Target="../ink/ink314.xml"/><Relationship Id="rId231" Type="http://schemas.openxmlformats.org/officeDocument/2006/relationships/customXml" Target="../ink/ink419.xml"/><Relationship Id="rId47" Type="http://schemas.openxmlformats.org/officeDocument/2006/relationships/image" Target="../media/image320.png"/><Relationship Id="rId68" Type="http://schemas.openxmlformats.org/officeDocument/2006/relationships/customXml" Target="../ink/ink335.xml"/><Relationship Id="rId89" Type="http://schemas.openxmlformats.org/officeDocument/2006/relationships/customXml" Target="../ink/ink346.xml"/><Relationship Id="rId112" Type="http://schemas.openxmlformats.org/officeDocument/2006/relationships/image" Target="../media/image352.png"/><Relationship Id="rId133" Type="http://schemas.openxmlformats.org/officeDocument/2006/relationships/image" Target="../media/image362.png"/><Relationship Id="rId154" Type="http://schemas.openxmlformats.org/officeDocument/2006/relationships/customXml" Target="../ink/ink379.xml"/><Relationship Id="rId175" Type="http://schemas.openxmlformats.org/officeDocument/2006/relationships/customXml" Target="../ink/ink390.xml"/><Relationship Id="rId196" Type="http://schemas.openxmlformats.org/officeDocument/2006/relationships/image" Target="../media/image392.png"/><Relationship Id="rId200" Type="http://schemas.openxmlformats.org/officeDocument/2006/relationships/image" Target="../media/image394.png"/><Relationship Id="rId16" Type="http://schemas.openxmlformats.org/officeDocument/2006/relationships/customXml" Target="../ink/ink309.xml"/><Relationship Id="rId221" Type="http://schemas.openxmlformats.org/officeDocument/2006/relationships/customXml" Target="../ink/ink414.xml"/><Relationship Id="rId242" Type="http://schemas.openxmlformats.org/officeDocument/2006/relationships/image" Target="../media/image415.png"/><Relationship Id="rId37" Type="http://schemas.openxmlformats.org/officeDocument/2006/relationships/image" Target="../media/image315.png"/><Relationship Id="rId58" Type="http://schemas.openxmlformats.org/officeDocument/2006/relationships/customXml" Target="../ink/ink330.xml"/><Relationship Id="rId79" Type="http://schemas.openxmlformats.org/officeDocument/2006/relationships/image" Target="../media/image336.png"/><Relationship Id="rId102" Type="http://schemas.openxmlformats.org/officeDocument/2006/relationships/image" Target="../media/image347.png"/><Relationship Id="rId123" Type="http://schemas.openxmlformats.org/officeDocument/2006/relationships/image" Target="../media/image357.png"/><Relationship Id="rId144" Type="http://schemas.openxmlformats.org/officeDocument/2006/relationships/customXml" Target="../ink/ink374.xml"/><Relationship Id="rId90" Type="http://schemas.openxmlformats.org/officeDocument/2006/relationships/image" Target="../media/image341.png"/><Relationship Id="rId165" Type="http://schemas.openxmlformats.org/officeDocument/2006/relationships/customXml" Target="../ink/ink385.xml"/><Relationship Id="rId186" Type="http://schemas.openxmlformats.org/officeDocument/2006/relationships/customXml" Target="../ink/ink396.xml"/><Relationship Id="rId211" Type="http://schemas.openxmlformats.org/officeDocument/2006/relationships/customXml" Target="../ink/ink409.xml"/><Relationship Id="rId232" Type="http://schemas.openxmlformats.org/officeDocument/2006/relationships/image" Target="../media/image410.png"/><Relationship Id="rId27" Type="http://schemas.openxmlformats.org/officeDocument/2006/relationships/image" Target="../media/image62.png"/><Relationship Id="rId48" Type="http://schemas.openxmlformats.org/officeDocument/2006/relationships/customXml" Target="../ink/ink325.xml"/><Relationship Id="rId69" Type="http://schemas.openxmlformats.org/officeDocument/2006/relationships/image" Target="../media/image331.png"/><Relationship Id="rId113" Type="http://schemas.openxmlformats.org/officeDocument/2006/relationships/customXml" Target="../ink/ink358.xml"/><Relationship Id="rId134" Type="http://schemas.openxmlformats.org/officeDocument/2006/relationships/customXml" Target="../ink/ink369.xml"/><Relationship Id="rId80" Type="http://schemas.openxmlformats.org/officeDocument/2006/relationships/customXml" Target="../ink/ink341.xml"/><Relationship Id="rId155" Type="http://schemas.openxmlformats.org/officeDocument/2006/relationships/image" Target="../media/image373.png"/><Relationship Id="rId176" Type="http://schemas.openxmlformats.org/officeDocument/2006/relationships/image" Target="../media/image383.png"/><Relationship Id="rId197" Type="http://schemas.openxmlformats.org/officeDocument/2006/relationships/customXml" Target="../ink/ink402.xml"/><Relationship Id="rId201" Type="http://schemas.openxmlformats.org/officeDocument/2006/relationships/customXml" Target="../ink/ink404.xml"/><Relationship Id="rId222" Type="http://schemas.openxmlformats.org/officeDocument/2006/relationships/image" Target="../media/image405.png"/><Relationship Id="rId17" Type="http://schemas.openxmlformats.org/officeDocument/2006/relationships/image" Target="../media/image306.png"/><Relationship Id="rId38" Type="http://schemas.openxmlformats.org/officeDocument/2006/relationships/customXml" Target="../ink/ink320.xml"/><Relationship Id="rId59" Type="http://schemas.openxmlformats.org/officeDocument/2006/relationships/image" Target="../media/image326.png"/><Relationship Id="rId103" Type="http://schemas.openxmlformats.org/officeDocument/2006/relationships/customXml" Target="../ink/ink353.xml"/><Relationship Id="rId124" Type="http://schemas.openxmlformats.org/officeDocument/2006/relationships/customXml" Target="../ink/ink364.xml"/><Relationship Id="rId70" Type="http://schemas.openxmlformats.org/officeDocument/2006/relationships/customXml" Target="../ink/ink336.xml"/><Relationship Id="rId91" Type="http://schemas.openxmlformats.org/officeDocument/2006/relationships/customXml" Target="../ink/ink347.xml"/><Relationship Id="rId145" Type="http://schemas.openxmlformats.org/officeDocument/2006/relationships/image" Target="../media/image368.png"/><Relationship Id="rId166" Type="http://schemas.openxmlformats.org/officeDocument/2006/relationships/image" Target="../media/image378.png"/><Relationship Id="rId187" Type="http://schemas.openxmlformats.org/officeDocument/2006/relationships/image" Target="../media/image38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00.png"/><Relationship Id="rId233" Type="http://schemas.openxmlformats.org/officeDocument/2006/relationships/customXml" Target="../ink/ink420.xml"/><Relationship Id="rId28" Type="http://schemas.openxmlformats.org/officeDocument/2006/relationships/customXml" Target="../ink/ink315.xml"/><Relationship Id="rId49" Type="http://schemas.openxmlformats.org/officeDocument/2006/relationships/image" Target="../media/image321.png"/><Relationship Id="rId114" Type="http://schemas.openxmlformats.org/officeDocument/2006/relationships/image" Target="../media/image353.png"/><Relationship Id="rId60" Type="http://schemas.openxmlformats.org/officeDocument/2006/relationships/customXml" Target="../ink/ink331.xml"/><Relationship Id="rId81" Type="http://schemas.openxmlformats.org/officeDocument/2006/relationships/customXml" Target="../ink/ink342.xml"/><Relationship Id="rId135" Type="http://schemas.openxmlformats.org/officeDocument/2006/relationships/image" Target="../media/image363.png"/><Relationship Id="rId156" Type="http://schemas.openxmlformats.org/officeDocument/2006/relationships/customXml" Target="../ink/ink380.xml"/><Relationship Id="rId177" Type="http://schemas.openxmlformats.org/officeDocument/2006/relationships/customXml" Target="../ink/ink391.xml"/><Relationship Id="rId198" Type="http://schemas.openxmlformats.org/officeDocument/2006/relationships/image" Target="../media/image393.png"/><Relationship Id="rId202" Type="http://schemas.openxmlformats.org/officeDocument/2006/relationships/image" Target="../media/image395.png"/><Relationship Id="rId223" Type="http://schemas.openxmlformats.org/officeDocument/2006/relationships/customXml" Target="../ink/ink415.xml"/><Relationship Id="rId18" Type="http://schemas.openxmlformats.org/officeDocument/2006/relationships/customXml" Target="../ink/ink310.xml"/><Relationship Id="rId39" Type="http://schemas.openxmlformats.org/officeDocument/2006/relationships/image" Target="../media/image316.png"/><Relationship Id="rId50" Type="http://schemas.openxmlformats.org/officeDocument/2006/relationships/customXml" Target="../ink/ink326.xml"/><Relationship Id="rId104" Type="http://schemas.openxmlformats.org/officeDocument/2006/relationships/image" Target="../media/image348.png"/><Relationship Id="rId125" Type="http://schemas.openxmlformats.org/officeDocument/2006/relationships/image" Target="../media/image358.png"/><Relationship Id="rId146" Type="http://schemas.openxmlformats.org/officeDocument/2006/relationships/customXml" Target="../ink/ink375.xml"/><Relationship Id="rId167" Type="http://schemas.openxmlformats.org/officeDocument/2006/relationships/customXml" Target="../ink/ink386.xml"/><Relationship Id="rId188" Type="http://schemas.openxmlformats.org/officeDocument/2006/relationships/customXml" Target="../ink/ink397.xml"/><Relationship Id="rId71" Type="http://schemas.openxmlformats.org/officeDocument/2006/relationships/image" Target="../media/image332.png"/><Relationship Id="rId92" Type="http://schemas.openxmlformats.org/officeDocument/2006/relationships/image" Target="../media/image342.png"/><Relationship Id="rId213" Type="http://schemas.openxmlformats.org/officeDocument/2006/relationships/customXml" Target="../ink/ink410.xml"/><Relationship Id="rId234" Type="http://schemas.openxmlformats.org/officeDocument/2006/relationships/image" Target="../media/image411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11.png"/><Relationship Id="rId40" Type="http://schemas.openxmlformats.org/officeDocument/2006/relationships/customXml" Target="../ink/ink321.xml"/><Relationship Id="rId115" Type="http://schemas.openxmlformats.org/officeDocument/2006/relationships/customXml" Target="../ink/ink359.xml"/><Relationship Id="rId136" Type="http://schemas.openxmlformats.org/officeDocument/2006/relationships/customXml" Target="../ink/ink370.xml"/><Relationship Id="rId157" Type="http://schemas.openxmlformats.org/officeDocument/2006/relationships/customXml" Target="../ink/ink381.xml"/><Relationship Id="rId178" Type="http://schemas.openxmlformats.org/officeDocument/2006/relationships/image" Target="../media/image384.png"/><Relationship Id="rId61" Type="http://schemas.openxmlformats.org/officeDocument/2006/relationships/image" Target="../media/image327.png"/><Relationship Id="rId82" Type="http://schemas.openxmlformats.org/officeDocument/2006/relationships/image" Target="../media/image337.png"/><Relationship Id="rId199" Type="http://schemas.openxmlformats.org/officeDocument/2006/relationships/customXml" Target="../ink/ink403.xml"/><Relationship Id="rId203" Type="http://schemas.openxmlformats.org/officeDocument/2006/relationships/customXml" Target="../ink/ink405.xml"/><Relationship Id="rId19" Type="http://schemas.openxmlformats.org/officeDocument/2006/relationships/image" Target="../media/image307.png"/><Relationship Id="rId224" Type="http://schemas.openxmlformats.org/officeDocument/2006/relationships/image" Target="../media/image406.png"/><Relationship Id="rId30" Type="http://schemas.openxmlformats.org/officeDocument/2006/relationships/customXml" Target="../ink/ink316.xml"/><Relationship Id="rId105" Type="http://schemas.openxmlformats.org/officeDocument/2006/relationships/customXml" Target="../ink/ink354.xml"/><Relationship Id="rId126" Type="http://schemas.openxmlformats.org/officeDocument/2006/relationships/customXml" Target="../ink/ink365.xml"/><Relationship Id="rId147" Type="http://schemas.openxmlformats.org/officeDocument/2006/relationships/image" Target="../media/image369.png"/><Relationship Id="rId168" Type="http://schemas.openxmlformats.org/officeDocument/2006/relationships/image" Target="../media/image379.png"/><Relationship Id="rId51" Type="http://schemas.openxmlformats.org/officeDocument/2006/relationships/image" Target="../media/image322.png"/><Relationship Id="rId72" Type="http://schemas.openxmlformats.org/officeDocument/2006/relationships/customXml" Target="../ink/ink337.xml"/><Relationship Id="rId93" Type="http://schemas.openxmlformats.org/officeDocument/2006/relationships/customXml" Target="../ink/ink348.xml"/><Relationship Id="rId189" Type="http://schemas.openxmlformats.org/officeDocument/2006/relationships/image" Target="../media/image389.png"/><Relationship Id="rId3" Type="http://schemas.openxmlformats.org/officeDocument/2006/relationships/image" Target="../media/image299.emf"/><Relationship Id="rId214" Type="http://schemas.openxmlformats.org/officeDocument/2006/relationships/image" Target="../media/image401.png"/><Relationship Id="rId235" Type="http://schemas.openxmlformats.org/officeDocument/2006/relationships/customXml" Target="../ink/ink421.xml"/><Relationship Id="rId116" Type="http://schemas.openxmlformats.org/officeDocument/2006/relationships/image" Target="../media/image354.png"/><Relationship Id="rId137" Type="http://schemas.openxmlformats.org/officeDocument/2006/relationships/image" Target="../media/image364.png"/><Relationship Id="rId158" Type="http://schemas.openxmlformats.org/officeDocument/2006/relationships/image" Target="../media/image374.png"/><Relationship Id="rId20" Type="http://schemas.openxmlformats.org/officeDocument/2006/relationships/customXml" Target="../ink/ink311.xml"/><Relationship Id="rId41" Type="http://schemas.openxmlformats.org/officeDocument/2006/relationships/image" Target="../media/image317.png"/><Relationship Id="rId62" Type="http://schemas.openxmlformats.org/officeDocument/2006/relationships/customXml" Target="../ink/ink332.xml"/><Relationship Id="rId83" Type="http://schemas.openxmlformats.org/officeDocument/2006/relationships/customXml" Target="../ink/ink343.xml"/><Relationship Id="rId179" Type="http://schemas.openxmlformats.org/officeDocument/2006/relationships/customXml" Target="../ink/ink392.xml"/><Relationship Id="rId190" Type="http://schemas.openxmlformats.org/officeDocument/2006/relationships/customXml" Target="../ink/ink398.xml"/><Relationship Id="rId204" Type="http://schemas.openxmlformats.org/officeDocument/2006/relationships/image" Target="../media/image396.png"/><Relationship Id="rId225" Type="http://schemas.openxmlformats.org/officeDocument/2006/relationships/customXml" Target="../ink/ink41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2.png"/><Relationship Id="rId21" Type="http://schemas.openxmlformats.org/officeDocument/2006/relationships/image" Target="../media/image425.png"/><Relationship Id="rId42" Type="http://schemas.openxmlformats.org/officeDocument/2006/relationships/customXml" Target="../ink/ink444.xml"/><Relationship Id="rId47" Type="http://schemas.openxmlformats.org/officeDocument/2006/relationships/image" Target="../media/image438.png"/><Relationship Id="rId63" Type="http://schemas.openxmlformats.org/officeDocument/2006/relationships/image" Target="../media/image445.png"/><Relationship Id="rId68" Type="http://schemas.openxmlformats.org/officeDocument/2006/relationships/customXml" Target="../ink/ink457.xml"/><Relationship Id="rId84" Type="http://schemas.openxmlformats.org/officeDocument/2006/relationships/customXml" Target="../ink/ink465.xml"/><Relationship Id="rId89" Type="http://schemas.openxmlformats.org/officeDocument/2006/relationships/image" Target="../media/image458.png"/><Relationship Id="rId112" Type="http://schemas.openxmlformats.org/officeDocument/2006/relationships/customXml" Target="../ink/ink479.xml"/><Relationship Id="rId16" Type="http://schemas.openxmlformats.org/officeDocument/2006/relationships/customXml" Target="../ink/ink431.xml"/><Relationship Id="rId107" Type="http://schemas.openxmlformats.org/officeDocument/2006/relationships/image" Target="../media/image467.png"/><Relationship Id="rId11" Type="http://schemas.openxmlformats.org/officeDocument/2006/relationships/image" Target="../media/image420.png"/><Relationship Id="rId32" Type="http://schemas.openxmlformats.org/officeDocument/2006/relationships/customXml" Target="../ink/ink439.xml"/><Relationship Id="rId37" Type="http://schemas.openxmlformats.org/officeDocument/2006/relationships/image" Target="../media/image433.png"/><Relationship Id="rId53" Type="http://schemas.openxmlformats.org/officeDocument/2006/relationships/image" Target="../media/image441.png"/><Relationship Id="rId58" Type="http://schemas.openxmlformats.org/officeDocument/2006/relationships/customXml" Target="../ink/ink452.xml"/><Relationship Id="rId74" Type="http://schemas.openxmlformats.org/officeDocument/2006/relationships/customXml" Target="../ink/ink460.xml"/><Relationship Id="rId79" Type="http://schemas.openxmlformats.org/officeDocument/2006/relationships/image" Target="../media/image453.png"/><Relationship Id="rId102" Type="http://schemas.openxmlformats.org/officeDocument/2006/relationships/customXml" Target="../ink/ink474.xml"/><Relationship Id="rId123" Type="http://schemas.openxmlformats.org/officeDocument/2006/relationships/image" Target="../media/image475.png"/><Relationship Id="rId128" Type="http://schemas.openxmlformats.org/officeDocument/2006/relationships/customXml" Target="../ink/ink487.xml"/><Relationship Id="rId5" Type="http://schemas.openxmlformats.org/officeDocument/2006/relationships/image" Target="../media/image417.png"/><Relationship Id="rId90" Type="http://schemas.openxmlformats.org/officeDocument/2006/relationships/customXml" Target="../ink/ink468.xml"/><Relationship Id="rId95" Type="http://schemas.openxmlformats.org/officeDocument/2006/relationships/image" Target="../media/image461.png"/><Relationship Id="rId22" Type="http://schemas.openxmlformats.org/officeDocument/2006/relationships/customXml" Target="../ink/ink434.xml"/><Relationship Id="rId27" Type="http://schemas.openxmlformats.org/officeDocument/2006/relationships/image" Target="../media/image428.png"/><Relationship Id="rId43" Type="http://schemas.openxmlformats.org/officeDocument/2006/relationships/image" Target="../media/image436.png"/><Relationship Id="rId48" Type="http://schemas.openxmlformats.org/officeDocument/2006/relationships/customXml" Target="../ink/ink447.xml"/><Relationship Id="rId64" Type="http://schemas.openxmlformats.org/officeDocument/2006/relationships/customXml" Target="../ink/ink455.xml"/><Relationship Id="rId69" Type="http://schemas.openxmlformats.org/officeDocument/2006/relationships/image" Target="../media/image448.png"/><Relationship Id="rId113" Type="http://schemas.openxmlformats.org/officeDocument/2006/relationships/image" Target="../media/image470.png"/><Relationship Id="rId118" Type="http://schemas.openxmlformats.org/officeDocument/2006/relationships/customXml" Target="../ink/ink482.xml"/><Relationship Id="rId80" Type="http://schemas.openxmlformats.org/officeDocument/2006/relationships/customXml" Target="../ink/ink463.xml"/><Relationship Id="rId85" Type="http://schemas.openxmlformats.org/officeDocument/2006/relationships/image" Target="../media/image456.png"/><Relationship Id="rId12" Type="http://schemas.openxmlformats.org/officeDocument/2006/relationships/customXml" Target="../ink/ink429.xml"/><Relationship Id="rId17" Type="http://schemas.openxmlformats.org/officeDocument/2006/relationships/image" Target="../media/image423.png"/><Relationship Id="rId33" Type="http://schemas.openxmlformats.org/officeDocument/2006/relationships/image" Target="../media/image431.png"/><Relationship Id="rId38" Type="http://schemas.openxmlformats.org/officeDocument/2006/relationships/customXml" Target="../ink/ink442.xml"/><Relationship Id="rId59" Type="http://schemas.openxmlformats.org/officeDocument/2006/relationships/image" Target="../media/image443.png"/><Relationship Id="rId103" Type="http://schemas.openxmlformats.org/officeDocument/2006/relationships/image" Target="../media/image465.png"/><Relationship Id="rId108" Type="http://schemas.openxmlformats.org/officeDocument/2006/relationships/customXml" Target="../ink/ink477.xml"/><Relationship Id="rId124" Type="http://schemas.openxmlformats.org/officeDocument/2006/relationships/customXml" Target="../ink/ink485.xml"/><Relationship Id="rId129" Type="http://schemas.openxmlformats.org/officeDocument/2006/relationships/image" Target="../media/image478.png"/><Relationship Id="rId54" Type="http://schemas.openxmlformats.org/officeDocument/2006/relationships/customXml" Target="../ink/ink450.xml"/><Relationship Id="rId70" Type="http://schemas.openxmlformats.org/officeDocument/2006/relationships/customXml" Target="../ink/ink458.xml"/><Relationship Id="rId75" Type="http://schemas.openxmlformats.org/officeDocument/2006/relationships/image" Target="../media/image451.png"/><Relationship Id="rId91" Type="http://schemas.openxmlformats.org/officeDocument/2006/relationships/image" Target="../media/image459.png"/><Relationship Id="rId96" Type="http://schemas.openxmlformats.org/officeDocument/2006/relationships/customXml" Target="../ink/ink4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6.xml"/><Relationship Id="rId23" Type="http://schemas.openxmlformats.org/officeDocument/2006/relationships/image" Target="../media/image426.png"/><Relationship Id="rId28" Type="http://schemas.openxmlformats.org/officeDocument/2006/relationships/customXml" Target="../ink/ink437.xml"/><Relationship Id="rId49" Type="http://schemas.openxmlformats.org/officeDocument/2006/relationships/image" Target="../media/image439.png"/><Relationship Id="rId114" Type="http://schemas.openxmlformats.org/officeDocument/2006/relationships/customXml" Target="../ink/ink480.xml"/><Relationship Id="rId119" Type="http://schemas.openxmlformats.org/officeDocument/2006/relationships/image" Target="../media/image473.png"/><Relationship Id="rId44" Type="http://schemas.openxmlformats.org/officeDocument/2006/relationships/customXml" Target="../ink/ink445.xml"/><Relationship Id="rId60" Type="http://schemas.openxmlformats.org/officeDocument/2006/relationships/customXml" Target="../ink/ink453.xml"/><Relationship Id="rId65" Type="http://schemas.openxmlformats.org/officeDocument/2006/relationships/image" Target="../media/image446.png"/><Relationship Id="rId81" Type="http://schemas.openxmlformats.org/officeDocument/2006/relationships/image" Target="../media/image454.png"/><Relationship Id="rId86" Type="http://schemas.openxmlformats.org/officeDocument/2006/relationships/customXml" Target="../ink/ink466.xml"/><Relationship Id="rId130" Type="http://schemas.openxmlformats.org/officeDocument/2006/relationships/customXml" Target="../ink/ink488.xml"/><Relationship Id="rId13" Type="http://schemas.openxmlformats.org/officeDocument/2006/relationships/image" Target="../media/image421.png"/><Relationship Id="rId18" Type="http://schemas.openxmlformats.org/officeDocument/2006/relationships/customXml" Target="../ink/ink432.xml"/><Relationship Id="rId39" Type="http://schemas.openxmlformats.org/officeDocument/2006/relationships/image" Target="../media/image434.png"/><Relationship Id="rId109" Type="http://schemas.openxmlformats.org/officeDocument/2006/relationships/image" Target="../media/image468.png"/><Relationship Id="rId34" Type="http://schemas.openxmlformats.org/officeDocument/2006/relationships/customXml" Target="../ink/ink440.xml"/><Relationship Id="rId50" Type="http://schemas.openxmlformats.org/officeDocument/2006/relationships/customXml" Target="../ink/ink448.xml"/><Relationship Id="rId55" Type="http://schemas.openxmlformats.org/officeDocument/2006/relationships/image" Target="../media/image62.png"/><Relationship Id="rId76" Type="http://schemas.openxmlformats.org/officeDocument/2006/relationships/customXml" Target="../ink/ink461.xml"/><Relationship Id="rId97" Type="http://schemas.openxmlformats.org/officeDocument/2006/relationships/image" Target="../media/image462.png"/><Relationship Id="rId104" Type="http://schemas.openxmlformats.org/officeDocument/2006/relationships/customXml" Target="../ink/ink475.xml"/><Relationship Id="rId120" Type="http://schemas.openxmlformats.org/officeDocument/2006/relationships/customXml" Target="../ink/ink483.xml"/><Relationship Id="rId125" Type="http://schemas.openxmlformats.org/officeDocument/2006/relationships/image" Target="../media/image476.png"/><Relationship Id="rId7" Type="http://schemas.openxmlformats.org/officeDocument/2006/relationships/image" Target="../media/image418.png"/><Relationship Id="rId71" Type="http://schemas.openxmlformats.org/officeDocument/2006/relationships/image" Target="../media/image449.png"/><Relationship Id="rId92" Type="http://schemas.openxmlformats.org/officeDocument/2006/relationships/customXml" Target="../ink/ink469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429.png"/><Relationship Id="rId24" Type="http://schemas.openxmlformats.org/officeDocument/2006/relationships/customXml" Target="../ink/ink435.xml"/><Relationship Id="rId40" Type="http://schemas.openxmlformats.org/officeDocument/2006/relationships/customXml" Target="../ink/ink443.xml"/><Relationship Id="rId45" Type="http://schemas.openxmlformats.org/officeDocument/2006/relationships/image" Target="../media/image437.png"/><Relationship Id="rId66" Type="http://schemas.openxmlformats.org/officeDocument/2006/relationships/customXml" Target="../ink/ink456.xml"/><Relationship Id="rId87" Type="http://schemas.openxmlformats.org/officeDocument/2006/relationships/image" Target="../media/image457.png"/><Relationship Id="rId110" Type="http://schemas.openxmlformats.org/officeDocument/2006/relationships/customXml" Target="../ink/ink478.xml"/><Relationship Id="rId115" Type="http://schemas.openxmlformats.org/officeDocument/2006/relationships/image" Target="../media/image471.png"/><Relationship Id="rId131" Type="http://schemas.openxmlformats.org/officeDocument/2006/relationships/image" Target="../media/image479.png"/><Relationship Id="rId61" Type="http://schemas.openxmlformats.org/officeDocument/2006/relationships/image" Target="../media/image444.png"/><Relationship Id="rId82" Type="http://schemas.openxmlformats.org/officeDocument/2006/relationships/customXml" Target="../ink/ink464.xml"/><Relationship Id="rId19" Type="http://schemas.openxmlformats.org/officeDocument/2006/relationships/image" Target="../media/image424.png"/><Relationship Id="rId14" Type="http://schemas.openxmlformats.org/officeDocument/2006/relationships/customXml" Target="../ink/ink430.xml"/><Relationship Id="rId30" Type="http://schemas.openxmlformats.org/officeDocument/2006/relationships/customXml" Target="../ink/ink438.xml"/><Relationship Id="rId35" Type="http://schemas.openxmlformats.org/officeDocument/2006/relationships/image" Target="../media/image432.png"/><Relationship Id="rId56" Type="http://schemas.openxmlformats.org/officeDocument/2006/relationships/customXml" Target="../ink/ink451.xml"/><Relationship Id="rId77" Type="http://schemas.openxmlformats.org/officeDocument/2006/relationships/image" Target="../media/image452.png"/><Relationship Id="rId100" Type="http://schemas.openxmlformats.org/officeDocument/2006/relationships/customXml" Target="../ink/ink473.xml"/><Relationship Id="rId105" Type="http://schemas.openxmlformats.org/officeDocument/2006/relationships/image" Target="../media/image466.png"/><Relationship Id="rId126" Type="http://schemas.openxmlformats.org/officeDocument/2006/relationships/customXml" Target="../ink/ink486.xml"/><Relationship Id="rId8" Type="http://schemas.openxmlformats.org/officeDocument/2006/relationships/customXml" Target="../ink/ink427.xml"/><Relationship Id="rId51" Type="http://schemas.openxmlformats.org/officeDocument/2006/relationships/image" Target="../media/image440.png"/><Relationship Id="rId72" Type="http://schemas.openxmlformats.org/officeDocument/2006/relationships/customXml" Target="../ink/ink459.xml"/><Relationship Id="rId93" Type="http://schemas.openxmlformats.org/officeDocument/2006/relationships/image" Target="../media/image460.png"/><Relationship Id="rId98" Type="http://schemas.openxmlformats.org/officeDocument/2006/relationships/customXml" Target="../ink/ink472.xml"/><Relationship Id="rId121" Type="http://schemas.openxmlformats.org/officeDocument/2006/relationships/image" Target="../media/image474.png"/><Relationship Id="rId3" Type="http://schemas.openxmlformats.org/officeDocument/2006/relationships/image" Target="../media/image416.png"/><Relationship Id="rId25" Type="http://schemas.openxmlformats.org/officeDocument/2006/relationships/image" Target="../media/image427.png"/><Relationship Id="rId46" Type="http://schemas.openxmlformats.org/officeDocument/2006/relationships/customXml" Target="../ink/ink446.xml"/><Relationship Id="rId67" Type="http://schemas.openxmlformats.org/officeDocument/2006/relationships/image" Target="../media/image447.png"/><Relationship Id="rId116" Type="http://schemas.openxmlformats.org/officeDocument/2006/relationships/customXml" Target="../ink/ink481.xml"/><Relationship Id="rId20" Type="http://schemas.openxmlformats.org/officeDocument/2006/relationships/customXml" Target="../ink/ink433.xml"/><Relationship Id="rId41" Type="http://schemas.openxmlformats.org/officeDocument/2006/relationships/image" Target="../media/image435.png"/><Relationship Id="rId62" Type="http://schemas.openxmlformats.org/officeDocument/2006/relationships/customXml" Target="../ink/ink454.xml"/><Relationship Id="rId83" Type="http://schemas.openxmlformats.org/officeDocument/2006/relationships/image" Target="../media/image455.png"/><Relationship Id="rId88" Type="http://schemas.openxmlformats.org/officeDocument/2006/relationships/customXml" Target="../ink/ink467.xml"/><Relationship Id="rId111" Type="http://schemas.openxmlformats.org/officeDocument/2006/relationships/image" Target="../media/image469.png"/><Relationship Id="rId15" Type="http://schemas.openxmlformats.org/officeDocument/2006/relationships/image" Target="../media/image422.png"/><Relationship Id="rId36" Type="http://schemas.openxmlformats.org/officeDocument/2006/relationships/customXml" Target="../ink/ink441.xml"/><Relationship Id="rId57" Type="http://schemas.openxmlformats.org/officeDocument/2006/relationships/image" Target="../media/image442.png"/><Relationship Id="rId106" Type="http://schemas.openxmlformats.org/officeDocument/2006/relationships/customXml" Target="../ink/ink476.xml"/><Relationship Id="rId127" Type="http://schemas.openxmlformats.org/officeDocument/2006/relationships/image" Target="../media/image477.png"/><Relationship Id="rId10" Type="http://schemas.openxmlformats.org/officeDocument/2006/relationships/customXml" Target="../ink/ink428.xml"/><Relationship Id="rId31" Type="http://schemas.openxmlformats.org/officeDocument/2006/relationships/image" Target="../media/image430.png"/><Relationship Id="rId52" Type="http://schemas.openxmlformats.org/officeDocument/2006/relationships/customXml" Target="../ink/ink449.xml"/><Relationship Id="rId73" Type="http://schemas.openxmlformats.org/officeDocument/2006/relationships/image" Target="../media/image450.png"/><Relationship Id="rId78" Type="http://schemas.openxmlformats.org/officeDocument/2006/relationships/customXml" Target="../ink/ink462.xml"/><Relationship Id="rId94" Type="http://schemas.openxmlformats.org/officeDocument/2006/relationships/customXml" Target="../ink/ink470.xml"/><Relationship Id="rId99" Type="http://schemas.openxmlformats.org/officeDocument/2006/relationships/image" Target="../media/image463.png"/><Relationship Id="rId101" Type="http://schemas.openxmlformats.org/officeDocument/2006/relationships/image" Target="../media/image464.png"/><Relationship Id="rId122" Type="http://schemas.openxmlformats.org/officeDocument/2006/relationships/customXml" Target="../ink/ink484.xml"/><Relationship Id="rId4" Type="http://schemas.openxmlformats.org/officeDocument/2006/relationships/customXml" Target="../ink/ink425.xml"/><Relationship Id="rId9" Type="http://schemas.openxmlformats.org/officeDocument/2006/relationships/image" Target="../media/image419.png"/><Relationship Id="rId26" Type="http://schemas.openxmlformats.org/officeDocument/2006/relationships/customXml" Target="../ink/ink4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E880A2-B7B6-44E7-9F32-E40E751F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7" y="579071"/>
            <a:ext cx="8242424" cy="4731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FAFE8A3-1343-474A-8AF6-7754C2205CCD}"/>
                  </a:ext>
                </a:extLst>
              </p14:cNvPr>
              <p14:cNvContentPartPr/>
              <p14:nvPr/>
            </p14:nvContentPartPr>
            <p14:xfrm>
              <a:off x="879477" y="1903845"/>
              <a:ext cx="249120" cy="365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FAFE8A3-1343-474A-8AF6-7754C2205C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157" y="1899525"/>
                <a:ext cx="2577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8AC426B-2C4E-44F2-A897-3BFE82DEB5E8}"/>
                  </a:ext>
                </a:extLst>
              </p14:cNvPr>
              <p14:cNvContentPartPr/>
              <p14:nvPr/>
            </p14:nvContentPartPr>
            <p14:xfrm>
              <a:off x="864717" y="2611605"/>
              <a:ext cx="350640" cy="468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8AC426B-2C4E-44F2-A897-3BFE82DEB5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397" y="2607285"/>
                <a:ext cx="35928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326C034-02B9-488E-96DB-A17B258B3E70}"/>
              </a:ext>
            </a:extLst>
          </p:cNvPr>
          <p:cNvGrpSpPr/>
          <p:nvPr/>
        </p:nvGrpSpPr>
        <p:grpSpPr>
          <a:xfrm>
            <a:off x="1078557" y="1239285"/>
            <a:ext cx="2337480" cy="1939320"/>
            <a:chOff x="1078557" y="1239285"/>
            <a:chExt cx="2337480" cy="19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97FEA76-0AA5-4A31-8F46-911EC864864D}"/>
                    </a:ext>
                  </a:extLst>
                </p14:cNvPr>
                <p14:cNvContentPartPr/>
                <p14:nvPr/>
              </p14:nvContentPartPr>
              <p14:xfrm>
                <a:off x="1178637" y="1391925"/>
                <a:ext cx="1934280" cy="1335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97FEA76-0AA5-4A31-8F46-911EC86486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4317" y="1387605"/>
                  <a:ext cx="1942920" cy="13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BCCA36-3CF0-400D-9CD7-4F776D2432A7}"/>
                    </a:ext>
                  </a:extLst>
                </p14:cNvPr>
                <p14:cNvContentPartPr/>
                <p14:nvPr/>
              </p14:nvContentPartPr>
              <p14:xfrm>
                <a:off x="1078557" y="2199405"/>
                <a:ext cx="2337480" cy="979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BCCA36-3CF0-400D-9CD7-4F776D2432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4237" y="2195085"/>
                  <a:ext cx="234612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78FC957-272B-4252-99B4-6FEF620307A3}"/>
                    </a:ext>
                  </a:extLst>
                </p14:cNvPr>
                <p14:cNvContentPartPr/>
                <p14:nvPr/>
              </p14:nvContentPartPr>
              <p14:xfrm>
                <a:off x="1192677" y="1239285"/>
                <a:ext cx="2023200" cy="1492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78FC957-272B-4252-99B4-6FEF620307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8357" y="1234965"/>
                  <a:ext cx="2031840" cy="15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4672A8-5332-4EE1-B1D0-9956D7B4CDD7}"/>
                    </a:ext>
                  </a:extLst>
                </p14:cNvPr>
                <p14:cNvContentPartPr/>
                <p14:nvPr/>
              </p14:nvContentPartPr>
              <p14:xfrm>
                <a:off x="1157037" y="2148285"/>
                <a:ext cx="2211120" cy="1017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4672A8-5332-4EE1-B1D0-9956D7B4CD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2717" y="2143965"/>
                  <a:ext cx="2219760" cy="10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401A1D3-73B3-4869-880C-9D49D1FF8A27}"/>
                  </a:ext>
                </a:extLst>
              </p14:cNvPr>
              <p14:cNvContentPartPr/>
              <p14:nvPr/>
            </p14:nvContentPartPr>
            <p14:xfrm>
              <a:off x="3700797" y="4374525"/>
              <a:ext cx="1706400" cy="71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401A1D3-73B3-4869-880C-9D49D1FF8A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96477" y="4370205"/>
                <a:ext cx="171504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3FEF489-BABD-4BA4-AB03-51051A50CF95}"/>
              </a:ext>
            </a:extLst>
          </p:cNvPr>
          <p:cNvGrpSpPr/>
          <p:nvPr/>
        </p:nvGrpSpPr>
        <p:grpSpPr>
          <a:xfrm>
            <a:off x="5401077" y="4190925"/>
            <a:ext cx="356400" cy="236520"/>
            <a:chOff x="5401077" y="4190925"/>
            <a:chExt cx="3564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D6EDFDB-1B46-4589-A46D-386F0813503B}"/>
                    </a:ext>
                  </a:extLst>
                </p14:cNvPr>
                <p14:cNvContentPartPr/>
                <p14:nvPr/>
              </p14:nvContentPartPr>
              <p14:xfrm>
                <a:off x="5410437" y="4339245"/>
                <a:ext cx="77760" cy="25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D6EDFDB-1B46-4589-A46D-386F081350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6117" y="4334925"/>
                  <a:ext cx="8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B205B17-8C9F-4D28-A96E-B1E5C0B73A1E}"/>
                    </a:ext>
                  </a:extLst>
                </p14:cNvPr>
                <p14:cNvContentPartPr/>
                <p14:nvPr/>
              </p14:nvContentPartPr>
              <p14:xfrm>
                <a:off x="5401077" y="4332405"/>
                <a:ext cx="132120" cy="73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B205B17-8C9F-4D28-A96E-B1E5C0B73A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96757" y="4328085"/>
                  <a:ext cx="140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877659-77E0-4C2F-9A16-39B002C30061}"/>
                    </a:ext>
                  </a:extLst>
                </p14:cNvPr>
                <p14:cNvContentPartPr/>
                <p14:nvPr/>
              </p14:nvContentPartPr>
              <p14:xfrm>
                <a:off x="5572797" y="4295325"/>
                <a:ext cx="65880" cy="132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877659-77E0-4C2F-9A16-39B002C300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68477" y="4291005"/>
                  <a:ext cx="74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FDECAA-87E7-4680-A3F1-8E9E9F0204D2}"/>
                    </a:ext>
                  </a:extLst>
                </p14:cNvPr>
                <p14:cNvContentPartPr/>
                <p14:nvPr/>
              </p14:nvContentPartPr>
              <p14:xfrm>
                <a:off x="5603397" y="4253565"/>
                <a:ext cx="138600" cy="127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FDECAA-87E7-4680-A3F1-8E9E9F0204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9077" y="4249245"/>
                  <a:ext cx="147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AEBA501-AC18-42CE-9EF3-655AE68E7492}"/>
                    </a:ext>
                  </a:extLst>
                </p14:cNvPr>
                <p14:cNvContentPartPr/>
                <p14:nvPr/>
              </p14:nvContentPartPr>
              <p14:xfrm>
                <a:off x="5646237" y="4190925"/>
                <a:ext cx="85320" cy="84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AEBA501-AC18-42CE-9EF3-655AE68E74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41917" y="4186605"/>
                  <a:ext cx="93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7DA0EF7-534B-44E1-8E39-603C83A38D4B}"/>
                    </a:ext>
                  </a:extLst>
                </p14:cNvPr>
                <p14:cNvContentPartPr/>
                <p14:nvPr/>
              </p14:nvContentPartPr>
              <p14:xfrm>
                <a:off x="5711037" y="4337445"/>
                <a:ext cx="46440" cy="74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7DA0EF7-534B-44E1-8E39-603C83A38D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06717" y="4333125"/>
                  <a:ext cx="5508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C3ED8F8-FBD5-4CD2-811F-0CB6138BFD46}"/>
                  </a:ext>
                </a:extLst>
              </p14:cNvPr>
              <p14:cNvContentPartPr/>
              <p14:nvPr/>
            </p14:nvContentPartPr>
            <p14:xfrm>
              <a:off x="3671637" y="4304685"/>
              <a:ext cx="22320" cy="2199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C3ED8F8-FBD5-4CD2-811F-0CB6138BFD4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67317" y="4300365"/>
                <a:ext cx="3096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7A4B78F-8A35-453E-B12B-13866D0C5D94}"/>
              </a:ext>
            </a:extLst>
          </p:cNvPr>
          <p:cNvGrpSpPr/>
          <p:nvPr/>
        </p:nvGrpSpPr>
        <p:grpSpPr>
          <a:xfrm>
            <a:off x="3323877" y="971085"/>
            <a:ext cx="2689920" cy="655920"/>
            <a:chOff x="3323877" y="971085"/>
            <a:chExt cx="268992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0D1003-225E-4E94-8192-78D8DC358581}"/>
                    </a:ext>
                  </a:extLst>
                </p14:cNvPr>
                <p14:cNvContentPartPr/>
                <p14:nvPr/>
              </p14:nvContentPartPr>
              <p14:xfrm>
                <a:off x="3323877" y="1207965"/>
                <a:ext cx="1905840" cy="99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0D1003-225E-4E94-8192-78D8DC3585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9557" y="1203645"/>
                  <a:ext cx="1914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0B47A0D-2B7F-4959-A770-E233F9CE39CA}"/>
                    </a:ext>
                  </a:extLst>
                </p14:cNvPr>
                <p14:cNvContentPartPr/>
                <p14:nvPr/>
              </p14:nvContentPartPr>
              <p14:xfrm>
                <a:off x="5415837" y="1291125"/>
                <a:ext cx="133920" cy="40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0B47A0D-2B7F-4959-A770-E233F9CE39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11517" y="1286805"/>
                  <a:ext cx="142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D455B45-2D48-4601-AAAB-CF3DCB008C48}"/>
                    </a:ext>
                  </a:extLst>
                </p14:cNvPr>
                <p14:cNvContentPartPr/>
                <p14:nvPr/>
              </p14:nvContentPartPr>
              <p14:xfrm>
                <a:off x="5635797" y="1258725"/>
                <a:ext cx="65160" cy="103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D455B45-2D48-4601-AAAB-CF3DCB008C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31477" y="1254405"/>
                  <a:ext cx="73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A89BC0-AE51-49E4-B7BD-D9BD3BA4C0D6}"/>
                    </a:ext>
                  </a:extLst>
                </p14:cNvPr>
                <p14:cNvContentPartPr/>
                <p14:nvPr/>
              </p14:nvContentPartPr>
              <p14:xfrm>
                <a:off x="5658117" y="1219125"/>
                <a:ext cx="89280" cy="17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A89BC0-AE51-49E4-B7BD-D9BD3BA4C0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53797" y="1214805"/>
                  <a:ext cx="97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43C7D1-064A-482D-85DC-BF070B3A5B22}"/>
                    </a:ext>
                  </a:extLst>
                </p14:cNvPr>
                <p14:cNvContentPartPr/>
                <p14:nvPr/>
              </p14:nvContentPartPr>
              <p14:xfrm>
                <a:off x="5759637" y="1218765"/>
                <a:ext cx="55080" cy="154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43C7D1-064A-482D-85DC-BF070B3A5B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55317" y="1214445"/>
                  <a:ext cx="63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5D7C5B-96C1-4E7F-A9C5-6577DDA1FFE8}"/>
                    </a:ext>
                  </a:extLst>
                </p14:cNvPr>
                <p14:cNvContentPartPr/>
                <p14:nvPr/>
              </p14:nvContentPartPr>
              <p14:xfrm>
                <a:off x="5918757" y="1252605"/>
                <a:ext cx="40320" cy="99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5D7C5B-96C1-4E7F-A9C5-6577DDA1FF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14437" y="1248285"/>
                  <a:ext cx="48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927546-B3D9-45F9-B2D6-A623212AEC3D}"/>
                    </a:ext>
                  </a:extLst>
                </p14:cNvPr>
                <p14:cNvContentPartPr/>
                <p14:nvPr/>
              </p14:nvContentPartPr>
              <p14:xfrm>
                <a:off x="5831637" y="1191045"/>
                <a:ext cx="79560" cy="65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927546-B3D9-45F9-B2D6-A623212AEC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27317" y="1186725"/>
                  <a:ext cx="8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A7E9EC4-9447-4C89-BC5C-CD6EE41B9319}"/>
                    </a:ext>
                  </a:extLst>
                </p14:cNvPr>
                <p14:cNvContentPartPr/>
                <p14:nvPr/>
              </p14:nvContentPartPr>
              <p14:xfrm>
                <a:off x="5959077" y="1305885"/>
                <a:ext cx="54720" cy="52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A7E9EC4-9447-4C89-BC5C-CD6EE41B93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54757" y="1301565"/>
                  <a:ext cx="63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B996EA7-B038-4261-B929-42CC6A2B1E30}"/>
                    </a:ext>
                  </a:extLst>
                </p14:cNvPr>
                <p14:cNvContentPartPr/>
                <p14:nvPr/>
              </p14:nvContentPartPr>
              <p14:xfrm>
                <a:off x="3350517" y="1184565"/>
                <a:ext cx="14760" cy="185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B996EA7-B038-4261-B929-42CC6A2B1E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46197" y="1180245"/>
                  <a:ext cx="23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D93E389-C960-4540-8D09-E3F618A59994}"/>
                    </a:ext>
                  </a:extLst>
                </p14:cNvPr>
                <p14:cNvContentPartPr/>
                <p14:nvPr/>
              </p14:nvContentPartPr>
              <p14:xfrm>
                <a:off x="3359157" y="1201845"/>
                <a:ext cx="41760" cy="425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D93E389-C960-4540-8D09-E3F618A599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4837" y="1197525"/>
                  <a:ext cx="50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C8D4A2A-06DF-4255-A52B-AABA51606632}"/>
                    </a:ext>
                  </a:extLst>
                </p14:cNvPr>
                <p14:cNvContentPartPr/>
                <p14:nvPr/>
              </p14:nvContentPartPr>
              <p14:xfrm>
                <a:off x="5037117" y="971085"/>
                <a:ext cx="365040" cy="589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C8D4A2A-06DF-4255-A52B-AABA516066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32797" y="966765"/>
                  <a:ext cx="37368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A533A348-F76C-4504-B0FC-CC065ECF04A6}"/>
              </a:ext>
            </a:extLst>
          </p:cNvPr>
          <p:cNvGrpSpPr/>
          <p:nvPr/>
        </p:nvGrpSpPr>
        <p:grpSpPr>
          <a:xfrm>
            <a:off x="3335397" y="2890605"/>
            <a:ext cx="2745000" cy="1084680"/>
            <a:chOff x="3335397" y="2890605"/>
            <a:chExt cx="2745000" cy="10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CB7862F-7286-48FA-A911-FAEE5514CF0F}"/>
                    </a:ext>
                  </a:extLst>
                </p14:cNvPr>
                <p14:cNvContentPartPr/>
                <p14:nvPr/>
              </p14:nvContentPartPr>
              <p14:xfrm>
                <a:off x="3433677" y="3164925"/>
                <a:ext cx="1844640" cy="64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CB7862F-7286-48FA-A911-FAEE5514CF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9357" y="3160605"/>
                  <a:ext cx="1853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564B05-F8B4-4220-B4D7-E73639BE9BD6}"/>
                    </a:ext>
                  </a:extLst>
                </p14:cNvPr>
                <p14:cNvContentPartPr/>
                <p14:nvPr/>
              </p14:nvContentPartPr>
              <p14:xfrm>
                <a:off x="3335397" y="3099765"/>
                <a:ext cx="2091240" cy="71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564B05-F8B4-4220-B4D7-E73639BE9B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31077" y="3095445"/>
                  <a:ext cx="2099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4D6037-DCC6-4AFB-928E-37C101D21B5E}"/>
                    </a:ext>
                  </a:extLst>
                </p14:cNvPr>
                <p14:cNvContentPartPr/>
                <p14:nvPr/>
              </p14:nvContentPartPr>
              <p14:xfrm>
                <a:off x="5462997" y="3088605"/>
                <a:ext cx="132840" cy="31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4D6037-DCC6-4AFB-928E-37C101D21B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58677" y="3084285"/>
                  <a:ext cx="141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5C2EA2F-9B23-4E93-B2D6-E464A45FD81A}"/>
                    </a:ext>
                  </a:extLst>
                </p14:cNvPr>
                <p14:cNvContentPartPr/>
                <p14:nvPr/>
              </p14:nvContentPartPr>
              <p14:xfrm>
                <a:off x="5658117" y="3036405"/>
                <a:ext cx="118800" cy="96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5C2EA2F-9B23-4E93-B2D6-E464A45FD8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53797" y="3032085"/>
                  <a:ext cx="127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01B6DB3-2E4B-4FFE-AF46-EB9D8EB4ED0C}"/>
                    </a:ext>
                  </a:extLst>
                </p14:cNvPr>
                <p14:cNvContentPartPr/>
                <p14:nvPr/>
              </p14:nvContentPartPr>
              <p14:xfrm>
                <a:off x="5793117" y="3036045"/>
                <a:ext cx="67320" cy="105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01B6DB3-2E4B-4FFE-AF46-EB9D8EB4ED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88797" y="3031725"/>
                  <a:ext cx="75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D28628D-9536-4608-AEC7-F789B41424F0}"/>
                    </a:ext>
                  </a:extLst>
                </p14:cNvPr>
                <p14:cNvContentPartPr/>
                <p14:nvPr/>
              </p14:nvContentPartPr>
              <p14:xfrm>
                <a:off x="5828037" y="3008685"/>
                <a:ext cx="159120" cy="104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D28628D-9536-4608-AEC7-F789B41424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23717" y="3004365"/>
                  <a:ext cx="167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865FCF-B1B9-45C6-B582-779AE2B683CD}"/>
                    </a:ext>
                  </a:extLst>
                </p14:cNvPr>
                <p14:cNvContentPartPr/>
                <p14:nvPr/>
              </p14:nvContentPartPr>
              <p14:xfrm>
                <a:off x="5864037" y="2955045"/>
                <a:ext cx="103320" cy="72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865FCF-B1B9-45C6-B582-779AE2B683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59717" y="2950725"/>
                  <a:ext cx="111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DDF84FA-9A5D-47AC-B684-12B5CF049CF0}"/>
                    </a:ext>
                  </a:extLst>
                </p14:cNvPr>
                <p14:cNvContentPartPr/>
                <p14:nvPr/>
              </p14:nvContentPartPr>
              <p14:xfrm>
                <a:off x="5999037" y="3061245"/>
                <a:ext cx="81360" cy="66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DDF84FA-9A5D-47AC-B684-12B5CF049C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94717" y="3056925"/>
                  <a:ext cx="90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22CE2AE-2A0B-483D-8B27-A27A348E9935}"/>
                    </a:ext>
                  </a:extLst>
                </p14:cNvPr>
                <p14:cNvContentPartPr/>
                <p14:nvPr/>
              </p14:nvContentPartPr>
              <p14:xfrm>
                <a:off x="3439077" y="3085005"/>
                <a:ext cx="20880" cy="333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22CE2AE-2A0B-483D-8B27-A27A348E99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34757" y="3080685"/>
                  <a:ext cx="29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916204-0F77-4777-893C-671B7720A4AB}"/>
                    </a:ext>
                  </a:extLst>
                </p14:cNvPr>
                <p14:cNvContentPartPr/>
                <p14:nvPr/>
              </p14:nvContentPartPr>
              <p14:xfrm>
                <a:off x="3543477" y="3679005"/>
                <a:ext cx="1764360" cy="54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916204-0F77-4777-893C-671B7720A4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39157" y="3674685"/>
                  <a:ext cx="1773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7D991E-8183-4227-9725-C2561C29DAF6}"/>
                    </a:ext>
                  </a:extLst>
                </p14:cNvPr>
                <p14:cNvContentPartPr/>
                <p14:nvPr/>
              </p14:nvContentPartPr>
              <p14:xfrm>
                <a:off x="3381837" y="3614925"/>
                <a:ext cx="2106360" cy="38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7D991E-8183-4227-9725-C2561C29DAF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77517" y="3610605"/>
                  <a:ext cx="2115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FEB6F56-04C5-49C8-B13A-36C04F0A5C55}"/>
                    </a:ext>
                  </a:extLst>
                </p14:cNvPr>
                <p14:cNvContentPartPr/>
                <p14:nvPr/>
              </p14:nvContentPartPr>
              <p14:xfrm>
                <a:off x="5464077" y="3653085"/>
                <a:ext cx="151560" cy="69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FEB6F56-04C5-49C8-B13A-36C04F0A5C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59757" y="3648765"/>
                  <a:ext cx="160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4ACD4E2-FB99-487C-9EBD-D89E6C00EAFF}"/>
                    </a:ext>
                  </a:extLst>
                </p14:cNvPr>
                <p14:cNvContentPartPr/>
                <p14:nvPr/>
              </p14:nvContentPartPr>
              <p14:xfrm>
                <a:off x="5732637" y="3611685"/>
                <a:ext cx="51480" cy="128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4ACD4E2-FB99-487C-9EBD-D89E6C00EA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28317" y="3607365"/>
                  <a:ext cx="60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D6AB036-891E-44DA-BDFC-081B224B7790}"/>
                    </a:ext>
                  </a:extLst>
                </p14:cNvPr>
                <p14:cNvContentPartPr/>
                <p14:nvPr/>
              </p14:nvContentPartPr>
              <p14:xfrm>
                <a:off x="5802837" y="3595845"/>
                <a:ext cx="73440" cy="157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D6AB036-891E-44DA-BDFC-081B224B77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98517" y="3591525"/>
                  <a:ext cx="82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45B7963-2235-43FA-9582-583CDA5C568A}"/>
                    </a:ext>
                  </a:extLst>
                </p14:cNvPr>
                <p14:cNvContentPartPr/>
                <p14:nvPr/>
              </p14:nvContentPartPr>
              <p14:xfrm>
                <a:off x="5816157" y="3594045"/>
                <a:ext cx="186120" cy="105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45B7963-2235-43FA-9582-583CDA5C56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11837" y="3589725"/>
                  <a:ext cx="19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B4DEE70-FC78-402D-A320-A0AD63C262F1}"/>
                    </a:ext>
                  </a:extLst>
                </p14:cNvPr>
                <p14:cNvContentPartPr/>
                <p14:nvPr/>
              </p14:nvContentPartPr>
              <p14:xfrm>
                <a:off x="5893557" y="3566685"/>
                <a:ext cx="70920" cy="52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B4DEE70-FC78-402D-A320-A0AD63C262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89237" y="3562365"/>
                  <a:ext cx="79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E76247-C34C-42AB-8CC1-3214B87A3E34}"/>
                    </a:ext>
                  </a:extLst>
                </p14:cNvPr>
                <p14:cNvContentPartPr/>
                <p14:nvPr/>
              </p14:nvContentPartPr>
              <p14:xfrm>
                <a:off x="5963037" y="3644805"/>
                <a:ext cx="62640" cy="73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E76247-C34C-42AB-8CC1-3214B87A3E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58717" y="3640485"/>
                  <a:ext cx="71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F97CCC9-AD47-48E6-AB9C-D097DBD76911}"/>
                    </a:ext>
                  </a:extLst>
                </p14:cNvPr>
                <p14:cNvContentPartPr/>
                <p14:nvPr/>
              </p14:nvContentPartPr>
              <p14:xfrm>
                <a:off x="3435477" y="3557685"/>
                <a:ext cx="54360" cy="417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F97CCC9-AD47-48E6-AB9C-D097DBD769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31157" y="3553365"/>
                  <a:ext cx="630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C6CF99-2BB4-4F3D-A9EB-B6F0BAB13B7C}"/>
                    </a:ext>
                  </a:extLst>
                </p14:cNvPr>
                <p14:cNvContentPartPr/>
                <p14:nvPr/>
              </p14:nvContentPartPr>
              <p14:xfrm>
                <a:off x="5194077" y="2890605"/>
                <a:ext cx="271080" cy="593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C6CF99-2BB4-4F3D-A9EB-B6F0BAB13B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89757" y="2886285"/>
                  <a:ext cx="279720" cy="601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Expenditure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Germany 2023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1798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Gross</a:t>
            </a:r>
            <a:r>
              <a:rPr lang="de-DE" altLang="de-DE" sz="2400" dirty="0">
                <a:cs typeface="Times New Roman" pitchFamily="18" charset="0"/>
              </a:rPr>
              <a:t> </a:t>
            </a:r>
            <a:r>
              <a:rPr lang="de-DE" altLang="de-DE" sz="2400" dirty="0" err="1">
                <a:cs typeface="Times New Roman" pitchFamily="18" charset="0"/>
              </a:rPr>
              <a:t>capital</a:t>
            </a:r>
            <a:endParaRPr lang="de-DE" altLang="de-DE" sz="2400" dirty="0"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C63B08-A0EB-4EAD-88A3-D662ED8D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" y="1254900"/>
            <a:ext cx="6001207" cy="37353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491F06-E923-4CB7-85DD-0B339F51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06" y="858035"/>
            <a:ext cx="3531973" cy="30178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97B35C4-0F3E-43FE-9285-9141FE918FCA}"/>
                  </a:ext>
                </a:extLst>
              </p14:cNvPr>
              <p14:cNvContentPartPr/>
              <p14:nvPr/>
            </p14:nvContentPartPr>
            <p14:xfrm>
              <a:off x="-12603" y="3316845"/>
              <a:ext cx="3060720" cy="458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97B35C4-0F3E-43FE-9285-9141FE918F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923" y="3312525"/>
                <a:ext cx="306936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3C1AE9A-6020-4E99-9EA2-AFB2AE1671C4}"/>
                  </a:ext>
                </a:extLst>
              </p14:cNvPr>
              <p14:cNvContentPartPr/>
              <p14:nvPr/>
            </p14:nvContentPartPr>
            <p14:xfrm>
              <a:off x="4802481" y="3643365"/>
              <a:ext cx="742680" cy="85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3C1AE9A-6020-4E99-9EA2-AFB2AE1671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8161" y="3639045"/>
                <a:ext cx="751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FC079B6-BE45-4A29-80F0-29A31710656B}"/>
                  </a:ext>
                </a:extLst>
              </p14:cNvPr>
              <p14:cNvContentPartPr/>
              <p14:nvPr/>
            </p14:nvContentPartPr>
            <p14:xfrm>
              <a:off x="8173881" y="3682965"/>
              <a:ext cx="87120" cy="352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FC079B6-BE45-4A29-80F0-29A3171065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9561" y="3678645"/>
                <a:ext cx="95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D85AB72-AEE1-4FB6-993F-6EA3C5027EAC}"/>
                  </a:ext>
                </a:extLst>
              </p14:cNvPr>
              <p14:cNvContentPartPr/>
              <p14:nvPr/>
            </p14:nvContentPartPr>
            <p14:xfrm>
              <a:off x="8510121" y="1605045"/>
              <a:ext cx="3586680" cy="1994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D85AB72-AEE1-4FB6-993F-6EA3C5027E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05801" y="1600725"/>
                <a:ext cx="3595320" cy="20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EA97589-65C2-4948-AF4A-EDF2FCE6DC39}"/>
                  </a:ext>
                </a:extLst>
              </p14:cNvPr>
              <p14:cNvContentPartPr/>
              <p14:nvPr/>
            </p14:nvContentPartPr>
            <p14:xfrm>
              <a:off x="11530521" y="1596405"/>
              <a:ext cx="386640" cy="426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EA97589-65C2-4948-AF4A-EDF2FCE6DC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26201" y="1592085"/>
                <a:ext cx="395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38776D6-CDBC-4C33-A8D5-81D3AF2A5F6D}"/>
                  </a:ext>
                </a:extLst>
              </p14:cNvPr>
              <p14:cNvContentPartPr/>
              <p14:nvPr/>
            </p14:nvContentPartPr>
            <p14:xfrm>
              <a:off x="10466001" y="2615925"/>
              <a:ext cx="393480" cy="2635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38776D6-CDBC-4C33-A8D5-81D3AF2A5F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61681" y="2611605"/>
                <a:ext cx="402120" cy="27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66" name="Gruppieren 55365">
            <a:extLst>
              <a:ext uri="{FF2B5EF4-FFF2-40B4-BE49-F238E27FC236}">
                <a16:creationId xmlns:a16="http://schemas.microsoft.com/office/drawing/2014/main" id="{1AA30015-7896-45BD-AE21-4241D3AD2FF8}"/>
              </a:ext>
            </a:extLst>
          </p:cNvPr>
          <p:cNvGrpSpPr/>
          <p:nvPr/>
        </p:nvGrpSpPr>
        <p:grpSpPr>
          <a:xfrm>
            <a:off x="9340281" y="61725"/>
            <a:ext cx="2599560" cy="2867400"/>
            <a:chOff x="9340281" y="61725"/>
            <a:chExt cx="2599560" cy="28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D4E50B-B82C-40D0-AFB3-A25CC41CDDED}"/>
                    </a:ext>
                  </a:extLst>
                </p14:cNvPr>
                <p14:cNvContentPartPr/>
                <p14:nvPr/>
              </p14:nvContentPartPr>
              <p14:xfrm>
                <a:off x="10264401" y="2220285"/>
                <a:ext cx="207000" cy="296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D4E50B-B82C-40D0-AFB3-A25CC41CDD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60081" y="2215965"/>
                  <a:ext cx="215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ECE81FD-EE75-4365-9474-BBC34B3A350F}"/>
                    </a:ext>
                  </a:extLst>
                </p14:cNvPr>
                <p14:cNvContentPartPr/>
                <p14:nvPr/>
              </p14:nvContentPartPr>
              <p14:xfrm>
                <a:off x="10357641" y="2363565"/>
                <a:ext cx="166320" cy="233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ECE81FD-EE75-4365-9474-BBC34B3A35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53321" y="2359245"/>
                  <a:ext cx="174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8EA6E76-D6CF-46A2-B983-8C82B7490719}"/>
                    </a:ext>
                  </a:extLst>
                </p14:cNvPr>
                <p14:cNvContentPartPr/>
                <p14:nvPr/>
              </p14:nvContentPartPr>
              <p14:xfrm>
                <a:off x="9736641" y="2173485"/>
                <a:ext cx="155160" cy="97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8EA6E76-D6CF-46A2-B983-8C82B74907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32321" y="2169165"/>
                  <a:ext cx="163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76DC0C-DE38-4622-97C8-81794B80B5FB}"/>
                    </a:ext>
                  </a:extLst>
                </p14:cNvPr>
                <p14:cNvContentPartPr/>
                <p14:nvPr/>
              </p14:nvContentPartPr>
              <p14:xfrm>
                <a:off x="9945081" y="2046045"/>
                <a:ext cx="96840" cy="167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76DC0C-DE38-4622-97C8-81794B80B5F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40761" y="2041725"/>
                  <a:ext cx="105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F9BCAFB-18EA-46DD-8694-29396F23F8F1}"/>
                    </a:ext>
                  </a:extLst>
                </p14:cNvPr>
                <p14:cNvContentPartPr/>
                <p14:nvPr/>
              </p14:nvContentPartPr>
              <p14:xfrm>
                <a:off x="10113921" y="2030205"/>
                <a:ext cx="48600" cy="131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F9BCAFB-18EA-46DD-8694-29396F23F8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09601" y="2025885"/>
                  <a:ext cx="57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E95B5FA-6E5E-45F1-BB20-2C9F9F7DE9C5}"/>
                    </a:ext>
                  </a:extLst>
                </p14:cNvPr>
                <p14:cNvContentPartPr/>
                <p14:nvPr/>
              </p14:nvContentPartPr>
              <p14:xfrm>
                <a:off x="10044801" y="1983405"/>
                <a:ext cx="118080" cy="82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E95B5FA-6E5E-45F1-BB20-2C9F9F7DE9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40481" y="1979085"/>
                  <a:ext cx="126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2A809B-D619-4C21-B089-05DF961C3BCD}"/>
                    </a:ext>
                  </a:extLst>
                </p14:cNvPr>
                <p14:cNvContentPartPr/>
                <p14:nvPr/>
              </p14:nvContentPartPr>
              <p14:xfrm>
                <a:off x="10177641" y="1932645"/>
                <a:ext cx="171000" cy="155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2A809B-D619-4C21-B089-05DF961C3B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73321" y="1928325"/>
                  <a:ext cx="17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AB00EA8-F716-4110-A6AB-9D84DA127D30}"/>
                    </a:ext>
                  </a:extLst>
                </p14:cNvPr>
                <p14:cNvContentPartPr/>
                <p14:nvPr/>
              </p14:nvContentPartPr>
              <p14:xfrm>
                <a:off x="10215801" y="1894125"/>
                <a:ext cx="36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AB00EA8-F716-4110-A6AB-9D84DA127D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11481" y="1889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335D47F-3655-423A-90AA-380C7B2BD4F4}"/>
                    </a:ext>
                  </a:extLst>
                </p14:cNvPr>
                <p14:cNvContentPartPr/>
                <p14:nvPr/>
              </p14:nvContentPartPr>
              <p14:xfrm>
                <a:off x="10397961" y="2011485"/>
                <a:ext cx="6120" cy="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335D47F-3655-423A-90AA-380C7B2BD4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93641" y="2007165"/>
                  <a:ext cx="147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3E4DD3E-24C1-43C6-B428-0BA1125DA81D}"/>
                    </a:ext>
                  </a:extLst>
                </p14:cNvPr>
                <p14:cNvContentPartPr/>
                <p14:nvPr/>
              </p14:nvContentPartPr>
              <p14:xfrm>
                <a:off x="10432881" y="1893405"/>
                <a:ext cx="60480" cy="84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3E4DD3E-24C1-43C6-B428-0BA1125DA81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28561" y="1889085"/>
                  <a:ext cx="69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E501F5-5B37-4753-B25A-C086B2B8ACEB}"/>
                    </a:ext>
                  </a:extLst>
                </p14:cNvPr>
                <p14:cNvContentPartPr/>
                <p14:nvPr/>
              </p14:nvContentPartPr>
              <p14:xfrm>
                <a:off x="10399041" y="1894125"/>
                <a:ext cx="97200" cy="90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E501F5-5B37-4753-B25A-C086B2B8AC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94721" y="1889805"/>
                  <a:ext cx="105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3E22BFB-126D-4F0D-A95E-8DE51F40D940}"/>
                    </a:ext>
                  </a:extLst>
                </p14:cNvPr>
                <p14:cNvContentPartPr/>
                <p14:nvPr/>
              </p14:nvContentPartPr>
              <p14:xfrm>
                <a:off x="10234521" y="2142165"/>
                <a:ext cx="149760" cy="107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3E22BFB-126D-4F0D-A95E-8DE51F40D9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30201" y="2137845"/>
                  <a:ext cx="158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29267D3-5E96-4D8C-9477-77F4651147D7}"/>
                    </a:ext>
                  </a:extLst>
                </p14:cNvPr>
                <p14:cNvContentPartPr/>
                <p14:nvPr/>
              </p14:nvContentPartPr>
              <p14:xfrm>
                <a:off x="10407321" y="2084205"/>
                <a:ext cx="19440" cy="83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29267D3-5E96-4D8C-9477-77F4651147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03001" y="2079885"/>
                  <a:ext cx="28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98DC61E-EF3C-43F9-8964-E777009CB5F4}"/>
                    </a:ext>
                  </a:extLst>
                </p14:cNvPr>
                <p14:cNvContentPartPr/>
                <p14:nvPr/>
              </p14:nvContentPartPr>
              <p14:xfrm>
                <a:off x="10330641" y="2060445"/>
                <a:ext cx="126720" cy="141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98DC61E-EF3C-43F9-8964-E777009CB5F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26321" y="2056125"/>
                  <a:ext cx="135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2C3543B-029A-47A6-9206-B267502CB981}"/>
                    </a:ext>
                  </a:extLst>
                </p14:cNvPr>
                <p14:cNvContentPartPr/>
                <p14:nvPr/>
              </p14:nvContentPartPr>
              <p14:xfrm>
                <a:off x="10478241" y="2043885"/>
                <a:ext cx="27360" cy="84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2C3543B-029A-47A6-9206-B267502CB9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73921" y="2039565"/>
                  <a:ext cx="36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7148F50-0D29-4EFA-B5FB-364707B652D6}"/>
                    </a:ext>
                  </a:extLst>
                </p14:cNvPr>
                <p14:cNvContentPartPr/>
                <p14:nvPr/>
              </p14:nvContentPartPr>
              <p14:xfrm>
                <a:off x="10427481" y="1987725"/>
                <a:ext cx="108000" cy="85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7148F50-0D29-4EFA-B5FB-364707B652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23161" y="1983405"/>
                  <a:ext cx="11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79335D9-2FDB-49A0-B4B6-4B378BDE13AA}"/>
                    </a:ext>
                  </a:extLst>
                </p14:cNvPr>
                <p14:cNvContentPartPr/>
                <p14:nvPr/>
              </p14:nvContentPartPr>
              <p14:xfrm>
                <a:off x="11648601" y="1696125"/>
                <a:ext cx="105120" cy="51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79335D9-2FDB-49A0-B4B6-4B378BDE13A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44281" y="1691805"/>
                  <a:ext cx="113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33104A3-3702-4A21-95AB-746E2B1AD6F5}"/>
                    </a:ext>
                  </a:extLst>
                </p14:cNvPr>
                <p14:cNvContentPartPr/>
                <p14:nvPr/>
              </p14:nvContentPartPr>
              <p14:xfrm>
                <a:off x="11521881" y="1646085"/>
                <a:ext cx="351000" cy="354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33104A3-3702-4A21-95AB-746E2B1AD6F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17561" y="1641765"/>
                  <a:ext cx="359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F30B37-CB5B-4ADE-A34A-55939728700F}"/>
                    </a:ext>
                  </a:extLst>
                </p14:cNvPr>
                <p14:cNvContentPartPr/>
                <p14:nvPr/>
              </p14:nvContentPartPr>
              <p14:xfrm>
                <a:off x="10473201" y="2587485"/>
                <a:ext cx="291960" cy="341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F30B37-CB5B-4ADE-A34A-5593972870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68881" y="2583165"/>
                  <a:ext cx="300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E3D9844-941C-44A7-8F22-2CDF6A09D87E}"/>
                    </a:ext>
                  </a:extLst>
                </p14:cNvPr>
                <p14:cNvContentPartPr/>
                <p14:nvPr/>
              </p14:nvContentPartPr>
              <p14:xfrm>
                <a:off x="10721961" y="1581645"/>
                <a:ext cx="972720" cy="1015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E3D9844-941C-44A7-8F22-2CDF6A09D8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17641" y="1577325"/>
                  <a:ext cx="981360" cy="10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00C7E86-C5F3-4FC3-B02F-5D493D35BA67}"/>
                    </a:ext>
                  </a:extLst>
                </p14:cNvPr>
                <p14:cNvContentPartPr/>
                <p14:nvPr/>
              </p14:nvContentPartPr>
              <p14:xfrm>
                <a:off x="10313361" y="592725"/>
                <a:ext cx="740520" cy="1243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00C7E86-C5F3-4FC3-B02F-5D493D35BA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09041" y="588405"/>
                  <a:ext cx="749160" cy="12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867918-1EFC-4DDF-B904-1CE359AD681C}"/>
                    </a:ext>
                  </a:extLst>
                </p14:cNvPr>
                <p14:cNvContentPartPr/>
                <p14:nvPr/>
              </p14:nvContentPartPr>
              <p14:xfrm>
                <a:off x="9816921" y="231285"/>
                <a:ext cx="14040" cy="199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867918-1EFC-4DDF-B904-1CE359AD68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12601" y="226965"/>
                  <a:ext cx="22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DF518C-0D28-478C-B02E-FC0A212AC5F8}"/>
                    </a:ext>
                  </a:extLst>
                </p14:cNvPr>
                <p14:cNvContentPartPr/>
                <p14:nvPr/>
              </p14:nvContentPartPr>
              <p14:xfrm>
                <a:off x="9891441" y="330285"/>
                <a:ext cx="89280" cy="52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DF518C-0D28-478C-B02E-FC0A212AC5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87121" y="325965"/>
                  <a:ext cx="97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9E31AD2-ECC9-4B41-910E-EE2F90ADAE69}"/>
                    </a:ext>
                  </a:extLst>
                </p14:cNvPr>
                <p14:cNvContentPartPr/>
                <p14:nvPr/>
              </p14:nvContentPartPr>
              <p14:xfrm>
                <a:off x="10026441" y="271245"/>
                <a:ext cx="142920" cy="110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9E31AD2-ECC9-4B41-910E-EE2F90ADAE6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22121" y="266925"/>
                  <a:ext cx="151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A769AEF-45B0-4A2E-89CF-2DF2695CCA79}"/>
                    </a:ext>
                  </a:extLst>
                </p14:cNvPr>
                <p14:cNvContentPartPr/>
                <p14:nvPr/>
              </p14:nvContentPartPr>
              <p14:xfrm>
                <a:off x="10181961" y="184125"/>
                <a:ext cx="89280" cy="140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A769AEF-45B0-4A2E-89CF-2DF2695CCA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77641" y="179805"/>
                  <a:ext cx="97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296" name="Freihand 55295">
                  <a:extLst>
                    <a:ext uri="{FF2B5EF4-FFF2-40B4-BE49-F238E27FC236}">
                      <a16:creationId xmlns:a16="http://schemas.microsoft.com/office/drawing/2014/main" id="{A8148B69-FD2E-4040-B707-E26C6C7B7331}"/>
                    </a:ext>
                  </a:extLst>
                </p14:cNvPr>
                <p14:cNvContentPartPr/>
                <p14:nvPr/>
              </p14:nvContentPartPr>
              <p14:xfrm>
                <a:off x="10272321" y="266205"/>
                <a:ext cx="24480" cy="34920"/>
              </p14:xfrm>
            </p:contentPart>
          </mc:Choice>
          <mc:Fallback>
            <p:pic>
              <p:nvPicPr>
                <p:cNvPr id="55296" name="Freihand 55295">
                  <a:extLst>
                    <a:ext uri="{FF2B5EF4-FFF2-40B4-BE49-F238E27FC236}">
                      <a16:creationId xmlns:a16="http://schemas.microsoft.com/office/drawing/2014/main" id="{A8148B69-FD2E-4040-B707-E26C6C7B73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68001" y="261885"/>
                  <a:ext cx="33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297" name="Freihand 55296">
                  <a:extLst>
                    <a:ext uri="{FF2B5EF4-FFF2-40B4-BE49-F238E27FC236}">
                      <a16:creationId xmlns:a16="http://schemas.microsoft.com/office/drawing/2014/main" id="{ACCCED73-F404-4761-95F2-49E8356AD807}"/>
                    </a:ext>
                  </a:extLst>
                </p14:cNvPr>
                <p14:cNvContentPartPr/>
                <p14:nvPr/>
              </p14:nvContentPartPr>
              <p14:xfrm>
                <a:off x="10261521" y="223725"/>
                <a:ext cx="225720" cy="97200"/>
              </p14:xfrm>
            </p:contentPart>
          </mc:Choice>
          <mc:Fallback>
            <p:pic>
              <p:nvPicPr>
                <p:cNvPr id="55297" name="Freihand 55296">
                  <a:extLst>
                    <a:ext uri="{FF2B5EF4-FFF2-40B4-BE49-F238E27FC236}">
                      <a16:creationId xmlns:a16="http://schemas.microsoft.com/office/drawing/2014/main" id="{ACCCED73-F404-4761-95F2-49E8356AD8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57201" y="219405"/>
                  <a:ext cx="234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298" name="Freihand 55297">
                  <a:extLst>
                    <a:ext uri="{FF2B5EF4-FFF2-40B4-BE49-F238E27FC236}">
                      <a16:creationId xmlns:a16="http://schemas.microsoft.com/office/drawing/2014/main" id="{DE3270C7-8448-4761-86D1-8A696B7B186E}"/>
                    </a:ext>
                  </a:extLst>
                </p14:cNvPr>
                <p14:cNvContentPartPr/>
                <p14:nvPr/>
              </p14:nvContentPartPr>
              <p14:xfrm>
                <a:off x="10472481" y="166485"/>
                <a:ext cx="38880" cy="7920"/>
              </p14:xfrm>
            </p:contentPart>
          </mc:Choice>
          <mc:Fallback>
            <p:pic>
              <p:nvPicPr>
                <p:cNvPr id="55298" name="Freihand 55297">
                  <a:extLst>
                    <a:ext uri="{FF2B5EF4-FFF2-40B4-BE49-F238E27FC236}">
                      <a16:creationId xmlns:a16="http://schemas.microsoft.com/office/drawing/2014/main" id="{DE3270C7-8448-4761-86D1-8A696B7B18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68161" y="162165"/>
                  <a:ext cx="47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307" name="Freihand 55306">
                  <a:extLst>
                    <a:ext uri="{FF2B5EF4-FFF2-40B4-BE49-F238E27FC236}">
                      <a16:creationId xmlns:a16="http://schemas.microsoft.com/office/drawing/2014/main" id="{F6D4BD2A-2F53-4874-B6B8-4B3B95F4177B}"/>
                    </a:ext>
                  </a:extLst>
                </p14:cNvPr>
                <p14:cNvContentPartPr/>
                <p14:nvPr/>
              </p14:nvContentPartPr>
              <p14:xfrm>
                <a:off x="10531521" y="191325"/>
                <a:ext cx="64080" cy="103320"/>
              </p14:xfrm>
            </p:contentPart>
          </mc:Choice>
          <mc:Fallback>
            <p:pic>
              <p:nvPicPr>
                <p:cNvPr id="55307" name="Freihand 55306">
                  <a:extLst>
                    <a:ext uri="{FF2B5EF4-FFF2-40B4-BE49-F238E27FC236}">
                      <a16:creationId xmlns:a16="http://schemas.microsoft.com/office/drawing/2014/main" id="{F6D4BD2A-2F53-4874-B6B8-4B3B95F4177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7201" y="187005"/>
                  <a:ext cx="72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308" name="Freihand 55307">
                  <a:extLst>
                    <a:ext uri="{FF2B5EF4-FFF2-40B4-BE49-F238E27FC236}">
                      <a16:creationId xmlns:a16="http://schemas.microsoft.com/office/drawing/2014/main" id="{063B4666-85E2-4145-A9E6-4F69FCC06744}"/>
                    </a:ext>
                  </a:extLst>
                </p14:cNvPr>
                <p14:cNvContentPartPr/>
                <p14:nvPr/>
              </p14:nvContentPartPr>
              <p14:xfrm>
                <a:off x="10701801" y="214365"/>
                <a:ext cx="90000" cy="99360"/>
              </p14:xfrm>
            </p:contentPart>
          </mc:Choice>
          <mc:Fallback>
            <p:pic>
              <p:nvPicPr>
                <p:cNvPr id="55308" name="Freihand 55307">
                  <a:extLst>
                    <a:ext uri="{FF2B5EF4-FFF2-40B4-BE49-F238E27FC236}">
                      <a16:creationId xmlns:a16="http://schemas.microsoft.com/office/drawing/2014/main" id="{063B4666-85E2-4145-A9E6-4F69FCC067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97481" y="210045"/>
                  <a:ext cx="98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309" name="Freihand 55308">
                  <a:extLst>
                    <a:ext uri="{FF2B5EF4-FFF2-40B4-BE49-F238E27FC236}">
                      <a16:creationId xmlns:a16="http://schemas.microsoft.com/office/drawing/2014/main" id="{0A72E765-1D18-4A49-A6A5-96648ABD982E}"/>
                    </a:ext>
                  </a:extLst>
                </p14:cNvPr>
                <p14:cNvContentPartPr/>
                <p14:nvPr/>
              </p14:nvContentPartPr>
              <p14:xfrm>
                <a:off x="10828521" y="122925"/>
                <a:ext cx="327960" cy="197640"/>
              </p14:xfrm>
            </p:contentPart>
          </mc:Choice>
          <mc:Fallback>
            <p:pic>
              <p:nvPicPr>
                <p:cNvPr id="55309" name="Freihand 55308">
                  <a:extLst>
                    <a:ext uri="{FF2B5EF4-FFF2-40B4-BE49-F238E27FC236}">
                      <a16:creationId xmlns:a16="http://schemas.microsoft.com/office/drawing/2014/main" id="{0A72E765-1D18-4A49-A6A5-96648ABD98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24201" y="118605"/>
                  <a:ext cx="336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310" name="Freihand 55309">
                  <a:extLst>
                    <a:ext uri="{FF2B5EF4-FFF2-40B4-BE49-F238E27FC236}">
                      <a16:creationId xmlns:a16="http://schemas.microsoft.com/office/drawing/2014/main" id="{EFF63AAC-9FAF-403D-A5A8-E3C0404A2C81}"/>
                    </a:ext>
                  </a:extLst>
                </p14:cNvPr>
                <p14:cNvContentPartPr/>
                <p14:nvPr/>
              </p14:nvContentPartPr>
              <p14:xfrm>
                <a:off x="11147481" y="129405"/>
                <a:ext cx="126360" cy="150480"/>
              </p14:xfrm>
            </p:contentPart>
          </mc:Choice>
          <mc:Fallback>
            <p:pic>
              <p:nvPicPr>
                <p:cNvPr id="55310" name="Freihand 55309">
                  <a:extLst>
                    <a:ext uri="{FF2B5EF4-FFF2-40B4-BE49-F238E27FC236}">
                      <a16:creationId xmlns:a16="http://schemas.microsoft.com/office/drawing/2014/main" id="{EFF63AAC-9FAF-403D-A5A8-E3C0404A2C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43161" y="125085"/>
                  <a:ext cx="135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313" name="Freihand 55312">
                  <a:extLst>
                    <a:ext uri="{FF2B5EF4-FFF2-40B4-BE49-F238E27FC236}">
                      <a16:creationId xmlns:a16="http://schemas.microsoft.com/office/drawing/2014/main" id="{120FBAA1-6794-4D05-B9C0-B4D36259643D}"/>
                    </a:ext>
                  </a:extLst>
                </p14:cNvPr>
                <p14:cNvContentPartPr/>
                <p14:nvPr/>
              </p14:nvContentPartPr>
              <p14:xfrm>
                <a:off x="9870921" y="551685"/>
                <a:ext cx="186120" cy="104040"/>
              </p14:xfrm>
            </p:contentPart>
          </mc:Choice>
          <mc:Fallback>
            <p:pic>
              <p:nvPicPr>
                <p:cNvPr id="55313" name="Freihand 55312">
                  <a:extLst>
                    <a:ext uri="{FF2B5EF4-FFF2-40B4-BE49-F238E27FC236}">
                      <a16:creationId xmlns:a16="http://schemas.microsoft.com/office/drawing/2014/main" id="{120FBAA1-6794-4D05-B9C0-B4D3625964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66601" y="547365"/>
                  <a:ext cx="194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314" name="Freihand 55313">
                  <a:extLst>
                    <a:ext uri="{FF2B5EF4-FFF2-40B4-BE49-F238E27FC236}">
                      <a16:creationId xmlns:a16="http://schemas.microsoft.com/office/drawing/2014/main" id="{478A0FF2-C052-4FD3-A35A-E026BAA9A562}"/>
                    </a:ext>
                  </a:extLst>
                </p14:cNvPr>
                <p14:cNvContentPartPr/>
                <p14:nvPr/>
              </p14:nvContentPartPr>
              <p14:xfrm>
                <a:off x="10069281" y="512085"/>
                <a:ext cx="92160" cy="98280"/>
              </p14:xfrm>
            </p:contentPart>
          </mc:Choice>
          <mc:Fallback>
            <p:pic>
              <p:nvPicPr>
                <p:cNvPr id="55314" name="Freihand 55313">
                  <a:extLst>
                    <a:ext uri="{FF2B5EF4-FFF2-40B4-BE49-F238E27FC236}">
                      <a16:creationId xmlns:a16="http://schemas.microsoft.com/office/drawing/2014/main" id="{478A0FF2-C052-4FD3-A35A-E026BAA9A5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64961" y="507765"/>
                  <a:ext cx="100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315" name="Freihand 55314">
                  <a:extLst>
                    <a:ext uri="{FF2B5EF4-FFF2-40B4-BE49-F238E27FC236}">
                      <a16:creationId xmlns:a16="http://schemas.microsoft.com/office/drawing/2014/main" id="{015B4104-4134-4EFD-9F56-DB4BAB4FB6B1}"/>
                    </a:ext>
                  </a:extLst>
                </p14:cNvPr>
                <p14:cNvContentPartPr/>
                <p14:nvPr/>
              </p14:nvContentPartPr>
              <p14:xfrm>
                <a:off x="10156041" y="432525"/>
                <a:ext cx="73440" cy="123480"/>
              </p14:xfrm>
            </p:contentPart>
          </mc:Choice>
          <mc:Fallback>
            <p:pic>
              <p:nvPicPr>
                <p:cNvPr id="55315" name="Freihand 55314">
                  <a:extLst>
                    <a:ext uri="{FF2B5EF4-FFF2-40B4-BE49-F238E27FC236}">
                      <a16:creationId xmlns:a16="http://schemas.microsoft.com/office/drawing/2014/main" id="{015B4104-4134-4EFD-9F56-DB4BAB4FB6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51721" y="428205"/>
                  <a:ext cx="82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316" name="Freihand 55315">
                  <a:extLst>
                    <a:ext uri="{FF2B5EF4-FFF2-40B4-BE49-F238E27FC236}">
                      <a16:creationId xmlns:a16="http://schemas.microsoft.com/office/drawing/2014/main" id="{12806738-0071-4FA9-93AC-6D0214476E21}"/>
                    </a:ext>
                  </a:extLst>
                </p14:cNvPr>
                <p14:cNvContentPartPr/>
                <p14:nvPr/>
              </p14:nvContentPartPr>
              <p14:xfrm>
                <a:off x="10193121" y="524685"/>
                <a:ext cx="38880" cy="63720"/>
              </p14:xfrm>
            </p:contentPart>
          </mc:Choice>
          <mc:Fallback>
            <p:pic>
              <p:nvPicPr>
                <p:cNvPr id="55316" name="Freihand 55315">
                  <a:extLst>
                    <a:ext uri="{FF2B5EF4-FFF2-40B4-BE49-F238E27FC236}">
                      <a16:creationId xmlns:a16="http://schemas.microsoft.com/office/drawing/2014/main" id="{12806738-0071-4FA9-93AC-6D0214476E2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88801" y="520365"/>
                  <a:ext cx="47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317" name="Freihand 55316">
                  <a:extLst>
                    <a:ext uri="{FF2B5EF4-FFF2-40B4-BE49-F238E27FC236}">
                      <a16:creationId xmlns:a16="http://schemas.microsoft.com/office/drawing/2014/main" id="{81085D2C-7453-401C-BA92-42F46C1AAD2B}"/>
                    </a:ext>
                  </a:extLst>
                </p14:cNvPr>
                <p14:cNvContentPartPr/>
                <p14:nvPr/>
              </p14:nvContentPartPr>
              <p14:xfrm>
                <a:off x="10244601" y="469605"/>
                <a:ext cx="85320" cy="80640"/>
              </p14:xfrm>
            </p:contentPart>
          </mc:Choice>
          <mc:Fallback>
            <p:pic>
              <p:nvPicPr>
                <p:cNvPr id="55317" name="Freihand 55316">
                  <a:extLst>
                    <a:ext uri="{FF2B5EF4-FFF2-40B4-BE49-F238E27FC236}">
                      <a16:creationId xmlns:a16="http://schemas.microsoft.com/office/drawing/2014/main" id="{81085D2C-7453-401C-BA92-42F46C1AAD2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40281" y="465285"/>
                  <a:ext cx="93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319" name="Freihand 55318">
                  <a:extLst>
                    <a:ext uri="{FF2B5EF4-FFF2-40B4-BE49-F238E27FC236}">
                      <a16:creationId xmlns:a16="http://schemas.microsoft.com/office/drawing/2014/main" id="{706F2EFA-C674-4ADB-9F17-9359EA0007AA}"/>
                    </a:ext>
                  </a:extLst>
                </p14:cNvPr>
                <p14:cNvContentPartPr/>
                <p14:nvPr/>
              </p14:nvContentPartPr>
              <p14:xfrm>
                <a:off x="9340281" y="317685"/>
                <a:ext cx="87480" cy="137880"/>
              </p14:xfrm>
            </p:contentPart>
          </mc:Choice>
          <mc:Fallback>
            <p:pic>
              <p:nvPicPr>
                <p:cNvPr id="55319" name="Freihand 55318">
                  <a:extLst>
                    <a:ext uri="{FF2B5EF4-FFF2-40B4-BE49-F238E27FC236}">
                      <a16:creationId xmlns:a16="http://schemas.microsoft.com/office/drawing/2014/main" id="{706F2EFA-C674-4ADB-9F17-9359EA0007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5961" y="313365"/>
                  <a:ext cx="96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320" name="Freihand 55319">
                  <a:extLst>
                    <a:ext uri="{FF2B5EF4-FFF2-40B4-BE49-F238E27FC236}">
                      <a16:creationId xmlns:a16="http://schemas.microsoft.com/office/drawing/2014/main" id="{0C652093-A340-443E-AD59-38B21B9F2928}"/>
                    </a:ext>
                  </a:extLst>
                </p14:cNvPr>
                <p14:cNvContentPartPr/>
                <p14:nvPr/>
              </p14:nvContentPartPr>
              <p14:xfrm>
                <a:off x="9441081" y="251805"/>
                <a:ext cx="192960" cy="204480"/>
              </p14:xfrm>
            </p:contentPart>
          </mc:Choice>
          <mc:Fallback>
            <p:pic>
              <p:nvPicPr>
                <p:cNvPr id="55320" name="Freihand 55319">
                  <a:extLst>
                    <a:ext uri="{FF2B5EF4-FFF2-40B4-BE49-F238E27FC236}">
                      <a16:creationId xmlns:a16="http://schemas.microsoft.com/office/drawing/2014/main" id="{0C652093-A340-443E-AD59-38B21B9F29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36761" y="247485"/>
                  <a:ext cx="201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321" name="Freihand 55320">
                  <a:extLst>
                    <a:ext uri="{FF2B5EF4-FFF2-40B4-BE49-F238E27FC236}">
                      <a16:creationId xmlns:a16="http://schemas.microsoft.com/office/drawing/2014/main" id="{B2A7D248-E5E9-4888-9E90-4A1A4E854E8A}"/>
                    </a:ext>
                  </a:extLst>
                </p14:cNvPr>
                <p14:cNvContentPartPr/>
                <p14:nvPr/>
              </p14:nvContentPartPr>
              <p14:xfrm>
                <a:off x="9661041" y="265845"/>
                <a:ext cx="57240" cy="102960"/>
              </p14:xfrm>
            </p:contentPart>
          </mc:Choice>
          <mc:Fallback>
            <p:pic>
              <p:nvPicPr>
                <p:cNvPr id="55321" name="Freihand 55320">
                  <a:extLst>
                    <a:ext uri="{FF2B5EF4-FFF2-40B4-BE49-F238E27FC236}">
                      <a16:creationId xmlns:a16="http://schemas.microsoft.com/office/drawing/2014/main" id="{B2A7D248-E5E9-4888-9E90-4A1A4E854E8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56721" y="261525"/>
                  <a:ext cx="65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323" name="Freihand 55322">
                  <a:extLst>
                    <a:ext uri="{FF2B5EF4-FFF2-40B4-BE49-F238E27FC236}">
                      <a16:creationId xmlns:a16="http://schemas.microsoft.com/office/drawing/2014/main" id="{971B8F5E-F8E5-4A40-9B4D-5ECA9682599C}"/>
                    </a:ext>
                  </a:extLst>
                </p14:cNvPr>
                <p14:cNvContentPartPr/>
                <p14:nvPr/>
              </p14:nvContentPartPr>
              <p14:xfrm>
                <a:off x="9727281" y="106725"/>
                <a:ext cx="132480" cy="48960"/>
              </p14:xfrm>
            </p:contentPart>
          </mc:Choice>
          <mc:Fallback>
            <p:pic>
              <p:nvPicPr>
                <p:cNvPr id="55323" name="Freihand 55322">
                  <a:extLst>
                    <a:ext uri="{FF2B5EF4-FFF2-40B4-BE49-F238E27FC236}">
                      <a16:creationId xmlns:a16="http://schemas.microsoft.com/office/drawing/2014/main" id="{971B8F5E-F8E5-4A40-9B4D-5ECA968259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22961" y="102405"/>
                  <a:ext cx="141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324" name="Freihand 55323">
                  <a:extLst>
                    <a:ext uri="{FF2B5EF4-FFF2-40B4-BE49-F238E27FC236}">
                      <a16:creationId xmlns:a16="http://schemas.microsoft.com/office/drawing/2014/main" id="{DC74830C-DA6A-47B0-BF69-BD4B3BD31C80}"/>
                    </a:ext>
                  </a:extLst>
                </p14:cNvPr>
                <p14:cNvContentPartPr/>
                <p14:nvPr/>
              </p14:nvContentPartPr>
              <p14:xfrm>
                <a:off x="9823401" y="61725"/>
                <a:ext cx="1440" cy="16920"/>
              </p14:xfrm>
            </p:contentPart>
          </mc:Choice>
          <mc:Fallback>
            <p:pic>
              <p:nvPicPr>
                <p:cNvPr id="55324" name="Freihand 55323">
                  <a:extLst>
                    <a:ext uri="{FF2B5EF4-FFF2-40B4-BE49-F238E27FC236}">
                      <a16:creationId xmlns:a16="http://schemas.microsoft.com/office/drawing/2014/main" id="{DC74830C-DA6A-47B0-BF69-BD4B3BD31C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19081" y="57405"/>
                  <a:ext cx="10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326" name="Freihand 55325">
                  <a:extLst>
                    <a:ext uri="{FF2B5EF4-FFF2-40B4-BE49-F238E27FC236}">
                      <a16:creationId xmlns:a16="http://schemas.microsoft.com/office/drawing/2014/main" id="{EF92030B-6010-4643-B783-C5514F8A0AA7}"/>
                    </a:ext>
                  </a:extLst>
                </p14:cNvPr>
                <p14:cNvContentPartPr/>
                <p14:nvPr/>
              </p14:nvContentPartPr>
              <p14:xfrm>
                <a:off x="10466001" y="514605"/>
                <a:ext cx="122400" cy="72000"/>
              </p14:xfrm>
            </p:contentPart>
          </mc:Choice>
          <mc:Fallback>
            <p:pic>
              <p:nvPicPr>
                <p:cNvPr id="55326" name="Freihand 55325">
                  <a:extLst>
                    <a:ext uri="{FF2B5EF4-FFF2-40B4-BE49-F238E27FC236}">
                      <a16:creationId xmlns:a16="http://schemas.microsoft.com/office/drawing/2014/main" id="{EF92030B-6010-4643-B783-C5514F8A0A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61681" y="510285"/>
                  <a:ext cx="131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5327" name="Freihand 55326">
                  <a:extLst>
                    <a:ext uri="{FF2B5EF4-FFF2-40B4-BE49-F238E27FC236}">
                      <a16:creationId xmlns:a16="http://schemas.microsoft.com/office/drawing/2014/main" id="{EB15F6BB-67BE-4E31-89F9-EDFB9FC50D41}"/>
                    </a:ext>
                  </a:extLst>
                </p14:cNvPr>
                <p14:cNvContentPartPr/>
                <p14:nvPr/>
              </p14:nvContentPartPr>
              <p14:xfrm>
                <a:off x="10704321" y="470325"/>
                <a:ext cx="94320" cy="85680"/>
              </p14:xfrm>
            </p:contentPart>
          </mc:Choice>
          <mc:Fallback>
            <p:pic>
              <p:nvPicPr>
                <p:cNvPr id="55327" name="Freihand 55326">
                  <a:extLst>
                    <a:ext uri="{FF2B5EF4-FFF2-40B4-BE49-F238E27FC236}">
                      <a16:creationId xmlns:a16="http://schemas.microsoft.com/office/drawing/2014/main" id="{EB15F6BB-67BE-4E31-89F9-EDFB9FC50D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00001" y="466005"/>
                  <a:ext cx="102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5328" name="Freihand 55327">
                  <a:extLst>
                    <a:ext uri="{FF2B5EF4-FFF2-40B4-BE49-F238E27FC236}">
                      <a16:creationId xmlns:a16="http://schemas.microsoft.com/office/drawing/2014/main" id="{5D0BC877-AECC-48E0-853E-3845A2BBD1B2}"/>
                    </a:ext>
                  </a:extLst>
                </p14:cNvPr>
                <p14:cNvContentPartPr/>
                <p14:nvPr/>
              </p14:nvContentPartPr>
              <p14:xfrm>
                <a:off x="10816641" y="540885"/>
                <a:ext cx="12960" cy="86760"/>
              </p14:xfrm>
            </p:contentPart>
          </mc:Choice>
          <mc:Fallback>
            <p:pic>
              <p:nvPicPr>
                <p:cNvPr id="55328" name="Freihand 55327">
                  <a:extLst>
                    <a:ext uri="{FF2B5EF4-FFF2-40B4-BE49-F238E27FC236}">
                      <a16:creationId xmlns:a16="http://schemas.microsoft.com/office/drawing/2014/main" id="{5D0BC877-AECC-48E0-853E-3845A2BBD1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12321" y="536565"/>
                  <a:ext cx="2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5329" name="Freihand 55328">
                  <a:extLst>
                    <a:ext uri="{FF2B5EF4-FFF2-40B4-BE49-F238E27FC236}">
                      <a16:creationId xmlns:a16="http://schemas.microsoft.com/office/drawing/2014/main" id="{A7E38FD0-FFCD-405A-87B8-C30F7070AEFE}"/>
                    </a:ext>
                  </a:extLst>
                </p14:cNvPr>
                <p14:cNvContentPartPr/>
                <p14:nvPr/>
              </p14:nvContentPartPr>
              <p14:xfrm>
                <a:off x="10863081" y="424605"/>
                <a:ext cx="114840" cy="152280"/>
              </p14:xfrm>
            </p:contentPart>
          </mc:Choice>
          <mc:Fallback>
            <p:pic>
              <p:nvPicPr>
                <p:cNvPr id="55329" name="Freihand 55328">
                  <a:extLst>
                    <a:ext uri="{FF2B5EF4-FFF2-40B4-BE49-F238E27FC236}">
                      <a16:creationId xmlns:a16="http://schemas.microsoft.com/office/drawing/2014/main" id="{A7E38FD0-FFCD-405A-87B8-C30F7070AE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58761" y="420285"/>
                  <a:ext cx="12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5330" name="Freihand 55329">
                  <a:extLst>
                    <a:ext uri="{FF2B5EF4-FFF2-40B4-BE49-F238E27FC236}">
                      <a16:creationId xmlns:a16="http://schemas.microsoft.com/office/drawing/2014/main" id="{2BE53631-2923-4E36-A89B-4B97B639DCD7}"/>
                    </a:ext>
                  </a:extLst>
                </p14:cNvPr>
                <p14:cNvContentPartPr/>
                <p14:nvPr/>
              </p14:nvContentPartPr>
              <p14:xfrm>
                <a:off x="11066121" y="423525"/>
                <a:ext cx="50400" cy="108720"/>
              </p14:xfrm>
            </p:contentPart>
          </mc:Choice>
          <mc:Fallback>
            <p:pic>
              <p:nvPicPr>
                <p:cNvPr id="55330" name="Freihand 55329">
                  <a:extLst>
                    <a:ext uri="{FF2B5EF4-FFF2-40B4-BE49-F238E27FC236}">
                      <a16:creationId xmlns:a16="http://schemas.microsoft.com/office/drawing/2014/main" id="{2BE53631-2923-4E36-A89B-4B97B639DC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61801" y="419205"/>
                  <a:ext cx="59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5331" name="Freihand 55330">
                  <a:extLst>
                    <a:ext uri="{FF2B5EF4-FFF2-40B4-BE49-F238E27FC236}">
                      <a16:creationId xmlns:a16="http://schemas.microsoft.com/office/drawing/2014/main" id="{98DAB089-D460-4145-9CAD-462BF59BC135}"/>
                    </a:ext>
                  </a:extLst>
                </p14:cNvPr>
                <p14:cNvContentPartPr/>
                <p14:nvPr/>
              </p14:nvContentPartPr>
              <p14:xfrm>
                <a:off x="10990881" y="385365"/>
                <a:ext cx="46800" cy="62640"/>
              </p14:xfrm>
            </p:contentPart>
          </mc:Choice>
          <mc:Fallback>
            <p:pic>
              <p:nvPicPr>
                <p:cNvPr id="55331" name="Freihand 55330">
                  <a:extLst>
                    <a:ext uri="{FF2B5EF4-FFF2-40B4-BE49-F238E27FC236}">
                      <a16:creationId xmlns:a16="http://schemas.microsoft.com/office/drawing/2014/main" id="{98DAB089-D460-4145-9CAD-462BF59BC13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86561" y="381045"/>
                  <a:ext cx="55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5332" name="Freihand 55331">
                  <a:extLst>
                    <a:ext uri="{FF2B5EF4-FFF2-40B4-BE49-F238E27FC236}">
                      <a16:creationId xmlns:a16="http://schemas.microsoft.com/office/drawing/2014/main" id="{6DDDF42F-6A1F-416F-80C9-E4A4A075E740}"/>
                    </a:ext>
                  </a:extLst>
                </p14:cNvPr>
                <p14:cNvContentPartPr/>
                <p14:nvPr/>
              </p14:nvContentPartPr>
              <p14:xfrm>
                <a:off x="11115081" y="461685"/>
                <a:ext cx="44280" cy="60840"/>
              </p14:xfrm>
            </p:contentPart>
          </mc:Choice>
          <mc:Fallback>
            <p:pic>
              <p:nvPicPr>
                <p:cNvPr id="55332" name="Freihand 55331">
                  <a:extLst>
                    <a:ext uri="{FF2B5EF4-FFF2-40B4-BE49-F238E27FC236}">
                      <a16:creationId xmlns:a16="http://schemas.microsoft.com/office/drawing/2014/main" id="{6DDDF42F-6A1F-416F-80C9-E4A4A075E7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10761" y="457365"/>
                  <a:ext cx="52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5333" name="Freihand 55332">
                  <a:extLst>
                    <a:ext uri="{FF2B5EF4-FFF2-40B4-BE49-F238E27FC236}">
                      <a16:creationId xmlns:a16="http://schemas.microsoft.com/office/drawing/2014/main" id="{43293968-42CA-4C06-9600-2C72A48A85CC}"/>
                    </a:ext>
                  </a:extLst>
                </p14:cNvPr>
                <p14:cNvContentPartPr/>
                <p14:nvPr/>
              </p14:nvContentPartPr>
              <p14:xfrm>
                <a:off x="11203281" y="437565"/>
                <a:ext cx="68760" cy="19080"/>
              </p14:xfrm>
            </p:contentPart>
          </mc:Choice>
          <mc:Fallback>
            <p:pic>
              <p:nvPicPr>
                <p:cNvPr id="55333" name="Freihand 55332">
                  <a:extLst>
                    <a:ext uri="{FF2B5EF4-FFF2-40B4-BE49-F238E27FC236}">
                      <a16:creationId xmlns:a16="http://schemas.microsoft.com/office/drawing/2014/main" id="{43293968-42CA-4C06-9600-2C72A48A85C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98961" y="433245"/>
                  <a:ext cx="77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5334" name="Freihand 55333">
                  <a:extLst>
                    <a:ext uri="{FF2B5EF4-FFF2-40B4-BE49-F238E27FC236}">
                      <a16:creationId xmlns:a16="http://schemas.microsoft.com/office/drawing/2014/main" id="{CA4B07B9-744E-4D5B-80A7-90D0BBC042E7}"/>
                    </a:ext>
                  </a:extLst>
                </p14:cNvPr>
                <p14:cNvContentPartPr/>
                <p14:nvPr/>
              </p14:nvContentPartPr>
              <p14:xfrm>
                <a:off x="11358441" y="376365"/>
                <a:ext cx="28800" cy="110520"/>
              </p14:xfrm>
            </p:contentPart>
          </mc:Choice>
          <mc:Fallback>
            <p:pic>
              <p:nvPicPr>
                <p:cNvPr id="55334" name="Freihand 55333">
                  <a:extLst>
                    <a:ext uri="{FF2B5EF4-FFF2-40B4-BE49-F238E27FC236}">
                      <a16:creationId xmlns:a16="http://schemas.microsoft.com/office/drawing/2014/main" id="{CA4B07B9-744E-4D5B-80A7-90D0BBC042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54121" y="372045"/>
                  <a:ext cx="37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5335" name="Freihand 55334">
                  <a:extLst>
                    <a:ext uri="{FF2B5EF4-FFF2-40B4-BE49-F238E27FC236}">
                      <a16:creationId xmlns:a16="http://schemas.microsoft.com/office/drawing/2014/main" id="{B816E6F2-E407-4849-B840-70DB7DBB6051}"/>
                    </a:ext>
                  </a:extLst>
                </p14:cNvPr>
                <p14:cNvContentPartPr/>
                <p14:nvPr/>
              </p14:nvContentPartPr>
              <p14:xfrm>
                <a:off x="11295441" y="331365"/>
                <a:ext cx="159840" cy="108720"/>
              </p14:xfrm>
            </p:contentPart>
          </mc:Choice>
          <mc:Fallback>
            <p:pic>
              <p:nvPicPr>
                <p:cNvPr id="55335" name="Freihand 55334">
                  <a:extLst>
                    <a:ext uri="{FF2B5EF4-FFF2-40B4-BE49-F238E27FC236}">
                      <a16:creationId xmlns:a16="http://schemas.microsoft.com/office/drawing/2014/main" id="{B816E6F2-E407-4849-B840-70DB7DBB60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91121" y="327045"/>
                  <a:ext cx="168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5336" name="Freihand 55335">
                  <a:extLst>
                    <a:ext uri="{FF2B5EF4-FFF2-40B4-BE49-F238E27FC236}">
                      <a16:creationId xmlns:a16="http://schemas.microsoft.com/office/drawing/2014/main" id="{89010924-19F3-4C14-BF56-129FD11CBB50}"/>
                    </a:ext>
                  </a:extLst>
                </p14:cNvPr>
                <p14:cNvContentPartPr/>
                <p14:nvPr/>
              </p14:nvContentPartPr>
              <p14:xfrm>
                <a:off x="11439801" y="397245"/>
                <a:ext cx="106920" cy="89640"/>
              </p14:xfrm>
            </p:contentPart>
          </mc:Choice>
          <mc:Fallback>
            <p:pic>
              <p:nvPicPr>
                <p:cNvPr id="55336" name="Freihand 55335">
                  <a:extLst>
                    <a:ext uri="{FF2B5EF4-FFF2-40B4-BE49-F238E27FC236}">
                      <a16:creationId xmlns:a16="http://schemas.microsoft.com/office/drawing/2014/main" id="{89010924-19F3-4C14-BF56-129FD11CBB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35481" y="392925"/>
                  <a:ext cx="115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5337" name="Freihand 55336">
                  <a:extLst>
                    <a:ext uri="{FF2B5EF4-FFF2-40B4-BE49-F238E27FC236}">
                      <a16:creationId xmlns:a16="http://schemas.microsoft.com/office/drawing/2014/main" id="{EAF39539-47A5-427E-8187-2E77EAC6C379}"/>
                    </a:ext>
                  </a:extLst>
                </p14:cNvPr>
                <p14:cNvContentPartPr/>
                <p14:nvPr/>
              </p14:nvContentPartPr>
              <p14:xfrm>
                <a:off x="11550321" y="401205"/>
                <a:ext cx="36720" cy="71640"/>
              </p14:xfrm>
            </p:contentPart>
          </mc:Choice>
          <mc:Fallback>
            <p:pic>
              <p:nvPicPr>
                <p:cNvPr id="55337" name="Freihand 55336">
                  <a:extLst>
                    <a:ext uri="{FF2B5EF4-FFF2-40B4-BE49-F238E27FC236}">
                      <a16:creationId xmlns:a16="http://schemas.microsoft.com/office/drawing/2014/main" id="{EAF39539-47A5-427E-8187-2E77EAC6C3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46001" y="396885"/>
                  <a:ext cx="45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5338" name="Freihand 55337">
                  <a:extLst>
                    <a:ext uri="{FF2B5EF4-FFF2-40B4-BE49-F238E27FC236}">
                      <a16:creationId xmlns:a16="http://schemas.microsoft.com/office/drawing/2014/main" id="{23E64465-F592-4910-AF1E-745BC27645E2}"/>
                    </a:ext>
                  </a:extLst>
                </p14:cNvPr>
                <p14:cNvContentPartPr/>
                <p14:nvPr/>
              </p14:nvContentPartPr>
              <p14:xfrm>
                <a:off x="11599281" y="353685"/>
                <a:ext cx="124200" cy="88200"/>
              </p14:xfrm>
            </p:contentPart>
          </mc:Choice>
          <mc:Fallback>
            <p:pic>
              <p:nvPicPr>
                <p:cNvPr id="55338" name="Freihand 55337">
                  <a:extLst>
                    <a:ext uri="{FF2B5EF4-FFF2-40B4-BE49-F238E27FC236}">
                      <a16:creationId xmlns:a16="http://schemas.microsoft.com/office/drawing/2014/main" id="{23E64465-F592-4910-AF1E-745BC27645E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594961" y="349365"/>
                  <a:ext cx="132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5339" name="Freihand 55338">
                  <a:extLst>
                    <a:ext uri="{FF2B5EF4-FFF2-40B4-BE49-F238E27FC236}">
                      <a16:creationId xmlns:a16="http://schemas.microsoft.com/office/drawing/2014/main" id="{83D030F4-66A7-409C-8BE0-32C6EBEB7D59}"/>
                    </a:ext>
                  </a:extLst>
                </p14:cNvPr>
                <p14:cNvContentPartPr/>
                <p14:nvPr/>
              </p14:nvContentPartPr>
              <p14:xfrm>
                <a:off x="11708001" y="296085"/>
                <a:ext cx="45360" cy="152280"/>
              </p14:xfrm>
            </p:contentPart>
          </mc:Choice>
          <mc:Fallback>
            <p:pic>
              <p:nvPicPr>
                <p:cNvPr id="55339" name="Freihand 55338">
                  <a:extLst>
                    <a:ext uri="{FF2B5EF4-FFF2-40B4-BE49-F238E27FC236}">
                      <a16:creationId xmlns:a16="http://schemas.microsoft.com/office/drawing/2014/main" id="{83D030F4-66A7-409C-8BE0-32C6EBEB7D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03681" y="291765"/>
                  <a:ext cx="54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5340" name="Freihand 55339">
                  <a:extLst>
                    <a:ext uri="{FF2B5EF4-FFF2-40B4-BE49-F238E27FC236}">
                      <a16:creationId xmlns:a16="http://schemas.microsoft.com/office/drawing/2014/main" id="{B8B724C8-761E-43D7-956C-4D4F7DA662F9}"/>
                    </a:ext>
                  </a:extLst>
                </p14:cNvPr>
                <p14:cNvContentPartPr/>
                <p14:nvPr/>
              </p14:nvContentPartPr>
              <p14:xfrm>
                <a:off x="11636361" y="247845"/>
                <a:ext cx="198360" cy="191880"/>
              </p14:xfrm>
            </p:contentPart>
          </mc:Choice>
          <mc:Fallback>
            <p:pic>
              <p:nvPicPr>
                <p:cNvPr id="55340" name="Freihand 55339">
                  <a:extLst>
                    <a:ext uri="{FF2B5EF4-FFF2-40B4-BE49-F238E27FC236}">
                      <a16:creationId xmlns:a16="http://schemas.microsoft.com/office/drawing/2014/main" id="{B8B724C8-761E-43D7-956C-4D4F7DA662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632041" y="243525"/>
                  <a:ext cx="207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5341" name="Freihand 55340">
                  <a:extLst>
                    <a:ext uri="{FF2B5EF4-FFF2-40B4-BE49-F238E27FC236}">
                      <a16:creationId xmlns:a16="http://schemas.microsoft.com/office/drawing/2014/main" id="{4F9D3AC6-2FD4-480E-9AB3-50748140A576}"/>
                    </a:ext>
                  </a:extLst>
                </p14:cNvPr>
                <p14:cNvContentPartPr/>
                <p14:nvPr/>
              </p14:nvContentPartPr>
              <p14:xfrm>
                <a:off x="10814841" y="658605"/>
                <a:ext cx="144000" cy="258480"/>
              </p14:xfrm>
            </p:contentPart>
          </mc:Choice>
          <mc:Fallback>
            <p:pic>
              <p:nvPicPr>
                <p:cNvPr id="55341" name="Freihand 55340">
                  <a:extLst>
                    <a:ext uri="{FF2B5EF4-FFF2-40B4-BE49-F238E27FC236}">
                      <a16:creationId xmlns:a16="http://schemas.microsoft.com/office/drawing/2014/main" id="{4F9D3AC6-2FD4-480E-9AB3-50748140A57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10521" y="654285"/>
                  <a:ext cx="152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5342" name="Freihand 55341">
                  <a:extLst>
                    <a:ext uri="{FF2B5EF4-FFF2-40B4-BE49-F238E27FC236}">
                      <a16:creationId xmlns:a16="http://schemas.microsoft.com/office/drawing/2014/main" id="{B94B14A5-1171-4D02-B664-B34063AD4ADA}"/>
                    </a:ext>
                  </a:extLst>
                </p14:cNvPr>
                <p14:cNvContentPartPr/>
                <p14:nvPr/>
              </p14:nvContentPartPr>
              <p14:xfrm>
                <a:off x="11020761" y="701805"/>
                <a:ext cx="49320" cy="93600"/>
              </p14:xfrm>
            </p:contentPart>
          </mc:Choice>
          <mc:Fallback>
            <p:pic>
              <p:nvPicPr>
                <p:cNvPr id="55342" name="Freihand 55341">
                  <a:extLst>
                    <a:ext uri="{FF2B5EF4-FFF2-40B4-BE49-F238E27FC236}">
                      <a16:creationId xmlns:a16="http://schemas.microsoft.com/office/drawing/2014/main" id="{B94B14A5-1171-4D02-B664-B34063AD4A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16441" y="697485"/>
                  <a:ext cx="57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5343" name="Freihand 55342">
                  <a:extLst>
                    <a:ext uri="{FF2B5EF4-FFF2-40B4-BE49-F238E27FC236}">
                      <a16:creationId xmlns:a16="http://schemas.microsoft.com/office/drawing/2014/main" id="{D33C407E-0601-4A03-9497-2723C53C2387}"/>
                    </a:ext>
                  </a:extLst>
                </p14:cNvPr>
                <p14:cNvContentPartPr/>
                <p14:nvPr/>
              </p14:nvContentPartPr>
              <p14:xfrm>
                <a:off x="11110401" y="696045"/>
                <a:ext cx="69120" cy="83520"/>
              </p14:xfrm>
            </p:contentPart>
          </mc:Choice>
          <mc:Fallback>
            <p:pic>
              <p:nvPicPr>
                <p:cNvPr id="55343" name="Freihand 55342">
                  <a:extLst>
                    <a:ext uri="{FF2B5EF4-FFF2-40B4-BE49-F238E27FC236}">
                      <a16:creationId xmlns:a16="http://schemas.microsoft.com/office/drawing/2014/main" id="{D33C407E-0601-4A03-9497-2723C53C238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06081" y="691725"/>
                  <a:ext cx="77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5344" name="Freihand 55343">
                  <a:extLst>
                    <a:ext uri="{FF2B5EF4-FFF2-40B4-BE49-F238E27FC236}">
                      <a16:creationId xmlns:a16="http://schemas.microsoft.com/office/drawing/2014/main" id="{8F414B21-9152-4177-A1A0-F3EF3744922E}"/>
                    </a:ext>
                  </a:extLst>
                </p14:cNvPr>
                <p14:cNvContentPartPr/>
                <p14:nvPr/>
              </p14:nvContentPartPr>
              <p14:xfrm>
                <a:off x="11175561" y="682725"/>
                <a:ext cx="359280" cy="75600"/>
              </p14:xfrm>
            </p:contentPart>
          </mc:Choice>
          <mc:Fallback>
            <p:pic>
              <p:nvPicPr>
                <p:cNvPr id="55344" name="Freihand 55343">
                  <a:extLst>
                    <a:ext uri="{FF2B5EF4-FFF2-40B4-BE49-F238E27FC236}">
                      <a16:creationId xmlns:a16="http://schemas.microsoft.com/office/drawing/2014/main" id="{8F414B21-9152-4177-A1A0-F3EF3744922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71241" y="678405"/>
                  <a:ext cx="367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5345" name="Freihand 55344">
                  <a:extLst>
                    <a:ext uri="{FF2B5EF4-FFF2-40B4-BE49-F238E27FC236}">
                      <a16:creationId xmlns:a16="http://schemas.microsoft.com/office/drawing/2014/main" id="{9E0C0F34-AFA0-4035-A884-F646714F8304}"/>
                    </a:ext>
                  </a:extLst>
                </p14:cNvPr>
                <p14:cNvContentPartPr/>
                <p14:nvPr/>
              </p14:nvContentPartPr>
              <p14:xfrm>
                <a:off x="11502081" y="600285"/>
                <a:ext cx="20520" cy="25560"/>
              </p14:xfrm>
            </p:contentPart>
          </mc:Choice>
          <mc:Fallback>
            <p:pic>
              <p:nvPicPr>
                <p:cNvPr id="55345" name="Freihand 55344">
                  <a:extLst>
                    <a:ext uri="{FF2B5EF4-FFF2-40B4-BE49-F238E27FC236}">
                      <a16:creationId xmlns:a16="http://schemas.microsoft.com/office/drawing/2014/main" id="{9E0C0F34-AFA0-4035-A884-F646714F83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97761" y="595965"/>
                  <a:ext cx="29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5346" name="Freihand 55345">
                  <a:extLst>
                    <a:ext uri="{FF2B5EF4-FFF2-40B4-BE49-F238E27FC236}">
                      <a16:creationId xmlns:a16="http://schemas.microsoft.com/office/drawing/2014/main" id="{BF115C31-3925-4CEA-8DD9-4F126C8B83B2}"/>
                    </a:ext>
                  </a:extLst>
                </p14:cNvPr>
                <p14:cNvContentPartPr/>
                <p14:nvPr/>
              </p14:nvContentPartPr>
              <p14:xfrm>
                <a:off x="11580561" y="643125"/>
                <a:ext cx="62280" cy="57600"/>
              </p14:xfrm>
            </p:contentPart>
          </mc:Choice>
          <mc:Fallback>
            <p:pic>
              <p:nvPicPr>
                <p:cNvPr id="55346" name="Freihand 55345">
                  <a:extLst>
                    <a:ext uri="{FF2B5EF4-FFF2-40B4-BE49-F238E27FC236}">
                      <a16:creationId xmlns:a16="http://schemas.microsoft.com/office/drawing/2014/main" id="{BF115C31-3925-4CEA-8DD9-4F126C8B83B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576241" y="638805"/>
                  <a:ext cx="70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5347" name="Freihand 55346">
                  <a:extLst>
                    <a:ext uri="{FF2B5EF4-FFF2-40B4-BE49-F238E27FC236}">
                      <a16:creationId xmlns:a16="http://schemas.microsoft.com/office/drawing/2014/main" id="{3F672045-A56B-446F-8780-ABF0CB4A06FA}"/>
                    </a:ext>
                  </a:extLst>
                </p14:cNvPr>
                <p14:cNvContentPartPr/>
                <p14:nvPr/>
              </p14:nvContentPartPr>
              <p14:xfrm>
                <a:off x="11270601" y="858045"/>
                <a:ext cx="424080" cy="263520"/>
              </p14:xfrm>
            </p:contentPart>
          </mc:Choice>
          <mc:Fallback>
            <p:pic>
              <p:nvPicPr>
                <p:cNvPr id="55347" name="Freihand 55346">
                  <a:extLst>
                    <a:ext uri="{FF2B5EF4-FFF2-40B4-BE49-F238E27FC236}">
                      <a16:creationId xmlns:a16="http://schemas.microsoft.com/office/drawing/2014/main" id="{3F672045-A56B-446F-8780-ABF0CB4A06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66281" y="853725"/>
                  <a:ext cx="432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5348" name="Freihand 55347">
                  <a:extLst>
                    <a:ext uri="{FF2B5EF4-FFF2-40B4-BE49-F238E27FC236}">
                      <a16:creationId xmlns:a16="http://schemas.microsoft.com/office/drawing/2014/main" id="{C04C120F-50F6-462B-8AB3-D7E04827CA9C}"/>
                    </a:ext>
                  </a:extLst>
                </p14:cNvPr>
                <p14:cNvContentPartPr/>
                <p14:nvPr/>
              </p14:nvContentPartPr>
              <p14:xfrm>
                <a:off x="11721681" y="749685"/>
                <a:ext cx="108360" cy="128880"/>
              </p14:xfrm>
            </p:contentPart>
          </mc:Choice>
          <mc:Fallback>
            <p:pic>
              <p:nvPicPr>
                <p:cNvPr id="55348" name="Freihand 55347">
                  <a:extLst>
                    <a:ext uri="{FF2B5EF4-FFF2-40B4-BE49-F238E27FC236}">
                      <a16:creationId xmlns:a16="http://schemas.microsoft.com/office/drawing/2014/main" id="{C04C120F-50F6-462B-8AB3-D7E04827CA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17361" y="745365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5349" name="Freihand 55348">
                  <a:extLst>
                    <a:ext uri="{FF2B5EF4-FFF2-40B4-BE49-F238E27FC236}">
                      <a16:creationId xmlns:a16="http://schemas.microsoft.com/office/drawing/2014/main" id="{C2162C9D-F2D3-4762-885C-EDE941914708}"/>
                    </a:ext>
                  </a:extLst>
                </p14:cNvPr>
                <p14:cNvContentPartPr/>
                <p14:nvPr/>
              </p14:nvContentPartPr>
              <p14:xfrm>
                <a:off x="11074041" y="1163325"/>
                <a:ext cx="97920" cy="136800"/>
              </p14:xfrm>
            </p:contentPart>
          </mc:Choice>
          <mc:Fallback>
            <p:pic>
              <p:nvPicPr>
                <p:cNvPr id="55349" name="Freihand 55348">
                  <a:extLst>
                    <a:ext uri="{FF2B5EF4-FFF2-40B4-BE49-F238E27FC236}">
                      <a16:creationId xmlns:a16="http://schemas.microsoft.com/office/drawing/2014/main" id="{C2162C9D-F2D3-4762-885C-EDE9419147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69721" y="1159005"/>
                  <a:ext cx="106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5350" name="Freihand 55349">
                  <a:extLst>
                    <a:ext uri="{FF2B5EF4-FFF2-40B4-BE49-F238E27FC236}">
                      <a16:creationId xmlns:a16="http://schemas.microsoft.com/office/drawing/2014/main" id="{01D75E27-665E-4F9B-A9D2-50D9BFB4484D}"/>
                    </a:ext>
                  </a:extLst>
                </p14:cNvPr>
                <p14:cNvContentPartPr/>
                <p14:nvPr/>
              </p14:nvContentPartPr>
              <p14:xfrm>
                <a:off x="11212641" y="1147125"/>
                <a:ext cx="63720" cy="137160"/>
              </p14:xfrm>
            </p:contentPart>
          </mc:Choice>
          <mc:Fallback>
            <p:pic>
              <p:nvPicPr>
                <p:cNvPr id="55350" name="Freihand 55349">
                  <a:extLst>
                    <a:ext uri="{FF2B5EF4-FFF2-40B4-BE49-F238E27FC236}">
                      <a16:creationId xmlns:a16="http://schemas.microsoft.com/office/drawing/2014/main" id="{01D75E27-665E-4F9B-A9D2-50D9BFB4484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08321" y="1142805"/>
                  <a:ext cx="72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5351" name="Freihand 55350">
                  <a:extLst>
                    <a:ext uri="{FF2B5EF4-FFF2-40B4-BE49-F238E27FC236}">
                      <a16:creationId xmlns:a16="http://schemas.microsoft.com/office/drawing/2014/main" id="{D754BFFE-37A2-4B63-80C4-B89C440EDD08}"/>
                    </a:ext>
                  </a:extLst>
                </p14:cNvPr>
                <p14:cNvContentPartPr/>
                <p14:nvPr/>
              </p14:nvContentPartPr>
              <p14:xfrm>
                <a:off x="11291841" y="1151805"/>
                <a:ext cx="72000" cy="179640"/>
              </p14:xfrm>
            </p:contentPart>
          </mc:Choice>
          <mc:Fallback>
            <p:pic>
              <p:nvPicPr>
                <p:cNvPr id="55351" name="Freihand 55350">
                  <a:extLst>
                    <a:ext uri="{FF2B5EF4-FFF2-40B4-BE49-F238E27FC236}">
                      <a16:creationId xmlns:a16="http://schemas.microsoft.com/office/drawing/2014/main" id="{D754BFFE-37A2-4B63-80C4-B89C440EDD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87521" y="1147485"/>
                  <a:ext cx="80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5352" name="Freihand 55351">
                  <a:extLst>
                    <a:ext uri="{FF2B5EF4-FFF2-40B4-BE49-F238E27FC236}">
                      <a16:creationId xmlns:a16="http://schemas.microsoft.com/office/drawing/2014/main" id="{C2137283-2CCA-4E85-BFB8-650FEBF37483}"/>
                    </a:ext>
                  </a:extLst>
                </p14:cNvPr>
                <p14:cNvContentPartPr/>
                <p14:nvPr/>
              </p14:nvContentPartPr>
              <p14:xfrm>
                <a:off x="11391921" y="1097085"/>
                <a:ext cx="79200" cy="105840"/>
              </p14:xfrm>
            </p:contentPart>
          </mc:Choice>
          <mc:Fallback>
            <p:pic>
              <p:nvPicPr>
                <p:cNvPr id="55352" name="Freihand 55351">
                  <a:extLst>
                    <a:ext uri="{FF2B5EF4-FFF2-40B4-BE49-F238E27FC236}">
                      <a16:creationId xmlns:a16="http://schemas.microsoft.com/office/drawing/2014/main" id="{C2137283-2CCA-4E85-BFB8-650FEBF374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87601" y="1092765"/>
                  <a:ext cx="87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5353" name="Freihand 55352">
                  <a:extLst>
                    <a:ext uri="{FF2B5EF4-FFF2-40B4-BE49-F238E27FC236}">
                      <a16:creationId xmlns:a16="http://schemas.microsoft.com/office/drawing/2014/main" id="{08B96FA3-2E58-4065-AEF8-E4F75E1BBE25}"/>
                    </a:ext>
                  </a:extLst>
                </p14:cNvPr>
                <p14:cNvContentPartPr/>
                <p14:nvPr/>
              </p14:nvContentPartPr>
              <p14:xfrm>
                <a:off x="11479761" y="1096365"/>
                <a:ext cx="67680" cy="79920"/>
              </p14:xfrm>
            </p:contentPart>
          </mc:Choice>
          <mc:Fallback>
            <p:pic>
              <p:nvPicPr>
                <p:cNvPr id="55353" name="Freihand 55352">
                  <a:extLst>
                    <a:ext uri="{FF2B5EF4-FFF2-40B4-BE49-F238E27FC236}">
                      <a16:creationId xmlns:a16="http://schemas.microsoft.com/office/drawing/2014/main" id="{08B96FA3-2E58-4065-AEF8-E4F75E1BBE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75441" y="1092045"/>
                  <a:ext cx="7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5354" name="Freihand 55353">
                  <a:extLst>
                    <a:ext uri="{FF2B5EF4-FFF2-40B4-BE49-F238E27FC236}">
                      <a16:creationId xmlns:a16="http://schemas.microsoft.com/office/drawing/2014/main" id="{0B0EA05A-93F2-4960-9E07-49616D53CE31}"/>
                    </a:ext>
                  </a:extLst>
                </p14:cNvPr>
                <p14:cNvContentPartPr/>
                <p14:nvPr/>
              </p14:nvContentPartPr>
              <p14:xfrm>
                <a:off x="11554281" y="1042725"/>
                <a:ext cx="18360" cy="117000"/>
              </p14:xfrm>
            </p:contentPart>
          </mc:Choice>
          <mc:Fallback>
            <p:pic>
              <p:nvPicPr>
                <p:cNvPr id="55354" name="Freihand 55353">
                  <a:extLst>
                    <a:ext uri="{FF2B5EF4-FFF2-40B4-BE49-F238E27FC236}">
                      <a16:creationId xmlns:a16="http://schemas.microsoft.com/office/drawing/2014/main" id="{0B0EA05A-93F2-4960-9E07-49616D53CE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49961" y="1038405"/>
                  <a:ext cx="27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5355" name="Freihand 55354">
                  <a:extLst>
                    <a:ext uri="{FF2B5EF4-FFF2-40B4-BE49-F238E27FC236}">
                      <a16:creationId xmlns:a16="http://schemas.microsoft.com/office/drawing/2014/main" id="{6A2350C7-E40C-434E-9236-110D1CF45DCE}"/>
                    </a:ext>
                  </a:extLst>
                </p14:cNvPr>
                <p14:cNvContentPartPr/>
                <p14:nvPr/>
              </p14:nvContentPartPr>
              <p14:xfrm>
                <a:off x="11597481" y="1048845"/>
                <a:ext cx="94320" cy="111240"/>
              </p14:xfrm>
            </p:contentPart>
          </mc:Choice>
          <mc:Fallback>
            <p:pic>
              <p:nvPicPr>
                <p:cNvPr id="55355" name="Freihand 55354">
                  <a:extLst>
                    <a:ext uri="{FF2B5EF4-FFF2-40B4-BE49-F238E27FC236}">
                      <a16:creationId xmlns:a16="http://schemas.microsoft.com/office/drawing/2014/main" id="{6A2350C7-E40C-434E-9236-110D1CF45DC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93161" y="1044525"/>
                  <a:ext cx="102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5356" name="Freihand 55355">
                  <a:extLst>
                    <a:ext uri="{FF2B5EF4-FFF2-40B4-BE49-F238E27FC236}">
                      <a16:creationId xmlns:a16="http://schemas.microsoft.com/office/drawing/2014/main" id="{4655C6DA-F314-4DED-98F6-ABA7561E5C43}"/>
                    </a:ext>
                  </a:extLst>
                </p14:cNvPr>
                <p14:cNvContentPartPr/>
                <p14:nvPr/>
              </p14:nvContentPartPr>
              <p14:xfrm>
                <a:off x="11693601" y="963165"/>
                <a:ext cx="182520" cy="253800"/>
              </p14:xfrm>
            </p:contentPart>
          </mc:Choice>
          <mc:Fallback>
            <p:pic>
              <p:nvPicPr>
                <p:cNvPr id="55356" name="Freihand 55355">
                  <a:extLst>
                    <a:ext uri="{FF2B5EF4-FFF2-40B4-BE49-F238E27FC236}">
                      <a16:creationId xmlns:a16="http://schemas.microsoft.com/office/drawing/2014/main" id="{4655C6DA-F314-4DED-98F6-ABA7561E5C4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89281" y="958845"/>
                  <a:ext cx="191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5357" name="Freihand 55356">
                  <a:extLst>
                    <a:ext uri="{FF2B5EF4-FFF2-40B4-BE49-F238E27FC236}">
                      <a16:creationId xmlns:a16="http://schemas.microsoft.com/office/drawing/2014/main" id="{50812215-265F-4694-BEFB-BCF8E1D7EA59}"/>
                    </a:ext>
                  </a:extLst>
                </p14:cNvPr>
                <p14:cNvContentPartPr/>
                <p14:nvPr/>
              </p14:nvContentPartPr>
              <p14:xfrm>
                <a:off x="11110401" y="1427925"/>
                <a:ext cx="152640" cy="93960"/>
              </p14:xfrm>
            </p:contentPart>
          </mc:Choice>
          <mc:Fallback>
            <p:pic>
              <p:nvPicPr>
                <p:cNvPr id="55357" name="Freihand 55356">
                  <a:extLst>
                    <a:ext uri="{FF2B5EF4-FFF2-40B4-BE49-F238E27FC236}">
                      <a16:creationId xmlns:a16="http://schemas.microsoft.com/office/drawing/2014/main" id="{50812215-265F-4694-BEFB-BCF8E1D7EA5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06081" y="1423605"/>
                  <a:ext cx="161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5358" name="Freihand 55357">
                  <a:extLst>
                    <a:ext uri="{FF2B5EF4-FFF2-40B4-BE49-F238E27FC236}">
                      <a16:creationId xmlns:a16="http://schemas.microsoft.com/office/drawing/2014/main" id="{C04978C5-4DE3-4FA9-A165-446B3A1AB400}"/>
                    </a:ext>
                  </a:extLst>
                </p14:cNvPr>
                <p14:cNvContentPartPr/>
                <p14:nvPr/>
              </p14:nvContentPartPr>
              <p14:xfrm>
                <a:off x="11236401" y="1364565"/>
                <a:ext cx="42120" cy="9720"/>
              </p14:xfrm>
            </p:contentPart>
          </mc:Choice>
          <mc:Fallback>
            <p:pic>
              <p:nvPicPr>
                <p:cNvPr id="55358" name="Freihand 55357">
                  <a:extLst>
                    <a:ext uri="{FF2B5EF4-FFF2-40B4-BE49-F238E27FC236}">
                      <a16:creationId xmlns:a16="http://schemas.microsoft.com/office/drawing/2014/main" id="{C04978C5-4DE3-4FA9-A165-446B3A1AB40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232081" y="1360245"/>
                  <a:ext cx="50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5359" name="Freihand 55358">
                  <a:extLst>
                    <a:ext uri="{FF2B5EF4-FFF2-40B4-BE49-F238E27FC236}">
                      <a16:creationId xmlns:a16="http://schemas.microsoft.com/office/drawing/2014/main" id="{BB6EC0DE-80C1-4423-A35C-B2277C82248B}"/>
                    </a:ext>
                  </a:extLst>
                </p14:cNvPr>
                <p14:cNvContentPartPr/>
                <p14:nvPr/>
              </p14:nvContentPartPr>
              <p14:xfrm>
                <a:off x="11389761" y="1337565"/>
                <a:ext cx="78840" cy="108000"/>
              </p14:xfrm>
            </p:contentPart>
          </mc:Choice>
          <mc:Fallback>
            <p:pic>
              <p:nvPicPr>
                <p:cNvPr id="55359" name="Freihand 55358">
                  <a:extLst>
                    <a:ext uri="{FF2B5EF4-FFF2-40B4-BE49-F238E27FC236}">
                      <a16:creationId xmlns:a16="http://schemas.microsoft.com/office/drawing/2014/main" id="{BB6EC0DE-80C1-4423-A35C-B2277C8224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385441" y="1333245"/>
                  <a:ext cx="87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5360" name="Freihand 55359">
                  <a:extLst>
                    <a:ext uri="{FF2B5EF4-FFF2-40B4-BE49-F238E27FC236}">
                      <a16:creationId xmlns:a16="http://schemas.microsoft.com/office/drawing/2014/main" id="{E4DA2253-43E3-40A4-98AA-D473CA39A042}"/>
                    </a:ext>
                  </a:extLst>
                </p14:cNvPr>
                <p14:cNvContentPartPr/>
                <p14:nvPr/>
              </p14:nvContentPartPr>
              <p14:xfrm>
                <a:off x="11506401" y="1311645"/>
                <a:ext cx="43560" cy="78840"/>
              </p14:xfrm>
            </p:contentPart>
          </mc:Choice>
          <mc:Fallback>
            <p:pic>
              <p:nvPicPr>
                <p:cNvPr id="55360" name="Freihand 55359">
                  <a:extLst>
                    <a:ext uri="{FF2B5EF4-FFF2-40B4-BE49-F238E27FC236}">
                      <a16:creationId xmlns:a16="http://schemas.microsoft.com/office/drawing/2014/main" id="{E4DA2253-43E3-40A4-98AA-D473CA39A04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502081" y="1307325"/>
                  <a:ext cx="52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5361" name="Freihand 55360">
                  <a:extLst>
                    <a:ext uri="{FF2B5EF4-FFF2-40B4-BE49-F238E27FC236}">
                      <a16:creationId xmlns:a16="http://schemas.microsoft.com/office/drawing/2014/main" id="{C69E8B34-C2ED-4EAD-B5B4-49F7E43166AF}"/>
                    </a:ext>
                  </a:extLst>
                </p14:cNvPr>
                <p14:cNvContentPartPr/>
                <p14:nvPr/>
              </p14:nvContentPartPr>
              <p14:xfrm>
                <a:off x="11570481" y="1267365"/>
                <a:ext cx="88560" cy="107640"/>
              </p14:xfrm>
            </p:contentPart>
          </mc:Choice>
          <mc:Fallback>
            <p:pic>
              <p:nvPicPr>
                <p:cNvPr id="55361" name="Freihand 55360">
                  <a:extLst>
                    <a:ext uri="{FF2B5EF4-FFF2-40B4-BE49-F238E27FC236}">
                      <a16:creationId xmlns:a16="http://schemas.microsoft.com/office/drawing/2014/main" id="{C69E8B34-C2ED-4EAD-B5B4-49F7E43166A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66161" y="1263045"/>
                  <a:ext cx="97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5362" name="Freihand 55361">
                  <a:extLst>
                    <a:ext uri="{FF2B5EF4-FFF2-40B4-BE49-F238E27FC236}">
                      <a16:creationId xmlns:a16="http://schemas.microsoft.com/office/drawing/2014/main" id="{5ED7ADBD-32DC-4746-BCF5-A41A14F64327}"/>
                    </a:ext>
                  </a:extLst>
                </p14:cNvPr>
                <p14:cNvContentPartPr/>
                <p14:nvPr/>
              </p14:nvContentPartPr>
              <p14:xfrm>
                <a:off x="11646801" y="1224885"/>
                <a:ext cx="85680" cy="120960"/>
              </p14:xfrm>
            </p:contentPart>
          </mc:Choice>
          <mc:Fallback>
            <p:pic>
              <p:nvPicPr>
                <p:cNvPr id="55362" name="Freihand 55361">
                  <a:extLst>
                    <a:ext uri="{FF2B5EF4-FFF2-40B4-BE49-F238E27FC236}">
                      <a16:creationId xmlns:a16="http://schemas.microsoft.com/office/drawing/2014/main" id="{5ED7ADBD-32DC-4746-BCF5-A41A14F6432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642481" y="1220565"/>
                  <a:ext cx="94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5363" name="Freihand 55362">
                  <a:extLst>
                    <a:ext uri="{FF2B5EF4-FFF2-40B4-BE49-F238E27FC236}">
                      <a16:creationId xmlns:a16="http://schemas.microsoft.com/office/drawing/2014/main" id="{D87BFD43-BA5C-4BA1-B648-FA7A2C2DB863}"/>
                    </a:ext>
                  </a:extLst>
                </p14:cNvPr>
                <p14:cNvContentPartPr/>
                <p14:nvPr/>
              </p14:nvContentPartPr>
              <p14:xfrm>
                <a:off x="11761281" y="1198245"/>
                <a:ext cx="17280" cy="123480"/>
              </p14:xfrm>
            </p:contentPart>
          </mc:Choice>
          <mc:Fallback>
            <p:pic>
              <p:nvPicPr>
                <p:cNvPr id="55363" name="Freihand 55362">
                  <a:extLst>
                    <a:ext uri="{FF2B5EF4-FFF2-40B4-BE49-F238E27FC236}">
                      <a16:creationId xmlns:a16="http://schemas.microsoft.com/office/drawing/2014/main" id="{D87BFD43-BA5C-4BA1-B648-FA7A2C2DB8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756961" y="1193925"/>
                  <a:ext cx="25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5364" name="Freihand 55363">
                  <a:extLst>
                    <a:ext uri="{FF2B5EF4-FFF2-40B4-BE49-F238E27FC236}">
                      <a16:creationId xmlns:a16="http://schemas.microsoft.com/office/drawing/2014/main" id="{EC332EC5-FABB-4717-962A-DF1F45E87CDB}"/>
                    </a:ext>
                  </a:extLst>
                </p14:cNvPr>
                <p14:cNvContentPartPr/>
                <p14:nvPr/>
              </p14:nvContentPartPr>
              <p14:xfrm>
                <a:off x="11748321" y="1213005"/>
                <a:ext cx="115920" cy="128160"/>
              </p14:xfrm>
            </p:contentPart>
          </mc:Choice>
          <mc:Fallback>
            <p:pic>
              <p:nvPicPr>
                <p:cNvPr id="55364" name="Freihand 55363">
                  <a:extLst>
                    <a:ext uri="{FF2B5EF4-FFF2-40B4-BE49-F238E27FC236}">
                      <a16:creationId xmlns:a16="http://schemas.microsoft.com/office/drawing/2014/main" id="{EC332EC5-FABB-4717-962A-DF1F45E87CD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44001" y="1208685"/>
                  <a:ext cx="124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5365" name="Freihand 55364">
                  <a:extLst>
                    <a:ext uri="{FF2B5EF4-FFF2-40B4-BE49-F238E27FC236}">
                      <a16:creationId xmlns:a16="http://schemas.microsoft.com/office/drawing/2014/main" id="{AAC57E70-2BBF-47EA-890E-7780F32FC0E9}"/>
                    </a:ext>
                  </a:extLst>
                </p14:cNvPr>
                <p14:cNvContentPartPr/>
                <p14:nvPr/>
              </p14:nvContentPartPr>
              <p14:xfrm>
                <a:off x="11128041" y="1327845"/>
                <a:ext cx="811800" cy="297360"/>
              </p14:xfrm>
            </p:contentPart>
          </mc:Choice>
          <mc:Fallback>
            <p:pic>
              <p:nvPicPr>
                <p:cNvPr id="55365" name="Freihand 55364">
                  <a:extLst>
                    <a:ext uri="{FF2B5EF4-FFF2-40B4-BE49-F238E27FC236}">
                      <a16:creationId xmlns:a16="http://schemas.microsoft.com/office/drawing/2014/main" id="{AAC57E70-2BBF-47EA-890E-7780F32FC0E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23721" y="1323525"/>
                  <a:ext cx="820440" cy="3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55367" name="Freihand 55366">
                <a:extLst>
                  <a:ext uri="{FF2B5EF4-FFF2-40B4-BE49-F238E27FC236}">
                    <a16:creationId xmlns:a16="http://schemas.microsoft.com/office/drawing/2014/main" id="{01A26A09-058B-454F-BC09-8253D464F28B}"/>
                  </a:ext>
                </a:extLst>
              </p14:cNvPr>
              <p14:cNvContentPartPr/>
              <p14:nvPr/>
            </p14:nvContentPartPr>
            <p14:xfrm>
              <a:off x="5960601" y="1125885"/>
              <a:ext cx="330840" cy="262080"/>
            </p14:xfrm>
          </p:contentPart>
        </mc:Choice>
        <mc:Fallback>
          <p:pic>
            <p:nvPicPr>
              <p:cNvPr id="55367" name="Freihand 55366">
                <a:extLst>
                  <a:ext uri="{FF2B5EF4-FFF2-40B4-BE49-F238E27FC236}">
                    <a16:creationId xmlns:a16="http://schemas.microsoft.com/office/drawing/2014/main" id="{01A26A09-058B-454F-BC09-8253D464F28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956281" y="1121565"/>
                <a:ext cx="33948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77" name="Gruppieren 55376">
            <a:extLst>
              <a:ext uri="{FF2B5EF4-FFF2-40B4-BE49-F238E27FC236}">
                <a16:creationId xmlns:a16="http://schemas.microsoft.com/office/drawing/2014/main" id="{DD90C7C1-F768-436D-809D-63EC9FF20645}"/>
              </a:ext>
            </a:extLst>
          </p:cNvPr>
          <p:cNvGrpSpPr/>
          <p:nvPr/>
        </p:nvGrpSpPr>
        <p:grpSpPr>
          <a:xfrm>
            <a:off x="6169401" y="730965"/>
            <a:ext cx="737640" cy="335160"/>
            <a:chOff x="6169401" y="730965"/>
            <a:chExt cx="73764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5368" name="Freihand 55367">
                  <a:extLst>
                    <a:ext uri="{FF2B5EF4-FFF2-40B4-BE49-F238E27FC236}">
                      <a16:creationId xmlns:a16="http://schemas.microsoft.com/office/drawing/2014/main" id="{FB8128D6-81E0-4836-BBDC-1632B696C67D}"/>
                    </a:ext>
                  </a:extLst>
                </p14:cNvPr>
                <p14:cNvContentPartPr/>
                <p14:nvPr/>
              </p14:nvContentPartPr>
              <p14:xfrm>
                <a:off x="6410601" y="991965"/>
                <a:ext cx="5400" cy="5400"/>
              </p14:xfrm>
            </p:contentPart>
          </mc:Choice>
          <mc:Fallback>
            <p:pic>
              <p:nvPicPr>
                <p:cNvPr id="55368" name="Freihand 55367">
                  <a:extLst>
                    <a:ext uri="{FF2B5EF4-FFF2-40B4-BE49-F238E27FC236}">
                      <a16:creationId xmlns:a16="http://schemas.microsoft.com/office/drawing/2014/main" id="{FB8128D6-81E0-4836-BBDC-1632B696C67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06281" y="987645"/>
                  <a:ext cx="14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5369" name="Freihand 55368">
                  <a:extLst>
                    <a:ext uri="{FF2B5EF4-FFF2-40B4-BE49-F238E27FC236}">
                      <a16:creationId xmlns:a16="http://schemas.microsoft.com/office/drawing/2014/main" id="{088F73E1-67BE-49CB-9485-BF783707976A}"/>
                    </a:ext>
                  </a:extLst>
                </p14:cNvPr>
                <p14:cNvContentPartPr/>
                <p14:nvPr/>
              </p14:nvContentPartPr>
              <p14:xfrm>
                <a:off x="6422121" y="895845"/>
                <a:ext cx="97560" cy="170280"/>
              </p14:xfrm>
            </p:contentPart>
          </mc:Choice>
          <mc:Fallback>
            <p:pic>
              <p:nvPicPr>
                <p:cNvPr id="55369" name="Freihand 55368">
                  <a:extLst>
                    <a:ext uri="{FF2B5EF4-FFF2-40B4-BE49-F238E27FC236}">
                      <a16:creationId xmlns:a16="http://schemas.microsoft.com/office/drawing/2014/main" id="{088F73E1-67BE-49CB-9485-BF78370797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17801" y="891525"/>
                  <a:ext cx="106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5370" name="Freihand 55369">
                  <a:extLst>
                    <a:ext uri="{FF2B5EF4-FFF2-40B4-BE49-F238E27FC236}">
                      <a16:creationId xmlns:a16="http://schemas.microsoft.com/office/drawing/2014/main" id="{8707C908-DA99-4332-A399-F20A97497B58}"/>
                    </a:ext>
                  </a:extLst>
                </p14:cNvPr>
                <p14:cNvContentPartPr/>
                <p14:nvPr/>
              </p14:nvContentPartPr>
              <p14:xfrm>
                <a:off x="6452721" y="839325"/>
                <a:ext cx="70920" cy="36360"/>
              </p14:xfrm>
            </p:contentPart>
          </mc:Choice>
          <mc:Fallback>
            <p:pic>
              <p:nvPicPr>
                <p:cNvPr id="55370" name="Freihand 55369">
                  <a:extLst>
                    <a:ext uri="{FF2B5EF4-FFF2-40B4-BE49-F238E27FC236}">
                      <a16:creationId xmlns:a16="http://schemas.microsoft.com/office/drawing/2014/main" id="{8707C908-DA99-4332-A399-F20A97497B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48401" y="835005"/>
                  <a:ext cx="79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5371" name="Freihand 55370">
                  <a:extLst>
                    <a:ext uri="{FF2B5EF4-FFF2-40B4-BE49-F238E27FC236}">
                      <a16:creationId xmlns:a16="http://schemas.microsoft.com/office/drawing/2014/main" id="{83BF1452-6A26-489F-80FA-71EA5EFA8646}"/>
                    </a:ext>
                  </a:extLst>
                </p14:cNvPr>
                <p14:cNvContentPartPr/>
                <p14:nvPr/>
              </p14:nvContentPartPr>
              <p14:xfrm>
                <a:off x="6567921" y="802605"/>
                <a:ext cx="92160" cy="183600"/>
              </p14:xfrm>
            </p:contentPart>
          </mc:Choice>
          <mc:Fallback>
            <p:pic>
              <p:nvPicPr>
                <p:cNvPr id="55371" name="Freihand 55370">
                  <a:extLst>
                    <a:ext uri="{FF2B5EF4-FFF2-40B4-BE49-F238E27FC236}">
                      <a16:creationId xmlns:a16="http://schemas.microsoft.com/office/drawing/2014/main" id="{83BF1452-6A26-489F-80FA-71EA5EFA86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63601" y="798285"/>
                  <a:ext cx="100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5373" name="Freihand 55372">
                  <a:extLst>
                    <a:ext uri="{FF2B5EF4-FFF2-40B4-BE49-F238E27FC236}">
                      <a16:creationId xmlns:a16="http://schemas.microsoft.com/office/drawing/2014/main" id="{217F64F7-01E4-4344-A8C8-BA16A3ADFC68}"/>
                    </a:ext>
                  </a:extLst>
                </p14:cNvPr>
                <p14:cNvContentPartPr/>
                <p14:nvPr/>
              </p14:nvContentPartPr>
              <p14:xfrm>
                <a:off x="6169401" y="957045"/>
                <a:ext cx="105840" cy="99720"/>
              </p14:xfrm>
            </p:contentPart>
          </mc:Choice>
          <mc:Fallback>
            <p:pic>
              <p:nvPicPr>
                <p:cNvPr id="55373" name="Freihand 55372">
                  <a:extLst>
                    <a:ext uri="{FF2B5EF4-FFF2-40B4-BE49-F238E27FC236}">
                      <a16:creationId xmlns:a16="http://schemas.microsoft.com/office/drawing/2014/main" id="{217F64F7-01E4-4344-A8C8-BA16A3ADFC6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65081" y="952725"/>
                  <a:ext cx="114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5374" name="Freihand 55373">
                  <a:extLst>
                    <a:ext uri="{FF2B5EF4-FFF2-40B4-BE49-F238E27FC236}">
                      <a16:creationId xmlns:a16="http://schemas.microsoft.com/office/drawing/2014/main" id="{99DFDEA2-CCD9-4E77-A657-45D390A8CD1C}"/>
                    </a:ext>
                  </a:extLst>
                </p14:cNvPr>
                <p14:cNvContentPartPr/>
                <p14:nvPr/>
              </p14:nvContentPartPr>
              <p14:xfrm>
                <a:off x="6799401" y="752925"/>
                <a:ext cx="33120" cy="153720"/>
              </p14:xfrm>
            </p:contentPart>
          </mc:Choice>
          <mc:Fallback>
            <p:pic>
              <p:nvPicPr>
                <p:cNvPr id="55374" name="Freihand 55373">
                  <a:extLst>
                    <a:ext uri="{FF2B5EF4-FFF2-40B4-BE49-F238E27FC236}">
                      <a16:creationId xmlns:a16="http://schemas.microsoft.com/office/drawing/2014/main" id="{99DFDEA2-CCD9-4E77-A657-45D390A8CD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95081" y="748605"/>
                  <a:ext cx="41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5375" name="Freihand 55374">
                  <a:extLst>
                    <a:ext uri="{FF2B5EF4-FFF2-40B4-BE49-F238E27FC236}">
                      <a16:creationId xmlns:a16="http://schemas.microsoft.com/office/drawing/2014/main" id="{B1701E41-F59E-41FF-A012-D294FE422667}"/>
                    </a:ext>
                  </a:extLst>
                </p14:cNvPr>
                <p14:cNvContentPartPr/>
                <p14:nvPr/>
              </p14:nvContentPartPr>
              <p14:xfrm>
                <a:off x="6665481" y="730965"/>
                <a:ext cx="81720" cy="91080"/>
              </p14:xfrm>
            </p:contentPart>
          </mc:Choice>
          <mc:Fallback>
            <p:pic>
              <p:nvPicPr>
                <p:cNvPr id="55375" name="Freihand 55374">
                  <a:extLst>
                    <a:ext uri="{FF2B5EF4-FFF2-40B4-BE49-F238E27FC236}">
                      <a16:creationId xmlns:a16="http://schemas.microsoft.com/office/drawing/2014/main" id="{B1701E41-F59E-41FF-A012-D294FE4226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61161" y="726645"/>
                  <a:ext cx="90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5376" name="Freihand 55375">
                  <a:extLst>
                    <a:ext uri="{FF2B5EF4-FFF2-40B4-BE49-F238E27FC236}">
                      <a16:creationId xmlns:a16="http://schemas.microsoft.com/office/drawing/2014/main" id="{9D695BC4-7CAA-4EFB-B5D3-93032E823435}"/>
                    </a:ext>
                  </a:extLst>
                </p14:cNvPr>
                <p14:cNvContentPartPr/>
                <p14:nvPr/>
              </p14:nvContentPartPr>
              <p14:xfrm>
                <a:off x="6849441" y="806565"/>
                <a:ext cx="57600" cy="105840"/>
              </p14:xfrm>
            </p:contentPart>
          </mc:Choice>
          <mc:Fallback>
            <p:pic>
              <p:nvPicPr>
                <p:cNvPr id="55376" name="Freihand 55375">
                  <a:extLst>
                    <a:ext uri="{FF2B5EF4-FFF2-40B4-BE49-F238E27FC236}">
                      <a16:creationId xmlns:a16="http://schemas.microsoft.com/office/drawing/2014/main" id="{9D695BC4-7CAA-4EFB-B5D3-93032E82343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45121" y="802245"/>
                  <a:ext cx="662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97" name="Gruppieren 55396">
            <a:extLst>
              <a:ext uri="{FF2B5EF4-FFF2-40B4-BE49-F238E27FC236}">
                <a16:creationId xmlns:a16="http://schemas.microsoft.com/office/drawing/2014/main" id="{6D9697CA-ED85-42D6-BB06-C982540D0A17}"/>
              </a:ext>
            </a:extLst>
          </p:cNvPr>
          <p:cNvGrpSpPr/>
          <p:nvPr/>
        </p:nvGrpSpPr>
        <p:grpSpPr>
          <a:xfrm>
            <a:off x="4535001" y="1701165"/>
            <a:ext cx="3582720" cy="2149920"/>
            <a:chOff x="4535001" y="1701165"/>
            <a:chExt cx="3582720" cy="21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F27B14E-2397-48A1-8947-FCCE1B80F03B}"/>
                    </a:ext>
                  </a:extLst>
                </p14:cNvPr>
                <p14:cNvContentPartPr/>
                <p14:nvPr/>
              </p14:nvContentPartPr>
              <p14:xfrm>
                <a:off x="5899761" y="3547605"/>
                <a:ext cx="837000" cy="101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F27B14E-2397-48A1-8947-FCCE1B80F0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95441" y="3543285"/>
                  <a:ext cx="845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1C8703D-5C7C-4207-80FC-3CD7E0BD2765}"/>
                    </a:ext>
                  </a:extLst>
                </p14:cNvPr>
                <p14:cNvContentPartPr/>
                <p14:nvPr/>
              </p14:nvContentPartPr>
              <p14:xfrm>
                <a:off x="6855921" y="3460125"/>
                <a:ext cx="237240" cy="194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1C8703D-5C7C-4207-80FC-3CD7E0BD27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51601" y="3455805"/>
                  <a:ext cx="245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6DEE9C9-A15D-4F24-9950-3A97BF7C6EE7}"/>
                    </a:ext>
                  </a:extLst>
                </p14:cNvPr>
                <p14:cNvContentPartPr/>
                <p14:nvPr/>
              </p14:nvContentPartPr>
              <p14:xfrm>
                <a:off x="7108641" y="3472365"/>
                <a:ext cx="415800" cy="155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6DEE9C9-A15D-4F24-9950-3A97BF7C6E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04321" y="3468045"/>
                  <a:ext cx="424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827316B-8241-4923-A388-335F7887DB53}"/>
                    </a:ext>
                  </a:extLst>
                </p14:cNvPr>
                <p14:cNvContentPartPr/>
                <p14:nvPr/>
              </p14:nvContentPartPr>
              <p14:xfrm>
                <a:off x="7643241" y="3473085"/>
                <a:ext cx="175320" cy="132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827316B-8241-4923-A388-335F7887DB5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38921" y="3468765"/>
                  <a:ext cx="183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533317B-957F-4A3D-830E-746649D161D5}"/>
                    </a:ext>
                  </a:extLst>
                </p14:cNvPr>
                <p14:cNvContentPartPr/>
                <p14:nvPr/>
              </p14:nvContentPartPr>
              <p14:xfrm>
                <a:off x="7017561" y="3729765"/>
                <a:ext cx="164160" cy="121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533317B-957F-4A3D-830E-746649D161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13241" y="3725445"/>
                  <a:ext cx="172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9D14C68-A1CB-4A11-9A30-315D793F07EC}"/>
                    </a:ext>
                  </a:extLst>
                </p14:cNvPr>
                <p14:cNvContentPartPr/>
                <p14:nvPr/>
              </p14:nvContentPartPr>
              <p14:xfrm>
                <a:off x="7251921" y="3751725"/>
                <a:ext cx="5760" cy="87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9D14C68-A1CB-4A11-9A30-315D793F07E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47601" y="3747405"/>
                  <a:ext cx="14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5D63F11-C094-46C0-AC78-C7F17D1CC397}"/>
                    </a:ext>
                  </a:extLst>
                </p14:cNvPr>
                <p14:cNvContentPartPr/>
                <p14:nvPr/>
              </p14:nvContentPartPr>
              <p14:xfrm>
                <a:off x="7176681" y="3733725"/>
                <a:ext cx="121680" cy="117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5D63F11-C094-46C0-AC78-C7F17D1CC3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72361" y="3729405"/>
                  <a:ext cx="130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6677ED5-CB64-4834-9A99-94B80D47E457}"/>
                    </a:ext>
                  </a:extLst>
                </p14:cNvPr>
                <p14:cNvContentPartPr/>
                <p14:nvPr/>
              </p14:nvContentPartPr>
              <p14:xfrm>
                <a:off x="7354881" y="3743805"/>
                <a:ext cx="21960" cy="86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6677ED5-CB64-4834-9A99-94B80D47E45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50561" y="3739485"/>
                  <a:ext cx="30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F978D85-0F05-4570-B43F-6C64AA16E169}"/>
                    </a:ext>
                  </a:extLst>
                </p14:cNvPr>
                <p14:cNvContentPartPr/>
                <p14:nvPr/>
              </p14:nvContentPartPr>
              <p14:xfrm>
                <a:off x="7306641" y="3715365"/>
                <a:ext cx="134280" cy="59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F978D85-0F05-4570-B43F-6C64AA16E16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02321" y="3711045"/>
                  <a:ext cx="142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7418C0A-2215-49D0-8684-156CD9CD4C52}"/>
                    </a:ext>
                  </a:extLst>
                </p14:cNvPr>
                <p14:cNvContentPartPr/>
                <p14:nvPr/>
              </p14:nvContentPartPr>
              <p14:xfrm>
                <a:off x="7531641" y="3769365"/>
                <a:ext cx="155160" cy="41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7418C0A-2215-49D0-8684-156CD9CD4C5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27321" y="3765045"/>
                  <a:ext cx="16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405732F-FB9E-4AA0-8010-10DE3F0C5B5F}"/>
                    </a:ext>
                  </a:extLst>
                </p14:cNvPr>
                <p14:cNvContentPartPr/>
                <p14:nvPr/>
              </p14:nvContentPartPr>
              <p14:xfrm>
                <a:off x="7768881" y="3728685"/>
                <a:ext cx="74520" cy="69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405732F-FB9E-4AA0-8010-10DE3F0C5B5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64561" y="3724365"/>
                  <a:ext cx="83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09C7FE-9D12-4937-B98E-AC576DC3116B}"/>
                    </a:ext>
                  </a:extLst>
                </p14:cNvPr>
                <p14:cNvContentPartPr/>
                <p14:nvPr/>
              </p14:nvContentPartPr>
              <p14:xfrm>
                <a:off x="7870401" y="3777645"/>
                <a:ext cx="32760" cy="46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09C7FE-9D12-4937-B98E-AC576DC3116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66081" y="3773325"/>
                  <a:ext cx="4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03DB5BF-9E5D-4B0C-B9F5-432D8A1B2833}"/>
                    </a:ext>
                  </a:extLst>
                </p14:cNvPr>
                <p14:cNvContentPartPr/>
                <p14:nvPr/>
              </p14:nvContentPartPr>
              <p14:xfrm>
                <a:off x="7918641" y="3690165"/>
                <a:ext cx="37080" cy="123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03DB5BF-9E5D-4B0C-B9F5-432D8A1B283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14321" y="3685845"/>
                  <a:ext cx="45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7969066-DF5E-43A3-92BE-51AB680570A8}"/>
                    </a:ext>
                  </a:extLst>
                </p14:cNvPr>
                <p14:cNvContentPartPr/>
                <p14:nvPr/>
              </p14:nvContentPartPr>
              <p14:xfrm>
                <a:off x="8026281" y="3681165"/>
                <a:ext cx="40680" cy="104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7969066-DF5E-43A3-92BE-51AB680570A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21961" y="3676845"/>
                  <a:ext cx="49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A69CFCA-2C95-4AB2-91CB-32D00DC3C41D}"/>
                    </a:ext>
                  </a:extLst>
                </p14:cNvPr>
                <p14:cNvContentPartPr/>
                <p14:nvPr/>
              </p14:nvContentPartPr>
              <p14:xfrm>
                <a:off x="7973361" y="3646245"/>
                <a:ext cx="56160" cy="72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A69CFCA-2C95-4AB2-91CB-32D00DC3C41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69041" y="3641925"/>
                  <a:ext cx="64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5525FCB-A366-47E1-B2B0-476A40D689F3}"/>
                    </a:ext>
                  </a:extLst>
                </p14:cNvPr>
                <p14:cNvContentPartPr/>
                <p14:nvPr/>
              </p14:nvContentPartPr>
              <p14:xfrm>
                <a:off x="8066601" y="3727965"/>
                <a:ext cx="51120" cy="72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5525FCB-A366-47E1-B2B0-476A40D689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62281" y="3723645"/>
                  <a:ext cx="59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5378" name="Freihand 55377">
                  <a:extLst>
                    <a:ext uri="{FF2B5EF4-FFF2-40B4-BE49-F238E27FC236}">
                      <a16:creationId xmlns:a16="http://schemas.microsoft.com/office/drawing/2014/main" id="{BDBCF3B5-4CC7-4B2C-BAA8-94A1526064A3}"/>
                    </a:ext>
                  </a:extLst>
                </p14:cNvPr>
                <p14:cNvContentPartPr/>
                <p14:nvPr/>
              </p14:nvContentPartPr>
              <p14:xfrm>
                <a:off x="4665681" y="2100765"/>
                <a:ext cx="1128960" cy="1546920"/>
              </p14:xfrm>
            </p:contentPart>
          </mc:Choice>
          <mc:Fallback>
            <p:pic>
              <p:nvPicPr>
                <p:cNvPr id="55378" name="Freihand 55377">
                  <a:extLst>
                    <a:ext uri="{FF2B5EF4-FFF2-40B4-BE49-F238E27FC236}">
                      <a16:creationId xmlns:a16="http://schemas.microsoft.com/office/drawing/2014/main" id="{BDBCF3B5-4CC7-4B2C-BAA8-94A1526064A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61361" y="2096445"/>
                  <a:ext cx="1137600" cy="15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5379" name="Freihand 55378">
                  <a:extLst>
                    <a:ext uri="{FF2B5EF4-FFF2-40B4-BE49-F238E27FC236}">
                      <a16:creationId xmlns:a16="http://schemas.microsoft.com/office/drawing/2014/main" id="{EBBBBBFC-9072-42AA-B652-0FB7B598E0D8}"/>
                    </a:ext>
                  </a:extLst>
                </p14:cNvPr>
                <p14:cNvContentPartPr/>
                <p14:nvPr/>
              </p14:nvContentPartPr>
              <p14:xfrm>
                <a:off x="4535001" y="1701165"/>
                <a:ext cx="1265760" cy="386640"/>
              </p14:xfrm>
            </p:contentPart>
          </mc:Choice>
          <mc:Fallback>
            <p:pic>
              <p:nvPicPr>
                <p:cNvPr id="55379" name="Freihand 55378">
                  <a:extLst>
                    <a:ext uri="{FF2B5EF4-FFF2-40B4-BE49-F238E27FC236}">
                      <a16:creationId xmlns:a16="http://schemas.microsoft.com/office/drawing/2014/main" id="{EBBBBBFC-9072-42AA-B652-0FB7B598E0D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30681" y="1696845"/>
                  <a:ext cx="12744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5381" name="Freihand 55380">
                  <a:extLst>
                    <a:ext uri="{FF2B5EF4-FFF2-40B4-BE49-F238E27FC236}">
                      <a16:creationId xmlns:a16="http://schemas.microsoft.com/office/drawing/2014/main" id="{9797989F-AE60-41AE-B10B-9354F39F78CC}"/>
                    </a:ext>
                  </a:extLst>
                </p14:cNvPr>
                <p14:cNvContentPartPr/>
                <p14:nvPr/>
              </p14:nvContentPartPr>
              <p14:xfrm>
                <a:off x="5913801" y="1873965"/>
                <a:ext cx="494280" cy="60480"/>
              </p14:xfrm>
            </p:contentPart>
          </mc:Choice>
          <mc:Fallback>
            <p:pic>
              <p:nvPicPr>
                <p:cNvPr id="55381" name="Freihand 55380">
                  <a:extLst>
                    <a:ext uri="{FF2B5EF4-FFF2-40B4-BE49-F238E27FC236}">
                      <a16:creationId xmlns:a16="http://schemas.microsoft.com/office/drawing/2014/main" id="{9797989F-AE60-41AE-B10B-9354F39F78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09481" y="1869645"/>
                  <a:ext cx="502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5382" name="Freihand 55381">
                  <a:extLst>
                    <a:ext uri="{FF2B5EF4-FFF2-40B4-BE49-F238E27FC236}">
                      <a16:creationId xmlns:a16="http://schemas.microsoft.com/office/drawing/2014/main" id="{033A8A24-AA84-4EB0-A15E-51E0CDF67C30}"/>
                    </a:ext>
                  </a:extLst>
                </p14:cNvPr>
                <p14:cNvContentPartPr/>
                <p14:nvPr/>
              </p14:nvContentPartPr>
              <p14:xfrm>
                <a:off x="6380721" y="1810965"/>
                <a:ext cx="99000" cy="122040"/>
              </p14:xfrm>
            </p:contentPart>
          </mc:Choice>
          <mc:Fallback>
            <p:pic>
              <p:nvPicPr>
                <p:cNvPr id="55382" name="Freihand 55381">
                  <a:extLst>
                    <a:ext uri="{FF2B5EF4-FFF2-40B4-BE49-F238E27FC236}">
                      <a16:creationId xmlns:a16="http://schemas.microsoft.com/office/drawing/2014/main" id="{033A8A24-AA84-4EB0-A15E-51E0CDF67C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376401" y="1806645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5383" name="Freihand 55382">
                  <a:extLst>
                    <a:ext uri="{FF2B5EF4-FFF2-40B4-BE49-F238E27FC236}">
                      <a16:creationId xmlns:a16="http://schemas.microsoft.com/office/drawing/2014/main" id="{03E607F8-29FD-4DCE-BEE5-45C185A1CC8F}"/>
                    </a:ext>
                  </a:extLst>
                </p14:cNvPr>
                <p14:cNvContentPartPr/>
                <p14:nvPr/>
              </p14:nvContentPartPr>
              <p14:xfrm>
                <a:off x="5826681" y="2489565"/>
                <a:ext cx="643320" cy="507240"/>
              </p14:xfrm>
            </p:contentPart>
          </mc:Choice>
          <mc:Fallback>
            <p:pic>
              <p:nvPicPr>
                <p:cNvPr id="55383" name="Freihand 55382">
                  <a:extLst>
                    <a:ext uri="{FF2B5EF4-FFF2-40B4-BE49-F238E27FC236}">
                      <a16:creationId xmlns:a16="http://schemas.microsoft.com/office/drawing/2014/main" id="{03E607F8-29FD-4DCE-BEE5-45C185A1CC8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22361" y="2485245"/>
                  <a:ext cx="651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5384" name="Freihand 55383">
                  <a:extLst>
                    <a:ext uri="{FF2B5EF4-FFF2-40B4-BE49-F238E27FC236}">
                      <a16:creationId xmlns:a16="http://schemas.microsoft.com/office/drawing/2014/main" id="{F47C1C8A-4CEA-4ED2-BAAB-C2E90111E1EA}"/>
                    </a:ext>
                  </a:extLst>
                </p14:cNvPr>
                <p14:cNvContentPartPr/>
                <p14:nvPr/>
              </p14:nvContentPartPr>
              <p14:xfrm>
                <a:off x="6397641" y="2386965"/>
                <a:ext cx="128520" cy="167400"/>
              </p14:xfrm>
            </p:contentPart>
          </mc:Choice>
          <mc:Fallback>
            <p:pic>
              <p:nvPicPr>
                <p:cNvPr id="55384" name="Freihand 55383">
                  <a:extLst>
                    <a:ext uri="{FF2B5EF4-FFF2-40B4-BE49-F238E27FC236}">
                      <a16:creationId xmlns:a16="http://schemas.microsoft.com/office/drawing/2014/main" id="{F47C1C8A-4CEA-4ED2-BAAB-C2E90111E1E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93321" y="2382645"/>
                  <a:ext cx="137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5387" name="Freihand 55386">
                  <a:extLst>
                    <a:ext uri="{FF2B5EF4-FFF2-40B4-BE49-F238E27FC236}">
                      <a16:creationId xmlns:a16="http://schemas.microsoft.com/office/drawing/2014/main" id="{04EC9DE9-C0F7-46EA-BA8A-33EC374EA20E}"/>
                    </a:ext>
                  </a:extLst>
                </p14:cNvPr>
                <p14:cNvContentPartPr/>
                <p14:nvPr/>
              </p14:nvContentPartPr>
              <p14:xfrm>
                <a:off x="6606441" y="1785765"/>
                <a:ext cx="104040" cy="144360"/>
              </p14:xfrm>
            </p:contentPart>
          </mc:Choice>
          <mc:Fallback>
            <p:pic>
              <p:nvPicPr>
                <p:cNvPr id="55387" name="Freihand 55386">
                  <a:extLst>
                    <a:ext uri="{FF2B5EF4-FFF2-40B4-BE49-F238E27FC236}">
                      <a16:creationId xmlns:a16="http://schemas.microsoft.com/office/drawing/2014/main" id="{04EC9DE9-C0F7-46EA-BA8A-33EC374EA20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02121" y="1781445"/>
                  <a:ext cx="112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5388" name="Freihand 55387">
                  <a:extLst>
                    <a:ext uri="{FF2B5EF4-FFF2-40B4-BE49-F238E27FC236}">
                      <a16:creationId xmlns:a16="http://schemas.microsoft.com/office/drawing/2014/main" id="{36279852-2AB3-4BC1-831B-173C74059F84}"/>
                    </a:ext>
                  </a:extLst>
                </p14:cNvPr>
                <p14:cNvContentPartPr/>
                <p14:nvPr/>
              </p14:nvContentPartPr>
              <p14:xfrm>
                <a:off x="6777081" y="1791165"/>
                <a:ext cx="108000" cy="107280"/>
              </p14:xfrm>
            </p:contentPart>
          </mc:Choice>
          <mc:Fallback>
            <p:pic>
              <p:nvPicPr>
                <p:cNvPr id="55388" name="Freihand 55387">
                  <a:extLst>
                    <a:ext uri="{FF2B5EF4-FFF2-40B4-BE49-F238E27FC236}">
                      <a16:creationId xmlns:a16="http://schemas.microsoft.com/office/drawing/2014/main" id="{36279852-2AB3-4BC1-831B-173C74059F8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72761" y="1786845"/>
                  <a:ext cx="11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5389" name="Freihand 55388">
                  <a:extLst>
                    <a:ext uri="{FF2B5EF4-FFF2-40B4-BE49-F238E27FC236}">
                      <a16:creationId xmlns:a16="http://schemas.microsoft.com/office/drawing/2014/main" id="{2DB2D0D5-1484-4239-BC50-CC6FC8F8A558}"/>
                    </a:ext>
                  </a:extLst>
                </p14:cNvPr>
                <p14:cNvContentPartPr/>
                <p14:nvPr/>
              </p14:nvContentPartPr>
              <p14:xfrm>
                <a:off x="6900201" y="1758045"/>
                <a:ext cx="125640" cy="121680"/>
              </p14:xfrm>
            </p:contentPart>
          </mc:Choice>
          <mc:Fallback>
            <p:pic>
              <p:nvPicPr>
                <p:cNvPr id="55389" name="Freihand 55388">
                  <a:extLst>
                    <a:ext uri="{FF2B5EF4-FFF2-40B4-BE49-F238E27FC236}">
                      <a16:creationId xmlns:a16="http://schemas.microsoft.com/office/drawing/2014/main" id="{2DB2D0D5-1484-4239-BC50-CC6FC8F8A55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95881" y="1753725"/>
                  <a:ext cx="134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5390" name="Freihand 55389">
                  <a:extLst>
                    <a:ext uri="{FF2B5EF4-FFF2-40B4-BE49-F238E27FC236}">
                      <a16:creationId xmlns:a16="http://schemas.microsoft.com/office/drawing/2014/main" id="{3F637432-306E-46DB-9CA1-16A44C1BB580}"/>
                    </a:ext>
                  </a:extLst>
                </p14:cNvPr>
                <p14:cNvContentPartPr/>
                <p14:nvPr/>
              </p14:nvContentPartPr>
              <p14:xfrm>
                <a:off x="7007481" y="1823925"/>
                <a:ext cx="52200" cy="54000"/>
              </p14:xfrm>
            </p:contentPart>
          </mc:Choice>
          <mc:Fallback>
            <p:pic>
              <p:nvPicPr>
                <p:cNvPr id="55390" name="Freihand 55389">
                  <a:extLst>
                    <a:ext uri="{FF2B5EF4-FFF2-40B4-BE49-F238E27FC236}">
                      <a16:creationId xmlns:a16="http://schemas.microsoft.com/office/drawing/2014/main" id="{3F637432-306E-46DB-9CA1-16A44C1BB58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03161" y="1819605"/>
                  <a:ext cx="60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5392" name="Freihand 55391">
                  <a:extLst>
                    <a:ext uri="{FF2B5EF4-FFF2-40B4-BE49-F238E27FC236}">
                      <a16:creationId xmlns:a16="http://schemas.microsoft.com/office/drawing/2014/main" id="{FFCAD24C-233F-4351-A8AA-4BFC2DE47D95}"/>
                    </a:ext>
                  </a:extLst>
                </p14:cNvPr>
                <p14:cNvContentPartPr/>
                <p14:nvPr/>
              </p14:nvContentPartPr>
              <p14:xfrm>
                <a:off x="6603201" y="2286165"/>
                <a:ext cx="151200" cy="147960"/>
              </p14:xfrm>
            </p:contentPart>
          </mc:Choice>
          <mc:Fallback>
            <p:pic>
              <p:nvPicPr>
                <p:cNvPr id="55392" name="Freihand 55391">
                  <a:extLst>
                    <a:ext uri="{FF2B5EF4-FFF2-40B4-BE49-F238E27FC236}">
                      <a16:creationId xmlns:a16="http://schemas.microsoft.com/office/drawing/2014/main" id="{FFCAD24C-233F-4351-A8AA-4BFC2DE47D9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98881" y="2281845"/>
                  <a:ext cx="159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5393" name="Freihand 55392">
                  <a:extLst>
                    <a:ext uri="{FF2B5EF4-FFF2-40B4-BE49-F238E27FC236}">
                      <a16:creationId xmlns:a16="http://schemas.microsoft.com/office/drawing/2014/main" id="{B294D470-CFD3-4C16-8BF6-EAA0AEED3910}"/>
                    </a:ext>
                  </a:extLst>
                </p14:cNvPr>
                <p14:cNvContentPartPr/>
                <p14:nvPr/>
              </p14:nvContentPartPr>
              <p14:xfrm>
                <a:off x="6745761" y="2227485"/>
                <a:ext cx="116280" cy="150480"/>
              </p14:xfrm>
            </p:contentPart>
          </mc:Choice>
          <mc:Fallback>
            <p:pic>
              <p:nvPicPr>
                <p:cNvPr id="55393" name="Freihand 55392">
                  <a:extLst>
                    <a:ext uri="{FF2B5EF4-FFF2-40B4-BE49-F238E27FC236}">
                      <a16:creationId xmlns:a16="http://schemas.microsoft.com/office/drawing/2014/main" id="{B294D470-CFD3-4C16-8BF6-EAA0AEED391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41441" y="2223165"/>
                  <a:ext cx="124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5394" name="Freihand 55393">
                  <a:extLst>
                    <a:ext uri="{FF2B5EF4-FFF2-40B4-BE49-F238E27FC236}">
                      <a16:creationId xmlns:a16="http://schemas.microsoft.com/office/drawing/2014/main" id="{13C6EE39-5667-4EC7-95A0-CB764DE90D1B}"/>
                    </a:ext>
                  </a:extLst>
                </p14:cNvPr>
                <p14:cNvContentPartPr/>
                <p14:nvPr/>
              </p14:nvContentPartPr>
              <p14:xfrm>
                <a:off x="6984801" y="2190045"/>
                <a:ext cx="39240" cy="125640"/>
              </p14:xfrm>
            </p:contentPart>
          </mc:Choice>
          <mc:Fallback>
            <p:pic>
              <p:nvPicPr>
                <p:cNvPr id="55394" name="Freihand 55393">
                  <a:extLst>
                    <a:ext uri="{FF2B5EF4-FFF2-40B4-BE49-F238E27FC236}">
                      <a16:creationId xmlns:a16="http://schemas.microsoft.com/office/drawing/2014/main" id="{13C6EE39-5667-4EC7-95A0-CB764DE90D1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80481" y="2185725"/>
                  <a:ext cx="47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5395" name="Freihand 55394">
                  <a:extLst>
                    <a:ext uri="{FF2B5EF4-FFF2-40B4-BE49-F238E27FC236}">
                      <a16:creationId xmlns:a16="http://schemas.microsoft.com/office/drawing/2014/main" id="{A21A6904-3107-49F5-8C97-B2BA6B058887}"/>
                    </a:ext>
                  </a:extLst>
                </p14:cNvPr>
                <p14:cNvContentPartPr/>
                <p14:nvPr/>
              </p14:nvContentPartPr>
              <p14:xfrm>
                <a:off x="6877521" y="2137485"/>
                <a:ext cx="67320" cy="68400"/>
              </p14:xfrm>
            </p:contentPart>
          </mc:Choice>
          <mc:Fallback>
            <p:pic>
              <p:nvPicPr>
                <p:cNvPr id="55395" name="Freihand 55394">
                  <a:extLst>
                    <a:ext uri="{FF2B5EF4-FFF2-40B4-BE49-F238E27FC236}">
                      <a16:creationId xmlns:a16="http://schemas.microsoft.com/office/drawing/2014/main" id="{A21A6904-3107-49F5-8C97-B2BA6B05888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73201" y="2133165"/>
                  <a:ext cx="7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5396" name="Freihand 55395">
                  <a:extLst>
                    <a:ext uri="{FF2B5EF4-FFF2-40B4-BE49-F238E27FC236}">
                      <a16:creationId xmlns:a16="http://schemas.microsoft.com/office/drawing/2014/main" id="{126C7440-E45B-4B35-B42A-63ECDC0BF6B9}"/>
                    </a:ext>
                  </a:extLst>
                </p14:cNvPr>
                <p14:cNvContentPartPr/>
                <p14:nvPr/>
              </p14:nvContentPartPr>
              <p14:xfrm>
                <a:off x="7052841" y="2230365"/>
                <a:ext cx="59400" cy="85320"/>
              </p14:xfrm>
            </p:contentPart>
          </mc:Choice>
          <mc:Fallback>
            <p:pic>
              <p:nvPicPr>
                <p:cNvPr id="55396" name="Freihand 55395">
                  <a:extLst>
                    <a:ext uri="{FF2B5EF4-FFF2-40B4-BE49-F238E27FC236}">
                      <a16:creationId xmlns:a16="http://schemas.microsoft.com/office/drawing/2014/main" id="{126C7440-E45B-4B35-B42A-63ECDC0BF6B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48521" y="2226045"/>
                  <a:ext cx="680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405" name="Gruppieren 55404">
            <a:extLst>
              <a:ext uri="{FF2B5EF4-FFF2-40B4-BE49-F238E27FC236}">
                <a16:creationId xmlns:a16="http://schemas.microsoft.com/office/drawing/2014/main" id="{95689BFB-8111-4AF6-BC62-F87BD5450297}"/>
              </a:ext>
            </a:extLst>
          </p:cNvPr>
          <p:cNvGrpSpPr/>
          <p:nvPr/>
        </p:nvGrpSpPr>
        <p:grpSpPr>
          <a:xfrm>
            <a:off x="6419241" y="4227645"/>
            <a:ext cx="747000" cy="1505160"/>
            <a:chOff x="6419241" y="4227645"/>
            <a:chExt cx="747000" cy="15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5398" name="Freihand 55397">
                  <a:extLst>
                    <a:ext uri="{FF2B5EF4-FFF2-40B4-BE49-F238E27FC236}">
                      <a16:creationId xmlns:a16="http://schemas.microsoft.com/office/drawing/2014/main" id="{9863B9A3-532E-40B1-A382-4DD5CAFBBB97}"/>
                    </a:ext>
                  </a:extLst>
                </p14:cNvPr>
                <p14:cNvContentPartPr/>
                <p14:nvPr/>
              </p14:nvContentPartPr>
              <p14:xfrm>
                <a:off x="6419241" y="4227645"/>
                <a:ext cx="425880" cy="1161360"/>
              </p14:xfrm>
            </p:contentPart>
          </mc:Choice>
          <mc:Fallback>
            <p:pic>
              <p:nvPicPr>
                <p:cNvPr id="55398" name="Freihand 55397">
                  <a:extLst>
                    <a:ext uri="{FF2B5EF4-FFF2-40B4-BE49-F238E27FC236}">
                      <a16:creationId xmlns:a16="http://schemas.microsoft.com/office/drawing/2014/main" id="{9863B9A3-532E-40B1-A382-4DD5CAFBBB9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14921" y="4223325"/>
                  <a:ext cx="434520" cy="11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5399" name="Freihand 55398">
                  <a:extLst>
                    <a:ext uri="{FF2B5EF4-FFF2-40B4-BE49-F238E27FC236}">
                      <a16:creationId xmlns:a16="http://schemas.microsoft.com/office/drawing/2014/main" id="{792BC903-4A68-44E4-AE12-ACE47283CF32}"/>
                    </a:ext>
                  </a:extLst>
                </p14:cNvPr>
                <p14:cNvContentPartPr/>
                <p14:nvPr/>
              </p14:nvContentPartPr>
              <p14:xfrm>
                <a:off x="6481161" y="5619405"/>
                <a:ext cx="194040" cy="113400"/>
              </p14:xfrm>
            </p:contentPart>
          </mc:Choice>
          <mc:Fallback>
            <p:pic>
              <p:nvPicPr>
                <p:cNvPr id="55399" name="Freihand 55398">
                  <a:extLst>
                    <a:ext uri="{FF2B5EF4-FFF2-40B4-BE49-F238E27FC236}">
                      <a16:creationId xmlns:a16="http://schemas.microsoft.com/office/drawing/2014/main" id="{792BC903-4A68-44E4-AE12-ACE47283CF3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76841" y="5615085"/>
                  <a:ext cx="202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5400" name="Freihand 55399">
                  <a:extLst>
                    <a:ext uri="{FF2B5EF4-FFF2-40B4-BE49-F238E27FC236}">
                      <a16:creationId xmlns:a16="http://schemas.microsoft.com/office/drawing/2014/main" id="{E734E389-5E8F-4115-A30D-00259A3FF7C2}"/>
                    </a:ext>
                  </a:extLst>
                </p14:cNvPr>
                <p14:cNvContentPartPr/>
                <p14:nvPr/>
              </p14:nvContentPartPr>
              <p14:xfrm>
                <a:off x="6780321" y="5535165"/>
                <a:ext cx="79560" cy="177480"/>
              </p14:xfrm>
            </p:contentPart>
          </mc:Choice>
          <mc:Fallback>
            <p:pic>
              <p:nvPicPr>
                <p:cNvPr id="55400" name="Freihand 55399">
                  <a:extLst>
                    <a:ext uri="{FF2B5EF4-FFF2-40B4-BE49-F238E27FC236}">
                      <a16:creationId xmlns:a16="http://schemas.microsoft.com/office/drawing/2014/main" id="{E734E389-5E8F-4115-A30D-00259A3FF7C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76001" y="5530845"/>
                  <a:ext cx="88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5401" name="Freihand 55400">
                  <a:extLst>
                    <a:ext uri="{FF2B5EF4-FFF2-40B4-BE49-F238E27FC236}">
                      <a16:creationId xmlns:a16="http://schemas.microsoft.com/office/drawing/2014/main" id="{2B6246B6-3C0C-4670-8ACE-187DEB55F352}"/>
                    </a:ext>
                  </a:extLst>
                </p14:cNvPr>
                <p14:cNvContentPartPr/>
                <p14:nvPr/>
              </p14:nvContentPartPr>
              <p14:xfrm>
                <a:off x="6776361" y="5516805"/>
                <a:ext cx="105480" cy="33120"/>
              </p14:xfrm>
            </p:contentPart>
          </mc:Choice>
          <mc:Fallback>
            <p:pic>
              <p:nvPicPr>
                <p:cNvPr id="55401" name="Freihand 55400">
                  <a:extLst>
                    <a:ext uri="{FF2B5EF4-FFF2-40B4-BE49-F238E27FC236}">
                      <a16:creationId xmlns:a16="http://schemas.microsoft.com/office/drawing/2014/main" id="{2B6246B6-3C0C-4670-8ACE-187DEB55F3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72041" y="5512485"/>
                  <a:ext cx="114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5402" name="Freihand 55401">
                  <a:extLst>
                    <a:ext uri="{FF2B5EF4-FFF2-40B4-BE49-F238E27FC236}">
                      <a16:creationId xmlns:a16="http://schemas.microsoft.com/office/drawing/2014/main" id="{D45DFBB7-CC54-456A-BBDD-D397BC06BABA}"/>
                    </a:ext>
                  </a:extLst>
                </p14:cNvPr>
                <p14:cNvContentPartPr/>
                <p14:nvPr/>
              </p14:nvContentPartPr>
              <p14:xfrm>
                <a:off x="7016121" y="5513565"/>
                <a:ext cx="60840" cy="128880"/>
              </p14:xfrm>
            </p:contentPart>
          </mc:Choice>
          <mc:Fallback>
            <p:pic>
              <p:nvPicPr>
                <p:cNvPr id="55402" name="Freihand 55401">
                  <a:extLst>
                    <a:ext uri="{FF2B5EF4-FFF2-40B4-BE49-F238E27FC236}">
                      <a16:creationId xmlns:a16="http://schemas.microsoft.com/office/drawing/2014/main" id="{D45DFBB7-CC54-456A-BBDD-D397BC06BAB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11801" y="5509245"/>
                  <a:ext cx="69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5403" name="Freihand 55402">
                  <a:extLst>
                    <a:ext uri="{FF2B5EF4-FFF2-40B4-BE49-F238E27FC236}">
                      <a16:creationId xmlns:a16="http://schemas.microsoft.com/office/drawing/2014/main" id="{8C914354-FE5D-4A4D-9E11-5574A5E92740}"/>
                    </a:ext>
                  </a:extLst>
                </p14:cNvPr>
                <p14:cNvContentPartPr/>
                <p14:nvPr/>
              </p14:nvContentPartPr>
              <p14:xfrm>
                <a:off x="6914601" y="5458485"/>
                <a:ext cx="73440" cy="73440"/>
              </p14:xfrm>
            </p:contentPart>
          </mc:Choice>
          <mc:Fallback>
            <p:pic>
              <p:nvPicPr>
                <p:cNvPr id="55403" name="Freihand 55402">
                  <a:extLst>
                    <a:ext uri="{FF2B5EF4-FFF2-40B4-BE49-F238E27FC236}">
                      <a16:creationId xmlns:a16="http://schemas.microsoft.com/office/drawing/2014/main" id="{8C914354-FE5D-4A4D-9E11-5574A5E9274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10281" y="5454165"/>
                  <a:ext cx="82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5404" name="Freihand 55403">
                  <a:extLst>
                    <a:ext uri="{FF2B5EF4-FFF2-40B4-BE49-F238E27FC236}">
                      <a16:creationId xmlns:a16="http://schemas.microsoft.com/office/drawing/2014/main" id="{56CD3F8E-3BAE-47A5-8E75-5F9CD645ADBA}"/>
                    </a:ext>
                  </a:extLst>
                </p14:cNvPr>
                <p14:cNvContentPartPr/>
                <p14:nvPr/>
              </p14:nvContentPartPr>
              <p14:xfrm>
                <a:off x="7075161" y="5553525"/>
                <a:ext cx="91080" cy="78120"/>
              </p14:xfrm>
            </p:contentPart>
          </mc:Choice>
          <mc:Fallback>
            <p:pic>
              <p:nvPicPr>
                <p:cNvPr id="55404" name="Freihand 55403">
                  <a:extLst>
                    <a:ext uri="{FF2B5EF4-FFF2-40B4-BE49-F238E27FC236}">
                      <a16:creationId xmlns:a16="http://schemas.microsoft.com/office/drawing/2014/main" id="{56CD3F8E-3BAE-47A5-8E75-5F9CD645ADB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70841" y="5549205"/>
                  <a:ext cx="99720" cy="86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0D69A-02F3-4333-85B7-4D177531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5" y="912195"/>
            <a:ext cx="8422003" cy="48623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628943C-A289-45F3-8BB9-4FBF770DE04C}"/>
                  </a:ext>
                </a:extLst>
              </p14:cNvPr>
              <p14:cNvContentPartPr/>
              <p14:nvPr/>
            </p14:nvContentPartPr>
            <p14:xfrm>
              <a:off x="6677637" y="1531605"/>
              <a:ext cx="87840" cy="2749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628943C-A289-45F3-8BB9-4FBF770DE0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3317" y="1527285"/>
                <a:ext cx="96480" cy="27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366" name="Gruppieren 56365">
            <a:extLst>
              <a:ext uri="{FF2B5EF4-FFF2-40B4-BE49-F238E27FC236}">
                <a16:creationId xmlns:a16="http://schemas.microsoft.com/office/drawing/2014/main" id="{F61CE78B-F59D-4ACB-A928-B65C879CC47C}"/>
              </a:ext>
            </a:extLst>
          </p:cNvPr>
          <p:cNvGrpSpPr/>
          <p:nvPr/>
        </p:nvGrpSpPr>
        <p:grpSpPr>
          <a:xfrm>
            <a:off x="987837" y="515325"/>
            <a:ext cx="10364400" cy="1745640"/>
            <a:chOff x="987837" y="515325"/>
            <a:chExt cx="10364400" cy="174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C6D0583-09C0-4941-89F4-64310053BC56}"/>
                    </a:ext>
                  </a:extLst>
                </p14:cNvPr>
                <p14:cNvContentPartPr/>
                <p14:nvPr/>
              </p14:nvContentPartPr>
              <p14:xfrm>
                <a:off x="6518517" y="1390845"/>
                <a:ext cx="96120" cy="261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C6D0583-09C0-4941-89F4-64310053BC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14197" y="1386525"/>
                  <a:ext cx="104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220514E-575C-4DD9-A348-40506DE31036}"/>
                    </a:ext>
                  </a:extLst>
                </p14:cNvPr>
                <p14:cNvContentPartPr/>
                <p14:nvPr/>
              </p14:nvContentPartPr>
              <p14:xfrm>
                <a:off x="6536157" y="1566525"/>
                <a:ext cx="98280" cy="174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220514E-575C-4DD9-A348-40506DE310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31837" y="1562205"/>
                  <a:ext cx="106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3D7B67A-7D37-457E-BAF0-FE547D2F7FAE}"/>
                    </a:ext>
                  </a:extLst>
                </p14:cNvPr>
                <p14:cNvContentPartPr/>
                <p14:nvPr/>
              </p14:nvContentPartPr>
              <p14:xfrm>
                <a:off x="6339957" y="1214805"/>
                <a:ext cx="51480" cy="108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3D7B67A-7D37-457E-BAF0-FE547D2F7F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35637" y="1210485"/>
                  <a:ext cx="60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4BF84B7-0040-4FF8-87E7-C874EF3E58B1}"/>
                    </a:ext>
                  </a:extLst>
                </p14:cNvPr>
                <p14:cNvContentPartPr/>
                <p14:nvPr/>
              </p14:nvContentPartPr>
              <p14:xfrm>
                <a:off x="6335997" y="1151445"/>
                <a:ext cx="69480" cy="46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4BF84B7-0040-4FF8-87E7-C874EF3E58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31677" y="1147125"/>
                  <a:ext cx="78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EDD7CCE-8F58-4F03-94A7-374D1EA2D07E}"/>
                    </a:ext>
                  </a:extLst>
                </p14:cNvPr>
                <p14:cNvContentPartPr/>
                <p14:nvPr/>
              </p14:nvContentPartPr>
              <p14:xfrm>
                <a:off x="6468117" y="1122645"/>
                <a:ext cx="65520" cy="151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EDD7CCE-8F58-4F03-94A7-374D1EA2D0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63797" y="1118325"/>
                  <a:ext cx="74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05D5082-2788-40BB-AFAB-C9EC503F1F0D}"/>
                    </a:ext>
                  </a:extLst>
                </p14:cNvPr>
                <p14:cNvContentPartPr/>
                <p14:nvPr/>
              </p14:nvContentPartPr>
              <p14:xfrm>
                <a:off x="6460917" y="1052445"/>
                <a:ext cx="170280" cy="135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05D5082-2788-40BB-AFAB-C9EC503F1F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56597" y="1048125"/>
                  <a:ext cx="178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AD74039-6593-4D46-B239-52F0CFA08F7F}"/>
                    </a:ext>
                  </a:extLst>
                </p14:cNvPr>
                <p14:cNvContentPartPr/>
                <p14:nvPr/>
              </p14:nvContentPartPr>
              <p14:xfrm>
                <a:off x="6511677" y="1031925"/>
                <a:ext cx="39240" cy="74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AD74039-6593-4D46-B239-52F0CFA08F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07357" y="1027605"/>
                  <a:ext cx="47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AC15CCA-C46D-45E4-BE9A-3353C71292C0}"/>
                    </a:ext>
                  </a:extLst>
                </p14:cNvPr>
                <p14:cNvContentPartPr/>
                <p14:nvPr/>
              </p14:nvContentPartPr>
              <p14:xfrm>
                <a:off x="6644517" y="1090965"/>
                <a:ext cx="47520" cy="77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AC15CCA-C46D-45E4-BE9A-3353C71292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40197" y="1086645"/>
                  <a:ext cx="56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ED503BE-3591-499B-A9B6-04C23B8786B3}"/>
                    </a:ext>
                  </a:extLst>
                </p14:cNvPr>
                <p14:cNvContentPartPr/>
                <p14:nvPr/>
              </p14:nvContentPartPr>
              <p14:xfrm>
                <a:off x="6703197" y="1786125"/>
                <a:ext cx="1497960" cy="307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ED503BE-3591-499B-A9B6-04C23B8786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98877" y="1781805"/>
                  <a:ext cx="1506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DFBE08-7D5B-44C4-85A0-CCCB617F0749}"/>
                    </a:ext>
                  </a:extLst>
                </p14:cNvPr>
                <p14:cNvContentPartPr/>
                <p14:nvPr/>
              </p14:nvContentPartPr>
              <p14:xfrm>
                <a:off x="7534077" y="1173045"/>
                <a:ext cx="761760" cy="600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DFBE08-7D5B-44C4-85A0-CCCB617F07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9757" y="1168725"/>
                  <a:ext cx="7704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E23688-F706-44D6-8ADC-1387D9549F83}"/>
                    </a:ext>
                  </a:extLst>
                </p14:cNvPr>
                <p14:cNvContentPartPr/>
                <p14:nvPr/>
              </p14:nvContentPartPr>
              <p14:xfrm>
                <a:off x="7511037" y="1518645"/>
                <a:ext cx="190800" cy="249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E23688-F706-44D6-8ADC-1387D9549F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6717" y="1514325"/>
                  <a:ext cx="199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6F46665-337F-4E04-9001-F643361F3EE5}"/>
                    </a:ext>
                  </a:extLst>
                </p14:cNvPr>
                <p14:cNvContentPartPr/>
                <p14:nvPr/>
              </p14:nvContentPartPr>
              <p14:xfrm>
                <a:off x="8518317" y="862725"/>
                <a:ext cx="69840" cy="253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6F46665-337F-4E04-9001-F643361F3E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13997" y="858405"/>
                  <a:ext cx="78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C9136AB-CDA4-4D34-AEA0-DFC1C9A9AC47}"/>
                    </a:ext>
                  </a:extLst>
                </p14:cNvPr>
                <p14:cNvContentPartPr/>
                <p14:nvPr/>
              </p14:nvContentPartPr>
              <p14:xfrm>
                <a:off x="8650437" y="846885"/>
                <a:ext cx="52920" cy="74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C9136AB-CDA4-4D34-AEA0-DFC1C9A9AC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46117" y="842565"/>
                  <a:ext cx="61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C7107BE-8500-4131-8B8E-36007DABC661}"/>
                    </a:ext>
                  </a:extLst>
                </p14:cNvPr>
                <p14:cNvContentPartPr/>
                <p14:nvPr/>
              </p14:nvContentPartPr>
              <p14:xfrm>
                <a:off x="7901637" y="872445"/>
                <a:ext cx="180000" cy="176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C7107BE-8500-4131-8B8E-36007DABC6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97317" y="868125"/>
                  <a:ext cx="188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BBDA583-3F9E-44DB-98AD-EA7129F4D3BF}"/>
                    </a:ext>
                  </a:extLst>
                </p14:cNvPr>
                <p14:cNvContentPartPr/>
                <p14:nvPr/>
              </p14:nvContentPartPr>
              <p14:xfrm>
                <a:off x="8053917" y="730245"/>
                <a:ext cx="55440" cy="228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BBDA583-3F9E-44DB-98AD-EA7129F4D3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49597" y="725925"/>
                  <a:ext cx="64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C084633-1CEC-42C0-A325-E27592E72CAB}"/>
                    </a:ext>
                  </a:extLst>
                </p14:cNvPr>
                <p14:cNvContentPartPr/>
                <p14:nvPr/>
              </p14:nvContentPartPr>
              <p14:xfrm>
                <a:off x="8099277" y="685965"/>
                <a:ext cx="298080" cy="263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C084633-1CEC-42C0-A325-E27592E72C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94957" y="681645"/>
                  <a:ext cx="306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CA8812-BB0D-47EC-9C51-F7C97BF802C9}"/>
                    </a:ext>
                  </a:extLst>
                </p14:cNvPr>
                <p14:cNvContentPartPr/>
                <p14:nvPr/>
              </p14:nvContentPartPr>
              <p14:xfrm>
                <a:off x="8346957" y="723405"/>
                <a:ext cx="12960" cy="17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CA8812-BB0D-47EC-9C51-F7C97BF802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42637" y="719085"/>
                  <a:ext cx="2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CA314B-3B06-4F81-AE80-55718711D15E}"/>
                    </a:ext>
                  </a:extLst>
                </p14:cNvPr>
                <p14:cNvContentPartPr/>
                <p14:nvPr/>
              </p14:nvContentPartPr>
              <p14:xfrm>
                <a:off x="8747637" y="821325"/>
                <a:ext cx="14040" cy="84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CA314B-3B06-4F81-AE80-55718711D1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3317" y="817005"/>
                  <a:ext cx="22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CB9DA7-C113-4C93-BADE-D70BAB2A2D96}"/>
                    </a:ext>
                  </a:extLst>
                </p14:cNvPr>
                <p14:cNvContentPartPr/>
                <p14:nvPr/>
              </p14:nvContentPartPr>
              <p14:xfrm>
                <a:off x="8751237" y="785325"/>
                <a:ext cx="181080" cy="102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CB9DA7-C113-4C93-BADE-D70BAB2A2D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46917" y="781005"/>
                  <a:ext cx="189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B4A0F35-1AF8-4E5A-939B-2EB5EC6D539C}"/>
                    </a:ext>
                  </a:extLst>
                </p14:cNvPr>
                <p14:cNvContentPartPr/>
                <p14:nvPr/>
              </p14:nvContentPartPr>
              <p14:xfrm>
                <a:off x="8922237" y="651765"/>
                <a:ext cx="219600" cy="191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B4A0F35-1AF8-4E5A-939B-2EB5EC6D53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17917" y="647445"/>
                  <a:ext cx="22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E6B31F7-A172-4F7D-96C0-6AB686B97A8C}"/>
                    </a:ext>
                  </a:extLst>
                </p14:cNvPr>
                <p14:cNvContentPartPr/>
                <p14:nvPr/>
              </p14:nvContentPartPr>
              <p14:xfrm>
                <a:off x="9364317" y="687405"/>
                <a:ext cx="95760" cy="100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E6B31F7-A172-4F7D-96C0-6AB686B97A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59997" y="683085"/>
                  <a:ext cx="104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398F18F-FA02-4786-A20E-333DA8466D43}"/>
                    </a:ext>
                  </a:extLst>
                </p14:cNvPr>
                <p14:cNvContentPartPr/>
                <p14:nvPr/>
              </p14:nvContentPartPr>
              <p14:xfrm>
                <a:off x="9466917" y="687405"/>
                <a:ext cx="176760" cy="93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398F18F-FA02-4786-A20E-333DA8466D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62597" y="683085"/>
                  <a:ext cx="18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696D3B-95AC-4131-B6D5-14A617FCEBF4}"/>
                    </a:ext>
                  </a:extLst>
                </p14:cNvPr>
                <p14:cNvContentPartPr/>
                <p14:nvPr/>
              </p14:nvContentPartPr>
              <p14:xfrm>
                <a:off x="9669237" y="659325"/>
                <a:ext cx="84240" cy="106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696D3B-95AC-4131-B6D5-14A617FCEB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64917" y="655005"/>
                  <a:ext cx="92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2C94F27-C2A8-4BAA-A98F-00DDA70CFAE4}"/>
                    </a:ext>
                  </a:extLst>
                </p14:cNvPr>
                <p14:cNvContentPartPr/>
                <p14:nvPr/>
              </p14:nvContentPartPr>
              <p14:xfrm>
                <a:off x="9749517" y="625845"/>
                <a:ext cx="357840" cy="142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2C94F27-C2A8-4BAA-A98F-00DDA70CFA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45197" y="621525"/>
                  <a:ext cx="36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40853EC-1B61-446C-88C4-6414A3265142}"/>
                    </a:ext>
                  </a:extLst>
                </p14:cNvPr>
                <p14:cNvContentPartPr/>
                <p14:nvPr/>
              </p14:nvContentPartPr>
              <p14:xfrm>
                <a:off x="10133997" y="520365"/>
                <a:ext cx="124200" cy="126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40853EC-1B61-446C-88C4-6414A32651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29677" y="516045"/>
                  <a:ext cx="132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6EA8C01-0075-41F8-9C05-DC29772E765C}"/>
                    </a:ext>
                  </a:extLst>
                </p14:cNvPr>
                <p14:cNvContentPartPr/>
                <p14:nvPr/>
              </p14:nvContentPartPr>
              <p14:xfrm>
                <a:off x="10256037" y="515325"/>
                <a:ext cx="13320" cy="36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6EA8C01-0075-41F8-9C05-DC29772E76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51717" y="511005"/>
                  <a:ext cx="21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32982A6-6BE7-4694-813D-1CBC1309C036}"/>
                    </a:ext>
                  </a:extLst>
                </p14:cNvPr>
                <p14:cNvContentPartPr/>
                <p14:nvPr/>
              </p14:nvContentPartPr>
              <p14:xfrm>
                <a:off x="10303197" y="562845"/>
                <a:ext cx="182160" cy="58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32982A6-6BE7-4694-813D-1CBC1309C0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8877" y="558525"/>
                  <a:ext cx="190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6C9908A-9CF0-4E39-80DF-5B96346C0F83}"/>
                    </a:ext>
                  </a:extLst>
                </p14:cNvPr>
                <p14:cNvContentPartPr/>
                <p14:nvPr/>
              </p14:nvContentPartPr>
              <p14:xfrm>
                <a:off x="9102237" y="993765"/>
                <a:ext cx="132120" cy="160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6C9908A-9CF0-4E39-80DF-5B96346C0F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97917" y="989445"/>
                  <a:ext cx="140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1C07A2F-11EC-44CD-8849-E621BFDCD0BE}"/>
                    </a:ext>
                  </a:extLst>
                </p14:cNvPr>
                <p14:cNvContentPartPr/>
                <p14:nvPr/>
              </p14:nvContentPartPr>
              <p14:xfrm>
                <a:off x="9257037" y="1020405"/>
                <a:ext cx="87120" cy="78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1C07A2F-11EC-44CD-8849-E621BFDCD0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52717" y="1016085"/>
                  <a:ext cx="95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320" name="Freihand 56319">
                  <a:extLst>
                    <a:ext uri="{FF2B5EF4-FFF2-40B4-BE49-F238E27FC236}">
                      <a16:creationId xmlns:a16="http://schemas.microsoft.com/office/drawing/2014/main" id="{A5473AA6-2165-49C2-B40B-BF162BCE3124}"/>
                    </a:ext>
                  </a:extLst>
                </p14:cNvPr>
                <p14:cNvContentPartPr/>
                <p14:nvPr/>
              </p14:nvContentPartPr>
              <p14:xfrm>
                <a:off x="9341637" y="992325"/>
                <a:ext cx="62640" cy="82440"/>
              </p14:xfrm>
            </p:contentPart>
          </mc:Choice>
          <mc:Fallback>
            <p:pic>
              <p:nvPicPr>
                <p:cNvPr id="56320" name="Freihand 56319">
                  <a:extLst>
                    <a:ext uri="{FF2B5EF4-FFF2-40B4-BE49-F238E27FC236}">
                      <a16:creationId xmlns:a16="http://schemas.microsoft.com/office/drawing/2014/main" id="{A5473AA6-2165-49C2-B40B-BF162BCE31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37317" y="988005"/>
                  <a:ext cx="71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321" name="Freihand 56320">
                  <a:extLst>
                    <a:ext uri="{FF2B5EF4-FFF2-40B4-BE49-F238E27FC236}">
                      <a16:creationId xmlns:a16="http://schemas.microsoft.com/office/drawing/2014/main" id="{2094A08F-F3F1-417E-8D8E-FFDD32EBE62E}"/>
                    </a:ext>
                  </a:extLst>
                </p14:cNvPr>
                <p14:cNvContentPartPr/>
                <p14:nvPr/>
              </p14:nvContentPartPr>
              <p14:xfrm>
                <a:off x="9416517" y="975765"/>
                <a:ext cx="61200" cy="163080"/>
              </p14:xfrm>
            </p:contentPart>
          </mc:Choice>
          <mc:Fallback>
            <p:pic>
              <p:nvPicPr>
                <p:cNvPr id="56321" name="Freihand 56320">
                  <a:extLst>
                    <a:ext uri="{FF2B5EF4-FFF2-40B4-BE49-F238E27FC236}">
                      <a16:creationId xmlns:a16="http://schemas.microsoft.com/office/drawing/2014/main" id="{2094A08F-F3F1-417E-8D8E-FFDD32EBE6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12197" y="971445"/>
                  <a:ext cx="69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322" name="Freihand 56321">
                  <a:extLst>
                    <a:ext uri="{FF2B5EF4-FFF2-40B4-BE49-F238E27FC236}">
                      <a16:creationId xmlns:a16="http://schemas.microsoft.com/office/drawing/2014/main" id="{96C269EB-159F-489B-975D-72380F47F5DB}"/>
                    </a:ext>
                  </a:extLst>
                </p14:cNvPr>
                <p14:cNvContentPartPr/>
                <p14:nvPr/>
              </p14:nvContentPartPr>
              <p14:xfrm>
                <a:off x="9475917" y="966045"/>
                <a:ext cx="64440" cy="162360"/>
              </p14:xfrm>
            </p:contentPart>
          </mc:Choice>
          <mc:Fallback>
            <p:pic>
              <p:nvPicPr>
                <p:cNvPr id="56322" name="Freihand 56321">
                  <a:extLst>
                    <a:ext uri="{FF2B5EF4-FFF2-40B4-BE49-F238E27FC236}">
                      <a16:creationId xmlns:a16="http://schemas.microsoft.com/office/drawing/2014/main" id="{96C269EB-159F-489B-975D-72380F47F5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71597" y="961725"/>
                  <a:ext cx="73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325" name="Freihand 56324">
                  <a:extLst>
                    <a:ext uri="{FF2B5EF4-FFF2-40B4-BE49-F238E27FC236}">
                      <a16:creationId xmlns:a16="http://schemas.microsoft.com/office/drawing/2014/main" id="{62309529-040C-44F9-AB6D-5FACA962473E}"/>
                    </a:ext>
                  </a:extLst>
                </p14:cNvPr>
                <p14:cNvContentPartPr/>
                <p14:nvPr/>
              </p14:nvContentPartPr>
              <p14:xfrm>
                <a:off x="9572397" y="934005"/>
                <a:ext cx="73440" cy="72720"/>
              </p14:xfrm>
            </p:contentPart>
          </mc:Choice>
          <mc:Fallback>
            <p:pic>
              <p:nvPicPr>
                <p:cNvPr id="56325" name="Freihand 56324">
                  <a:extLst>
                    <a:ext uri="{FF2B5EF4-FFF2-40B4-BE49-F238E27FC236}">
                      <a16:creationId xmlns:a16="http://schemas.microsoft.com/office/drawing/2014/main" id="{62309529-040C-44F9-AB6D-5FACA96247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68077" y="929685"/>
                  <a:ext cx="82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326" name="Freihand 56325">
                  <a:extLst>
                    <a:ext uri="{FF2B5EF4-FFF2-40B4-BE49-F238E27FC236}">
                      <a16:creationId xmlns:a16="http://schemas.microsoft.com/office/drawing/2014/main" id="{F900A967-0EA2-4F4A-8720-271774D4AE02}"/>
                    </a:ext>
                  </a:extLst>
                </p14:cNvPr>
                <p14:cNvContentPartPr/>
                <p14:nvPr/>
              </p14:nvContentPartPr>
              <p14:xfrm>
                <a:off x="9667077" y="868485"/>
                <a:ext cx="86760" cy="120240"/>
              </p14:xfrm>
            </p:contentPart>
          </mc:Choice>
          <mc:Fallback>
            <p:pic>
              <p:nvPicPr>
                <p:cNvPr id="56326" name="Freihand 56325">
                  <a:extLst>
                    <a:ext uri="{FF2B5EF4-FFF2-40B4-BE49-F238E27FC236}">
                      <a16:creationId xmlns:a16="http://schemas.microsoft.com/office/drawing/2014/main" id="{F900A967-0EA2-4F4A-8720-271774D4AE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62757" y="864165"/>
                  <a:ext cx="95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327" name="Freihand 56326">
                  <a:extLst>
                    <a:ext uri="{FF2B5EF4-FFF2-40B4-BE49-F238E27FC236}">
                      <a16:creationId xmlns:a16="http://schemas.microsoft.com/office/drawing/2014/main" id="{01272F22-E7DA-42E6-A9E6-3834CF07A950}"/>
                    </a:ext>
                  </a:extLst>
                </p14:cNvPr>
                <p14:cNvContentPartPr/>
                <p14:nvPr/>
              </p14:nvContentPartPr>
              <p14:xfrm>
                <a:off x="9937797" y="901965"/>
                <a:ext cx="109800" cy="91080"/>
              </p14:xfrm>
            </p:contentPart>
          </mc:Choice>
          <mc:Fallback>
            <p:pic>
              <p:nvPicPr>
                <p:cNvPr id="56327" name="Freihand 56326">
                  <a:extLst>
                    <a:ext uri="{FF2B5EF4-FFF2-40B4-BE49-F238E27FC236}">
                      <a16:creationId xmlns:a16="http://schemas.microsoft.com/office/drawing/2014/main" id="{01272F22-E7DA-42E6-A9E6-3834CF07A9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33477" y="897645"/>
                  <a:ext cx="118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328" name="Freihand 56327">
                  <a:extLst>
                    <a:ext uri="{FF2B5EF4-FFF2-40B4-BE49-F238E27FC236}">
                      <a16:creationId xmlns:a16="http://schemas.microsoft.com/office/drawing/2014/main" id="{815098C9-ED85-4DEE-99D3-B7B5AFE26E71}"/>
                    </a:ext>
                  </a:extLst>
                </p14:cNvPr>
                <p14:cNvContentPartPr/>
                <p14:nvPr/>
              </p14:nvContentPartPr>
              <p14:xfrm>
                <a:off x="10068117" y="853005"/>
                <a:ext cx="219960" cy="88560"/>
              </p14:xfrm>
            </p:contentPart>
          </mc:Choice>
          <mc:Fallback>
            <p:pic>
              <p:nvPicPr>
                <p:cNvPr id="56328" name="Freihand 56327">
                  <a:extLst>
                    <a:ext uri="{FF2B5EF4-FFF2-40B4-BE49-F238E27FC236}">
                      <a16:creationId xmlns:a16="http://schemas.microsoft.com/office/drawing/2014/main" id="{815098C9-ED85-4DEE-99D3-B7B5AFE26E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3797" y="848685"/>
                  <a:ext cx="228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329" name="Freihand 56328">
                  <a:extLst>
                    <a:ext uri="{FF2B5EF4-FFF2-40B4-BE49-F238E27FC236}">
                      <a16:creationId xmlns:a16="http://schemas.microsoft.com/office/drawing/2014/main" id="{570C1879-3E4A-4B46-8093-E35053B736D0}"/>
                    </a:ext>
                  </a:extLst>
                </p14:cNvPr>
                <p14:cNvContentPartPr/>
                <p14:nvPr/>
              </p14:nvContentPartPr>
              <p14:xfrm>
                <a:off x="10445037" y="737445"/>
                <a:ext cx="144360" cy="156600"/>
              </p14:xfrm>
            </p:contentPart>
          </mc:Choice>
          <mc:Fallback>
            <p:pic>
              <p:nvPicPr>
                <p:cNvPr id="56329" name="Freihand 56328">
                  <a:extLst>
                    <a:ext uri="{FF2B5EF4-FFF2-40B4-BE49-F238E27FC236}">
                      <a16:creationId xmlns:a16="http://schemas.microsoft.com/office/drawing/2014/main" id="{570C1879-3E4A-4B46-8093-E35053B736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40717" y="733125"/>
                  <a:ext cx="153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330" name="Freihand 56329">
                  <a:extLst>
                    <a:ext uri="{FF2B5EF4-FFF2-40B4-BE49-F238E27FC236}">
                      <a16:creationId xmlns:a16="http://schemas.microsoft.com/office/drawing/2014/main" id="{FA418B82-0A7C-4A68-99E3-3E23CB00105F}"/>
                    </a:ext>
                  </a:extLst>
                </p14:cNvPr>
                <p14:cNvContentPartPr/>
                <p14:nvPr/>
              </p14:nvContentPartPr>
              <p14:xfrm>
                <a:off x="10640877" y="781725"/>
                <a:ext cx="52560" cy="57600"/>
              </p14:xfrm>
            </p:contentPart>
          </mc:Choice>
          <mc:Fallback>
            <p:pic>
              <p:nvPicPr>
                <p:cNvPr id="56330" name="Freihand 56329">
                  <a:extLst>
                    <a:ext uri="{FF2B5EF4-FFF2-40B4-BE49-F238E27FC236}">
                      <a16:creationId xmlns:a16="http://schemas.microsoft.com/office/drawing/2014/main" id="{FA418B82-0A7C-4A68-99E3-3E23CB0010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36557" y="777405"/>
                  <a:ext cx="61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331" name="Freihand 56330">
                  <a:extLst>
                    <a:ext uri="{FF2B5EF4-FFF2-40B4-BE49-F238E27FC236}">
                      <a16:creationId xmlns:a16="http://schemas.microsoft.com/office/drawing/2014/main" id="{6AE9F1F8-AC7C-499C-A049-5BDB70AA1738}"/>
                    </a:ext>
                  </a:extLst>
                </p14:cNvPr>
                <p14:cNvContentPartPr/>
                <p14:nvPr/>
              </p14:nvContentPartPr>
              <p14:xfrm>
                <a:off x="10748877" y="670125"/>
                <a:ext cx="78840" cy="160560"/>
              </p14:xfrm>
            </p:contentPart>
          </mc:Choice>
          <mc:Fallback>
            <p:pic>
              <p:nvPicPr>
                <p:cNvPr id="56331" name="Freihand 56330">
                  <a:extLst>
                    <a:ext uri="{FF2B5EF4-FFF2-40B4-BE49-F238E27FC236}">
                      <a16:creationId xmlns:a16="http://schemas.microsoft.com/office/drawing/2014/main" id="{6AE9F1F8-AC7C-499C-A049-5BDB70AA17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44557" y="665805"/>
                  <a:ext cx="87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332" name="Freihand 56331">
                  <a:extLst>
                    <a:ext uri="{FF2B5EF4-FFF2-40B4-BE49-F238E27FC236}">
                      <a16:creationId xmlns:a16="http://schemas.microsoft.com/office/drawing/2014/main" id="{97FC4BF9-5564-4B0C-8DA8-A43B6D42F09C}"/>
                    </a:ext>
                  </a:extLst>
                </p14:cNvPr>
                <p14:cNvContentPartPr/>
                <p14:nvPr/>
              </p14:nvContentPartPr>
              <p14:xfrm>
                <a:off x="10832037" y="727005"/>
                <a:ext cx="81000" cy="71640"/>
              </p14:xfrm>
            </p:contentPart>
          </mc:Choice>
          <mc:Fallback>
            <p:pic>
              <p:nvPicPr>
                <p:cNvPr id="56332" name="Freihand 56331">
                  <a:extLst>
                    <a:ext uri="{FF2B5EF4-FFF2-40B4-BE49-F238E27FC236}">
                      <a16:creationId xmlns:a16="http://schemas.microsoft.com/office/drawing/2014/main" id="{97FC4BF9-5564-4B0C-8DA8-A43B6D42F0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27717" y="722685"/>
                  <a:ext cx="89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333" name="Freihand 56332">
                  <a:extLst>
                    <a:ext uri="{FF2B5EF4-FFF2-40B4-BE49-F238E27FC236}">
                      <a16:creationId xmlns:a16="http://schemas.microsoft.com/office/drawing/2014/main" id="{4D0D5865-2400-4393-A0C5-F72461CCD568}"/>
                    </a:ext>
                  </a:extLst>
                </p14:cNvPr>
                <p14:cNvContentPartPr/>
                <p14:nvPr/>
              </p14:nvContentPartPr>
              <p14:xfrm>
                <a:off x="10910877" y="704685"/>
                <a:ext cx="51480" cy="91800"/>
              </p14:xfrm>
            </p:contentPart>
          </mc:Choice>
          <mc:Fallback>
            <p:pic>
              <p:nvPicPr>
                <p:cNvPr id="56333" name="Freihand 56332">
                  <a:extLst>
                    <a:ext uri="{FF2B5EF4-FFF2-40B4-BE49-F238E27FC236}">
                      <a16:creationId xmlns:a16="http://schemas.microsoft.com/office/drawing/2014/main" id="{4D0D5865-2400-4393-A0C5-F72461CCD5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06557" y="700365"/>
                  <a:ext cx="60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334" name="Freihand 56333">
                  <a:extLst>
                    <a:ext uri="{FF2B5EF4-FFF2-40B4-BE49-F238E27FC236}">
                      <a16:creationId xmlns:a16="http://schemas.microsoft.com/office/drawing/2014/main" id="{70704D84-D55E-48D9-AE13-BD6934A4F911}"/>
                    </a:ext>
                  </a:extLst>
                </p14:cNvPr>
                <p14:cNvContentPartPr/>
                <p14:nvPr/>
              </p14:nvContentPartPr>
              <p14:xfrm>
                <a:off x="10945437" y="613245"/>
                <a:ext cx="129240" cy="150120"/>
              </p14:xfrm>
            </p:contentPart>
          </mc:Choice>
          <mc:Fallback>
            <p:pic>
              <p:nvPicPr>
                <p:cNvPr id="56334" name="Freihand 56333">
                  <a:extLst>
                    <a:ext uri="{FF2B5EF4-FFF2-40B4-BE49-F238E27FC236}">
                      <a16:creationId xmlns:a16="http://schemas.microsoft.com/office/drawing/2014/main" id="{70704D84-D55E-48D9-AE13-BD6934A4F9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41117" y="608925"/>
                  <a:ext cx="137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336" name="Freihand 56335">
                  <a:extLst>
                    <a:ext uri="{FF2B5EF4-FFF2-40B4-BE49-F238E27FC236}">
                      <a16:creationId xmlns:a16="http://schemas.microsoft.com/office/drawing/2014/main" id="{1DAD72EA-E8CF-4D99-8BC6-06022EAB62BC}"/>
                    </a:ext>
                  </a:extLst>
                </p14:cNvPr>
                <p14:cNvContentPartPr/>
                <p14:nvPr/>
              </p14:nvContentPartPr>
              <p14:xfrm>
                <a:off x="9272517" y="1236405"/>
                <a:ext cx="163080" cy="218160"/>
              </p14:xfrm>
            </p:contentPart>
          </mc:Choice>
          <mc:Fallback>
            <p:pic>
              <p:nvPicPr>
                <p:cNvPr id="56336" name="Freihand 56335">
                  <a:extLst>
                    <a:ext uri="{FF2B5EF4-FFF2-40B4-BE49-F238E27FC236}">
                      <a16:creationId xmlns:a16="http://schemas.microsoft.com/office/drawing/2014/main" id="{1DAD72EA-E8CF-4D99-8BC6-06022EAB62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68197" y="1232085"/>
                  <a:ext cx="171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337" name="Freihand 56336">
                  <a:extLst>
                    <a:ext uri="{FF2B5EF4-FFF2-40B4-BE49-F238E27FC236}">
                      <a16:creationId xmlns:a16="http://schemas.microsoft.com/office/drawing/2014/main" id="{0FEE7850-F2FF-4FC4-8B18-BE2DA8DFEFFD}"/>
                    </a:ext>
                  </a:extLst>
                </p14:cNvPr>
                <p14:cNvContentPartPr/>
                <p14:nvPr/>
              </p14:nvContentPartPr>
              <p14:xfrm>
                <a:off x="9451797" y="1237845"/>
                <a:ext cx="94320" cy="140040"/>
              </p14:xfrm>
            </p:contentPart>
          </mc:Choice>
          <mc:Fallback>
            <p:pic>
              <p:nvPicPr>
                <p:cNvPr id="56337" name="Freihand 56336">
                  <a:extLst>
                    <a:ext uri="{FF2B5EF4-FFF2-40B4-BE49-F238E27FC236}">
                      <a16:creationId xmlns:a16="http://schemas.microsoft.com/office/drawing/2014/main" id="{0FEE7850-F2FF-4FC4-8B18-BE2DA8DFEF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47477" y="1233525"/>
                  <a:ext cx="10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338" name="Freihand 56337">
                  <a:extLst>
                    <a:ext uri="{FF2B5EF4-FFF2-40B4-BE49-F238E27FC236}">
                      <a16:creationId xmlns:a16="http://schemas.microsoft.com/office/drawing/2014/main" id="{E87C0237-95A6-4517-9E8F-B90781F5012F}"/>
                    </a:ext>
                  </a:extLst>
                </p14:cNvPr>
                <p14:cNvContentPartPr/>
                <p14:nvPr/>
              </p14:nvContentPartPr>
              <p14:xfrm>
                <a:off x="9593997" y="1233885"/>
                <a:ext cx="92520" cy="259560"/>
              </p14:xfrm>
            </p:contentPart>
          </mc:Choice>
          <mc:Fallback>
            <p:pic>
              <p:nvPicPr>
                <p:cNvPr id="56338" name="Freihand 56337">
                  <a:extLst>
                    <a:ext uri="{FF2B5EF4-FFF2-40B4-BE49-F238E27FC236}">
                      <a16:creationId xmlns:a16="http://schemas.microsoft.com/office/drawing/2014/main" id="{E87C0237-95A6-4517-9E8F-B90781F501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89677" y="1229565"/>
                  <a:ext cx="101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339" name="Freihand 56338">
                  <a:extLst>
                    <a:ext uri="{FF2B5EF4-FFF2-40B4-BE49-F238E27FC236}">
                      <a16:creationId xmlns:a16="http://schemas.microsoft.com/office/drawing/2014/main" id="{AE756C12-7863-46E5-972B-F70564CC114C}"/>
                    </a:ext>
                  </a:extLst>
                </p14:cNvPr>
                <p14:cNvContentPartPr/>
                <p14:nvPr/>
              </p14:nvContentPartPr>
              <p14:xfrm>
                <a:off x="9734757" y="1174485"/>
                <a:ext cx="77040" cy="102600"/>
              </p14:xfrm>
            </p:contentPart>
          </mc:Choice>
          <mc:Fallback>
            <p:pic>
              <p:nvPicPr>
                <p:cNvPr id="56339" name="Freihand 56338">
                  <a:extLst>
                    <a:ext uri="{FF2B5EF4-FFF2-40B4-BE49-F238E27FC236}">
                      <a16:creationId xmlns:a16="http://schemas.microsoft.com/office/drawing/2014/main" id="{AE756C12-7863-46E5-972B-F70564CC11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30437" y="1170165"/>
                  <a:ext cx="85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340" name="Freihand 56339">
                  <a:extLst>
                    <a:ext uri="{FF2B5EF4-FFF2-40B4-BE49-F238E27FC236}">
                      <a16:creationId xmlns:a16="http://schemas.microsoft.com/office/drawing/2014/main" id="{7E267013-0716-41E2-8C8E-B738386EED9E}"/>
                    </a:ext>
                  </a:extLst>
                </p14:cNvPr>
                <p14:cNvContentPartPr/>
                <p14:nvPr/>
              </p14:nvContentPartPr>
              <p14:xfrm>
                <a:off x="9805317" y="1189245"/>
                <a:ext cx="110880" cy="56880"/>
              </p14:xfrm>
            </p:contentPart>
          </mc:Choice>
          <mc:Fallback>
            <p:pic>
              <p:nvPicPr>
                <p:cNvPr id="56340" name="Freihand 56339">
                  <a:extLst>
                    <a:ext uri="{FF2B5EF4-FFF2-40B4-BE49-F238E27FC236}">
                      <a16:creationId xmlns:a16="http://schemas.microsoft.com/office/drawing/2014/main" id="{7E267013-0716-41E2-8C8E-B738386EED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00997" y="1184925"/>
                  <a:ext cx="11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341" name="Freihand 56340">
                  <a:extLst>
                    <a:ext uri="{FF2B5EF4-FFF2-40B4-BE49-F238E27FC236}">
                      <a16:creationId xmlns:a16="http://schemas.microsoft.com/office/drawing/2014/main" id="{ABD6E78A-CD59-4056-AE75-F44BFDC61553}"/>
                    </a:ext>
                  </a:extLst>
                </p14:cNvPr>
                <p14:cNvContentPartPr/>
                <p14:nvPr/>
              </p14:nvContentPartPr>
              <p14:xfrm>
                <a:off x="9964797" y="1149645"/>
                <a:ext cx="96840" cy="84240"/>
              </p14:xfrm>
            </p:contentPart>
          </mc:Choice>
          <mc:Fallback>
            <p:pic>
              <p:nvPicPr>
                <p:cNvPr id="56341" name="Freihand 56340">
                  <a:extLst>
                    <a:ext uri="{FF2B5EF4-FFF2-40B4-BE49-F238E27FC236}">
                      <a16:creationId xmlns:a16="http://schemas.microsoft.com/office/drawing/2014/main" id="{ABD6E78A-CD59-4056-AE75-F44BFDC615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60477" y="1145325"/>
                  <a:ext cx="105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343" name="Freihand 56342">
                  <a:extLst>
                    <a:ext uri="{FF2B5EF4-FFF2-40B4-BE49-F238E27FC236}">
                      <a16:creationId xmlns:a16="http://schemas.microsoft.com/office/drawing/2014/main" id="{68924172-051F-41C8-B1E3-A4967B93925F}"/>
                    </a:ext>
                  </a:extLst>
                </p14:cNvPr>
                <p14:cNvContentPartPr/>
                <p14:nvPr/>
              </p14:nvContentPartPr>
              <p14:xfrm>
                <a:off x="10279797" y="1041645"/>
                <a:ext cx="94320" cy="235800"/>
              </p14:xfrm>
            </p:contentPart>
          </mc:Choice>
          <mc:Fallback>
            <p:pic>
              <p:nvPicPr>
                <p:cNvPr id="56343" name="Freihand 56342">
                  <a:extLst>
                    <a:ext uri="{FF2B5EF4-FFF2-40B4-BE49-F238E27FC236}">
                      <a16:creationId xmlns:a16="http://schemas.microsoft.com/office/drawing/2014/main" id="{68924172-051F-41C8-B1E3-A4967B9392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75477" y="1037325"/>
                  <a:ext cx="102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6344" name="Freihand 56343">
                  <a:extLst>
                    <a:ext uri="{FF2B5EF4-FFF2-40B4-BE49-F238E27FC236}">
                      <a16:creationId xmlns:a16="http://schemas.microsoft.com/office/drawing/2014/main" id="{D921A85E-D8A8-4812-ACB4-0C5B7587B22D}"/>
                    </a:ext>
                  </a:extLst>
                </p14:cNvPr>
                <p14:cNvContentPartPr/>
                <p14:nvPr/>
              </p14:nvContentPartPr>
              <p14:xfrm>
                <a:off x="10382397" y="1076205"/>
                <a:ext cx="292320" cy="82080"/>
              </p14:xfrm>
            </p:contentPart>
          </mc:Choice>
          <mc:Fallback>
            <p:pic>
              <p:nvPicPr>
                <p:cNvPr id="56344" name="Freihand 56343">
                  <a:extLst>
                    <a:ext uri="{FF2B5EF4-FFF2-40B4-BE49-F238E27FC236}">
                      <a16:creationId xmlns:a16="http://schemas.microsoft.com/office/drawing/2014/main" id="{D921A85E-D8A8-4812-ACB4-0C5B7587B2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78077" y="1071885"/>
                  <a:ext cx="300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6345" name="Freihand 56344">
                  <a:extLst>
                    <a:ext uri="{FF2B5EF4-FFF2-40B4-BE49-F238E27FC236}">
                      <a16:creationId xmlns:a16="http://schemas.microsoft.com/office/drawing/2014/main" id="{784376EF-BB51-4397-8385-B13BD1DD0FE7}"/>
                    </a:ext>
                  </a:extLst>
                </p14:cNvPr>
                <p14:cNvContentPartPr/>
                <p14:nvPr/>
              </p14:nvContentPartPr>
              <p14:xfrm>
                <a:off x="10910517" y="941925"/>
                <a:ext cx="82440" cy="101520"/>
              </p14:xfrm>
            </p:contentPart>
          </mc:Choice>
          <mc:Fallback>
            <p:pic>
              <p:nvPicPr>
                <p:cNvPr id="56345" name="Freihand 56344">
                  <a:extLst>
                    <a:ext uri="{FF2B5EF4-FFF2-40B4-BE49-F238E27FC236}">
                      <a16:creationId xmlns:a16="http://schemas.microsoft.com/office/drawing/2014/main" id="{784376EF-BB51-4397-8385-B13BD1DD0FE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06197" y="937605"/>
                  <a:ext cx="9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6346" name="Freihand 56345">
                  <a:extLst>
                    <a:ext uri="{FF2B5EF4-FFF2-40B4-BE49-F238E27FC236}">
                      <a16:creationId xmlns:a16="http://schemas.microsoft.com/office/drawing/2014/main" id="{85449AE4-353A-4AD1-9A05-371B88DAD8AD}"/>
                    </a:ext>
                  </a:extLst>
                </p14:cNvPr>
                <p14:cNvContentPartPr/>
                <p14:nvPr/>
              </p14:nvContentPartPr>
              <p14:xfrm>
                <a:off x="10920957" y="919605"/>
                <a:ext cx="128880" cy="26280"/>
              </p14:xfrm>
            </p:contentPart>
          </mc:Choice>
          <mc:Fallback>
            <p:pic>
              <p:nvPicPr>
                <p:cNvPr id="56346" name="Freihand 56345">
                  <a:extLst>
                    <a:ext uri="{FF2B5EF4-FFF2-40B4-BE49-F238E27FC236}">
                      <a16:creationId xmlns:a16="http://schemas.microsoft.com/office/drawing/2014/main" id="{85449AE4-353A-4AD1-9A05-371B88DAD8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16637" y="915285"/>
                  <a:ext cx="137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6347" name="Freihand 56346">
                  <a:extLst>
                    <a:ext uri="{FF2B5EF4-FFF2-40B4-BE49-F238E27FC236}">
                      <a16:creationId xmlns:a16="http://schemas.microsoft.com/office/drawing/2014/main" id="{C9A79350-4883-4312-8F68-512E67BC1B0D}"/>
                    </a:ext>
                  </a:extLst>
                </p14:cNvPr>
                <p14:cNvContentPartPr/>
                <p14:nvPr/>
              </p14:nvContentPartPr>
              <p14:xfrm>
                <a:off x="11067837" y="882525"/>
                <a:ext cx="113400" cy="128880"/>
              </p14:xfrm>
            </p:contentPart>
          </mc:Choice>
          <mc:Fallback>
            <p:pic>
              <p:nvPicPr>
                <p:cNvPr id="56347" name="Freihand 56346">
                  <a:extLst>
                    <a:ext uri="{FF2B5EF4-FFF2-40B4-BE49-F238E27FC236}">
                      <a16:creationId xmlns:a16="http://schemas.microsoft.com/office/drawing/2014/main" id="{C9A79350-4883-4312-8F68-512E67BC1B0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63517" y="878205"/>
                  <a:ext cx="122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348" name="Freihand 56347">
                  <a:extLst>
                    <a:ext uri="{FF2B5EF4-FFF2-40B4-BE49-F238E27FC236}">
                      <a16:creationId xmlns:a16="http://schemas.microsoft.com/office/drawing/2014/main" id="{C92009B0-FC97-4BFE-9F07-89ED2D76F9A8}"/>
                    </a:ext>
                  </a:extLst>
                </p14:cNvPr>
                <p14:cNvContentPartPr/>
                <p14:nvPr/>
              </p14:nvContentPartPr>
              <p14:xfrm>
                <a:off x="11258277" y="837525"/>
                <a:ext cx="69840" cy="125280"/>
              </p14:xfrm>
            </p:contentPart>
          </mc:Choice>
          <mc:Fallback>
            <p:pic>
              <p:nvPicPr>
                <p:cNvPr id="56348" name="Freihand 56347">
                  <a:extLst>
                    <a:ext uri="{FF2B5EF4-FFF2-40B4-BE49-F238E27FC236}">
                      <a16:creationId xmlns:a16="http://schemas.microsoft.com/office/drawing/2014/main" id="{C92009B0-FC97-4BFE-9F07-89ED2D76F9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53957" y="833205"/>
                  <a:ext cx="7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6349" name="Freihand 56348">
                  <a:extLst>
                    <a:ext uri="{FF2B5EF4-FFF2-40B4-BE49-F238E27FC236}">
                      <a16:creationId xmlns:a16="http://schemas.microsoft.com/office/drawing/2014/main" id="{A4EF503F-6707-4F39-8D34-DD80B6F975EB}"/>
                    </a:ext>
                  </a:extLst>
                </p14:cNvPr>
                <p14:cNvContentPartPr/>
                <p14:nvPr/>
              </p14:nvContentPartPr>
              <p14:xfrm>
                <a:off x="11183397" y="818445"/>
                <a:ext cx="124920" cy="88920"/>
              </p14:xfrm>
            </p:contentPart>
          </mc:Choice>
          <mc:Fallback>
            <p:pic>
              <p:nvPicPr>
                <p:cNvPr id="56349" name="Freihand 56348">
                  <a:extLst>
                    <a:ext uri="{FF2B5EF4-FFF2-40B4-BE49-F238E27FC236}">
                      <a16:creationId xmlns:a16="http://schemas.microsoft.com/office/drawing/2014/main" id="{A4EF503F-6707-4F39-8D34-DD80B6F975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79077" y="814125"/>
                  <a:ext cx="133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6350" name="Freihand 56349">
                  <a:extLst>
                    <a:ext uri="{FF2B5EF4-FFF2-40B4-BE49-F238E27FC236}">
                      <a16:creationId xmlns:a16="http://schemas.microsoft.com/office/drawing/2014/main" id="{F8D4E15C-387E-4CFD-9EC9-E48980A01B6B}"/>
                    </a:ext>
                  </a:extLst>
                </p14:cNvPr>
                <p14:cNvContentPartPr/>
                <p14:nvPr/>
              </p14:nvContentPartPr>
              <p14:xfrm>
                <a:off x="11300757" y="923565"/>
                <a:ext cx="51480" cy="31680"/>
              </p14:xfrm>
            </p:contentPart>
          </mc:Choice>
          <mc:Fallback>
            <p:pic>
              <p:nvPicPr>
                <p:cNvPr id="56350" name="Freihand 56349">
                  <a:extLst>
                    <a:ext uri="{FF2B5EF4-FFF2-40B4-BE49-F238E27FC236}">
                      <a16:creationId xmlns:a16="http://schemas.microsoft.com/office/drawing/2014/main" id="{F8D4E15C-387E-4CFD-9EC9-E48980A01B6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96437" y="919245"/>
                  <a:ext cx="60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351" name="Freihand 56350">
                  <a:extLst>
                    <a:ext uri="{FF2B5EF4-FFF2-40B4-BE49-F238E27FC236}">
                      <a16:creationId xmlns:a16="http://schemas.microsoft.com/office/drawing/2014/main" id="{9D5A5873-25DD-477A-A163-E2777174F94F}"/>
                    </a:ext>
                  </a:extLst>
                </p14:cNvPr>
                <p14:cNvContentPartPr/>
                <p14:nvPr/>
              </p14:nvContentPartPr>
              <p14:xfrm>
                <a:off x="9872277" y="1498845"/>
                <a:ext cx="97920" cy="163440"/>
              </p14:xfrm>
            </p:contentPart>
          </mc:Choice>
          <mc:Fallback>
            <p:pic>
              <p:nvPicPr>
                <p:cNvPr id="56351" name="Freihand 56350">
                  <a:extLst>
                    <a:ext uri="{FF2B5EF4-FFF2-40B4-BE49-F238E27FC236}">
                      <a16:creationId xmlns:a16="http://schemas.microsoft.com/office/drawing/2014/main" id="{9D5A5873-25DD-477A-A163-E2777174F9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67957" y="1494525"/>
                  <a:ext cx="106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352" name="Freihand 56351">
                  <a:extLst>
                    <a:ext uri="{FF2B5EF4-FFF2-40B4-BE49-F238E27FC236}">
                      <a16:creationId xmlns:a16="http://schemas.microsoft.com/office/drawing/2014/main" id="{2F41C58C-B40B-409A-93A2-7CD56D63C2A1}"/>
                    </a:ext>
                  </a:extLst>
                </p14:cNvPr>
                <p14:cNvContentPartPr/>
                <p14:nvPr/>
              </p14:nvContentPartPr>
              <p14:xfrm>
                <a:off x="9992877" y="1541325"/>
                <a:ext cx="61920" cy="97920"/>
              </p14:xfrm>
            </p:contentPart>
          </mc:Choice>
          <mc:Fallback>
            <p:pic>
              <p:nvPicPr>
                <p:cNvPr id="56352" name="Freihand 56351">
                  <a:extLst>
                    <a:ext uri="{FF2B5EF4-FFF2-40B4-BE49-F238E27FC236}">
                      <a16:creationId xmlns:a16="http://schemas.microsoft.com/office/drawing/2014/main" id="{2F41C58C-B40B-409A-93A2-7CD56D63C2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88557" y="1537005"/>
                  <a:ext cx="70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6355" name="Freihand 56354">
                  <a:extLst>
                    <a:ext uri="{FF2B5EF4-FFF2-40B4-BE49-F238E27FC236}">
                      <a16:creationId xmlns:a16="http://schemas.microsoft.com/office/drawing/2014/main" id="{37F005B9-57FB-42FD-91BF-290E48539993}"/>
                    </a:ext>
                  </a:extLst>
                </p14:cNvPr>
                <p14:cNvContentPartPr/>
                <p14:nvPr/>
              </p14:nvContentPartPr>
              <p14:xfrm>
                <a:off x="10303917" y="1453485"/>
                <a:ext cx="74880" cy="142920"/>
              </p14:xfrm>
            </p:contentPart>
          </mc:Choice>
          <mc:Fallback>
            <p:pic>
              <p:nvPicPr>
                <p:cNvPr id="56355" name="Freihand 56354">
                  <a:extLst>
                    <a:ext uri="{FF2B5EF4-FFF2-40B4-BE49-F238E27FC236}">
                      <a16:creationId xmlns:a16="http://schemas.microsoft.com/office/drawing/2014/main" id="{37F005B9-57FB-42FD-91BF-290E485399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99597" y="1449165"/>
                  <a:ext cx="83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356" name="Freihand 56355">
                  <a:extLst>
                    <a:ext uri="{FF2B5EF4-FFF2-40B4-BE49-F238E27FC236}">
                      <a16:creationId xmlns:a16="http://schemas.microsoft.com/office/drawing/2014/main" id="{B688CA63-A4FC-42CB-87EA-7620E26645BD}"/>
                    </a:ext>
                  </a:extLst>
                </p14:cNvPr>
                <p14:cNvContentPartPr/>
                <p14:nvPr/>
              </p14:nvContentPartPr>
              <p14:xfrm>
                <a:off x="10303917" y="1402365"/>
                <a:ext cx="122760" cy="44280"/>
              </p14:xfrm>
            </p:contentPart>
          </mc:Choice>
          <mc:Fallback>
            <p:pic>
              <p:nvPicPr>
                <p:cNvPr id="56356" name="Freihand 56355">
                  <a:extLst>
                    <a:ext uri="{FF2B5EF4-FFF2-40B4-BE49-F238E27FC236}">
                      <a16:creationId xmlns:a16="http://schemas.microsoft.com/office/drawing/2014/main" id="{B688CA63-A4FC-42CB-87EA-7620E26645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99597" y="1398045"/>
                  <a:ext cx="131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6357" name="Freihand 56356">
                  <a:extLst>
                    <a:ext uri="{FF2B5EF4-FFF2-40B4-BE49-F238E27FC236}">
                      <a16:creationId xmlns:a16="http://schemas.microsoft.com/office/drawing/2014/main" id="{C3055CE8-A018-47EF-B139-406F6E606E31}"/>
                    </a:ext>
                  </a:extLst>
                </p14:cNvPr>
                <p14:cNvContentPartPr/>
                <p14:nvPr/>
              </p14:nvContentPartPr>
              <p14:xfrm>
                <a:off x="10444677" y="1384725"/>
                <a:ext cx="97560" cy="141480"/>
              </p14:xfrm>
            </p:contentPart>
          </mc:Choice>
          <mc:Fallback>
            <p:pic>
              <p:nvPicPr>
                <p:cNvPr id="56357" name="Freihand 56356">
                  <a:extLst>
                    <a:ext uri="{FF2B5EF4-FFF2-40B4-BE49-F238E27FC236}">
                      <a16:creationId xmlns:a16="http://schemas.microsoft.com/office/drawing/2014/main" id="{C3055CE8-A018-47EF-B139-406F6E606E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40357" y="1380405"/>
                  <a:ext cx="106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358" name="Freihand 56357">
                  <a:extLst>
                    <a:ext uri="{FF2B5EF4-FFF2-40B4-BE49-F238E27FC236}">
                      <a16:creationId xmlns:a16="http://schemas.microsoft.com/office/drawing/2014/main" id="{E10C9BBE-FE53-466B-86A3-6FF391036CF2}"/>
                    </a:ext>
                  </a:extLst>
                </p14:cNvPr>
                <p14:cNvContentPartPr/>
                <p14:nvPr/>
              </p14:nvContentPartPr>
              <p14:xfrm>
                <a:off x="10654557" y="1351605"/>
                <a:ext cx="77760" cy="132120"/>
              </p14:xfrm>
            </p:contentPart>
          </mc:Choice>
          <mc:Fallback>
            <p:pic>
              <p:nvPicPr>
                <p:cNvPr id="56358" name="Freihand 56357">
                  <a:extLst>
                    <a:ext uri="{FF2B5EF4-FFF2-40B4-BE49-F238E27FC236}">
                      <a16:creationId xmlns:a16="http://schemas.microsoft.com/office/drawing/2014/main" id="{E10C9BBE-FE53-466B-86A3-6FF391036C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0237" y="1347285"/>
                  <a:ext cx="86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359" name="Freihand 56358">
                  <a:extLst>
                    <a:ext uri="{FF2B5EF4-FFF2-40B4-BE49-F238E27FC236}">
                      <a16:creationId xmlns:a16="http://schemas.microsoft.com/office/drawing/2014/main" id="{0B0F0066-6D5A-4E32-8035-0E9858AAB468}"/>
                    </a:ext>
                  </a:extLst>
                </p14:cNvPr>
                <p14:cNvContentPartPr/>
                <p14:nvPr/>
              </p14:nvContentPartPr>
              <p14:xfrm>
                <a:off x="10599837" y="1286085"/>
                <a:ext cx="67680" cy="97200"/>
              </p14:xfrm>
            </p:contentPart>
          </mc:Choice>
          <mc:Fallback>
            <p:pic>
              <p:nvPicPr>
                <p:cNvPr id="56359" name="Freihand 56358">
                  <a:extLst>
                    <a:ext uri="{FF2B5EF4-FFF2-40B4-BE49-F238E27FC236}">
                      <a16:creationId xmlns:a16="http://schemas.microsoft.com/office/drawing/2014/main" id="{0B0F0066-6D5A-4E32-8035-0E9858AAB4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95517" y="1281765"/>
                  <a:ext cx="76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6360" name="Freihand 56359">
                  <a:extLst>
                    <a:ext uri="{FF2B5EF4-FFF2-40B4-BE49-F238E27FC236}">
                      <a16:creationId xmlns:a16="http://schemas.microsoft.com/office/drawing/2014/main" id="{45CC2D0E-914F-4691-9285-B0125A45B9BB}"/>
                    </a:ext>
                  </a:extLst>
                </p14:cNvPr>
                <p14:cNvContentPartPr/>
                <p14:nvPr/>
              </p14:nvContentPartPr>
              <p14:xfrm>
                <a:off x="10681917" y="1404885"/>
                <a:ext cx="90000" cy="66240"/>
              </p14:xfrm>
            </p:contentPart>
          </mc:Choice>
          <mc:Fallback>
            <p:pic>
              <p:nvPicPr>
                <p:cNvPr id="56360" name="Freihand 56359">
                  <a:extLst>
                    <a:ext uri="{FF2B5EF4-FFF2-40B4-BE49-F238E27FC236}">
                      <a16:creationId xmlns:a16="http://schemas.microsoft.com/office/drawing/2014/main" id="{45CC2D0E-914F-4691-9285-B0125A45B9B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77597" y="1400565"/>
                  <a:ext cx="98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6361" name="Freihand 56360">
                  <a:extLst>
                    <a:ext uri="{FF2B5EF4-FFF2-40B4-BE49-F238E27FC236}">
                      <a16:creationId xmlns:a16="http://schemas.microsoft.com/office/drawing/2014/main" id="{A1406AB2-1921-4998-81FF-6FD34B5E3C44}"/>
                    </a:ext>
                  </a:extLst>
                </p14:cNvPr>
                <p14:cNvContentPartPr/>
                <p14:nvPr/>
              </p14:nvContentPartPr>
              <p14:xfrm>
                <a:off x="10159917" y="1509285"/>
                <a:ext cx="733680" cy="262440"/>
              </p14:xfrm>
            </p:contentPart>
          </mc:Choice>
          <mc:Fallback>
            <p:pic>
              <p:nvPicPr>
                <p:cNvPr id="56361" name="Freihand 56360">
                  <a:extLst>
                    <a:ext uri="{FF2B5EF4-FFF2-40B4-BE49-F238E27FC236}">
                      <a16:creationId xmlns:a16="http://schemas.microsoft.com/office/drawing/2014/main" id="{A1406AB2-1921-4998-81FF-6FD34B5E3C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55597" y="1504965"/>
                  <a:ext cx="742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6362" name="Freihand 56361">
                  <a:extLst>
                    <a:ext uri="{FF2B5EF4-FFF2-40B4-BE49-F238E27FC236}">
                      <a16:creationId xmlns:a16="http://schemas.microsoft.com/office/drawing/2014/main" id="{80A8D0CA-B495-4644-855A-F159A1C9F2CC}"/>
                    </a:ext>
                  </a:extLst>
                </p14:cNvPr>
                <p14:cNvContentPartPr/>
                <p14:nvPr/>
              </p14:nvContentPartPr>
              <p14:xfrm>
                <a:off x="10267917" y="1528005"/>
                <a:ext cx="556560" cy="226440"/>
              </p14:xfrm>
            </p:contentPart>
          </mc:Choice>
          <mc:Fallback>
            <p:pic>
              <p:nvPicPr>
                <p:cNvPr id="56362" name="Freihand 56361">
                  <a:extLst>
                    <a:ext uri="{FF2B5EF4-FFF2-40B4-BE49-F238E27FC236}">
                      <a16:creationId xmlns:a16="http://schemas.microsoft.com/office/drawing/2014/main" id="{80A8D0CA-B495-4644-855A-F159A1C9F2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63597" y="1523685"/>
                  <a:ext cx="565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6364" name="Freihand 56363">
                  <a:extLst>
                    <a:ext uri="{FF2B5EF4-FFF2-40B4-BE49-F238E27FC236}">
                      <a16:creationId xmlns:a16="http://schemas.microsoft.com/office/drawing/2014/main" id="{479B1312-C008-472C-A98B-274A1632EB1C}"/>
                    </a:ext>
                  </a:extLst>
                </p14:cNvPr>
                <p14:cNvContentPartPr/>
                <p14:nvPr/>
              </p14:nvContentPartPr>
              <p14:xfrm>
                <a:off x="6640557" y="1511085"/>
                <a:ext cx="1879200" cy="749880"/>
              </p14:xfrm>
            </p:contentPart>
          </mc:Choice>
          <mc:Fallback>
            <p:pic>
              <p:nvPicPr>
                <p:cNvPr id="56364" name="Freihand 56363">
                  <a:extLst>
                    <a:ext uri="{FF2B5EF4-FFF2-40B4-BE49-F238E27FC236}">
                      <a16:creationId xmlns:a16="http://schemas.microsoft.com/office/drawing/2014/main" id="{479B1312-C008-472C-A98B-274A1632EB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36237" y="1506765"/>
                  <a:ext cx="18878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6365" name="Freihand 56364">
                  <a:extLst>
                    <a:ext uri="{FF2B5EF4-FFF2-40B4-BE49-F238E27FC236}">
                      <a16:creationId xmlns:a16="http://schemas.microsoft.com/office/drawing/2014/main" id="{964D165E-ADD2-43EB-9A22-16ABBB69A385}"/>
                    </a:ext>
                  </a:extLst>
                </p14:cNvPr>
                <p14:cNvContentPartPr/>
                <p14:nvPr/>
              </p14:nvContentPartPr>
              <p14:xfrm>
                <a:off x="987837" y="1716285"/>
                <a:ext cx="5681520" cy="289080"/>
              </p14:xfrm>
            </p:contentPart>
          </mc:Choice>
          <mc:Fallback>
            <p:pic>
              <p:nvPicPr>
                <p:cNvPr id="56365" name="Freihand 56364">
                  <a:extLst>
                    <a:ext uri="{FF2B5EF4-FFF2-40B4-BE49-F238E27FC236}">
                      <a16:creationId xmlns:a16="http://schemas.microsoft.com/office/drawing/2014/main" id="{964D165E-ADD2-43EB-9A22-16ABBB69A38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3517" y="1711965"/>
                  <a:ext cx="569016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73" name="Gruppieren 56372">
            <a:extLst>
              <a:ext uri="{FF2B5EF4-FFF2-40B4-BE49-F238E27FC236}">
                <a16:creationId xmlns:a16="http://schemas.microsoft.com/office/drawing/2014/main" id="{EFF90AE7-0621-46E0-8D77-094AC591D70A}"/>
              </a:ext>
            </a:extLst>
          </p:cNvPr>
          <p:cNvGrpSpPr/>
          <p:nvPr/>
        </p:nvGrpSpPr>
        <p:grpSpPr>
          <a:xfrm>
            <a:off x="1094757" y="2620245"/>
            <a:ext cx="9101160" cy="1583280"/>
            <a:chOff x="1094757" y="2620245"/>
            <a:chExt cx="9101160" cy="15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821850F-8FCB-4B2E-AD59-6DF6AA0022C9}"/>
                    </a:ext>
                  </a:extLst>
                </p14:cNvPr>
                <p14:cNvContentPartPr/>
                <p14:nvPr/>
              </p14:nvContentPartPr>
              <p14:xfrm>
                <a:off x="6783477" y="2943885"/>
                <a:ext cx="123840" cy="218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821850F-8FCB-4B2E-AD59-6DF6AA0022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79157" y="2939565"/>
                  <a:ext cx="132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9C6168A-7BB8-48B0-9153-8202EB568867}"/>
                    </a:ext>
                  </a:extLst>
                </p14:cNvPr>
                <p14:cNvContentPartPr/>
                <p14:nvPr/>
              </p14:nvContentPartPr>
              <p14:xfrm>
                <a:off x="6757197" y="3022005"/>
                <a:ext cx="110520" cy="162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9C6168A-7BB8-48B0-9153-8202EB56886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52877" y="3017685"/>
                  <a:ext cx="119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29A261-2542-4677-86F1-94E66E905B27}"/>
                    </a:ext>
                  </a:extLst>
                </p14:cNvPr>
                <p14:cNvContentPartPr/>
                <p14:nvPr/>
              </p14:nvContentPartPr>
              <p14:xfrm>
                <a:off x="6881757" y="2753085"/>
                <a:ext cx="128880" cy="119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29A261-2542-4677-86F1-94E66E905B2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77437" y="2748765"/>
                  <a:ext cx="137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89E2885-4537-432F-AC52-86EDA8673B2F}"/>
                    </a:ext>
                  </a:extLst>
                </p14:cNvPr>
                <p14:cNvContentPartPr/>
                <p14:nvPr/>
              </p14:nvContentPartPr>
              <p14:xfrm>
                <a:off x="6991917" y="2718165"/>
                <a:ext cx="56160" cy="103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89E2885-4537-432F-AC52-86EDA8673B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87597" y="2713845"/>
                  <a:ext cx="64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7C9DF82-2A47-42E3-8E37-355BBC54B282}"/>
                    </a:ext>
                  </a:extLst>
                </p14:cNvPr>
                <p14:cNvContentPartPr/>
                <p14:nvPr/>
              </p14:nvContentPartPr>
              <p14:xfrm>
                <a:off x="7133757" y="2633565"/>
                <a:ext cx="5400" cy="135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7C9DF82-2A47-42E3-8E37-355BBC54B2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29437" y="2629245"/>
                  <a:ext cx="1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43A6D22-5810-46F9-B4F0-6081C28E1684}"/>
                    </a:ext>
                  </a:extLst>
                </p14:cNvPr>
                <p14:cNvContentPartPr/>
                <p14:nvPr/>
              </p14:nvContentPartPr>
              <p14:xfrm>
                <a:off x="7048077" y="2620245"/>
                <a:ext cx="38880" cy="91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43A6D22-5810-46F9-B4F0-6081C28E168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43757" y="2615925"/>
                  <a:ext cx="4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DEDCC6-7F9F-4F93-BBB6-BEC8BE7DDE89}"/>
                    </a:ext>
                  </a:extLst>
                </p14:cNvPr>
                <p14:cNvContentPartPr/>
                <p14:nvPr/>
              </p14:nvContentPartPr>
              <p14:xfrm>
                <a:off x="7154637" y="2671725"/>
                <a:ext cx="48600" cy="86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DEDCC6-7F9F-4F93-BBB6-BEC8BE7DDE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50317" y="2667405"/>
                  <a:ext cx="57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065CFF9-53D1-4DEF-B6BD-C680ECAA8849}"/>
                    </a:ext>
                  </a:extLst>
                </p14:cNvPr>
                <p14:cNvContentPartPr/>
                <p14:nvPr/>
              </p14:nvContentPartPr>
              <p14:xfrm>
                <a:off x="6833517" y="3349245"/>
                <a:ext cx="70200" cy="72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065CFF9-53D1-4DEF-B6BD-C680ECAA88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29197" y="3344925"/>
                  <a:ext cx="7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5ED066-F14F-489B-8EAB-1E0DF0F145C9}"/>
                    </a:ext>
                  </a:extLst>
                </p14:cNvPr>
                <p14:cNvContentPartPr/>
                <p14:nvPr/>
              </p14:nvContentPartPr>
              <p14:xfrm>
                <a:off x="6798957" y="3288765"/>
                <a:ext cx="97920" cy="110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5ED066-F14F-489B-8EAB-1E0DF0F145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94637" y="3284445"/>
                  <a:ext cx="106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558470-30C0-49E1-9725-F66E4BF3BF1D}"/>
                    </a:ext>
                  </a:extLst>
                </p14:cNvPr>
                <p14:cNvContentPartPr/>
                <p14:nvPr/>
              </p14:nvContentPartPr>
              <p14:xfrm>
                <a:off x="6975357" y="3384525"/>
                <a:ext cx="86400" cy="125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558470-30C0-49E1-9725-F66E4BF3BF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71037" y="3380205"/>
                  <a:ext cx="95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A34BBD3-70AF-4F58-B7D6-3404A28C0696}"/>
                    </a:ext>
                  </a:extLst>
                </p14:cNvPr>
                <p14:cNvContentPartPr/>
                <p14:nvPr/>
              </p14:nvContentPartPr>
              <p14:xfrm>
                <a:off x="7065717" y="3348165"/>
                <a:ext cx="35640" cy="101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A34BBD3-70AF-4F58-B7D6-3404A28C06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61397" y="3343845"/>
                  <a:ext cx="44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B38153-0E77-41DB-A970-4CFD1BF986E2}"/>
                    </a:ext>
                  </a:extLst>
                </p14:cNvPr>
                <p14:cNvContentPartPr/>
                <p14:nvPr/>
              </p14:nvContentPartPr>
              <p14:xfrm>
                <a:off x="7185237" y="3299565"/>
                <a:ext cx="5040" cy="126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B38153-0E77-41DB-A970-4CFD1BF986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80917" y="3295245"/>
                  <a:ext cx="13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0CA9D5A-FFC8-4225-8FE9-2BABFAA7AE62}"/>
                    </a:ext>
                  </a:extLst>
                </p14:cNvPr>
                <p14:cNvContentPartPr/>
                <p14:nvPr/>
              </p14:nvContentPartPr>
              <p14:xfrm>
                <a:off x="7097397" y="3275445"/>
                <a:ext cx="46440" cy="85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0CA9D5A-FFC8-4225-8FE9-2BABFAA7AE6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93077" y="3271125"/>
                  <a:ext cx="55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AC0928E-4ECE-4633-A614-D372093330EF}"/>
                    </a:ext>
                  </a:extLst>
                </p14:cNvPr>
                <p14:cNvContentPartPr/>
                <p14:nvPr/>
              </p14:nvContentPartPr>
              <p14:xfrm>
                <a:off x="7203957" y="3328005"/>
                <a:ext cx="46440" cy="80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AC0928E-4ECE-4633-A614-D372093330E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99637" y="3323685"/>
                  <a:ext cx="55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6367" name="Freihand 56366">
                  <a:extLst>
                    <a:ext uri="{FF2B5EF4-FFF2-40B4-BE49-F238E27FC236}">
                      <a16:creationId xmlns:a16="http://schemas.microsoft.com/office/drawing/2014/main" id="{E28EDE45-9072-459A-BEEA-2DEADE565D49}"/>
                    </a:ext>
                  </a:extLst>
                </p14:cNvPr>
                <p14:cNvContentPartPr/>
                <p14:nvPr/>
              </p14:nvContentPartPr>
              <p14:xfrm>
                <a:off x="1094757" y="3310365"/>
                <a:ext cx="5396040" cy="56880"/>
              </p14:xfrm>
            </p:contentPart>
          </mc:Choice>
          <mc:Fallback>
            <p:pic>
              <p:nvPicPr>
                <p:cNvPr id="56367" name="Freihand 56366">
                  <a:extLst>
                    <a:ext uri="{FF2B5EF4-FFF2-40B4-BE49-F238E27FC236}">
                      <a16:creationId xmlns:a16="http://schemas.microsoft.com/office/drawing/2014/main" id="{E28EDE45-9072-459A-BEEA-2DEADE565D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0437" y="3306045"/>
                  <a:ext cx="5404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13870E-E21A-433C-8BAF-A5AD46FA5EC9}"/>
                    </a:ext>
                  </a:extLst>
                </p14:cNvPr>
                <p14:cNvContentPartPr/>
                <p14:nvPr/>
              </p14:nvContentPartPr>
              <p14:xfrm>
                <a:off x="6994437" y="3859725"/>
                <a:ext cx="126000" cy="95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13870E-E21A-433C-8BAF-A5AD46FA5EC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90117" y="3855405"/>
                  <a:ext cx="134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2F73DB8-58E8-4703-90EA-772B293D421D}"/>
                    </a:ext>
                  </a:extLst>
                </p14:cNvPr>
                <p14:cNvContentPartPr/>
                <p14:nvPr/>
              </p14:nvContentPartPr>
              <p14:xfrm>
                <a:off x="6952317" y="3811485"/>
                <a:ext cx="95040" cy="125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2F73DB8-58E8-4703-90EA-772B293D42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47997" y="3807165"/>
                  <a:ext cx="103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35C1CBC-F75A-4583-A084-EAF9F1C4959B}"/>
                    </a:ext>
                  </a:extLst>
                </p14:cNvPr>
                <p14:cNvContentPartPr/>
                <p14:nvPr/>
              </p14:nvContentPartPr>
              <p14:xfrm>
                <a:off x="7181277" y="3894645"/>
                <a:ext cx="70200" cy="113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35C1CBC-F75A-4583-A084-EAF9F1C495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76597" y="3890325"/>
                  <a:ext cx="78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666E8EE-8451-4F19-9F8D-0FEEACE9492E}"/>
                    </a:ext>
                  </a:extLst>
                </p14:cNvPr>
                <p14:cNvContentPartPr/>
                <p14:nvPr/>
              </p14:nvContentPartPr>
              <p14:xfrm>
                <a:off x="7179117" y="3834885"/>
                <a:ext cx="75960" cy="77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666E8EE-8451-4F19-9F8D-0FEEACE949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74797" y="3830565"/>
                  <a:ext cx="84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C4E0CF7-2364-4DFC-B821-548A380FEA4C}"/>
                    </a:ext>
                  </a:extLst>
                </p14:cNvPr>
                <p14:cNvContentPartPr/>
                <p14:nvPr/>
              </p14:nvContentPartPr>
              <p14:xfrm>
                <a:off x="6927117" y="3746325"/>
                <a:ext cx="1343880" cy="95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C4E0CF7-2364-4DFC-B821-548A380FEA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22797" y="3742005"/>
                  <a:ext cx="1352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8E3E2A4-6D66-4A7E-AE6E-F998C233F4D1}"/>
                    </a:ext>
                  </a:extLst>
                </p14:cNvPr>
                <p14:cNvContentPartPr/>
                <p14:nvPr/>
              </p14:nvContentPartPr>
              <p14:xfrm>
                <a:off x="7356237" y="3851805"/>
                <a:ext cx="23400" cy="168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8E3E2A4-6D66-4A7E-AE6E-F998C233F4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51917" y="3847485"/>
                  <a:ext cx="32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F034E9E-3FA7-4A86-8C0C-9FFA491256D5}"/>
                    </a:ext>
                  </a:extLst>
                </p14:cNvPr>
                <p14:cNvContentPartPr/>
                <p14:nvPr/>
              </p14:nvContentPartPr>
              <p14:xfrm>
                <a:off x="7268397" y="3836685"/>
                <a:ext cx="50760" cy="59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F034E9E-3FA7-4A86-8C0C-9FFA491256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64077" y="3832365"/>
                  <a:ext cx="59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9C8F6F7-EEDA-4067-A9DA-AC563DDC8254}"/>
                    </a:ext>
                  </a:extLst>
                </p14:cNvPr>
                <p14:cNvContentPartPr/>
                <p14:nvPr/>
              </p14:nvContentPartPr>
              <p14:xfrm>
                <a:off x="7406637" y="3915165"/>
                <a:ext cx="57960" cy="50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9C8F6F7-EEDA-4067-A9DA-AC563DDC825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02317" y="3910845"/>
                  <a:ext cx="6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6369" name="Freihand 56368">
                  <a:extLst>
                    <a:ext uri="{FF2B5EF4-FFF2-40B4-BE49-F238E27FC236}">
                      <a16:creationId xmlns:a16="http://schemas.microsoft.com/office/drawing/2014/main" id="{9D92977F-D102-4051-9F5F-074B7808274A}"/>
                    </a:ext>
                  </a:extLst>
                </p14:cNvPr>
                <p14:cNvContentPartPr/>
                <p14:nvPr/>
              </p14:nvContentPartPr>
              <p14:xfrm>
                <a:off x="1284477" y="3844245"/>
                <a:ext cx="5634000" cy="290520"/>
              </p14:xfrm>
            </p:contentPart>
          </mc:Choice>
          <mc:Fallback>
            <p:pic>
              <p:nvPicPr>
                <p:cNvPr id="56369" name="Freihand 56368">
                  <a:extLst>
                    <a:ext uri="{FF2B5EF4-FFF2-40B4-BE49-F238E27FC236}">
                      <a16:creationId xmlns:a16="http://schemas.microsoft.com/office/drawing/2014/main" id="{9D92977F-D102-4051-9F5F-074B780827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80157" y="3839925"/>
                  <a:ext cx="5642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6371" name="Freihand 56370">
                  <a:extLst>
                    <a:ext uri="{FF2B5EF4-FFF2-40B4-BE49-F238E27FC236}">
                      <a16:creationId xmlns:a16="http://schemas.microsoft.com/office/drawing/2014/main" id="{F9C64B3C-C33E-413B-BA5A-B4D4CC35ED70}"/>
                    </a:ext>
                  </a:extLst>
                </p14:cNvPr>
                <p14:cNvContentPartPr/>
                <p14:nvPr/>
              </p14:nvContentPartPr>
              <p14:xfrm>
                <a:off x="3750837" y="3897525"/>
                <a:ext cx="1582920" cy="306000"/>
              </p14:xfrm>
            </p:contentPart>
          </mc:Choice>
          <mc:Fallback>
            <p:pic>
              <p:nvPicPr>
                <p:cNvPr id="56371" name="Freihand 56370">
                  <a:extLst>
                    <a:ext uri="{FF2B5EF4-FFF2-40B4-BE49-F238E27FC236}">
                      <a16:creationId xmlns:a16="http://schemas.microsoft.com/office/drawing/2014/main" id="{F9C64B3C-C33E-413B-BA5A-B4D4CC35ED7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46517" y="3893205"/>
                  <a:ext cx="1591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6372" name="Freihand 56371">
                  <a:extLst>
                    <a:ext uri="{FF2B5EF4-FFF2-40B4-BE49-F238E27FC236}">
                      <a16:creationId xmlns:a16="http://schemas.microsoft.com/office/drawing/2014/main" id="{50B37F56-4AAE-474B-85A9-2B68816E4893}"/>
                    </a:ext>
                  </a:extLst>
                </p14:cNvPr>
                <p14:cNvContentPartPr/>
                <p14:nvPr/>
              </p14:nvContentPartPr>
              <p14:xfrm>
                <a:off x="4764957" y="2966205"/>
                <a:ext cx="5430960" cy="848880"/>
              </p14:xfrm>
            </p:contentPart>
          </mc:Choice>
          <mc:Fallback>
            <p:pic>
              <p:nvPicPr>
                <p:cNvPr id="56372" name="Freihand 56371">
                  <a:extLst>
                    <a:ext uri="{FF2B5EF4-FFF2-40B4-BE49-F238E27FC236}">
                      <a16:creationId xmlns:a16="http://schemas.microsoft.com/office/drawing/2014/main" id="{50B37F56-4AAE-474B-85A9-2B68816E48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60637" y="2961885"/>
                  <a:ext cx="5439600" cy="85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03" name="Gruppieren 56502">
            <a:extLst>
              <a:ext uri="{FF2B5EF4-FFF2-40B4-BE49-F238E27FC236}">
                <a16:creationId xmlns:a16="http://schemas.microsoft.com/office/drawing/2014/main" id="{816AB51C-E29F-4D99-BB46-62A10CC9AC3C}"/>
              </a:ext>
            </a:extLst>
          </p:cNvPr>
          <p:cNvGrpSpPr/>
          <p:nvPr/>
        </p:nvGrpSpPr>
        <p:grpSpPr>
          <a:xfrm>
            <a:off x="8679597" y="2544285"/>
            <a:ext cx="3458520" cy="1613160"/>
            <a:chOff x="8679597" y="2544285"/>
            <a:chExt cx="3458520" cy="161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6374" name="Freihand 56373">
                  <a:extLst>
                    <a:ext uri="{FF2B5EF4-FFF2-40B4-BE49-F238E27FC236}">
                      <a16:creationId xmlns:a16="http://schemas.microsoft.com/office/drawing/2014/main" id="{76AB593D-50A5-4DCC-BBFF-BF15F82FA643}"/>
                    </a:ext>
                  </a:extLst>
                </p14:cNvPr>
                <p14:cNvContentPartPr/>
                <p14:nvPr/>
              </p14:nvContentPartPr>
              <p14:xfrm>
                <a:off x="10308597" y="2628525"/>
                <a:ext cx="167400" cy="191520"/>
              </p14:xfrm>
            </p:contentPart>
          </mc:Choice>
          <mc:Fallback>
            <p:pic>
              <p:nvPicPr>
                <p:cNvPr id="56374" name="Freihand 56373">
                  <a:extLst>
                    <a:ext uri="{FF2B5EF4-FFF2-40B4-BE49-F238E27FC236}">
                      <a16:creationId xmlns:a16="http://schemas.microsoft.com/office/drawing/2014/main" id="{76AB593D-50A5-4DCC-BBFF-BF15F82FA64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04277" y="2624205"/>
                  <a:ext cx="176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6375" name="Freihand 56374">
                  <a:extLst>
                    <a:ext uri="{FF2B5EF4-FFF2-40B4-BE49-F238E27FC236}">
                      <a16:creationId xmlns:a16="http://schemas.microsoft.com/office/drawing/2014/main" id="{A3B94006-1381-44FF-8B61-59FE704CCDE3}"/>
                    </a:ext>
                  </a:extLst>
                </p14:cNvPr>
                <p14:cNvContentPartPr/>
                <p14:nvPr/>
              </p14:nvContentPartPr>
              <p14:xfrm>
                <a:off x="10486797" y="2627085"/>
                <a:ext cx="72000" cy="129960"/>
              </p14:xfrm>
            </p:contentPart>
          </mc:Choice>
          <mc:Fallback>
            <p:pic>
              <p:nvPicPr>
                <p:cNvPr id="56375" name="Freihand 56374">
                  <a:extLst>
                    <a:ext uri="{FF2B5EF4-FFF2-40B4-BE49-F238E27FC236}">
                      <a16:creationId xmlns:a16="http://schemas.microsoft.com/office/drawing/2014/main" id="{A3B94006-1381-44FF-8B61-59FE704CCD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82477" y="2622765"/>
                  <a:ext cx="80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6376" name="Freihand 56375">
                  <a:extLst>
                    <a:ext uri="{FF2B5EF4-FFF2-40B4-BE49-F238E27FC236}">
                      <a16:creationId xmlns:a16="http://schemas.microsoft.com/office/drawing/2014/main" id="{5AB56C48-8E25-4204-8C3B-48ACA02D4925}"/>
                    </a:ext>
                  </a:extLst>
                </p14:cNvPr>
                <p14:cNvContentPartPr/>
                <p14:nvPr/>
              </p14:nvContentPartPr>
              <p14:xfrm>
                <a:off x="10643757" y="2620245"/>
                <a:ext cx="101160" cy="284400"/>
              </p14:xfrm>
            </p:contentPart>
          </mc:Choice>
          <mc:Fallback>
            <p:pic>
              <p:nvPicPr>
                <p:cNvPr id="56376" name="Freihand 56375">
                  <a:extLst>
                    <a:ext uri="{FF2B5EF4-FFF2-40B4-BE49-F238E27FC236}">
                      <a16:creationId xmlns:a16="http://schemas.microsoft.com/office/drawing/2014/main" id="{5AB56C48-8E25-4204-8C3B-48ACA02D49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39437" y="2615925"/>
                  <a:ext cx="109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6377" name="Freihand 56376">
                  <a:extLst>
                    <a:ext uri="{FF2B5EF4-FFF2-40B4-BE49-F238E27FC236}">
                      <a16:creationId xmlns:a16="http://schemas.microsoft.com/office/drawing/2014/main" id="{93ECDF08-7E3D-420E-8A9C-FDCB1D5D628C}"/>
                    </a:ext>
                  </a:extLst>
                </p14:cNvPr>
                <p14:cNvContentPartPr/>
                <p14:nvPr/>
              </p14:nvContentPartPr>
              <p14:xfrm>
                <a:off x="10801797" y="2609805"/>
                <a:ext cx="52200" cy="103320"/>
              </p14:xfrm>
            </p:contentPart>
          </mc:Choice>
          <mc:Fallback>
            <p:pic>
              <p:nvPicPr>
                <p:cNvPr id="56377" name="Freihand 56376">
                  <a:extLst>
                    <a:ext uri="{FF2B5EF4-FFF2-40B4-BE49-F238E27FC236}">
                      <a16:creationId xmlns:a16="http://schemas.microsoft.com/office/drawing/2014/main" id="{93ECDF08-7E3D-420E-8A9C-FDCB1D5D62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97477" y="2605485"/>
                  <a:ext cx="60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6378" name="Freihand 56377">
                  <a:extLst>
                    <a:ext uri="{FF2B5EF4-FFF2-40B4-BE49-F238E27FC236}">
                      <a16:creationId xmlns:a16="http://schemas.microsoft.com/office/drawing/2014/main" id="{84417995-4B60-4EA5-B2B3-B4D4FD670E9F}"/>
                    </a:ext>
                  </a:extLst>
                </p14:cNvPr>
                <p14:cNvContentPartPr/>
                <p14:nvPr/>
              </p14:nvContentPartPr>
              <p14:xfrm>
                <a:off x="10898997" y="2575965"/>
                <a:ext cx="222840" cy="105120"/>
              </p14:xfrm>
            </p:contentPart>
          </mc:Choice>
          <mc:Fallback>
            <p:pic>
              <p:nvPicPr>
                <p:cNvPr id="56378" name="Freihand 56377">
                  <a:extLst>
                    <a:ext uri="{FF2B5EF4-FFF2-40B4-BE49-F238E27FC236}">
                      <a16:creationId xmlns:a16="http://schemas.microsoft.com/office/drawing/2014/main" id="{84417995-4B60-4EA5-B2B3-B4D4FD670E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94677" y="2571645"/>
                  <a:ext cx="231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6379" name="Freihand 56378">
                  <a:extLst>
                    <a:ext uri="{FF2B5EF4-FFF2-40B4-BE49-F238E27FC236}">
                      <a16:creationId xmlns:a16="http://schemas.microsoft.com/office/drawing/2014/main" id="{A5310293-E69C-4B29-AE1B-572E906FC952}"/>
                    </a:ext>
                  </a:extLst>
                </p14:cNvPr>
                <p14:cNvContentPartPr/>
                <p14:nvPr/>
              </p14:nvContentPartPr>
              <p14:xfrm>
                <a:off x="11122917" y="2544285"/>
                <a:ext cx="90360" cy="106920"/>
              </p14:xfrm>
            </p:contentPart>
          </mc:Choice>
          <mc:Fallback>
            <p:pic>
              <p:nvPicPr>
                <p:cNvPr id="56379" name="Freihand 56378">
                  <a:extLst>
                    <a:ext uri="{FF2B5EF4-FFF2-40B4-BE49-F238E27FC236}">
                      <a16:creationId xmlns:a16="http://schemas.microsoft.com/office/drawing/2014/main" id="{A5310293-E69C-4B29-AE1B-572E906FC9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18597" y="2539965"/>
                  <a:ext cx="99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6381" name="Freihand 56380">
                  <a:extLst>
                    <a:ext uri="{FF2B5EF4-FFF2-40B4-BE49-F238E27FC236}">
                      <a16:creationId xmlns:a16="http://schemas.microsoft.com/office/drawing/2014/main" id="{BEA2066A-5C39-4271-B2AE-F8B41C065424}"/>
                    </a:ext>
                  </a:extLst>
                </p14:cNvPr>
                <p14:cNvContentPartPr/>
                <p14:nvPr/>
              </p14:nvContentPartPr>
              <p14:xfrm>
                <a:off x="10075317" y="3112005"/>
                <a:ext cx="266400" cy="146880"/>
              </p14:xfrm>
            </p:contentPart>
          </mc:Choice>
          <mc:Fallback>
            <p:pic>
              <p:nvPicPr>
                <p:cNvPr id="56381" name="Freihand 56380">
                  <a:extLst>
                    <a:ext uri="{FF2B5EF4-FFF2-40B4-BE49-F238E27FC236}">
                      <a16:creationId xmlns:a16="http://schemas.microsoft.com/office/drawing/2014/main" id="{BEA2066A-5C39-4271-B2AE-F8B41C0654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70997" y="3107685"/>
                  <a:ext cx="275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6382" name="Freihand 56381">
                  <a:extLst>
                    <a:ext uri="{FF2B5EF4-FFF2-40B4-BE49-F238E27FC236}">
                      <a16:creationId xmlns:a16="http://schemas.microsoft.com/office/drawing/2014/main" id="{F7E0AE4C-741A-43D1-897B-0116BA4FBE46}"/>
                    </a:ext>
                  </a:extLst>
                </p14:cNvPr>
                <p14:cNvContentPartPr/>
                <p14:nvPr/>
              </p14:nvContentPartPr>
              <p14:xfrm>
                <a:off x="10370517" y="3076725"/>
                <a:ext cx="27720" cy="123840"/>
              </p14:xfrm>
            </p:contentPart>
          </mc:Choice>
          <mc:Fallback>
            <p:pic>
              <p:nvPicPr>
                <p:cNvPr id="56382" name="Freihand 56381">
                  <a:extLst>
                    <a:ext uri="{FF2B5EF4-FFF2-40B4-BE49-F238E27FC236}">
                      <a16:creationId xmlns:a16="http://schemas.microsoft.com/office/drawing/2014/main" id="{F7E0AE4C-741A-43D1-897B-0116BA4FBE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66197" y="3072405"/>
                  <a:ext cx="36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6383" name="Freihand 56382">
                  <a:extLst>
                    <a:ext uri="{FF2B5EF4-FFF2-40B4-BE49-F238E27FC236}">
                      <a16:creationId xmlns:a16="http://schemas.microsoft.com/office/drawing/2014/main" id="{BDBCEFA3-8550-4983-8BBD-E12BC0EBBE89}"/>
                    </a:ext>
                  </a:extLst>
                </p14:cNvPr>
                <p14:cNvContentPartPr/>
                <p14:nvPr/>
              </p14:nvContentPartPr>
              <p14:xfrm>
                <a:off x="10419477" y="2959005"/>
                <a:ext cx="119160" cy="234360"/>
              </p14:xfrm>
            </p:contentPart>
          </mc:Choice>
          <mc:Fallback>
            <p:pic>
              <p:nvPicPr>
                <p:cNvPr id="56383" name="Freihand 56382">
                  <a:extLst>
                    <a:ext uri="{FF2B5EF4-FFF2-40B4-BE49-F238E27FC236}">
                      <a16:creationId xmlns:a16="http://schemas.microsoft.com/office/drawing/2014/main" id="{BDBCEFA3-8550-4983-8BBD-E12BC0EBBE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15157" y="2954685"/>
                  <a:ext cx="127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6384" name="Freihand 56383">
                  <a:extLst>
                    <a:ext uri="{FF2B5EF4-FFF2-40B4-BE49-F238E27FC236}">
                      <a16:creationId xmlns:a16="http://schemas.microsoft.com/office/drawing/2014/main" id="{2CCF8EE5-4C96-4A5C-98D7-7DC68ACF24B3}"/>
                    </a:ext>
                  </a:extLst>
                </p14:cNvPr>
                <p14:cNvContentPartPr/>
                <p14:nvPr/>
              </p14:nvContentPartPr>
              <p14:xfrm>
                <a:off x="10350717" y="2923725"/>
                <a:ext cx="360" cy="360"/>
              </p14:xfrm>
            </p:contentPart>
          </mc:Choice>
          <mc:Fallback>
            <p:pic>
              <p:nvPicPr>
                <p:cNvPr id="56384" name="Freihand 56383">
                  <a:extLst>
                    <a:ext uri="{FF2B5EF4-FFF2-40B4-BE49-F238E27FC236}">
                      <a16:creationId xmlns:a16="http://schemas.microsoft.com/office/drawing/2014/main" id="{2CCF8EE5-4C96-4A5C-98D7-7DC68ACF24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46397" y="2919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6385" name="Freihand 56384">
                  <a:extLst>
                    <a:ext uri="{FF2B5EF4-FFF2-40B4-BE49-F238E27FC236}">
                      <a16:creationId xmlns:a16="http://schemas.microsoft.com/office/drawing/2014/main" id="{6F28EDE6-F0DF-42B8-B28E-2076EEA4EF5D}"/>
                    </a:ext>
                  </a:extLst>
                </p14:cNvPr>
                <p14:cNvContentPartPr/>
                <p14:nvPr/>
              </p14:nvContentPartPr>
              <p14:xfrm>
                <a:off x="10736997" y="2998245"/>
                <a:ext cx="23040" cy="124200"/>
              </p14:xfrm>
            </p:contentPart>
          </mc:Choice>
          <mc:Fallback>
            <p:pic>
              <p:nvPicPr>
                <p:cNvPr id="56385" name="Freihand 56384">
                  <a:extLst>
                    <a:ext uri="{FF2B5EF4-FFF2-40B4-BE49-F238E27FC236}">
                      <a16:creationId xmlns:a16="http://schemas.microsoft.com/office/drawing/2014/main" id="{6F28EDE6-F0DF-42B8-B28E-2076EEA4EF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32677" y="2993925"/>
                  <a:ext cx="31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6386" name="Freihand 56385">
                  <a:extLst>
                    <a:ext uri="{FF2B5EF4-FFF2-40B4-BE49-F238E27FC236}">
                      <a16:creationId xmlns:a16="http://schemas.microsoft.com/office/drawing/2014/main" id="{2ADD8372-748A-49DD-811A-31D3695FE3E6}"/>
                    </a:ext>
                  </a:extLst>
                </p14:cNvPr>
                <p14:cNvContentPartPr/>
                <p14:nvPr/>
              </p14:nvContentPartPr>
              <p14:xfrm>
                <a:off x="10740597" y="2920125"/>
                <a:ext cx="135000" cy="54720"/>
              </p14:xfrm>
            </p:contentPart>
          </mc:Choice>
          <mc:Fallback>
            <p:pic>
              <p:nvPicPr>
                <p:cNvPr id="56386" name="Freihand 56385">
                  <a:extLst>
                    <a:ext uri="{FF2B5EF4-FFF2-40B4-BE49-F238E27FC236}">
                      <a16:creationId xmlns:a16="http://schemas.microsoft.com/office/drawing/2014/main" id="{2ADD8372-748A-49DD-811A-31D3695FE3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36277" y="2915805"/>
                  <a:ext cx="143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6387" name="Freihand 56386">
                  <a:extLst>
                    <a:ext uri="{FF2B5EF4-FFF2-40B4-BE49-F238E27FC236}">
                      <a16:creationId xmlns:a16="http://schemas.microsoft.com/office/drawing/2014/main" id="{B6517883-BAA5-4A1F-804D-DD0B57E7543E}"/>
                    </a:ext>
                  </a:extLst>
                </p14:cNvPr>
                <p14:cNvContentPartPr/>
                <p14:nvPr/>
              </p14:nvContentPartPr>
              <p14:xfrm>
                <a:off x="10750317" y="3016605"/>
                <a:ext cx="141480" cy="114480"/>
              </p14:xfrm>
            </p:contentPart>
          </mc:Choice>
          <mc:Fallback>
            <p:pic>
              <p:nvPicPr>
                <p:cNvPr id="56387" name="Freihand 56386">
                  <a:extLst>
                    <a:ext uri="{FF2B5EF4-FFF2-40B4-BE49-F238E27FC236}">
                      <a16:creationId xmlns:a16="http://schemas.microsoft.com/office/drawing/2014/main" id="{B6517883-BAA5-4A1F-804D-DD0B57E7543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45997" y="3012285"/>
                  <a:ext cx="150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6388" name="Freihand 56387">
                  <a:extLst>
                    <a:ext uri="{FF2B5EF4-FFF2-40B4-BE49-F238E27FC236}">
                      <a16:creationId xmlns:a16="http://schemas.microsoft.com/office/drawing/2014/main" id="{D398B0CB-FA46-46CC-A5EE-D533175CE69F}"/>
                    </a:ext>
                  </a:extLst>
                </p14:cNvPr>
                <p14:cNvContentPartPr/>
                <p14:nvPr/>
              </p14:nvContentPartPr>
              <p14:xfrm>
                <a:off x="10884237" y="2981325"/>
                <a:ext cx="129960" cy="157320"/>
              </p14:xfrm>
            </p:contentPart>
          </mc:Choice>
          <mc:Fallback>
            <p:pic>
              <p:nvPicPr>
                <p:cNvPr id="56388" name="Freihand 56387">
                  <a:extLst>
                    <a:ext uri="{FF2B5EF4-FFF2-40B4-BE49-F238E27FC236}">
                      <a16:creationId xmlns:a16="http://schemas.microsoft.com/office/drawing/2014/main" id="{D398B0CB-FA46-46CC-A5EE-D533175CE69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79917" y="2977005"/>
                  <a:ext cx="138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6389" name="Freihand 56388">
                  <a:extLst>
                    <a:ext uri="{FF2B5EF4-FFF2-40B4-BE49-F238E27FC236}">
                      <a16:creationId xmlns:a16="http://schemas.microsoft.com/office/drawing/2014/main" id="{28461910-7516-4328-82DC-0E4482F709C1}"/>
                    </a:ext>
                  </a:extLst>
                </p14:cNvPr>
                <p14:cNvContentPartPr/>
                <p14:nvPr/>
              </p14:nvContentPartPr>
              <p14:xfrm>
                <a:off x="11062437" y="2953245"/>
                <a:ext cx="141120" cy="76320"/>
              </p14:xfrm>
            </p:contentPart>
          </mc:Choice>
          <mc:Fallback>
            <p:pic>
              <p:nvPicPr>
                <p:cNvPr id="56389" name="Freihand 56388">
                  <a:extLst>
                    <a:ext uri="{FF2B5EF4-FFF2-40B4-BE49-F238E27FC236}">
                      <a16:creationId xmlns:a16="http://schemas.microsoft.com/office/drawing/2014/main" id="{28461910-7516-4328-82DC-0E4482F709C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8117" y="2948925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6390" name="Freihand 56389">
                  <a:extLst>
                    <a:ext uri="{FF2B5EF4-FFF2-40B4-BE49-F238E27FC236}">
                      <a16:creationId xmlns:a16="http://schemas.microsoft.com/office/drawing/2014/main" id="{7D40F86E-E91D-48F6-AECD-6715741214FD}"/>
                    </a:ext>
                  </a:extLst>
                </p14:cNvPr>
                <p14:cNvContentPartPr/>
                <p14:nvPr/>
              </p14:nvContentPartPr>
              <p14:xfrm>
                <a:off x="11055597" y="3067005"/>
                <a:ext cx="127800" cy="41400"/>
              </p14:xfrm>
            </p:contentPart>
          </mc:Choice>
          <mc:Fallback>
            <p:pic>
              <p:nvPicPr>
                <p:cNvPr id="56390" name="Freihand 56389">
                  <a:extLst>
                    <a:ext uri="{FF2B5EF4-FFF2-40B4-BE49-F238E27FC236}">
                      <a16:creationId xmlns:a16="http://schemas.microsoft.com/office/drawing/2014/main" id="{7D40F86E-E91D-48F6-AECD-6715741214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51277" y="3062685"/>
                  <a:ext cx="136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6391" name="Freihand 56390">
                  <a:extLst>
                    <a:ext uri="{FF2B5EF4-FFF2-40B4-BE49-F238E27FC236}">
                      <a16:creationId xmlns:a16="http://schemas.microsoft.com/office/drawing/2014/main" id="{57FFABE9-63A8-4119-B58F-980579B51E8A}"/>
                    </a:ext>
                  </a:extLst>
                </p14:cNvPr>
                <p14:cNvContentPartPr/>
                <p14:nvPr/>
              </p14:nvContentPartPr>
              <p14:xfrm>
                <a:off x="11324877" y="2870445"/>
                <a:ext cx="46440" cy="171720"/>
              </p14:xfrm>
            </p:contentPart>
          </mc:Choice>
          <mc:Fallback>
            <p:pic>
              <p:nvPicPr>
                <p:cNvPr id="56391" name="Freihand 56390">
                  <a:extLst>
                    <a:ext uri="{FF2B5EF4-FFF2-40B4-BE49-F238E27FC236}">
                      <a16:creationId xmlns:a16="http://schemas.microsoft.com/office/drawing/2014/main" id="{57FFABE9-63A8-4119-B58F-980579B51E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20557" y="2866125"/>
                  <a:ext cx="55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6392" name="Freihand 56391">
                  <a:extLst>
                    <a:ext uri="{FF2B5EF4-FFF2-40B4-BE49-F238E27FC236}">
                      <a16:creationId xmlns:a16="http://schemas.microsoft.com/office/drawing/2014/main" id="{CB701D33-8CDF-400D-A1F2-D35F5EB31DB2}"/>
                    </a:ext>
                  </a:extLst>
                </p14:cNvPr>
                <p14:cNvContentPartPr/>
                <p14:nvPr/>
              </p14:nvContentPartPr>
              <p14:xfrm>
                <a:off x="11272677" y="2977365"/>
                <a:ext cx="185760" cy="89640"/>
              </p14:xfrm>
            </p:contentPart>
          </mc:Choice>
          <mc:Fallback>
            <p:pic>
              <p:nvPicPr>
                <p:cNvPr id="56392" name="Freihand 56391">
                  <a:extLst>
                    <a:ext uri="{FF2B5EF4-FFF2-40B4-BE49-F238E27FC236}">
                      <a16:creationId xmlns:a16="http://schemas.microsoft.com/office/drawing/2014/main" id="{CB701D33-8CDF-400D-A1F2-D35F5EB31DB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268357" y="2973045"/>
                  <a:ext cx="194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6393" name="Freihand 56392">
                  <a:extLst>
                    <a:ext uri="{FF2B5EF4-FFF2-40B4-BE49-F238E27FC236}">
                      <a16:creationId xmlns:a16="http://schemas.microsoft.com/office/drawing/2014/main" id="{ABBEA231-5F5F-4143-A10D-D5E88EF1162C}"/>
                    </a:ext>
                  </a:extLst>
                </p14:cNvPr>
                <p14:cNvContentPartPr/>
                <p14:nvPr/>
              </p14:nvContentPartPr>
              <p14:xfrm>
                <a:off x="11247837" y="2807445"/>
                <a:ext cx="182520" cy="70200"/>
              </p14:xfrm>
            </p:contentPart>
          </mc:Choice>
          <mc:Fallback>
            <p:pic>
              <p:nvPicPr>
                <p:cNvPr id="56393" name="Freihand 56392">
                  <a:extLst>
                    <a:ext uri="{FF2B5EF4-FFF2-40B4-BE49-F238E27FC236}">
                      <a16:creationId xmlns:a16="http://schemas.microsoft.com/office/drawing/2014/main" id="{ABBEA231-5F5F-4143-A10D-D5E88EF116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43517" y="2803125"/>
                  <a:ext cx="19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6394" name="Freihand 56393">
                  <a:extLst>
                    <a:ext uri="{FF2B5EF4-FFF2-40B4-BE49-F238E27FC236}">
                      <a16:creationId xmlns:a16="http://schemas.microsoft.com/office/drawing/2014/main" id="{CCA05759-F2BD-46B6-9FFF-AB5581207D57}"/>
                    </a:ext>
                  </a:extLst>
                </p14:cNvPr>
                <p14:cNvContentPartPr/>
                <p14:nvPr/>
              </p14:nvContentPartPr>
              <p14:xfrm>
                <a:off x="11509197" y="2820405"/>
                <a:ext cx="211680" cy="114120"/>
              </p14:xfrm>
            </p:contentPart>
          </mc:Choice>
          <mc:Fallback>
            <p:pic>
              <p:nvPicPr>
                <p:cNvPr id="56394" name="Freihand 56393">
                  <a:extLst>
                    <a:ext uri="{FF2B5EF4-FFF2-40B4-BE49-F238E27FC236}">
                      <a16:creationId xmlns:a16="http://schemas.microsoft.com/office/drawing/2014/main" id="{CCA05759-F2BD-46B6-9FFF-AB5581207D5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04877" y="2816085"/>
                  <a:ext cx="220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6397" name="Freihand 56396">
                  <a:extLst>
                    <a:ext uri="{FF2B5EF4-FFF2-40B4-BE49-F238E27FC236}">
                      <a16:creationId xmlns:a16="http://schemas.microsoft.com/office/drawing/2014/main" id="{EB3FE445-C9DC-4071-824D-FB555DAACAF3}"/>
                    </a:ext>
                  </a:extLst>
                </p14:cNvPr>
                <p14:cNvContentPartPr/>
                <p14:nvPr/>
              </p14:nvContentPartPr>
              <p14:xfrm>
                <a:off x="10139757" y="3349605"/>
                <a:ext cx="78120" cy="176400"/>
              </p14:xfrm>
            </p:contentPart>
          </mc:Choice>
          <mc:Fallback>
            <p:pic>
              <p:nvPicPr>
                <p:cNvPr id="56397" name="Freihand 56396">
                  <a:extLst>
                    <a:ext uri="{FF2B5EF4-FFF2-40B4-BE49-F238E27FC236}">
                      <a16:creationId xmlns:a16="http://schemas.microsoft.com/office/drawing/2014/main" id="{EB3FE445-C9DC-4071-824D-FB555DAACAF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35437" y="3345285"/>
                  <a:ext cx="86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6398" name="Freihand 56397">
                  <a:extLst>
                    <a:ext uri="{FF2B5EF4-FFF2-40B4-BE49-F238E27FC236}">
                      <a16:creationId xmlns:a16="http://schemas.microsoft.com/office/drawing/2014/main" id="{CD184088-C479-4509-A03A-EF2C5DB8C8F2}"/>
                    </a:ext>
                  </a:extLst>
                </p14:cNvPr>
                <p14:cNvContentPartPr/>
                <p14:nvPr/>
              </p14:nvContentPartPr>
              <p14:xfrm>
                <a:off x="10102317" y="3259965"/>
                <a:ext cx="173160" cy="127800"/>
              </p14:xfrm>
            </p:contentPart>
          </mc:Choice>
          <mc:Fallback>
            <p:pic>
              <p:nvPicPr>
                <p:cNvPr id="56398" name="Freihand 56397">
                  <a:extLst>
                    <a:ext uri="{FF2B5EF4-FFF2-40B4-BE49-F238E27FC236}">
                      <a16:creationId xmlns:a16="http://schemas.microsoft.com/office/drawing/2014/main" id="{CD184088-C479-4509-A03A-EF2C5DB8C8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97997" y="3255645"/>
                  <a:ext cx="18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6399" name="Freihand 56398">
                  <a:extLst>
                    <a:ext uri="{FF2B5EF4-FFF2-40B4-BE49-F238E27FC236}">
                      <a16:creationId xmlns:a16="http://schemas.microsoft.com/office/drawing/2014/main" id="{51C1D0F7-F46B-4F3A-9647-E6F6C1403A53}"/>
                    </a:ext>
                  </a:extLst>
                </p14:cNvPr>
                <p14:cNvContentPartPr/>
                <p14:nvPr/>
              </p14:nvContentPartPr>
              <p14:xfrm>
                <a:off x="10634397" y="3232245"/>
                <a:ext cx="132480" cy="197640"/>
              </p14:xfrm>
            </p:contentPart>
          </mc:Choice>
          <mc:Fallback>
            <p:pic>
              <p:nvPicPr>
                <p:cNvPr id="56399" name="Freihand 56398">
                  <a:extLst>
                    <a:ext uri="{FF2B5EF4-FFF2-40B4-BE49-F238E27FC236}">
                      <a16:creationId xmlns:a16="http://schemas.microsoft.com/office/drawing/2014/main" id="{51C1D0F7-F46B-4F3A-9647-E6F6C1403A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30077" y="3227925"/>
                  <a:ext cx="141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6400" name="Freihand 56399">
                  <a:extLst>
                    <a:ext uri="{FF2B5EF4-FFF2-40B4-BE49-F238E27FC236}">
                      <a16:creationId xmlns:a16="http://schemas.microsoft.com/office/drawing/2014/main" id="{01929EB3-6BA7-4DEA-B838-FF3F9285FB2F}"/>
                    </a:ext>
                  </a:extLst>
                </p14:cNvPr>
                <p14:cNvContentPartPr/>
                <p14:nvPr/>
              </p14:nvContentPartPr>
              <p14:xfrm>
                <a:off x="10657437" y="3139725"/>
                <a:ext cx="205560" cy="153000"/>
              </p14:xfrm>
            </p:contentPart>
          </mc:Choice>
          <mc:Fallback>
            <p:pic>
              <p:nvPicPr>
                <p:cNvPr id="56400" name="Freihand 56399">
                  <a:extLst>
                    <a:ext uri="{FF2B5EF4-FFF2-40B4-BE49-F238E27FC236}">
                      <a16:creationId xmlns:a16="http://schemas.microsoft.com/office/drawing/2014/main" id="{01929EB3-6BA7-4DEA-B838-FF3F9285FB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53117" y="3135405"/>
                  <a:ext cx="214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6402" name="Freihand 56401">
                  <a:extLst>
                    <a:ext uri="{FF2B5EF4-FFF2-40B4-BE49-F238E27FC236}">
                      <a16:creationId xmlns:a16="http://schemas.microsoft.com/office/drawing/2014/main" id="{467C9453-CCEE-41CB-AAFC-8CDA5FE4BD86}"/>
                    </a:ext>
                  </a:extLst>
                </p14:cNvPr>
                <p14:cNvContentPartPr/>
                <p14:nvPr/>
              </p14:nvContentPartPr>
              <p14:xfrm>
                <a:off x="9757797" y="3519165"/>
                <a:ext cx="232200" cy="133560"/>
              </p14:xfrm>
            </p:contentPart>
          </mc:Choice>
          <mc:Fallback>
            <p:pic>
              <p:nvPicPr>
                <p:cNvPr id="56402" name="Freihand 56401">
                  <a:extLst>
                    <a:ext uri="{FF2B5EF4-FFF2-40B4-BE49-F238E27FC236}">
                      <a16:creationId xmlns:a16="http://schemas.microsoft.com/office/drawing/2014/main" id="{467C9453-CCEE-41CB-AAFC-8CDA5FE4BD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53477" y="3514845"/>
                  <a:ext cx="24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6403" name="Freihand 56402">
                  <a:extLst>
                    <a:ext uri="{FF2B5EF4-FFF2-40B4-BE49-F238E27FC236}">
                      <a16:creationId xmlns:a16="http://schemas.microsoft.com/office/drawing/2014/main" id="{EB4FE93F-A7B8-419E-A0A8-956A2691A6EB}"/>
                    </a:ext>
                  </a:extLst>
                </p14:cNvPr>
                <p14:cNvContentPartPr/>
                <p14:nvPr/>
              </p14:nvContentPartPr>
              <p14:xfrm>
                <a:off x="10011237" y="3529245"/>
                <a:ext cx="10800" cy="81000"/>
              </p14:xfrm>
            </p:contentPart>
          </mc:Choice>
          <mc:Fallback>
            <p:pic>
              <p:nvPicPr>
                <p:cNvPr id="56403" name="Freihand 56402">
                  <a:extLst>
                    <a:ext uri="{FF2B5EF4-FFF2-40B4-BE49-F238E27FC236}">
                      <a16:creationId xmlns:a16="http://schemas.microsoft.com/office/drawing/2014/main" id="{EB4FE93F-A7B8-419E-A0A8-956A2691A6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06917" y="3524925"/>
                  <a:ext cx="19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6404" name="Freihand 56403">
                  <a:extLst>
                    <a:ext uri="{FF2B5EF4-FFF2-40B4-BE49-F238E27FC236}">
                      <a16:creationId xmlns:a16="http://schemas.microsoft.com/office/drawing/2014/main" id="{6BAE7F11-8057-4F81-B2CC-B417D42424FF}"/>
                    </a:ext>
                  </a:extLst>
                </p14:cNvPr>
                <p14:cNvContentPartPr/>
                <p14:nvPr/>
              </p14:nvContentPartPr>
              <p14:xfrm>
                <a:off x="10033557" y="3407925"/>
                <a:ext cx="97560" cy="191520"/>
              </p14:xfrm>
            </p:contentPart>
          </mc:Choice>
          <mc:Fallback>
            <p:pic>
              <p:nvPicPr>
                <p:cNvPr id="56404" name="Freihand 56403">
                  <a:extLst>
                    <a:ext uri="{FF2B5EF4-FFF2-40B4-BE49-F238E27FC236}">
                      <a16:creationId xmlns:a16="http://schemas.microsoft.com/office/drawing/2014/main" id="{6BAE7F11-8057-4F81-B2CC-B417D42424F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29237" y="3403605"/>
                  <a:ext cx="106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6405" name="Freihand 56404">
                  <a:extLst>
                    <a:ext uri="{FF2B5EF4-FFF2-40B4-BE49-F238E27FC236}">
                      <a16:creationId xmlns:a16="http://schemas.microsoft.com/office/drawing/2014/main" id="{832119C6-3899-4E0F-8D05-4083FBD207AB}"/>
                    </a:ext>
                  </a:extLst>
                </p14:cNvPr>
                <p14:cNvContentPartPr/>
                <p14:nvPr/>
              </p14:nvContentPartPr>
              <p14:xfrm>
                <a:off x="9990357" y="3416925"/>
                <a:ext cx="18720" cy="190800"/>
              </p14:xfrm>
            </p:contentPart>
          </mc:Choice>
          <mc:Fallback>
            <p:pic>
              <p:nvPicPr>
                <p:cNvPr id="56405" name="Freihand 56404">
                  <a:extLst>
                    <a:ext uri="{FF2B5EF4-FFF2-40B4-BE49-F238E27FC236}">
                      <a16:creationId xmlns:a16="http://schemas.microsoft.com/office/drawing/2014/main" id="{832119C6-3899-4E0F-8D05-4083FBD207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86037" y="3412605"/>
                  <a:ext cx="27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6406" name="Freihand 56405">
                  <a:extLst>
                    <a:ext uri="{FF2B5EF4-FFF2-40B4-BE49-F238E27FC236}">
                      <a16:creationId xmlns:a16="http://schemas.microsoft.com/office/drawing/2014/main" id="{D93C9D3D-D320-431E-879E-27810A84CDB6}"/>
                    </a:ext>
                  </a:extLst>
                </p14:cNvPr>
                <p14:cNvContentPartPr/>
                <p14:nvPr/>
              </p14:nvContentPartPr>
              <p14:xfrm>
                <a:off x="10150557" y="3503325"/>
                <a:ext cx="146160" cy="84240"/>
              </p14:xfrm>
            </p:contentPart>
          </mc:Choice>
          <mc:Fallback>
            <p:pic>
              <p:nvPicPr>
                <p:cNvPr id="56406" name="Freihand 56405">
                  <a:extLst>
                    <a:ext uri="{FF2B5EF4-FFF2-40B4-BE49-F238E27FC236}">
                      <a16:creationId xmlns:a16="http://schemas.microsoft.com/office/drawing/2014/main" id="{D93C9D3D-D320-431E-879E-27810A84CD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46237" y="3499005"/>
                  <a:ext cx="154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6407" name="Freihand 56406">
                  <a:extLst>
                    <a:ext uri="{FF2B5EF4-FFF2-40B4-BE49-F238E27FC236}">
                      <a16:creationId xmlns:a16="http://schemas.microsoft.com/office/drawing/2014/main" id="{2B720A6F-C109-4FE7-940D-9F7752ED2C66}"/>
                    </a:ext>
                  </a:extLst>
                </p14:cNvPr>
                <p14:cNvContentPartPr/>
                <p14:nvPr/>
              </p14:nvContentPartPr>
              <p14:xfrm>
                <a:off x="9991437" y="3261045"/>
                <a:ext cx="34920" cy="39960"/>
              </p14:xfrm>
            </p:contentPart>
          </mc:Choice>
          <mc:Fallback>
            <p:pic>
              <p:nvPicPr>
                <p:cNvPr id="56407" name="Freihand 56406">
                  <a:extLst>
                    <a:ext uri="{FF2B5EF4-FFF2-40B4-BE49-F238E27FC236}">
                      <a16:creationId xmlns:a16="http://schemas.microsoft.com/office/drawing/2014/main" id="{2B720A6F-C109-4FE7-940D-9F7752ED2C6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87117" y="3256725"/>
                  <a:ext cx="43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6408" name="Freihand 56407">
                  <a:extLst>
                    <a:ext uri="{FF2B5EF4-FFF2-40B4-BE49-F238E27FC236}">
                      <a16:creationId xmlns:a16="http://schemas.microsoft.com/office/drawing/2014/main" id="{39BA69E2-3F4E-4578-B46F-11FBC7428380}"/>
                    </a:ext>
                  </a:extLst>
                </p14:cNvPr>
                <p14:cNvContentPartPr/>
                <p14:nvPr/>
              </p14:nvContentPartPr>
              <p14:xfrm>
                <a:off x="10418757" y="3365445"/>
                <a:ext cx="195840" cy="195120"/>
              </p14:xfrm>
            </p:contentPart>
          </mc:Choice>
          <mc:Fallback>
            <p:pic>
              <p:nvPicPr>
                <p:cNvPr id="56408" name="Freihand 56407">
                  <a:extLst>
                    <a:ext uri="{FF2B5EF4-FFF2-40B4-BE49-F238E27FC236}">
                      <a16:creationId xmlns:a16="http://schemas.microsoft.com/office/drawing/2014/main" id="{39BA69E2-3F4E-4578-B46F-11FBC742838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14437" y="3361125"/>
                  <a:ext cx="204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6409" name="Freihand 56408">
                  <a:extLst>
                    <a:ext uri="{FF2B5EF4-FFF2-40B4-BE49-F238E27FC236}">
                      <a16:creationId xmlns:a16="http://schemas.microsoft.com/office/drawing/2014/main" id="{8650FFE8-AC80-4839-9A95-AFBA99B370CC}"/>
                    </a:ext>
                  </a:extLst>
                </p14:cNvPr>
                <p14:cNvContentPartPr/>
                <p14:nvPr/>
              </p14:nvContentPartPr>
              <p14:xfrm>
                <a:off x="10637637" y="3402525"/>
                <a:ext cx="67680" cy="93240"/>
              </p14:xfrm>
            </p:contentPart>
          </mc:Choice>
          <mc:Fallback>
            <p:pic>
              <p:nvPicPr>
                <p:cNvPr id="56409" name="Freihand 56408">
                  <a:extLst>
                    <a:ext uri="{FF2B5EF4-FFF2-40B4-BE49-F238E27FC236}">
                      <a16:creationId xmlns:a16="http://schemas.microsoft.com/office/drawing/2014/main" id="{8650FFE8-AC80-4839-9A95-AFBA99B370C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33317" y="3398205"/>
                  <a:ext cx="76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6410" name="Freihand 56409">
                  <a:extLst>
                    <a:ext uri="{FF2B5EF4-FFF2-40B4-BE49-F238E27FC236}">
                      <a16:creationId xmlns:a16="http://schemas.microsoft.com/office/drawing/2014/main" id="{93862CF2-9596-4677-8069-311B182215DE}"/>
                    </a:ext>
                  </a:extLst>
                </p14:cNvPr>
                <p14:cNvContentPartPr/>
                <p14:nvPr/>
              </p14:nvContentPartPr>
              <p14:xfrm>
                <a:off x="10733757" y="3395685"/>
                <a:ext cx="85680" cy="105840"/>
              </p14:xfrm>
            </p:contentPart>
          </mc:Choice>
          <mc:Fallback>
            <p:pic>
              <p:nvPicPr>
                <p:cNvPr id="56410" name="Freihand 56409">
                  <a:extLst>
                    <a:ext uri="{FF2B5EF4-FFF2-40B4-BE49-F238E27FC236}">
                      <a16:creationId xmlns:a16="http://schemas.microsoft.com/office/drawing/2014/main" id="{93862CF2-9596-4677-8069-311B182215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29437" y="3391365"/>
                  <a:ext cx="94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6412" name="Freihand 56411">
                  <a:extLst>
                    <a:ext uri="{FF2B5EF4-FFF2-40B4-BE49-F238E27FC236}">
                      <a16:creationId xmlns:a16="http://schemas.microsoft.com/office/drawing/2014/main" id="{F5689C19-F701-49E7-82EE-75B81508E626}"/>
                    </a:ext>
                  </a:extLst>
                </p14:cNvPr>
                <p14:cNvContentPartPr/>
                <p14:nvPr/>
              </p14:nvContentPartPr>
              <p14:xfrm>
                <a:off x="10835637" y="3360405"/>
                <a:ext cx="117000" cy="113040"/>
              </p14:xfrm>
            </p:contentPart>
          </mc:Choice>
          <mc:Fallback>
            <p:pic>
              <p:nvPicPr>
                <p:cNvPr id="56412" name="Freihand 56411">
                  <a:extLst>
                    <a:ext uri="{FF2B5EF4-FFF2-40B4-BE49-F238E27FC236}">
                      <a16:creationId xmlns:a16="http://schemas.microsoft.com/office/drawing/2014/main" id="{F5689C19-F701-49E7-82EE-75B81508E62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31317" y="3356085"/>
                  <a:ext cx="125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6414" name="Freihand 56413">
                  <a:extLst>
                    <a:ext uri="{FF2B5EF4-FFF2-40B4-BE49-F238E27FC236}">
                      <a16:creationId xmlns:a16="http://schemas.microsoft.com/office/drawing/2014/main" id="{07946AD8-EDCC-4875-A4B9-A7C1F1866B95}"/>
                    </a:ext>
                  </a:extLst>
                </p14:cNvPr>
                <p14:cNvContentPartPr/>
                <p14:nvPr/>
              </p14:nvContentPartPr>
              <p14:xfrm>
                <a:off x="11044077" y="3252405"/>
                <a:ext cx="261360" cy="160200"/>
              </p14:xfrm>
            </p:contentPart>
          </mc:Choice>
          <mc:Fallback>
            <p:pic>
              <p:nvPicPr>
                <p:cNvPr id="56414" name="Freihand 56413">
                  <a:extLst>
                    <a:ext uri="{FF2B5EF4-FFF2-40B4-BE49-F238E27FC236}">
                      <a16:creationId xmlns:a16="http://schemas.microsoft.com/office/drawing/2014/main" id="{07946AD8-EDCC-4875-A4B9-A7C1F1866B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39757" y="3248085"/>
                  <a:ext cx="27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6415" name="Freihand 56414">
                  <a:extLst>
                    <a:ext uri="{FF2B5EF4-FFF2-40B4-BE49-F238E27FC236}">
                      <a16:creationId xmlns:a16="http://schemas.microsoft.com/office/drawing/2014/main" id="{993B544D-7581-4975-B376-EC6F9CDE0BB8}"/>
                    </a:ext>
                  </a:extLst>
                </p14:cNvPr>
                <p14:cNvContentPartPr/>
                <p14:nvPr/>
              </p14:nvContentPartPr>
              <p14:xfrm>
                <a:off x="11250717" y="3245925"/>
                <a:ext cx="18000" cy="12600"/>
              </p14:xfrm>
            </p:contentPart>
          </mc:Choice>
          <mc:Fallback>
            <p:pic>
              <p:nvPicPr>
                <p:cNvPr id="56415" name="Freihand 56414">
                  <a:extLst>
                    <a:ext uri="{FF2B5EF4-FFF2-40B4-BE49-F238E27FC236}">
                      <a16:creationId xmlns:a16="http://schemas.microsoft.com/office/drawing/2014/main" id="{993B544D-7581-4975-B376-EC6F9CDE0B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246397" y="3241605"/>
                  <a:ext cx="2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6416" name="Freihand 56415">
                  <a:extLst>
                    <a:ext uri="{FF2B5EF4-FFF2-40B4-BE49-F238E27FC236}">
                      <a16:creationId xmlns:a16="http://schemas.microsoft.com/office/drawing/2014/main" id="{EB44B26B-213B-4EC7-8350-D259AC48FDC7}"/>
                    </a:ext>
                  </a:extLst>
                </p14:cNvPr>
                <p14:cNvContentPartPr/>
                <p14:nvPr/>
              </p14:nvContentPartPr>
              <p14:xfrm>
                <a:off x="11337837" y="3252765"/>
                <a:ext cx="62280" cy="79200"/>
              </p14:xfrm>
            </p:contentPart>
          </mc:Choice>
          <mc:Fallback>
            <p:pic>
              <p:nvPicPr>
                <p:cNvPr id="56416" name="Freihand 56415">
                  <a:extLst>
                    <a:ext uri="{FF2B5EF4-FFF2-40B4-BE49-F238E27FC236}">
                      <a16:creationId xmlns:a16="http://schemas.microsoft.com/office/drawing/2014/main" id="{EB44B26B-213B-4EC7-8350-D259AC48FD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333517" y="3248445"/>
                  <a:ext cx="70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6417" name="Freihand 56416">
                  <a:extLst>
                    <a:ext uri="{FF2B5EF4-FFF2-40B4-BE49-F238E27FC236}">
                      <a16:creationId xmlns:a16="http://schemas.microsoft.com/office/drawing/2014/main" id="{FD80FD7A-61C6-43CD-9815-FB79B1E8207F}"/>
                    </a:ext>
                  </a:extLst>
                </p14:cNvPr>
                <p14:cNvContentPartPr/>
                <p14:nvPr/>
              </p14:nvContentPartPr>
              <p14:xfrm>
                <a:off x="11481477" y="3186885"/>
                <a:ext cx="88920" cy="146880"/>
              </p14:xfrm>
            </p:contentPart>
          </mc:Choice>
          <mc:Fallback>
            <p:pic>
              <p:nvPicPr>
                <p:cNvPr id="56417" name="Freihand 56416">
                  <a:extLst>
                    <a:ext uri="{FF2B5EF4-FFF2-40B4-BE49-F238E27FC236}">
                      <a16:creationId xmlns:a16="http://schemas.microsoft.com/office/drawing/2014/main" id="{FD80FD7A-61C6-43CD-9815-FB79B1E8207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77157" y="3182565"/>
                  <a:ext cx="97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6418" name="Freihand 56417">
                  <a:extLst>
                    <a:ext uri="{FF2B5EF4-FFF2-40B4-BE49-F238E27FC236}">
                      <a16:creationId xmlns:a16="http://schemas.microsoft.com/office/drawing/2014/main" id="{5F40813B-09F0-43C5-B79C-1A70D68E4245}"/>
                    </a:ext>
                  </a:extLst>
                </p14:cNvPr>
                <p14:cNvContentPartPr/>
                <p14:nvPr/>
              </p14:nvContentPartPr>
              <p14:xfrm>
                <a:off x="11593437" y="3137205"/>
                <a:ext cx="47880" cy="84240"/>
              </p14:xfrm>
            </p:contentPart>
          </mc:Choice>
          <mc:Fallback>
            <p:pic>
              <p:nvPicPr>
                <p:cNvPr id="56418" name="Freihand 56417">
                  <a:extLst>
                    <a:ext uri="{FF2B5EF4-FFF2-40B4-BE49-F238E27FC236}">
                      <a16:creationId xmlns:a16="http://schemas.microsoft.com/office/drawing/2014/main" id="{5F40813B-09F0-43C5-B79C-1A70D68E42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89117" y="3132885"/>
                  <a:ext cx="56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6419" name="Freihand 56418">
                  <a:extLst>
                    <a:ext uri="{FF2B5EF4-FFF2-40B4-BE49-F238E27FC236}">
                      <a16:creationId xmlns:a16="http://schemas.microsoft.com/office/drawing/2014/main" id="{C70A6AC4-FD55-4BE8-9A15-7E5AEAE1E679}"/>
                    </a:ext>
                  </a:extLst>
                </p14:cNvPr>
                <p14:cNvContentPartPr/>
                <p14:nvPr/>
              </p14:nvContentPartPr>
              <p14:xfrm>
                <a:off x="11675517" y="3081045"/>
                <a:ext cx="90000" cy="119880"/>
              </p14:xfrm>
            </p:contentPart>
          </mc:Choice>
          <mc:Fallback>
            <p:pic>
              <p:nvPicPr>
                <p:cNvPr id="56419" name="Freihand 56418">
                  <a:extLst>
                    <a:ext uri="{FF2B5EF4-FFF2-40B4-BE49-F238E27FC236}">
                      <a16:creationId xmlns:a16="http://schemas.microsoft.com/office/drawing/2014/main" id="{C70A6AC4-FD55-4BE8-9A15-7E5AEAE1E67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671197" y="3076725"/>
                  <a:ext cx="98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6421" name="Freihand 56420">
                  <a:extLst>
                    <a:ext uri="{FF2B5EF4-FFF2-40B4-BE49-F238E27FC236}">
                      <a16:creationId xmlns:a16="http://schemas.microsoft.com/office/drawing/2014/main" id="{5ADAF8FA-F311-48EB-A31A-278BBAFE8779}"/>
                    </a:ext>
                  </a:extLst>
                </p14:cNvPr>
                <p14:cNvContentPartPr/>
                <p14:nvPr/>
              </p14:nvContentPartPr>
              <p14:xfrm>
                <a:off x="11717637" y="3078525"/>
                <a:ext cx="26280" cy="100080"/>
              </p14:xfrm>
            </p:contentPart>
          </mc:Choice>
          <mc:Fallback>
            <p:pic>
              <p:nvPicPr>
                <p:cNvPr id="56421" name="Freihand 56420">
                  <a:extLst>
                    <a:ext uri="{FF2B5EF4-FFF2-40B4-BE49-F238E27FC236}">
                      <a16:creationId xmlns:a16="http://schemas.microsoft.com/office/drawing/2014/main" id="{5ADAF8FA-F311-48EB-A31A-278BBAFE877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13317" y="3074205"/>
                  <a:ext cx="34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6422" name="Freihand 56421">
                  <a:extLst>
                    <a:ext uri="{FF2B5EF4-FFF2-40B4-BE49-F238E27FC236}">
                      <a16:creationId xmlns:a16="http://schemas.microsoft.com/office/drawing/2014/main" id="{1E273B97-AB13-4ADD-AFC9-B2C98F55838F}"/>
                    </a:ext>
                  </a:extLst>
                </p14:cNvPr>
                <p14:cNvContentPartPr/>
                <p14:nvPr/>
              </p14:nvContentPartPr>
              <p14:xfrm>
                <a:off x="11737797" y="3037485"/>
                <a:ext cx="5040" cy="9720"/>
              </p14:xfrm>
            </p:contentPart>
          </mc:Choice>
          <mc:Fallback>
            <p:pic>
              <p:nvPicPr>
                <p:cNvPr id="56422" name="Freihand 56421">
                  <a:extLst>
                    <a:ext uri="{FF2B5EF4-FFF2-40B4-BE49-F238E27FC236}">
                      <a16:creationId xmlns:a16="http://schemas.microsoft.com/office/drawing/2014/main" id="{1E273B97-AB13-4ADD-AFC9-B2C98F55838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33477" y="3033165"/>
                  <a:ext cx="13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6423" name="Freihand 56422">
                  <a:extLst>
                    <a:ext uri="{FF2B5EF4-FFF2-40B4-BE49-F238E27FC236}">
                      <a16:creationId xmlns:a16="http://schemas.microsoft.com/office/drawing/2014/main" id="{A72026FD-5DC5-4F79-AA6B-712CC0800657}"/>
                    </a:ext>
                  </a:extLst>
                </p14:cNvPr>
                <p14:cNvContentPartPr/>
                <p14:nvPr/>
              </p14:nvContentPartPr>
              <p14:xfrm>
                <a:off x="11779557" y="3066285"/>
                <a:ext cx="63000" cy="82800"/>
              </p14:xfrm>
            </p:contentPart>
          </mc:Choice>
          <mc:Fallback>
            <p:pic>
              <p:nvPicPr>
                <p:cNvPr id="56423" name="Freihand 56422">
                  <a:extLst>
                    <a:ext uri="{FF2B5EF4-FFF2-40B4-BE49-F238E27FC236}">
                      <a16:creationId xmlns:a16="http://schemas.microsoft.com/office/drawing/2014/main" id="{A72026FD-5DC5-4F79-AA6B-712CC080065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775237" y="3061965"/>
                  <a:ext cx="71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6424" name="Freihand 56423">
                  <a:extLst>
                    <a:ext uri="{FF2B5EF4-FFF2-40B4-BE49-F238E27FC236}">
                      <a16:creationId xmlns:a16="http://schemas.microsoft.com/office/drawing/2014/main" id="{14EE22A9-7DA9-4C03-835B-9D862663DCE2}"/>
                    </a:ext>
                  </a:extLst>
                </p14:cNvPr>
                <p14:cNvContentPartPr/>
                <p14:nvPr/>
              </p14:nvContentPartPr>
              <p14:xfrm>
                <a:off x="11855157" y="2989965"/>
                <a:ext cx="96120" cy="132480"/>
              </p14:xfrm>
            </p:contentPart>
          </mc:Choice>
          <mc:Fallback>
            <p:pic>
              <p:nvPicPr>
                <p:cNvPr id="56424" name="Freihand 56423">
                  <a:extLst>
                    <a:ext uri="{FF2B5EF4-FFF2-40B4-BE49-F238E27FC236}">
                      <a16:creationId xmlns:a16="http://schemas.microsoft.com/office/drawing/2014/main" id="{14EE22A9-7DA9-4C03-835B-9D862663DCE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50837" y="2985645"/>
                  <a:ext cx="104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6425" name="Freihand 56424">
                  <a:extLst>
                    <a:ext uri="{FF2B5EF4-FFF2-40B4-BE49-F238E27FC236}">
                      <a16:creationId xmlns:a16="http://schemas.microsoft.com/office/drawing/2014/main" id="{221FFA5D-23F7-458F-BE80-BFD326275E3F}"/>
                    </a:ext>
                  </a:extLst>
                </p14:cNvPr>
                <p14:cNvContentPartPr/>
                <p14:nvPr/>
              </p14:nvContentPartPr>
              <p14:xfrm>
                <a:off x="9253077" y="3768285"/>
                <a:ext cx="20160" cy="178920"/>
              </p14:xfrm>
            </p:contentPart>
          </mc:Choice>
          <mc:Fallback>
            <p:pic>
              <p:nvPicPr>
                <p:cNvPr id="56425" name="Freihand 56424">
                  <a:extLst>
                    <a:ext uri="{FF2B5EF4-FFF2-40B4-BE49-F238E27FC236}">
                      <a16:creationId xmlns:a16="http://schemas.microsoft.com/office/drawing/2014/main" id="{221FFA5D-23F7-458F-BE80-BFD326275E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48757" y="3763965"/>
                  <a:ext cx="28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6426" name="Freihand 56425">
                  <a:extLst>
                    <a:ext uri="{FF2B5EF4-FFF2-40B4-BE49-F238E27FC236}">
                      <a16:creationId xmlns:a16="http://schemas.microsoft.com/office/drawing/2014/main" id="{09365A1B-8E96-4A77-98D0-008F08EA178F}"/>
                    </a:ext>
                  </a:extLst>
                </p14:cNvPr>
                <p14:cNvContentPartPr/>
                <p14:nvPr/>
              </p14:nvContentPartPr>
              <p14:xfrm>
                <a:off x="9234357" y="3747765"/>
                <a:ext cx="137880" cy="41400"/>
              </p14:xfrm>
            </p:contentPart>
          </mc:Choice>
          <mc:Fallback>
            <p:pic>
              <p:nvPicPr>
                <p:cNvPr id="56426" name="Freihand 56425">
                  <a:extLst>
                    <a:ext uri="{FF2B5EF4-FFF2-40B4-BE49-F238E27FC236}">
                      <a16:creationId xmlns:a16="http://schemas.microsoft.com/office/drawing/2014/main" id="{09365A1B-8E96-4A77-98D0-008F08EA178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30037" y="3743445"/>
                  <a:ext cx="14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6427" name="Freihand 56426">
                  <a:extLst>
                    <a:ext uri="{FF2B5EF4-FFF2-40B4-BE49-F238E27FC236}">
                      <a16:creationId xmlns:a16="http://schemas.microsoft.com/office/drawing/2014/main" id="{0F1B1521-9894-4779-83D3-A439C00FDAA4}"/>
                    </a:ext>
                  </a:extLst>
                </p14:cNvPr>
                <p14:cNvContentPartPr/>
                <p14:nvPr/>
              </p14:nvContentPartPr>
              <p14:xfrm>
                <a:off x="9240477" y="3791685"/>
                <a:ext cx="156600" cy="151560"/>
              </p14:xfrm>
            </p:contentPart>
          </mc:Choice>
          <mc:Fallback>
            <p:pic>
              <p:nvPicPr>
                <p:cNvPr id="56427" name="Freihand 56426">
                  <a:extLst>
                    <a:ext uri="{FF2B5EF4-FFF2-40B4-BE49-F238E27FC236}">
                      <a16:creationId xmlns:a16="http://schemas.microsoft.com/office/drawing/2014/main" id="{0F1B1521-9894-4779-83D3-A439C00FDAA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36157" y="3787365"/>
                  <a:ext cx="165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6428" name="Freihand 56427">
                  <a:extLst>
                    <a:ext uri="{FF2B5EF4-FFF2-40B4-BE49-F238E27FC236}">
                      <a16:creationId xmlns:a16="http://schemas.microsoft.com/office/drawing/2014/main" id="{D7BC0CF9-C1C5-4B14-A2F9-5EA40C124909}"/>
                    </a:ext>
                  </a:extLst>
                </p14:cNvPr>
                <p14:cNvContentPartPr/>
                <p14:nvPr/>
              </p14:nvContentPartPr>
              <p14:xfrm>
                <a:off x="9381597" y="3797445"/>
                <a:ext cx="101880" cy="122040"/>
              </p14:xfrm>
            </p:contentPart>
          </mc:Choice>
          <mc:Fallback>
            <p:pic>
              <p:nvPicPr>
                <p:cNvPr id="56428" name="Freihand 56427">
                  <a:extLst>
                    <a:ext uri="{FF2B5EF4-FFF2-40B4-BE49-F238E27FC236}">
                      <a16:creationId xmlns:a16="http://schemas.microsoft.com/office/drawing/2014/main" id="{D7BC0CF9-C1C5-4B14-A2F9-5EA40C1249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77277" y="3793125"/>
                  <a:ext cx="110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6429" name="Freihand 56428">
                  <a:extLst>
                    <a:ext uri="{FF2B5EF4-FFF2-40B4-BE49-F238E27FC236}">
                      <a16:creationId xmlns:a16="http://schemas.microsoft.com/office/drawing/2014/main" id="{FEA6C061-1F90-46B8-BE17-DDE9F0EE4D10}"/>
                    </a:ext>
                  </a:extLst>
                </p14:cNvPr>
                <p14:cNvContentPartPr/>
                <p14:nvPr/>
              </p14:nvContentPartPr>
              <p14:xfrm>
                <a:off x="9477717" y="3779085"/>
                <a:ext cx="85680" cy="173160"/>
              </p14:xfrm>
            </p:contentPart>
          </mc:Choice>
          <mc:Fallback>
            <p:pic>
              <p:nvPicPr>
                <p:cNvPr id="56429" name="Freihand 56428">
                  <a:extLst>
                    <a:ext uri="{FF2B5EF4-FFF2-40B4-BE49-F238E27FC236}">
                      <a16:creationId xmlns:a16="http://schemas.microsoft.com/office/drawing/2014/main" id="{FEA6C061-1F90-46B8-BE17-DDE9F0EE4D1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73397" y="3774765"/>
                  <a:ext cx="94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6430" name="Freihand 56429">
                  <a:extLst>
                    <a:ext uri="{FF2B5EF4-FFF2-40B4-BE49-F238E27FC236}">
                      <a16:creationId xmlns:a16="http://schemas.microsoft.com/office/drawing/2014/main" id="{7A98BFCD-1125-4168-826C-CD407977B75E}"/>
                    </a:ext>
                  </a:extLst>
                </p14:cNvPr>
                <p14:cNvContentPartPr/>
                <p14:nvPr/>
              </p14:nvContentPartPr>
              <p14:xfrm>
                <a:off x="9590397" y="3762525"/>
                <a:ext cx="72720" cy="85680"/>
              </p14:xfrm>
            </p:contentPart>
          </mc:Choice>
          <mc:Fallback>
            <p:pic>
              <p:nvPicPr>
                <p:cNvPr id="56430" name="Freihand 56429">
                  <a:extLst>
                    <a:ext uri="{FF2B5EF4-FFF2-40B4-BE49-F238E27FC236}">
                      <a16:creationId xmlns:a16="http://schemas.microsoft.com/office/drawing/2014/main" id="{7A98BFCD-1125-4168-826C-CD407977B75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86077" y="3758205"/>
                  <a:ext cx="81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6431" name="Freihand 56430">
                  <a:extLst>
                    <a:ext uri="{FF2B5EF4-FFF2-40B4-BE49-F238E27FC236}">
                      <a16:creationId xmlns:a16="http://schemas.microsoft.com/office/drawing/2014/main" id="{029C7D13-E919-4209-89D5-F232EC2AC9CA}"/>
                    </a:ext>
                  </a:extLst>
                </p14:cNvPr>
                <p14:cNvContentPartPr/>
                <p14:nvPr/>
              </p14:nvContentPartPr>
              <p14:xfrm>
                <a:off x="9660237" y="3652005"/>
                <a:ext cx="204840" cy="158760"/>
              </p14:xfrm>
            </p:contentPart>
          </mc:Choice>
          <mc:Fallback>
            <p:pic>
              <p:nvPicPr>
                <p:cNvPr id="56431" name="Freihand 56430">
                  <a:extLst>
                    <a:ext uri="{FF2B5EF4-FFF2-40B4-BE49-F238E27FC236}">
                      <a16:creationId xmlns:a16="http://schemas.microsoft.com/office/drawing/2014/main" id="{029C7D13-E919-4209-89D5-F232EC2AC9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55917" y="3647685"/>
                  <a:ext cx="213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6432" name="Freihand 56431">
                  <a:extLst>
                    <a:ext uri="{FF2B5EF4-FFF2-40B4-BE49-F238E27FC236}">
                      <a16:creationId xmlns:a16="http://schemas.microsoft.com/office/drawing/2014/main" id="{140EE453-3F4E-492E-9433-38107145E857}"/>
                    </a:ext>
                  </a:extLst>
                </p14:cNvPr>
                <p14:cNvContentPartPr/>
                <p14:nvPr/>
              </p14:nvContentPartPr>
              <p14:xfrm>
                <a:off x="9856797" y="3700605"/>
                <a:ext cx="78120" cy="85680"/>
              </p14:xfrm>
            </p:contentPart>
          </mc:Choice>
          <mc:Fallback>
            <p:pic>
              <p:nvPicPr>
                <p:cNvPr id="56432" name="Freihand 56431">
                  <a:extLst>
                    <a:ext uri="{FF2B5EF4-FFF2-40B4-BE49-F238E27FC236}">
                      <a16:creationId xmlns:a16="http://schemas.microsoft.com/office/drawing/2014/main" id="{140EE453-3F4E-492E-9433-38107145E8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2477" y="3696285"/>
                  <a:ext cx="86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6433" name="Freihand 56432">
                  <a:extLst>
                    <a:ext uri="{FF2B5EF4-FFF2-40B4-BE49-F238E27FC236}">
                      <a16:creationId xmlns:a16="http://schemas.microsoft.com/office/drawing/2014/main" id="{72CCF282-8BA4-4C6E-AF10-41C029D0ECFD}"/>
                    </a:ext>
                  </a:extLst>
                </p14:cNvPr>
                <p14:cNvContentPartPr/>
                <p14:nvPr/>
              </p14:nvContentPartPr>
              <p14:xfrm>
                <a:off x="10094757" y="3667125"/>
                <a:ext cx="92160" cy="126720"/>
              </p14:xfrm>
            </p:contentPart>
          </mc:Choice>
          <mc:Fallback>
            <p:pic>
              <p:nvPicPr>
                <p:cNvPr id="56433" name="Freihand 56432">
                  <a:extLst>
                    <a:ext uri="{FF2B5EF4-FFF2-40B4-BE49-F238E27FC236}">
                      <a16:creationId xmlns:a16="http://schemas.microsoft.com/office/drawing/2014/main" id="{72CCF282-8BA4-4C6E-AF10-41C029D0EC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90437" y="3662805"/>
                  <a:ext cx="100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6434" name="Freihand 56433">
                  <a:extLst>
                    <a:ext uri="{FF2B5EF4-FFF2-40B4-BE49-F238E27FC236}">
                      <a16:creationId xmlns:a16="http://schemas.microsoft.com/office/drawing/2014/main" id="{80014BED-1FDC-4782-9696-A1F185555D62}"/>
                    </a:ext>
                  </a:extLst>
                </p14:cNvPr>
                <p14:cNvContentPartPr/>
                <p14:nvPr/>
              </p14:nvContentPartPr>
              <p14:xfrm>
                <a:off x="10196997" y="3614205"/>
                <a:ext cx="139680" cy="146520"/>
              </p14:xfrm>
            </p:contentPart>
          </mc:Choice>
          <mc:Fallback>
            <p:pic>
              <p:nvPicPr>
                <p:cNvPr id="56434" name="Freihand 56433">
                  <a:extLst>
                    <a:ext uri="{FF2B5EF4-FFF2-40B4-BE49-F238E27FC236}">
                      <a16:creationId xmlns:a16="http://schemas.microsoft.com/office/drawing/2014/main" id="{80014BED-1FDC-4782-9696-A1F185555D6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92677" y="3609885"/>
                  <a:ext cx="148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6435" name="Freihand 56434">
                  <a:extLst>
                    <a:ext uri="{FF2B5EF4-FFF2-40B4-BE49-F238E27FC236}">
                      <a16:creationId xmlns:a16="http://schemas.microsoft.com/office/drawing/2014/main" id="{83B9C9D1-95EA-4BF2-8798-C8404B822E2B}"/>
                    </a:ext>
                  </a:extLst>
                </p14:cNvPr>
                <p14:cNvContentPartPr/>
                <p14:nvPr/>
              </p14:nvContentPartPr>
              <p14:xfrm>
                <a:off x="10376637" y="3568845"/>
                <a:ext cx="90000" cy="156600"/>
              </p14:xfrm>
            </p:contentPart>
          </mc:Choice>
          <mc:Fallback>
            <p:pic>
              <p:nvPicPr>
                <p:cNvPr id="56435" name="Freihand 56434">
                  <a:extLst>
                    <a:ext uri="{FF2B5EF4-FFF2-40B4-BE49-F238E27FC236}">
                      <a16:creationId xmlns:a16="http://schemas.microsoft.com/office/drawing/2014/main" id="{83B9C9D1-95EA-4BF2-8798-C8404B822E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72317" y="3564525"/>
                  <a:ext cx="98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6437" name="Freihand 56436">
                  <a:extLst>
                    <a:ext uri="{FF2B5EF4-FFF2-40B4-BE49-F238E27FC236}">
                      <a16:creationId xmlns:a16="http://schemas.microsoft.com/office/drawing/2014/main" id="{A43EB587-B568-49FA-83B5-80B6180F5F2A}"/>
                    </a:ext>
                  </a:extLst>
                </p14:cNvPr>
                <p14:cNvContentPartPr/>
                <p14:nvPr/>
              </p14:nvContentPartPr>
              <p14:xfrm>
                <a:off x="10631517" y="3583965"/>
                <a:ext cx="75600" cy="223920"/>
              </p14:xfrm>
            </p:contentPart>
          </mc:Choice>
          <mc:Fallback>
            <p:pic>
              <p:nvPicPr>
                <p:cNvPr id="56437" name="Freihand 56436">
                  <a:extLst>
                    <a:ext uri="{FF2B5EF4-FFF2-40B4-BE49-F238E27FC236}">
                      <a16:creationId xmlns:a16="http://schemas.microsoft.com/office/drawing/2014/main" id="{A43EB587-B568-49FA-83B5-80B6180F5F2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27197" y="3579645"/>
                  <a:ext cx="84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6438" name="Freihand 56437">
                  <a:extLst>
                    <a:ext uri="{FF2B5EF4-FFF2-40B4-BE49-F238E27FC236}">
                      <a16:creationId xmlns:a16="http://schemas.microsoft.com/office/drawing/2014/main" id="{B54F4410-EB3E-4B10-9291-CE92FFE8D6AA}"/>
                    </a:ext>
                  </a:extLst>
                </p14:cNvPr>
                <p14:cNvContentPartPr/>
                <p14:nvPr/>
              </p14:nvContentPartPr>
              <p14:xfrm>
                <a:off x="10745637" y="3585765"/>
                <a:ext cx="98280" cy="99720"/>
              </p14:xfrm>
            </p:contentPart>
          </mc:Choice>
          <mc:Fallback>
            <p:pic>
              <p:nvPicPr>
                <p:cNvPr id="56438" name="Freihand 56437">
                  <a:extLst>
                    <a:ext uri="{FF2B5EF4-FFF2-40B4-BE49-F238E27FC236}">
                      <a16:creationId xmlns:a16="http://schemas.microsoft.com/office/drawing/2014/main" id="{B54F4410-EB3E-4B10-9291-CE92FFE8D6A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741317" y="3581445"/>
                  <a:ext cx="106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6439" name="Freihand 56438">
                  <a:extLst>
                    <a:ext uri="{FF2B5EF4-FFF2-40B4-BE49-F238E27FC236}">
                      <a16:creationId xmlns:a16="http://schemas.microsoft.com/office/drawing/2014/main" id="{5C7470C0-E273-4593-A3DC-CFBEC6FE9759}"/>
                    </a:ext>
                  </a:extLst>
                </p14:cNvPr>
                <p14:cNvContentPartPr/>
                <p14:nvPr/>
              </p14:nvContentPartPr>
              <p14:xfrm>
                <a:off x="10818717" y="3521685"/>
                <a:ext cx="243360" cy="118800"/>
              </p14:xfrm>
            </p:contentPart>
          </mc:Choice>
          <mc:Fallback>
            <p:pic>
              <p:nvPicPr>
                <p:cNvPr id="56439" name="Freihand 56438">
                  <a:extLst>
                    <a:ext uri="{FF2B5EF4-FFF2-40B4-BE49-F238E27FC236}">
                      <a16:creationId xmlns:a16="http://schemas.microsoft.com/office/drawing/2014/main" id="{5C7470C0-E273-4593-A3DC-CFBEC6FE975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14397" y="3517365"/>
                  <a:ext cx="252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6440" name="Freihand 56439">
                  <a:extLst>
                    <a:ext uri="{FF2B5EF4-FFF2-40B4-BE49-F238E27FC236}">
                      <a16:creationId xmlns:a16="http://schemas.microsoft.com/office/drawing/2014/main" id="{1BFE58F3-55FA-45E1-A0BA-E383CD84C7B9}"/>
                    </a:ext>
                  </a:extLst>
                </p14:cNvPr>
                <p14:cNvContentPartPr/>
                <p14:nvPr/>
              </p14:nvContentPartPr>
              <p14:xfrm>
                <a:off x="11227677" y="3423045"/>
                <a:ext cx="101520" cy="152280"/>
              </p14:xfrm>
            </p:contentPart>
          </mc:Choice>
          <mc:Fallback>
            <p:pic>
              <p:nvPicPr>
                <p:cNvPr id="56440" name="Freihand 56439">
                  <a:extLst>
                    <a:ext uri="{FF2B5EF4-FFF2-40B4-BE49-F238E27FC236}">
                      <a16:creationId xmlns:a16="http://schemas.microsoft.com/office/drawing/2014/main" id="{1BFE58F3-55FA-45E1-A0BA-E383CD84C7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23357" y="3418725"/>
                  <a:ext cx="110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6441" name="Freihand 56440">
                  <a:extLst>
                    <a:ext uri="{FF2B5EF4-FFF2-40B4-BE49-F238E27FC236}">
                      <a16:creationId xmlns:a16="http://schemas.microsoft.com/office/drawing/2014/main" id="{009747DE-A6AB-4FDE-958C-2DFFD93BB618}"/>
                    </a:ext>
                  </a:extLst>
                </p14:cNvPr>
                <p14:cNvContentPartPr/>
                <p14:nvPr/>
              </p14:nvContentPartPr>
              <p14:xfrm>
                <a:off x="11382117" y="3358605"/>
                <a:ext cx="199080" cy="173520"/>
              </p14:xfrm>
            </p:contentPart>
          </mc:Choice>
          <mc:Fallback>
            <p:pic>
              <p:nvPicPr>
                <p:cNvPr id="56441" name="Freihand 56440">
                  <a:extLst>
                    <a:ext uri="{FF2B5EF4-FFF2-40B4-BE49-F238E27FC236}">
                      <a16:creationId xmlns:a16="http://schemas.microsoft.com/office/drawing/2014/main" id="{009747DE-A6AB-4FDE-958C-2DFFD93BB61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77797" y="3354285"/>
                  <a:ext cx="207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6443" name="Freihand 56442">
                  <a:extLst>
                    <a:ext uri="{FF2B5EF4-FFF2-40B4-BE49-F238E27FC236}">
                      <a16:creationId xmlns:a16="http://schemas.microsoft.com/office/drawing/2014/main" id="{7D78754F-26BA-4E40-A293-EF065C74B363}"/>
                    </a:ext>
                  </a:extLst>
                </p14:cNvPr>
                <p14:cNvContentPartPr/>
                <p14:nvPr/>
              </p14:nvContentPartPr>
              <p14:xfrm>
                <a:off x="11626557" y="3300285"/>
                <a:ext cx="124560" cy="161640"/>
              </p14:xfrm>
            </p:contentPart>
          </mc:Choice>
          <mc:Fallback>
            <p:pic>
              <p:nvPicPr>
                <p:cNvPr id="56443" name="Freihand 56442">
                  <a:extLst>
                    <a:ext uri="{FF2B5EF4-FFF2-40B4-BE49-F238E27FC236}">
                      <a16:creationId xmlns:a16="http://schemas.microsoft.com/office/drawing/2014/main" id="{7D78754F-26BA-4E40-A293-EF065C74B36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22237" y="3295965"/>
                  <a:ext cx="133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6444" name="Freihand 56443">
                  <a:extLst>
                    <a:ext uri="{FF2B5EF4-FFF2-40B4-BE49-F238E27FC236}">
                      <a16:creationId xmlns:a16="http://schemas.microsoft.com/office/drawing/2014/main" id="{8538E649-676F-4180-BBF0-1A609386AA57}"/>
                    </a:ext>
                  </a:extLst>
                </p14:cNvPr>
                <p14:cNvContentPartPr/>
                <p14:nvPr/>
              </p14:nvContentPartPr>
              <p14:xfrm>
                <a:off x="11729517" y="3295605"/>
                <a:ext cx="408600" cy="123480"/>
              </p14:xfrm>
            </p:contentPart>
          </mc:Choice>
          <mc:Fallback>
            <p:pic>
              <p:nvPicPr>
                <p:cNvPr id="56444" name="Freihand 56443">
                  <a:extLst>
                    <a:ext uri="{FF2B5EF4-FFF2-40B4-BE49-F238E27FC236}">
                      <a16:creationId xmlns:a16="http://schemas.microsoft.com/office/drawing/2014/main" id="{8538E649-676F-4180-BBF0-1A609386AA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25197" y="3291285"/>
                  <a:ext cx="417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6446" name="Freihand 56445">
                  <a:extLst>
                    <a:ext uri="{FF2B5EF4-FFF2-40B4-BE49-F238E27FC236}">
                      <a16:creationId xmlns:a16="http://schemas.microsoft.com/office/drawing/2014/main" id="{29AA15D5-C361-492D-9F3C-56F72BFF76BC}"/>
                    </a:ext>
                  </a:extLst>
                </p14:cNvPr>
                <p14:cNvContentPartPr/>
                <p14:nvPr/>
              </p14:nvContentPartPr>
              <p14:xfrm>
                <a:off x="8679597" y="4037925"/>
                <a:ext cx="79560" cy="91800"/>
              </p14:xfrm>
            </p:contentPart>
          </mc:Choice>
          <mc:Fallback>
            <p:pic>
              <p:nvPicPr>
                <p:cNvPr id="56446" name="Freihand 56445">
                  <a:extLst>
                    <a:ext uri="{FF2B5EF4-FFF2-40B4-BE49-F238E27FC236}">
                      <a16:creationId xmlns:a16="http://schemas.microsoft.com/office/drawing/2014/main" id="{29AA15D5-C361-492D-9F3C-56F72BFF76B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75277" y="4033605"/>
                  <a:ext cx="88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6447" name="Freihand 56446">
                  <a:extLst>
                    <a:ext uri="{FF2B5EF4-FFF2-40B4-BE49-F238E27FC236}">
                      <a16:creationId xmlns:a16="http://schemas.microsoft.com/office/drawing/2014/main" id="{72468F28-AA19-4F80-98F4-C4C68D542F4E}"/>
                    </a:ext>
                  </a:extLst>
                </p14:cNvPr>
                <p14:cNvContentPartPr/>
                <p14:nvPr/>
              </p14:nvContentPartPr>
              <p14:xfrm>
                <a:off x="8803077" y="3999405"/>
                <a:ext cx="134640" cy="131400"/>
              </p14:xfrm>
            </p:contentPart>
          </mc:Choice>
          <mc:Fallback>
            <p:pic>
              <p:nvPicPr>
                <p:cNvPr id="56447" name="Freihand 56446">
                  <a:extLst>
                    <a:ext uri="{FF2B5EF4-FFF2-40B4-BE49-F238E27FC236}">
                      <a16:creationId xmlns:a16="http://schemas.microsoft.com/office/drawing/2014/main" id="{72468F28-AA19-4F80-98F4-C4C68D542F4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98757" y="3995085"/>
                  <a:ext cx="14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6448" name="Freihand 56447">
                  <a:extLst>
                    <a:ext uri="{FF2B5EF4-FFF2-40B4-BE49-F238E27FC236}">
                      <a16:creationId xmlns:a16="http://schemas.microsoft.com/office/drawing/2014/main" id="{8BEC6545-EDBE-4B20-AFB0-8B1FAA3F2C13}"/>
                    </a:ext>
                  </a:extLst>
                </p14:cNvPr>
                <p14:cNvContentPartPr/>
                <p14:nvPr/>
              </p14:nvContentPartPr>
              <p14:xfrm>
                <a:off x="8935557" y="3936405"/>
                <a:ext cx="73080" cy="164520"/>
              </p14:xfrm>
            </p:contentPart>
          </mc:Choice>
          <mc:Fallback>
            <p:pic>
              <p:nvPicPr>
                <p:cNvPr id="56448" name="Freihand 56447">
                  <a:extLst>
                    <a:ext uri="{FF2B5EF4-FFF2-40B4-BE49-F238E27FC236}">
                      <a16:creationId xmlns:a16="http://schemas.microsoft.com/office/drawing/2014/main" id="{8BEC6545-EDBE-4B20-AFB0-8B1FAA3F2C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31237" y="3932085"/>
                  <a:ext cx="81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6449" name="Freihand 56448">
                  <a:extLst>
                    <a:ext uri="{FF2B5EF4-FFF2-40B4-BE49-F238E27FC236}">
                      <a16:creationId xmlns:a16="http://schemas.microsoft.com/office/drawing/2014/main" id="{DE33AB1B-9A96-461F-A081-60BA4598E7D5}"/>
                    </a:ext>
                  </a:extLst>
                </p14:cNvPr>
                <p14:cNvContentPartPr/>
                <p14:nvPr/>
              </p14:nvContentPartPr>
              <p14:xfrm>
                <a:off x="9025917" y="3994005"/>
                <a:ext cx="70920" cy="114480"/>
              </p14:xfrm>
            </p:contentPart>
          </mc:Choice>
          <mc:Fallback>
            <p:pic>
              <p:nvPicPr>
                <p:cNvPr id="56449" name="Freihand 56448">
                  <a:extLst>
                    <a:ext uri="{FF2B5EF4-FFF2-40B4-BE49-F238E27FC236}">
                      <a16:creationId xmlns:a16="http://schemas.microsoft.com/office/drawing/2014/main" id="{DE33AB1B-9A96-461F-A081-60BA4598E7D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021597" y="3989685"/>
                  <a:ext cx="79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6450" name="Freihand 56449">
                  <a:extLst>
                    <a:ext uri="{FF2B5EF4-FFF2-40B4-BE49-F238E27FC236}">
                      <a16:creationId xmlns:a16="http://schemas.microsoft.com/office/drawing/2014/main" id="{EF32F59D-C5E8-4A19-8778-517310E065FD}"/>
                    </a:ext>
                  </a:extLst>
                </p14:cNvPr>
                <p14:cNvContentPartPr/>
                <p14:nvPr/>
              </p14:nvContentPartPr>
              <p14:xfrm>
                <a:off x="9088917" y="3920565"/>
                <a:ext cx="56880" cy="171360"/>
              </p14:xfrm>
            </p:contentPart>
          </mc:Choice>
          <mc:Fallback>
            <p:pic>
              <p:nvPicPr>
                <p:cNvPr id="56450" name="Freihand 56449">
                  <a:extLst>
                    <a:ext uri="{FF2B5EF4-FFF2-40B4-BE49-F238E27FC236}">
                      <a16:creationId xmlns:a16="http://schemas.microsoft.com/office/drawing/2014/main" id="{EF32F59D-C5E8-4A19-8778-517310E065F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84597" y="3916245"/>
                  <a:ext cx="65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6452" name="Freihand 56451">
                  <a:extLst>
                    <a:ext uri="{FF2B5EF4-FFF2-40B4-BE49-F238E27FC236}">
                      <a16:creationId xmlns:a16="http://schemas.microsoft.com/office/drawing/2014/main" id="{5D4729F8-6438-463A-9756-13172381EAD8}"/>
                    </a:ext>
                  </a:extLst>
                </p14:cNvPr>
                <p14:cNvContentPartPr/>
                <p14:nvPr/>
              </p14:nvContentPartPr>
              <p14:xfrm>
                <a:off x="9242637" y="3978165"/>
                <a:ext cx="62280" cy="116640"/>
              </p14:xfrm>
            </p:contentPart>
          </mc:Choice>
          <mc:Fallback>
            <p:pic>
              <p:nvPicPr>
                <p:cNvPr id="56452" name="Freihand 56451">
                  <a:extLst>
                    <a:ext uri="{FF2B5EF4-FFF2-40B4-BE49-F238E27FC236}">
                      <a16:creationId xmlns:a16="http://schemas.microsoft.com/office/drawing/2014/main" id="{5D4729F8-6438-463A-9756-13172381EAD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38317" y="3973845"/>
                  <a:ext cx="70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56453" name="Freihand 56452">
                  <a:extLst>
                    <a:ext uri="{FF2B5EF4-FFF2-40B4-BE49-F238E27FC236}">
                      <a16:creationId xmlns:a16="http://schemas.microsoft.com/office/drawing/2014/main" id="{5A98B175-BE8F-4F0A-85B2-32F42C208DA7}"/>
                    </a:ext>
                  </a:extLst>
                </p14:cNvPr>
                <p14:cNvContentPartPr/>
                <p14:nvPr/>
              </p14:nvContentPartPr>
              <p14:xfrm>
                <a:off x="9304197" y="3986805"/>
                <a:ext cx="62640" cy="79200"/>
              </p14:xfrm>
            </p:contentPart>
          </mc:Choice>
          <mc:Fallback>
            <p:pic>
              <p:nvPicPr>
                <p:cNvPr id="56453" name="Freihand 56452">
                  <a:extLst>
                    <a:ext uri="{FF2B5EF4-FFF2-40B4-BE49-F238E27FC236}">
                      <a16:creationId xmlns:a16="http://schemas.microsoft.com/office/drawing/2014/main" id="{5A98B175-BE8F-4F0A-85B2-32F42C208DA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99877" y="3982485"/>
                  <a:ext cx="71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56454" name="Freihand 56453">
                  <a:extLst>
                    <a:ext uri="{FF2B5EF4-FFF2-40B4-BE49-F238E27FC236}">
                      <a16:creationId xmlns:a16="http://schemas.microsoft.com/office/drawing/2014/main" id="{A9331AF8-94D2-4DC3-B436-458FB79B0C03}"/>
                    </a:ext>
                  </a:extLst>
                </p14:cNvPr>
                <p14:cNvContentPartPr/>
                <p14:nvPr/>
              </p14:nvContentPartPr>
              <p14:xfrm>
                <a:off x="9379797" y="3953685"/>
                <a:ext cx="157320" cy="161640"/>
              </p14:xfrm>
            </p:contentPart>
          </mc:Choice>
          <mc:Fallback>
            <p:pic>
              <p:nvPicPr>
                <p:cNvPr id="56454" name="Freihand 56453">
                  <a:extLst>
                    <a:ext uri="{FF2B5EF4-FFF2-40B4-BE49-F238E27FC236}">
                      <a16:creationId xmlns:a16="http://schemas.microsoft.com/office/drawing/2014/main" id="{A9331AF8-94D2-4DC3-B436-458FB79B0C0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75477" y="3949365"/>
                  <a:ext cx="165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56455" name="Freihand 56454">
                  <a:extLst>
                    <a:ext uri="{FF2B5EF4-FFF2-40B4-BE49-F238E27FC236}">
                      <a16:creationId xmlns:a16="http://schemas.microsoft.com/office/drawing/2014/main" id="{C960CB36-43E9-4B7C-88F6-4A8B0A7538EF}"/>
                    </a:ext>
                  </a:extLst>
                </p14:cNvPr>
                <p14:cNvContentPartPr/>
                <p14:nvPr/>
              </p14:nvContentPartPr>
              <p14:xfrm>
                <a:off x="9583197" y="3955845"/>
                <a:ext cx="115920" cy="45360"/>
              </p14:xfrm>
            </p:contentPart>
          </mc:Choice>
          <mc:Fallback>
            <p:pic>
              <p:nvPicPr>
                <p:cNvPr id="56455" name="Freihand 56454">
                  <a:extLst>
                    <a:ext uri="{FF2B5EF4-FFF2-40B4-BE49-F238E27FC236}">
                      <a16:creationId xmlns:a16="http://schemas.microsoft.com/office/drawing/2014/main" id="{C960CB36-43E9-4B7C-88F6-4A8B0A7538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78877" y="3951525"/>
                  <a:ext cx="124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6456" name="Freihand 56455">
                  <a:extLst>
                    <a:ext uri="{FF2B5EF4-FFF2-40B4-BE49-F238E27FC236}">
                      <a16:creationId xmlns:a16="http://schemas.microsoft.com/office/drawing/2014/main" id="{AA171263-B2EC-4111-9422-B4D9EB34C92D}"/>
                    </a:ext>
                  </a:extLst>
                </p14:cNvPr>
                <p14:cNvContentPartPr/>
                <p14:nvPr/>
              </p14:nvContentPartPr>
              <p14:xfrm>
                <a:off x="9694077" y="3914805"/>
                <a:ext cx="2520" cy="8640"/>
              </p14:xfrm>
            </p:contentPart>
          </mc:Choice>
          <mc:Fallback>
            <p:pic>
              <p:nvPicPr>
                <p:cNvPr id="56456" name="Freihand 56455">
                  <a:extLst>
                    <a:ext uri="{FF2B5EF4-FFF2-40B4-BE49-F238E27FC236}">
                      <a16:creationId xmlns:a16="http://schemas.microsoft.com/office/drawing/2014/main" id="{AA171263-B2EC-4111-9422-B4D9EB34C92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89757" y="3910485"/>
                  <a:ext cx="11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56457" name="Freihand 56456">
                  <a:extLst>
                    <a:ext uri="{FF2B5EF4-FFF2-40B4-BE49-F238E27FC236}">
                      <a16:creationId xmlns:a16="http://schemas.microsoft.com/office/drawing/2014/main" id="{FEBA511F-4BC1-4318-A092-586974D704CB}"/>
                    </a:ext>
                  </a:extLst>
                </p14:cNvPr>
                <p14:cNvContentPartPr/>
                <p14:nvPr/>
              </p14:nvContentPartPr>
              <p14:xfrm>
                <a:off x="9740517" y="3915525"/>
                <a:ext cx="137160" cy="76320"/>
              </p14:xfrm>
            </p:contentPart>
          </mc:Choice>
          <mc:Fallback>
            <p:pic>
              <p:nvPicPr>
                <p:cNvPr id="56457" name="Freihand 56456">
                  <a:extLst>
                    <a:ext uri="{FF2B5EF4-FFF2-40B4-BE49-F238E27FC236}">
                      <a16:creationId xmlns:a16="http://schemas.microsoft.com/office/drawing/2014/main" id="{FEBA511F-4BC1-4318-A092-586974D704C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36197" y="3911205"/>
                  <a:ext cx="145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56458" name="Freihand 56457">
                  <a:extLst>
                    <a:ext uri="{FF2B5EF4-FFF2-40B4-BE49-F238E27FC236}">
                      <a16:creationId xmlns:a16="http://schemas.microsoft.com/office/drawing/2014/main" id="{B6365E85-F317-4E9D-8F95-20650DD20DE8}"/>
                    </a:ext>
                  </a:extLst>
                </p14:cNvPr>
                <p14:cNvContentPartPr/>
                <p14:nvPr/>
              </p14:nvContentPartPr>
              <p14:xfrm>
                <a:off x="9875157" y="3916605"/>
                <a:ext cx="43920" cy="78840"/>
              </p14:xfrm>
            </p:contentPart>
          </mc:Choice>
          <mc:Fallback>
            <p:pic>
              <p:nvPicPr>
                <p:cNvPr id="56458" name="Freihand 56457">
                  <a:extLst>
                    <a:ext uri="{FF2B5EF4-FFF2-40B4-BE49-F238E27FC236}">
                      <a16:creationId xmlns:a16="http://schemas.microsoft.com/office/drawing/2014/main" id="{B6365E85-F317-4E9D-8F95-20650DD20DE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70837" y="3912285"/>
                  <a:ext cx="52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56460" name="Freihand 56459">
                  <a:extLst>
                    <a:ext uri="{FF2B5EF4-FFF2-40B4-BE49-F238E27FC236}">
                      <a16:creationId xmlns:a16="http://schemas.microsoft.com/office/drawing/2014/main" id="{0F6074E0-9409-4047-9EF8-795E12405A16}"/>
                    </a:ext>
                  </a:extLst>
                </p14:cNvPr>
                <p14:cNvContentPartPr/>
                <p14:nvPr/>
              </p14:nvContentPartPr>
              <p14:xfrm>
                <a:off x="9930237" y="3862245"/>
                <a:ext cx="217440" cy="83520"/>
              </p14:xfrm>
            </p:contentPart>
          </mc:Choice>
          <mc:Fallback>
            <p:pic>
              <p:nvPicPr>
                <p:cNvPr id="56460" name="Freihand 56459">
                  <a:extLst>
                    <a:ext uri="{FF2B5EF4-FFF2-40B4-BE49-F238E27FC236}">
                      <a16:creationId xmlns:a16="http://schemas.microsoft.com/office/drawing/2014/main" id="{0F6074E0-9409-4047-9EF8-795E12405A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25917" y="3857925"/>
                  <a:ext cx="22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56461" name="Freihand 56460">
                  <a:extLst>
                    <a:ext uri="{FF2B5EF4-FFF2-40B4-BE49-F238E27FC236}">
                      <a16:creationId xmlns:a16="http://schemas.microsoft.com/office/drawing/2014/main" id="{A11963C1-BEB5-4319-B787-C72CEE563D0D}"/>
                    </a:ext>
                  </a:extLst>
                </p14:cNvPr>
                <p14:cNvContentPartPr/>
                <p14:nvPr/>
              </p14:nvContentPartPr>
              <p14:xfrm>
                <a:off x="10190877" y="3771885"/>
                <a:ext cx="269640" cy="159840"/>
              </p14:xfrm>
            </p:contentPart>
          </mc:Choice>
          <mc:Fallback>
            <p:pic>
              <p:nvPicPr>
                <p:cNvPr id="56461" name="Freihand 56460">
                  <a:extLst>
                    <a:ext uri="{FF2B5EF4-FFF2-40B4-BE49-F238E27FC236}">
                      <a16:creationId xmlns:a16="http://schemas.microsoft.com/office/drawing/2014/main" id="{A11963C1-BEB5-4319-B787-C72CEE563D0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86557" y="3767565"/>
                  <a:ext cx="278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56462" name="Freihand 56461">
                  <a:extLst>
                    <a:ext uri="{FF2B5EF4-FFF2-40B4-BE49-F238E27FC236}">
                      <a16:creationId xmlns:a16="http://schemas.microsoft.com/office/drawing/2014/main" id="{5B3C6632-9B79-4ADD-9EA1-0530B573FBAA}"/>
                    </a:ext>
                  </a:extLst>
                </p14:cNvPr>
                <p14:cNvContentPartPr/>
                <p14:nvPr/>
              </p14:nvContentPartPr>
              <p14:xfrm>
                <a:off x="10471677" y="3791685"/>
                <a:ext cx="60840" cy="87120"/>
              </p14:xfrm>
            </p:contentPart>
          </mc:Choice>
          <mc:Fallback>
            <p:pic>
              <p:nvPicPr>
                <p:cNvPr id="56462" name="Freihand 56461">
                  <a:extLst>
                    <a:ext uri="{FF2B5EF4-FFF2-40B4-BE49-F238E27FC236}">
                      <a16:creationId xmlns:a16="http://schemas.microsoft.com/office/drawing/2014/main" id="{5B3C6632-9B79-4ADD-9EA1-0530B573FBA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67357" y="3787365"/>
                  <a:ext cx="69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56463" name="Freihand 56462">
                  <a:extLst>
                    <a:ext uri="{FF2B5EF4-FFF2-40B4-BE49-F238E27FC236}">
                      <a16:creationId xmlns:a16="http://schemas.microsoft.com/office/drawing/2014/main" id="{D6F8B705-2057-47A8-89C7-5EA73D731F2E}"/>
                    </a:ext>
                  </a:extLst>
                </p14:cNvPr>
                <p14:cNvContentPartPr/>
                <p14:nvPr/>
              </p14:nvContentPartPr>
              <p14:xfrm>
                <a:off x="10681557" y="3739125"/>
                <a:ext cx="114120" cy="118440"/>
              </p14:xfrm>
            </p:contentPart>
          </mc:Choice>
          <mc:Fallback>
            <p:pic>
              <p:nvPicPr>
                <p:cNvPr id="56463" name="Freihand 56462">
                  <a:extLst>
                    <a:ext uri="{FF2B5EF4-FFF2-40B4-BE49-F238E27FC236}">
                      <a16:creationId xmlns:a16="http://schemas.microsoft.com/office/drawing/2014/main" id="{D6F8B705-2057-47A8-89C7-5EA73D731F2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77237" y="3734805"/>
                  <a:ext cx="122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56464" name="Freihand 56463">
                  <a:extLst>
                    <a:ext uri="{FF2B5EF4-FFF2-40B4-BE49-F238E27FC236}">
                      <a16:creationId xmlns:a16="http://schemas.microsoft.com/office/drawing/2014/main" id="{938D6EAC-8BD2-4EC2-9495-B13BF1DD5D16}"/>
                    </a:ext>
                  </a:extLst>
                </p14:cNvPr>
                <p14:cNvContentPartPr/>
                <p14:nvPr/>
              </p14:nvContentPartPr>
              <p14:xfrm>
                <a:off x="10782717" y="3768645"/>
                <a:ext cx="47160" cy="66600"/>
              </p14:xfrm>
            </p:contentPart>
          </mc:Choice>
          <mc:Fallback>
            <p:pic>
              <p:nvPicPr>
                <p:cNvPr id="56464" name="Freihand 56463">
                  <a:extLst>
                    <a:ext uri="{FF2B5EF4-FFF2-40B4-BE49-F238E27FC236}">
                      <a16:creationId xmlns:a16="http://schemas.microsoft.com/office/drawing/2014/main" id="{938D6EAC-8BD2-4EC2-9495-B13BF1DD5D1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778397" y="3764325"/>
                  <a:ext cx="55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56465" name="Freihand 56464">
                  <a:extLst>
                    <a:ext uri="{FF2B5EF4-FFF2-40B4-BE49-F238E27FC236}">
                      <a16:creationId xmlns:a16="http://schemas.microsoft.com/office/drawing/2014/main" id="{0A872CFE-D1C9-4286-B598-836EB805F40B}"/>
                    </a:ext>
                  </a:extLst>
                </p14:cNvPr>
                <p14:cNvContentPartPr/>
                <p14:nvPr/>
              </p14:nvContentPartPr>
              <p14:xfrm>
                <a:off x="10914837" y="3677205"/>
                <a:ext cx="91080" cy="133920"/>
              </p14:xfrm>
            </p:contentPart>
          </mc:Choice>
          <mc:Fallback>
            <p:pic>
              <p:nvPicPr>
                <p:cNvPr id="56465" name="Freihand 56464">
                  <a:extLst>
                    <a:ext uri="{FF2B5EF4-FFF2-40B4-BE49-F238E27FC236}">
                      <a16:creationId xmlns:a16="http://schemas.microsoft.com/office/drawing/2014/main" id="{0A872CFE-D1C9-4286-B598-836EB805F40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10517" y="3672885"/>
                  <a:ext cx="99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56466" name="Freihand 56465">
                  <a:extLst>
                    <a:ext uri="{FF2B5EF4-FFF2-40B4-BE49-F238E27FC236}">
                      <a16:creationId xmlns:a16="http://schemas.microsoft.com/office/drawing/2014/main" id="{E4E67B7E-CD47-494B-9AC4-2A99DA8985B0}"/>
                    </a:ext>
                  </a:extLst>
                </p14:cNvPr>
                <p14:cNvContentPartPr/>
                <p14:nvPr/>
              </p14:nvContentPartPr>
              <p14:xfrm>
                <a:off x="11023197" y="3610965"/>
                <a:ext cx="296280" cy="188280"/>
              </p14:xfrm>
            </p:contentPart>
          </mc:Choice>
          <mc:Fallback>
            <p:pic>
              <p:nvPicPr>
                <p:cNvPr id="56466" name="Freihand 56465">
                  <a:extLst>
                    <a:ext uri="{FF2B5EF4-FFF2-40B4-BE49-F238E27FC236}">
                      <a16:creationId xmlns:a16="http://schemas.microsoft.com/office/drawing/2014/main" id="{E4E67B7E-CD47-494B-9AC4-2A99DA8985B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18877" y="3606645"/>
                  <a:ext cx="304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56467" name="Freihand 56466">
                  <a:extLst>
                    <a:ext uri="{FF2B5EF4-FFF2-40B4-BE49-F238E27FC236}">
                      <a16:creationId xmlns:a16="http://schemas.microsoft.com/office/drawing/2014/main" id="{0B95F575-68E2-4423-9BB5-01B076F34BEB}"/>
                    </a:ext>
                  </a:extLst>
                </p14:cNvPr>
                <p14:cNvContentPartPr/>
                <p14:nvPr/>
              </p14:nvContentPartPr>
              <p14:xfrm>
                <a:off x="11175477" y="3613845"/>
                <a:ext cx="19080" cy="6480"/>
              </p14:xfrm>
            </p:contentPart>
          </mc:Choice>
          <mc:Fallback>
            <p:pic>
              <p:nvPicPr>
                <p:cNvPr id="56467" name="Freihand 56466">
                  <a:extLst>
                    <a:ext uri="{FF2B5EF4-FFF2-40B4-BE49-F238E27FC236}">
                      <a16:creationId xmlns:a16="http://schemas.microsoft.com/office/drawing/2014/main" id="{0B95F575-68E2-4423-9BB5-01B076F34BE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71157" y="3609525"/>
                  <a:ext cx="27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56468" name="Freihand 56467">
                  <a:extLst>
                    <a:ext uri="{FF2B5EF4-FFF2-40B4-BE49-F238E27FC236}">
                      <a16:creationId xmlns:a16="http://schemas.microsoft.com/office/drawing/2014/main" id="{7EDDDDB6-4535-4E15-8D49-98526B3B0EF6}"/>
                    </a:ext>
                  </a:extLst>
                </p14:cNvPr>
                <p14:cNvContentPartPr/>
                <p14:nvPr/>
              </p14:nvContentPartPr>
              <p14:xfrm>
                <a:off x="11429997" y="3618885"/>
                <a:ext cx="201960" cy="219960"/>
              </p14:xfrm>
            </p:contentPart>
          </mc:Choice>
          <mc:Fallback>
            <p:pic>
              <p:nvPicPr>
                <p:cNvPr id="56468" name="Freihand 56467">
                  <a:extLst>
                    <a:ext uri="{FF2B5EF4-FFF2-40B4-BE49-F238E27FC236}">
                      <a16:creationId xmlns:a16="http://schemas.microsoft.com/office/drawing/2014/main" id="{7EDDDDB6-4535-4E15-8D49-98526B3B0EF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425677" y="3614565"/>
                  <a:ext cx="210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56481" name="Freihand 56480">
                  <a:extLst>
                    <a:ext uri="{FF2B5EF4-FFF2-40B4-BE49-F238E27FC236}">
                      <a16:creationId xmlns:a16="http://schemas.microsoft.com/office/drawing/2014/main" id="{F96A5A82-5E00-455F-9B0B-07C72539359C}"/>
                    </a:ext>
                  </a:extLst>
                </p14:cNvPr>
                <p14:cNvContentPartPr/>
                <p14:nvPr/>
              </p14:nvContentPartPr>
              <p14:xfrm>
                <a:off x="9978837" y="4071045"/>
                <a:ext cx="23760" cy="84600"/>
              </p14:xfrm>
            </p:contentPart>
          </mc:Choice>
          <mc:Fallback>
            <p:pic>
              <p:nvPicPr>
                <p:cNvPr id="56481" name="Freihand 56480">
                  <a:extLst>
                    <a:ext uri="{FF2B5EF4-FFF2-40B4-BE49-F238E27FC236}">
                      <a16:creationId xmlns:a16="http://schemas.microsoft.com/office/drawing/2014/main" id="{F96A5A82-5E00-455F-9B0B-07C72539359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74517" y="4066725"/>
                  <a:ext cx="32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56482" name="Freihand 56481">
                  <a:extLst>
                    <a:ext uri="{FF2B5EF4-FFF2-40B4-BE49-F238E27FC236}">
                      <a16:creationId xmlns:a16="http://schemas.microsoft.com/office/drawing/2014/main" id="{A14F0EEF-3740-42A8-A05F-FEB15FE83D4F}"/>
                    </a:ext>
                  </a:extLst>
                </p14:cNvPr>
                <p14:cNvContentPartPr/>
                <p14:nvPr/>
              </p14:nvContentPartPr>
              <p14:xfrm>
                <a:off x="9973077" y="4022805"/>
                <a:ext cx="83520" cy="34560"/>
              </p14:xfrm>
            </p:contentPart>
          </mc:Choice>
          <mc:Fallback>
            <p:pic>
              <p:nvPicPr>
                <p:cNvPr id="56482" name="Freihand 56481">
                  <a:extLst>
                    <a:ext uri="{FF2B5EF4-FFF2-40B4-BE49-F238E27FC236}">
                      <a16:creationId xmlns:a16="http://schemas.microsoft.com/office/drawing/2014/main" id="{A14F0EEF-3740-42A8-A05F-FEB15FE83D4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68757" y="4018485"/>
                  <a:ext cx="92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56483" name="Freihand 56482">
                  <a:extLst>
                    <a:ext uri="{FF2B5EF4-FFF2-40B4-BE49-F238E27FC236}">
                      <a16:creationId xmlns:a16="http://schemas.microsoft.com/office/drawing/2014/main" id="{5C64247D-6E03-44FE-9C47-69D0695A4B93}"/>
                    </a:ext>
                  </a:extLst>
                </p14:cNvPr>
                <p14:cNvContentPartPr/>
                <p14:nvPr/>
              </p14:nvContentPartPr>
              <p14:xfrm>
                <a:off x="9985317" y="4063125"/>
                <a:ext cx="80280" cy="94320"/>
              </p14:xfrm>
            </p:contentPart>
          </mc:Choice>
          <mc:Fallback>
            <p:pic>
              <p:nvPicPr>
                <p:cNvPr id="56483" name="Freihand 56482">
                  <a:extLst>
                    <a:ext uri="{FF2B5EF4-FFF2-40B4-BE49-F238E27FC236}">
                      <a16:creationId xmlns:a16="http://schemas.microsoft.com/office/drawing/2014/main" id="{5C64247D-6E03-44FE-9C47-69D0695A4B9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80997" y="4058805"/>
                  <a:ext cx="88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56484" name="Freihand 56483">
                  <a:extLst>
                    <a:ext uri="{FF2B5EF4-FFF2-40B4-BE49-F238E27FC236}">
                      <a16:creationId xmlns:a16="http://schemas.microsoft.com/office/drawing/2014/main" id="{2337BA7F-0D47-4718-ACF4-493BDDA26E00}"/>
                    </a:ext>
                  </a:extLst>
                </p14:cNvPr>
                <p14:cNvContentPartPr/>
                <p14:nvPr/>
              </p14:nvContentPartPr>
              <p14:xfrm>
                <a:off x="10105197" y="4072845"/>
                <a:ext cx="63360" cy="71640"/>
              </p14:xfrm>
            </p:contentPart>
          </mc:Choice>
          <mc:Fallback>
            <p:pic>
              <p:nvPicPr>
                <p:cNvPr id="56484" name="Freihand 56483">
                  <a:extLst>
                    <a:ext uri="{FF2B5EF4-FFF2-40B4-BE49-F238E27FC236}">
                      <a16:creationId xmlns:a16="http://schemas.microsoft.com/office/drawing/2014/main" id="{2337BA7F-0D47-4718-ACF4-493BDDA26E0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100877" y="4068525"/>
                  <a:ext cx="72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56485" name="Freihand 56484">
                  <a:extLst>
                    <a:ext uri="{FF2B5EF4-FFF2-40B4-BE49-F238E27FC236}">
                      <a16:creationId xmlns:a16="http://schemas.microsoft.com/office/drawing/2014/main" id="{36512C98-1744-4029-B2CC-2AAD6D77866F}"/>
                    </a:ext>
                  </a:extLst>
                </p14:cNvPr>
                <p14:cNvContentPartPr/>
                <p14:nvPr/>
              </p14:nvContentPartPr>
              <p14:xfrm>
                <a:off x="10179357" y="4053405"/>
                <a:ext cx="60840" cy="81000"/>
              </p14:xfrm>
            </p:contentPart>
          </mc:Choice>
          <mc:Fallback>
            <p:pic>
              <p:nvPicPr>
                <p:cNvPr id="56485" name="Freihand 56484">
                  <a:extLst>
                    <a:ext uri="{FF2B5EF4-FFF2-40B4-BE49-F238E27FC236}">
                      <a16:creationId xmlns:a16="http://schemas.microsoft.com/office/drawing/2014/main" id="{36512C98-1744-4029-B2CC-2AAD6D77866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175037" y="4049085"/>
                  <a:ext cx="6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56486" name="Freihand 56485">
                  <a:extLst>
                    <a:ext uri="{FF2B5EF4-FFF2-40B4-BE49-F238E27FC236}">
                      <a16:creationId xmlns:a16="http://schemas.microsoft.com/office/drawing/2014/main" id="{897AB249-F224-4C18-942F-669CF2AF46BE}"/>
                    </a:ext>
                  </a:extLst>
                </p14:cNvPr>
                <p14:cNvContentPartPr/>
                <p14:nvPr/>
              </p14:nvContentPartPr>
              <p14:xfrm>
                <a:off x="10239477" y="3983925"/>
                <a:ext cx="80280" cy="123480"/>
              </p14:xfrm>
            </p:contentPart>
          </mc:Choice>
          <mc:Fallback>
            <p:pic>
              <p:nvPicPr>
                <p:cNvPr id="56486" name="Freihand 56485">
                  <a:extLst>
                    <a:ext uri="{FF2B5EF4-FFF2-40B4-BE49-F238E27FC236}">
                      <a16:creationId xmlns:a16="http://schemas.microsoft.com/office/drawing/2014/main" id="{897AB249-F224-4C18-942F-669CF2AF46B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35157" y="3979605"/>
                  <a:ext cx="88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56488" name="Freihand 56487">
                  <a:extLst>
                    <a:ext uri="{FF2B5EF4-FFF2-40B4-BE49-F238E27FC236}">
                      <a16:creationId xmlns:a16="http://schemas.microsoft.com/office/drawing/2014/main" id="{5A08650F-1CFC-4392-A03A-F28C8AAEE012}"/>
                    </a:ext>
                  </a:extLst>
                </p14:cNvPr>
                <p14:cNvContentPartPr/>
                <p14:nvPr/>
              </p14:nvContentPartPr>
              <p14:xfrm>
                <a:off x="10377717" y="3988245"/>
                <a:ext cx="135000" cy="145440"/>
              </p14:xfrm>
            </p:contentPart>
          </mc:Choice>
          <mc:Fallback>
            <p:pic>
              <p:nvPicPr>
                <p:cNvPr id="56488" name="Freihand 56487">
                  <a:extLst>
                    <a:ext uri="{FF2B5EF4-FFF2-40B4-BE49-F238E27FC236}">
                      <a16:creationId xmlns:a16="http://schemas.microsoft.com/office/drawing/2014/main" id="{5A08650F-1CFC-4392-A03A-F28C8AAEE01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73397" y="3983925"/>
                  <a:ext cx="143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56489" name="Freihand 56488">
                  <a:extLst>
                    <a:ext uri="{FF2B5EF4-FFF2-40B4-BE49-F238E27FC236}">
                      <a16:creationId xmlns:a16="http://schemas.microsoft.com/office/drawing/2014/main" id="{D1B503E5-E77E-45D4-8ED1-CD575AA7CEA9}"/>
                    </a:ext>
                  </a:extLst>
                </p14:cNvPr>
                <p14:cNvContentPartPr/>
                <p14:nvPr/>
              </p14:nvContentPartPr>
              <p14:xfrm>
                <a:off x="10544757" y="3995805"/>
                <a:ext cx="306720" cy="99000"/>
              </p14:xfrm>
            </p:contentPart>
          </mc:Choice>
          <mc:Fallback>
            <p:pic>
              <p:nvPicPr>
                <p:cNvPr id="56489" name="Freihand 56488">
                  <a:extLst>
                    <a:ext uri="{FF2B5EF4-FFF2-40B4-BE49-F238E27FC236}">
                      <a16:creationId xmlns:a16="http://schemas.microsoft.com/office/drawing/2014/main" id="{D1B503E5-E77E-45D4-8ED1-CD575AA7CEA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40437" y="3991485"/>
                  <a:ext cx="315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56490" name="Freihand 56489">
                  <a:extLst>
                    <a:ext uri="{FF2B5EF4-FFF2-40B4-BE49-F238E27FC236}">
                      <a16:creationId xmlns:a16="http://schemas.microsoft.com/office/drawing/2014/main" id="{B8262B84-379E-4AEF-86BD-0B761F8D6D71}"/>
                    </a:ext>
                  </a:extLst>
                </p14:cNvPr>
                <p14:cNvContentPartPr/>
                <p14:nvPr/>
              </p14:nvContentPartPr>
              <p14:xfrm>
                <a:off x="10875237" y="3951525"/>
                <a:ext cx="217440" cy="166320"/>
              </p14:xfrm>
            </p:contentPart>
          </mc:Choice>
          <mc:Fallback>
            <p:pic>
              <p:nvPicPr>
                <p:cNvPr id="56490" name="Freihand 56489">
                  <a:extLst>
                    <a:ext uri="{FF2B5EF4-FFF2-40B4-BE49-F238E27FC236}">
                      <a16:creationId xmlns:a16="http://schemas.microsoft.com/office/drawing/2014/main" id="{B8262B84-379E-4AEF-86BD-0B761F8D6D7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70917" y="3947205"/>
                  <a:ext cx="226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56491" name="Freihand 56490">
                  <a:extLst>
                    <a:ext uri="{FF2B5EF4-FFF2-40B4-BE49-F238E27FC236}">
                      <a16:creationId xmlns:a16="http://schemas.microsoft.com/office/drawing/2014/main" id="{E63F8294-3244-4548-8B43-0D724EEE4A0C}"/>
                    </a:ext>
                  </a:extLst>
                </p14:cNvPr>
                <p14:cNvContentPartPr/>
                <p14:nvPr/>
              </p14:nvContentPartPr>
              <p14:xfrm>
                <a:off x="11193117" y="3818685"/>
                <a:ext cx="29160" cy="122040"/>
              </p14:xfrm>
            </p:contentPart>
          </mc:Choice>
          <mc:Fallback>
            <p:pic>
              <p:nvPicPr>
                <p:cNvPr id="56491" name="Freihand 56490">
                  <a:extLst>
                    <a:ext uri="{FF2B5EF4-FFF2-40B4-BE49-F238E27FC236}">
                      <a16:creationId xmlns:a16="http://schemas.microsoft.com/office/drawing/2014/main" id="{E63F8294-3244-4548-8B43-0D724EEE4A0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88797" y="3814365"/>
                  <a:ext cx="37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56492" name="Freihand 56491">
                  <a:extLst>
                    <a:ext uri="{FF2B5EF4-FFF2-40B4-BE49-F238E27FC236}">
                      <a16:creationId xmlns:a16="http://schemas.microsoft.com/office/drawing/2014/main" id="{450F742E-903E-4A79-B3FC-61958BB94899}"/>
                    </a:ext>
                  </a:extLst>
                </p14:cNvPr>
                <p14:cNvContentPartPr/>
                <p14:nvPr/>
              </p14:nvContentPartPr>
              <p14:xfrm>
                <a:off x="11210037" y="3996885"/>
                <a:ext cx="5760" cy="15840"/>
              </p14:xfrm>
            </p:contentPart>
          </mc:Choice>
          <mc:Fallback>
            <p:pic>
              <p:nvPicPr>
                <p:cNvPr id="56492" name="Freihand 56491">
                  <a:extLst>
                    <a:ext uri="{FF2B5EF4-FFF2-40B4-BE49-F238E27FC236}">
                      <a16:creationId xmlns:a16="http://schemas.microsoft.com/office/drawing/2014/main" id="{450F742E-903E-4A79-B3FC-61958BB9489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05717" y="3992565"/>
                  <a:ext cx="14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56494" name="Freihand 56493">
                  <a:extLst>
                    <a:ext uri="{FF2B5EF4-FFF2-40B4-BE49-F238E27FC236}">
                      <a16:creationId xmlns:a16="http://schemas.microsoft.com/office/drawing/2014/main" id="{9D0FC093-E567-4337-B116-1A175078CFE6}"/>
                    </a:ext>
                  </a:extLst>
                </p14:cNvPr>
                <p14:cNvContentPartPr/>
                <p14:nvPr/>
              </p14:nvContentPartPr>
              <p14:xfrm>
                <a:off x="10571037" y="4050165"/>
                <a:ext cx="642240" cy="82440"/>
              </p14:xfrm>
            </p:contentPart>
          </mc:Choice>
          <mc:Fallback>
            <p:pic>
              <p:nvPicPr>
                <p:cNvPr id="56494" name="Freihand 56493">
                  <a:extLst>
                    <a:ext uri="{FF2B5EF4-FFF2-40B4-BE49-F238E27FC236}">
                      <a16:creationId xmlns:a16="http://schemas.microsoft.com/office/drawing/2014/main" id="{9D0FC093-E567-4337-B116-1A175078CFE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66717" y="4045845"/>
                  <a:ext cx="650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56495" name="Freihand 56494">
                  <a:extLst>
                    <a:ext uri="{FF2B5EF4-FFF2-40B4-BE49-F238E27FC236}">
                      <a16:creationId xmlns:a16="http://schemas.microsoft.com/office/drawing/2014/main" id="{30DA9C48-999E-473B-BAF0-02AE92958077}"/>
                    </a:ext>
                  </a:extLst>
                </p14:cNvPr>
                <p14:cNvContentPartPr/>
                <p14:nvPr/>
              </p14:nvContentPartPr>
              <p14:xfrm>
                <a:off x="11276277" y="3895005"/>
                <a:ext cx="123120" cy="48600"/>
              </p14:xfrm>
            </p:contentPart>
          </mc:Choice>
          <mc:Fallback>
            <p:pic>
              <p:nvPicPr>
                <p:cNvPr id="56495" name="Freihand 56494">
                  <a:extLst>
                    <a:ext uri="{FF2B5EF4-FFF2-40B4-BE49-F238E27FC236}">
                      <a16:creationId xmlns:a16="http://schemas.microsoft.com/office/drawing/2014/main" id="{30DA9C48-999E-473B-BAF0-02AE9295807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271957" y="3890685"/>
                  <a:ext cx="131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56496" name="Freihand 56495">
                  <a:extLst>
                    <a:ext uri="{FF2B5EF4-FFF2-40B4-BE49-F238E27FC236}">
                      <a16:creationId xmlns:a16="http://schemas.microsoft.com/office/drawing/2014/main" id="{832AF29B-2A1E-434B-A024-A4511F0809E4}"/>
                    </a:ext>
                  </a:extLst>
                </p14:cNvPr>
                <p14:cNvContentPartPr/>
                <p14:nvPr/>
              </p14:nvContentPartPr>
              <p14:xfrm>
                <a:off x="11213277" y="3839205"/>
                <a:ext cx="150480" cy="143280"/>
              </p14:xfrm>
            </p:contentPart>
          </mc:Choice>
          <mc:Fallback>
            <p:pic>
              <p:nvPicPr>
                <p:cNvPr id="56496" name="Freihand 56495">
                  <a:extLst>
                    <a:ext uri="{FF2B5EF4-FFF2-40B4-BE49-F238E27FC236}">
                      <a16:creationId xmlns:a16="http://schemas.microsoft.com/office/drawing/2014/main" id="{832AF29B-2A1E-434B-A024-A4511F0809E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08957" y="3834885"/>
                  <a:ext cx="159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56497" name="Freihand 56496">
                  <a:extLst>
                    <a:ext uri="{FF2B5EF4-FFF2-40B4-BE49-F238E27FC236}">
                      <a16:creationId xmlns:a16="http://schemas.microsoft.com/office/drawing/2014/main" id="{0496EDB9-8DC4-414F-ACC5-560F99B2C523}"/>
                    </a:ext>
                  </a:extLst>
                </p14:cNvPr>
                <p14:cNvContentPartPr/>
                <p14:nvPr/>
              </p14:nvContentPartPr>
              <p14:xfrm>
                <a:off x="11562117" y="3824805"/>
                <a:ext cx="11880" cy="117000"/>
              </p14:xfrm>
            </p:contentPart>
          </mc:Choice>
          <mc:Fallback>
            <p:pic>
              <p:nvPicPr>
                <p:cNvPr id="56497" name="Freihand 56496">
                  <a:extLst>
                    <a:ext uri="{FF2B5EF4-FFF2-40B4-BE49-F238E27FC236}">
                      <a16:creationId xmlns:a16="http://schemas.microsoft.com/office/drawing/2014/main" id="{0496EDB9-8DC4-414F-ACC5-560F99B2C52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57797" y="3820485"/>
                  <a:ext cx="20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56498" name="Freihand 56497">
                  <a:extLst>
                    <a:ext uri="{FF2B5EF4-FFF2-40B4-BE49-F238E27FC236}">
                      <a16:creationId xmlns:a16="http://schemas.microsoft.com/office/drawing/2014/main" id="{FBA5F354-97C1-43F3-AE96-95451E103757}"/>
                    </a:ext>
                  </a:extLst>
                </p14:cNvPr>
                <p14:cNvContentPartPr/>
                <p14:nvPr/>
              </p14:nvContentPartPr>
              <p14:xfrm>
                <a:off x="11501997" y="3874125"/>
                <a:ext cx="122400" cy="66600"/>
              </p14:xfrm>
            </p:contentPart>
          </mc:Choice>
          <mc:Fallback>
            <p:pic>
              <p:nvPicPr>
                <p:cNvPr id="56498" name="Freihand 56497">
                  <a:extLst>
                    <a:ext uri="{FF2B5EF4-FFF2-40B4-BE49-F238E27FC236}">
                      <a16:creationId xmlns:a16="http://schemas.microsoft.com/office/drawing/2014/main" id="{FBA5F354-97C1-43F3-AE96-95451E10375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497677" y="3869805"/>
                  <a:ext cx="131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56499" name="Freihand 56498">
                  <a:extLst>
                    <a:ext uri="{FF2B5EF4-FFF2-40B4-BE49-F238E27FC236}">
                      <a16:creationId xmlns:a16="http://schemas.microsoft.com/office/drawing/2014/main" id="{80F3C164-0812-4484-8836-0D0082080771}"/>
                    </a:ext>
                  </a:extLst>
                </p14:cNvPr>
                <p14:cNvContentPartPr/>
                <p14:nvPr/>
              </p14:nvContentPartPr>
              <p14:xfrm>
                <a:off x="11473197" y="3783405"/>
                <a:ext cx="126720" cy="65880"/>
              </p14:xfrm>
            </p:contentPart>
          </mc:Choice>
          <mc:Fallback>
            <p:pic>
              <p:nvPicPr>
                <p:cNvPr id="56499" name="Freihand 56498">
                  <a:extLst>
                    <a:ext uri="{FF2B5EF4-FFF2-40B4-BE49-F238E27FC236}">
                      <a16:creationId xmlns:a16="http://schemas.microsoft.com/office/drawing/2014/main" id="{80F3C164-0812-4484-8836-0D008208077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468877" y="3779085"/>
                  <a:ext cx="135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56500" name="Freihand 56499">
                  <a:extLst>
                    <a:ext uri="{FF2B5EF4-FFF2-40B4-BE49-F238E27FC236}">
                      <a16:creationId xmlns:a16="http://schemas.microsoft.com/office/drawing/2014/main" id="{C4ECD060-5143-435F-B6BC-9694EB7BE01E}"/>
                    </a:ext>
                  </a:extLst>
                </p14:cNvPr>
                <p14:cNvContentPartPr/>
                <p14:nvPr/>
              </p14:nvContentPartPr>
              <p14:xfrm>
                <a:off x="11638077" y="3805725"/>
                <a:ext cx="137160" cy="74880"/>
              </p14:xfrm>
            </p:contentPart>
          </mc:Choice>
          <mc:Fallback>
            <p:pic>
              <p:nvPicPr>
                <p:cNvPr id="56500" name="Freihand 56499">
                  <a:extLst>
                    <a:ext uri="{FF2B5EF4-FFF2-40B4-BE49-F238E27FC236}">
                      <a16:creationId xmlns:a16="http://schemas.microsoft.com/office/drawing/2014/main" id="{C4ECD060-5143-435F-B6BC-9694EB7BE01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33757" y="3801405"/>
                  <a:ext cx="145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56501" name="Freihand 56500">
                  <a:extLst>
                    <a:ext uri="{FF2B5EF4-FFF2-40B4-BE49-F238E27FC236}">
                      <a16:creationId xmlns:a16="http://schemas.microsoft.com/office/drawing/2014/main" id="{C98B7FBB-9236-4352-8A0E-054FA76A15A5}"/>
                    </a:ext>
                  </a:extLst>
                </p14:cNvPr>
                <p14:cNvContentPartPr/>
                <p14:nvPr/>
              </p14:nvContentPartPr>
              <p14:xfrm>
                <a:off x="11889357" y="3726165"/>
                <a:ext cx="12240" cy="129960"/>
              </p14:xfrm>
            </p:contentPart>
          </mc:Choice>
          <mc:Fallback>
            <p:pic>
              <p:nvPicPr>
                <p:cNvPr id="56501" name="Freihand 56500">
                  <a:extLst>
                    <a:ext uri="{FF2B5EF4-FFF2-40B4-BE49-F238E27FC236}">
                      <a16:creationId xmlns:a16="http://schemas.microsoft.com/office/drawing/2014/main" id="{C98B7FBB-9236-4352-8A0E-054FA76A15A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885037" y="3721845"/>
                  <a:ext cx="20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56502" name="Freihand 56501">
                  <a:extLst>
                    <a:ext uri="{FF2B5EF4-FFF2-40B4-BE49-F238E27FC236}">
                      <a16:creationId xmlns:a16="http://schemas.microsoft.com/office/drawing/2014/main" id="{07ACB4B8-09B2-449F-B820-79D27F415959}"/>
                    </a:ext>
                  </a:extLst>
                </p14:cNvPr>
                <p14:cNvContentPartPr/>
                <p14:nvPr/>
              </p14:nvContentPartPr>
              <p14:xfrm>
                <a:off x="11776317" y="3604845"/>
                <a:ext cx="202320" cy="178560"/>
              </p14:xfrm>
            </p:contentPart>
          </mc:Choice>
          <mc:Fallback>
            <p:pic>
              <p:nvPicPr>
                <p:cNvPr id="56502" name="Freihand 56501">
                  <a:extLst>
                    <a:ext uri="{FF2B5EF4-FFF2-40B4-BE49-F238E27FC236}">
                      <a16:creationId xmlns:a16="http://schemas.microsoft.com/office/drawing/2014/main" id="{07ACB4B8-09B2-449F-B820-79D27F41595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771997" y="3600525"/>
                  <a:ext cx="210960" cy="187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56D7AE0-F552-40A5-93E7-89D06813D480}"/>
              </a:ext>
            </a:extLst>
          </p:cNvPr>
          <p:cNvGrpSpPr/>
          <p:nvPr/>
        </p:nvGrpSpPr>
        <p:grpSpPr>
          <a:xfrm>
            <a:off x="9513717" y="241005"/>
            <a:ext cx="1259640" cy="1033200"/>
            <a:chOff x="9513717" y="241005"/>
            <a:chExt cx="1259640" cy="10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F4C641A-D7D3-4346-8348-4CA2F7AD001E}"/>
                    </a:ext>
                  </a:extLst>
                </p14:cNvPr>
                <p14:cNvContentPartPr/>
                <p14:nvPr/>
              </p14:nvContentPartPr>
              <p14:xfrm>
                <a:off x="9777957" y="392565"/>
                <a:ext cx="9000" cy="261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F4C641A-D7D3-4346-8348-4CA2F7AD00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73637" y="388245"/>
                  <a:ext cx="17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491948E-A4A9-44FD-8BE3-ED4A3B7A4570}"/>
                    </a:ext>
                  </a:extLst>
                </p14:cNvPr>
                <p14:cNvContentPartPr/>
                <p14:nvPr/>
              </p14:nvContentPartPr>
              <p14:xfrm>
                <a:off x="9677157" y="351885"/>
                <a:ext cx="204840" cy="62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491948E-A4A9-44FD-8BE3-ED4A3B7A45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72837" y="347565"/>
                  <a:ext cx="213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7E0F05A-5AA6-4A82-B4EA-ACE6729197B5}"/>
                    </a:ext>
                  </a:extLst>
                </p14:cNvPr>
                <p14:cNvContentPartPr/>
                <p14:nvPr/>
              </p14:nvContentPartPr>
              <p14:xfrm>
                <a:off x="9673557" y="464925"/>
                <a:ext cx="194400" cy="53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7E0F05A-5AA6-4A82-B4EA-ACE6729197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69237" y="460605"/>
                  <a:ext cx="203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FCF0EE6-7306-45E7-8F0D-70D1DD62E78A}"/>
                    </a:ext>
                  </a:extLst>
                </p14:cNvPr>
                <p14:cNvContentPartPr/>
                <p14:nvPr/>
              </p14:nvContentPartPr>
              <p14:xfrm>
                <a:off x="9994677" y="270165"/>
                <a:ext cx="110160" cy="330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FCF0EE6-7306-45E7-8F0D-70D1DD62E7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90357" y="265845"/>
                  <a:ext cx="118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5FF73E-869C-4CE4-A5EA-C6A1521AA327}"/>
                    </a:ext>
                  </a:extLst>
                </p14:cNvPr>
                <p14:cNvContentPartPr/>
                <p14:nvPr/>
              </p14:nvContentPartPr>
              <p14:xfrm>
                <a:off x="10166037" y="294285"/>
                <a:ext cx="135720" cy="213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5FF73E-869C-4CE4-A5EA-C6A1521AA3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61717" y="289965"/>
                  <a:ext cx="144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E27706F-7B39-4AAE-A960-ACC52AEF7230}"/>
                    </a:ext>
                  </a:extLst>
                </p14:cNvPr>
                <p14:cNvContentPartPr/>
                <p14:nvPr/>
              </p14:nvContentPartPr>
              <p14:xfrm>
                <a:off x="10239477" y="442605"/>
                <a:ext cx="48600" cy="42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E27706F-7B39-4AAE-A960-ACC52AEF72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35157" y="438285"/>
                  <a:ext cx="5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F31706E-F8EF-4DD9-A988-6938F165BF08}"/>
                    </a:ext>
                  </a:extLst>
                </p14:cNvPr>
                <p14:cNvContentPartPr/>
                <p14:nvPr/>
              </p14:nvContentPartPr>
              <p14:xfrm>
                <a:off x="10354317" y="455565"/>
                <a:ext cx="9720" cy="101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F31706E-F8EF-4DD9-A988-6938F165BF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49997" y="451245"/>
                  <a:ext cx="18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B693757-8CCB-4586-BBE9-571734A3E18F}"/>
                    </a:ext>
                  </a:extLst>
                </p14:cNvPr>
                <p14:cNvContentPartPr/>
                <p14:nvPr/>
              </p14:nvContentPartPr>
              <p14:xfrm>
                <a:off x="10489317" y="241005"/>
                <a:ext cx="284040" cy="322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B693757-8CCB-4586-BBE9-571734A3E1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84997" y="236685"/>
                  <a:ext cx="292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1DC5644-A960-4037-B6EE-1BFE4DF9EB35}"/>
                    </a:ext>
                  </a:extLst>
                </p14:cNvPr>
                <p14:cNvContentPartPr/>
                <p14:nvPr/>
              </p14:nvContentPartPr>
              <p14:xfrm>
                <a:off x="9985317" y="655365"/>
                <a:ext cx="136440" cy="214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1DC5644-A960-4037-B6EE-1BFE4DF9EB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80997" y="651045"/>
                  <a:ext cx="145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D3FE6D6-BFF7-4985-9786-5DA951E146FF}"/>
                    </a:ext>
                  </a:extLst>
                </p14:cNvPr>
                <p14:cNvContentPartPr/>
                <p14:nvPr/>
              </p14:nvContentPartPr>
              <p14:xfrm>
                <a:off x="9780117" y="909525"/>
                <a:ext cx="20160" cy="45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D3FE6D6-BFF7-4985-9786-5DA951E146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75797" y="905205"/>
                  <a:ext cx="28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18721AD-1782-4E97-A328-AC6648985FED}"/>
                    </a:ext>
                  </a:extLst>
                </p14:cNvPr>
                <p14:cNvContentPartPr/>
                <p14:nvPr/>
              </p14:nvContentPartPr>
              <p14:xfrm>
                <a:off x="9513717" y="1084125"/>
                <a:ext cx="122400" cy="178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18721AD-1782-4E97-A328-AC6648985F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09397" y="1079805"/>
                  <a:ext cx="131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9952AB-03C4-489C-AF7F-933AB3E7BB50}"/>
                    </a:ext>
                  </a:extLst>
                </p14:cNvPr>
                <p14:cNvContentPartPr/>
                <p14:nvPr/>
              </p14:nvContentPartPr>
              <p14:xfrm>
                <a:off x="9653757" y="1089885"/>
                <a:ext cx="65880" cy="92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9952AB-03C4-489C-AF7F-933AB3E7BB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49437" y="1085565"/>
                  <a:ext cx="74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84F9E20-89B7-461D-83EE-F973522EDADC}"/>
                    </a:ext>
                  </a:extLst>
                </p14:cNvPr>
                <p14:cNvContentPartPr/>
                <p14:nvPr/>
              </p14:nvContentPartPr>
              <p14:xfrm>
                <a:off x="9754557" y="1056045"/>
                <a:ext cx="85680" cy="218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84F9E20-89B7-461D-83EE-F973522EDA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50237" y="1051725"/>
                  <a:ext cx="94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BC2AA87-389D-4976-B12F-58726C56A226}"/>
                    </a:ext>
                  </a:extLst>
                </p14:cNvPr>
                <p14:cNvContentPartPr/>
                <p14:nvPr/>
              </p14:nvContentPartPr>
              <p14:xfrm>
                <a:off x="9897117" y="1038045"/>
                <a:ext cx="10440" cy="83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BC2AA87-389D-4976-B12F-58726C56A2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92797" y="1033725"/>
                  <a:ext cx="19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746CB3-1671-43F7-98DF-74EFF690CD42}"/>
                    </a:ext>
                  </a:extLst>
                </p14:cNvPr>
                <p14:cNvContentPartPr/>
                <p14:nvPr/>
              </p14:nvContentPartPr>
              <p14:xfrm>
                <a:off x="9925197" y="937605"/>
                <a:ext cx="92160" cy="167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746CB3-1671-43F7-98DF-74EFF690CD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20877" y="933285"/>
                  <a:ext cx="100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EB8462-4F73-4BB3-B10B-ABDDC0836ADF}"/>
                    </a:ext>
                  </a:extLst>
                </p14:cNvPr>
                <p14:cNvContentPartPr/>
                <p14:nvPr/>
              </p14:nvContentPartPr>
              <p14:xfrm>
                <a:off x="10044357" y="974685"/>
                <a:ext cx="97560" cy="90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EB8462-4F73-4BB3-B10B-ABDDC0836A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40037" y="970365"/>
                  <a:ext cx="10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36A8D10-80E1-42B3-B99D-B4CD541BD41C}"/>
                    </a:ext>
                  </a:extLst>
                </p14:cNvPr>
                <p14:cNvContentPartPr/>
                <p14:nvPr/>
              </p14:nvContentPartPr>
              <p14:xfrm>
                <a:off x="10160997" y="893325"/>
                <a:ext cx="23760" cy="151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36A8D10-80E1-42B3-B99D-B4CD541BD41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56677" y="889005"/>
                  <a:ext cx="324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8056E7C-864A-46FB-A13F-10E13548ACD8}"/>
              </a:ext>
            </a:extLst>
          </p:cNvPr>
          <p:cNvGrpSpPr/>
          <p:nvPr/>
        </p:nvGrpSpPr>
        <p:grpSpPr>
          <a:xfrm>
            <a:off x="10586877" y="649605"/>
            <a:ext cx="568080" cy="529920"/>
            <a:chOff x="10586877" y="649605"/>
            <a:chExt cx="56808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2881078-C3A8-4307-BD6E-E047F4808079}"/>
                    </a:ext>
                  </a:extLst>
                </p14:cNvPr>
                <p14:cNvContentPartPr/>
                <p14:nvPr/>
              </p14:nvContentPartPr>
              <p14:xfrm>
                <a:off x="10588677" y="649605"/>
                <a:ext cx="114480" cy="159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2881078-C3A8-4307-BD6E-E047F48080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84357" y="645285"/>
                  <a:ext cx="123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7B602C-5B02-472C-9AF3-EC68355F83CA}"/>
                    </a:ext>
                  </a:extLst>
                </p14:cNvPr>
                <p14:cNvContentPartPr/>
                <p14:nvPr/>
              </p14:nvContentPartPr>
              <p14:xfrm>
                <a:off x="10586877" y="796125"/>
                <a:ext cx="181080" cy="102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7B602C-5B02-472C-9AF3-EC68355F83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82557" y="791805"/>
                  <a:ext cx="18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8B96ABD-7C3C-4426-AD8F-DCB14A0C9C8C}"/>
                    </a:ext>
                  </a:extLst>
                </p14:cNvPr>
                <p14:cNvContentPartPr/>
                <p14:nvPr/>
              </p14:nvContentPartPr>
              <p14:xfrm>
                <a:off x="10621797" y="980805"/>
                <a:ext cx="82800" cy="198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8B96ABD-7C3C-4426-AD8F-DCB14A0C9C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17477" y="976485"/>
                  <a:ext cx="91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3C50041-1E92-4881-8942-82DFE5586971}"/>
                    </a:ext>
                  </a:extLst>
                </p14:cNvPr>
                <p14:cNvContentPartPr/>
                <p14:nvPr/>
              </p14:nvContentPartPr>
              <p14:xfrm>
                <a:off x="10693437" y="1049925"/>
                <a:ext cx="130680" cy="120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3C50041-1E92-4881-8942-82DFE55869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89117" y="1045605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D6BADF7-131E-4096-8948-F15ABEA58B99}"/>
                    </a:ext>
                  </a:extLst>
                </p14:cNvPr>
                <p14:cNvContentPartPr/>
                <p14:nvPr/>
              </p14:nvContentPartPr>
              <p14:xfrm>
                <a:off x="10833837" y="977925"/>
                <a:ext cx="93600" cy="178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D6BADF7-131E-4096-8948-F15ABEA58B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29517" y="973605"/>
                  <a:ext cx="102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AE22C06-18C1-46E1-9AA4-168A3820FD09}"/>
                    </a:ext>
                  </a:extLst>
                </p14:cNvPr>
                <p14:cNvContentPartPr/>
                <p14:nvPr/>
              </p14:nvContentPartPr>
              <p14:xfrm>
                <a:off x="10946157" y="1017165"/>
                <a:ext cx="208800" cy="95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AE22C06-18C1-46E1-9AA4-168A3820FD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41837" y="1012845"/>
                  <a:ext cx="2174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9D08F33-11F4-43B9-8596-D0A77FC2DDBD}"/>
                  </a:ext>
                </a:extLst>
              </p14:cNvPr>
              <p14:cNvContentPartPr/>
              <p14:nvPr/>
            </p14:nvContentPartPr>
            <p14:xfrm>
              <a:off x="186477" y="4309725"/>
              <a:ext cx="1645920" cy="338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9D08F33-11F4-43B9-8596-D0A77FC2DDB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2157" y="4305405"/>
                <a:ext cx="1654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43CBCB9-22AD-47F2-8169-9F8512D02368}"/>
                  </a:ext>
                </a:extLst>
              </p14:cNvPr>
              <p14:cNvContentPartPr/>
              <p14:nvPr/>
            </p14:nvContentPartPr>
            <p14:xfrm>
              <a:off x="3686397" y="3849645"/>
              <a:ext cx="3841560" cy="939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43CBCB9-22AD-47F2-8169-9F8512D0236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82077" y="3845325"/>
                <a:ext cx="3850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D28A1DD-94AD-4290-B702-67EB6FD14EF5}"/>
                  </a:ext>
                </a:extLst>
              </p14:cNvPr>
              <p14:cNvContentPartPr/>
              <p14:nvPr/>
            </p14:nvContentPartPr>
            <p14:xfrm>
              <a:off x="4314237" y="4093725"/>
              <a:ext cx="2490120" cy="6926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D28A1DD-94AD-4290-B702-67EB6FD14EF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309917" y="4089405"/>
                <a:ext cx="2498760" cy="70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7CBE036-1242-4BFC-90F8-66268E12E0C3}"/>
              </a:ext>
            </a:extLst>
          </p:cNvPr>
          <p:cNvGrpSpPr/>
          <p:nvPr/>
        </p:nvGrpSpPr>
        <p:grpSpPr>
          <a:xfrm>
            <a:off x="6618957" y="4626885"/>
            <a:ext cx="1819440" cy="773640"/>
            <a:chOff x="6618957" y="4626885"/>
            <a:chExt cx="181944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8A009AE-D699-47F1-A41C-0479E12F0EC5}"/>
                    </a:ext>
                  </a:extLst>
                </p14:cNvPr>
                <p14:cNvContentPartPr/>
                <p14:nvPr/>
              </p14:nvContentPartPr>
              <p14:xfrm>
                <a:off x="6869877" y="4638765"/>
                <a:ext cx="226080" cy="73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8A009AE-D699-47F1-A41C-0479E12F0E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65557" y="4634445"/>
                  <a:ext cx="234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78A828F-ABA2-4273-9EA4-AD21BE9168FE}"/>
                    </a:ext>
                  </a:extLst>
                </p14:cNvPr>
                <p14:cNvContentPartPr/>
                <p14:nvPr/>
              </p14:nvContentPartPr>
              <p14:xfrm>
                <a:off x="7041957" y="4626885"/>
                <a:ext cx="160200" cy="180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78A828F-ABA2-4273-9EA4-AD21BE9168F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37637" y="4622565"/>
                  <a:ext cx="168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6FA4DB-1313-44C9-9170-992394FF94C1}"/>
                    </a:ext>
                  </a:extLst>
                </p14:cNvPr>
                <p14:cNvContentPartPr/>
                <p14:nvPr/>
              </p14:nvContentPartPr>
              <p14:xfrm>
                <a:off x="6701397" y="4933605"/>
                <a:ext cx="50040" cy="115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6FA4DB-1313-44C9-9170-992394FF94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97077" y="4929285"/>
                  <a:ext cx="58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4D5E617-4603-4142-95E8-DBD8459C60A5}"/>
                    </a:ext>
                  </a:extLst>
                </p14:cNvPr>
                <p14:cNvContentPartPr/>
                <p14:nvPr/>
              </p14:nvContentPartPr>
              <p14:xfrm>
                <a:off x="6618957" y="4878165"/>
                <a:ext cx="212760" cy="190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4D5E617-4603-4142-95E8-DBD8459C60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14637" y="4873845"/>
                  <a:ext cx="221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1757A5-83C8-4450-9DE8-BF2A77CA3C47}"/>
                    </a:ext>
                  </a:extLst>
                </p14:cNvPr>
                <p14:cNvContentPartPr/>
                <p14:nvPr/>
              </p14:nvContentPartPr>
              <p14:xfrm>
                <a:off x="6907317" y="4986885"/>
                <a:ext cx="20880" cy="42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1757A5-83C8-4450-9DE8-BF2A77CA3C4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02997" y="4982565"/>
                  <a:ext cx="29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457FBE8-3309-4513-BA78-13470251A7A2}"/>
                    </a:ext>
                  </a:extLst>
                </p14:cNvPr>
                <p14:cNvContentPartPr/>
                <p14:nvPr/>
              </p14:nvContentPartPr>
              <p14:xfrm>
                <a:off x="7007757" y="4801845"/>
                <a:ext cx="141480" cy="278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457FBE8-3309-4513-BA78-13470251A7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03437" y="4797525"/>
                  <a:ext cx="150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176B5E6-29A2-4B89-93D9-998E1ABAD834}"/>
                    </a:ext>
                  </a:extLst>
                </p14:cNvPr>
                <p14:cNvContentPartPr/>
                <p14:nvPr/>
              </p14:nvContentPartPr>
              <p14:xfrm>
                <a:off x="7181277" y="4817685"/>
                <a:ext cx="561960" cy="189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176B5E6-29A2-4B89-93D9-998E1ABAD8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76957" y="4813365"/>
                  <a:ext cx="570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22D568-52F4-48FD-83B0-4027E9A846F5}"/>
                    </a:ext>
                  </a:extLst>
                </p14:cNvPr>
                <p14:cNvContentPartPr/>
                <p14:nvPr/>
              </p14:nvContentPartPr>
              <p14:xfrm>
                <a:off x="6973557" y="4755045"/>
                <a:ext cx="28440" cy="6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22D568-52F4-48FD-83B0-4027E9A846F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69237" y="4750725"/>
                  <a:ext cx="37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828C81B-9C13-48F2-9BD1-6D0033C0BECB}"/>
                    </a:ext>
                  </a:extLst>
                </p14:cNvPr>
                <p14:cNvContentPartPr/>
                <p14:nvPr/>
              </p14:nvContentPartPr>
              <p14:xfrm>
                <a:off x="7863477" y="4792485"/>
                <a:ext cx="194400" cy="306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828C81B-9C13-48F2-9BD1-6D0033C0BEC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59157" y="4788165"/>
                  <a:ext cx="203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8182F11-A2B8-478E-9FEF-4588323A70AA}"/>
                    </a:ext>
                  </a:extLst>
                </p14:cNvPr>
                <p14:cNvContentPartPr/>
                <p14:nvPr/>
              </p14:nvContentPartPr>
              <p14:xfrm>
                <a:off x="8098917" y="4900845"/>
                <a:ext cx="339480" cy="43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8182F11-A2B8-478E-9FEF-4588323A70A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94597" y="4896525"/>
                  <a:ext cx="34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2ED6D5B-153E-4687-B015-B74D756DC86E}"/>
                    </a:ext>
                  </a:extLst>
                </p14:cNvPr>
                <p14:cNvContentPartPr/>
                <p14:nvPr/>
              </p14:nvContentPartPr>
              <p14:xfrm>
                <a:off x="7006677" y="5244285"/>
                <a:ext cx="195840" cy="156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2ED6D5B-153E-4687-B015-B74D756DC8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02357" y="5239965"/>
                  <a:ext cx="204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76DA2DC-6D4B-490A-A56A-C12F35FF220A}"/>
                    </a:ext>
                  </a:extLst>
                </p14:cNvPr>
                <p14:cNvContentPartPr/>
                <p14:nvPr/>
              </p14:nvContentPartPr>
              <p14:xfrm>
                <a:off x="7287117" y="5250405"/>
                <a:ext cx="26280" cy="127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76DA2DC-6D4B-490A-A56A-C12F35FF22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82797" y="5246085"/>
                  <a:ext cx="34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B3D044B-B2A4-4BA4-9B7D-DBCAC2503FB9}"/>
                    </a:ext>
                  </a:extLst>
                </p14:cNvPr>
                <p14:cNvContentPartPr/>
                <p14:nvPr/>
              </p14:nvContentPartPr>
              <p14:xfrm>
                <a:off x="7148157" y="5212605"/>
                <a:ext cx="219240" cy="169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B3D044B-B2A4-4BA4-9B7D-DBCAC2503FB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43837" y="5208285"/>
                  <a:ext cx="227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C94B613-BC36-484D-92A4-BBE85BC7AA66}"/>
                    </a:ext>
                  </a:extLst>
                </p14:cNvPr>
                <p14:cNvContentPartPr/>
                <p14:nvPr/>
              </p14:nvContentPartPr>
              <p14:xfrm>
                <a:off x="7485117" y="5202525"/>
                <a:ext cx="33840" cy="149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C94B613-BC36-484D-92A4-BBE85BC7AA6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80797" y="5198205"/>
                  <a:ext cx="42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D53955C-4E9E-454B-8600-00B9AC31A34B}"/>
                    </a:ext>
                  </a:extLst>
                </p14:cNvPr>
                <p14:cNvContentPartPr/>
                <p14:nvPr/>
              </p14:nvContentPartPr>
              <p14:xfrm>
                <a:off x="7355877" y="5167605"/>
                <a:ext cx="229320" cy="81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D53955C-4E9E-454B-8600-00B9AC31A3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51557" y="5163285"/>
                  <a:ext cx="237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F8CDE4C-8624-497D-9AA1-9200C4BE7240}"/>
                    </a:ext>
                  </a:extLst>
                </p14:cNvPr>
                <p14:cNvContentPartPr/>
                <p14:nvPr/>
              </p14:nvContentPartPr>
              <p14:xfrm>
                <a:off x="7710837" y="5068245"/>
                <a:ext cx="38160" cy="254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F8CDE4C-8624-497D-9AA1-9200C4BE72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06517" y="5063925"/>
                  <a:ext cx="4680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3FA77CD-774C-4AB7-8975-C0A5B9C6B192}"/>
                  </a:ext>
                </a:extLst>
              </p14:cNvPr>
              <p14:cNvContentPartPr/>
              <p14:nvPr/>
            </p14:nvContentPartPr>
            <p14:xfrm>
              <a:off x="4285077" y="2430885"/>
              <a:ext cx="3796920" cy="903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3FA77CD-774C-4AB7-8975-C0A5B9C6B19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80757" y="2426565"/>
                <a:ext cx="3805560" cy="9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46DA23-7557-44C4-B51D-2F8465B81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9" y="620709"/>
            <a:ext cx="8369622" cy="45274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01567B0-AB0D-4022-AB5D-923E07C03611}"/>
                  </a:ext>
                </a:extLst>
              </p14:cNvPr>
              <p14:cNvContentPartPr/>
              <p14:nvPr/>
            </p14:nvContentPartPr>
            <p14:xfrm>
              <a:off x="997197" y="2221725"/>
              <a:ext cx="7509600" cy="147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01567B0-AB0D-4022-AB5D-923E07C03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2877" y="2217405"/>
                <a:ext cx="751824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C6A314C-B399-4262-B094-6EEA52E54061}"/>
              </a:ext>
            </a:extLst>
          </p:cNvPr>
          <p:cNvGrpSpPr/>
          <p:nvPr/>
        </p:nvGrpSpPr>
        <p:grpSpPr>
          <a:xfrm>
            <a:off x="8895957" y="1976925"/>
            <a:ext cx="363240" cy="540000"/>
            <a:chOff x="8895957" y="1976925"/>
            <a:chExt cx="36324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C87D8A1-4D76-4AAD-89DD-6AEB92FEEC47}"/>
                    </a:ext>
                  </a:extLst>
                </p14:cNvPr>
                <p14:cNvContentPartPr/>
                <p14:nvPr/>
              </p14:nvContentPartPr>
              <p14:xfrm>
                <a:off x="8907477" y="1976925"/>
                <a:ext cx="182880" cy="166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C87D8A1-4D76-4AAD-89DD-6AEB92FEEC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03157" y="1972605"/>
                  <a:ext cx="191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6660877-57D1-4645-A41F-477172E61766}"/>
                    </a:ext>
                  </a:extLst>
                </p14:cNvPr>
                <p14:cNvContentPartPr/>
                <p14:nvPr/>
              </p14:nvContentPartPr>
              <p14:xfrm>
                <a:off x="8895957" y="2053605"/>
                <a:ext cx="363240" cy="244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6660877-57D1-4645-A41F-477172E617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91637" y="2049285"/>
                  <a:ext cx="371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721C5E6-6BC9-484B-B3E0-1EAD39408012}"/>
                    </a:ext>
                  </a:extLst>
                </p14:cNvPr>
                <p14:cNvContentPartPr/>
                <p14:nvPr/>
              </p14:nvContentPartPr>
              <p14:xfrm>
                <a:off x="9016197" y="2246925"/>
                <a:ext cx="219600" cy="270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721C5E6-6BC9-484B-B3E0-1EAD394080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11877" y="2242605"/>
                  <a:ext cx="2282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60AB362-6290-4AF1-B442-8169EC8CEE4C}"/>
              </a:ext>
            </a:extLst>
          </p:cNvPr>
          <p:cNvGrpSpPr/>
          <p:nvPr/>
        </p:nvGrpSpPr>
        <p:grpSpPr>
          <a:xfrm>
            <a:off x="9471597" y="1880805"/>
            <a:ext cx="214560" cy="291960"/>
            <a:chOff x="9471597" y="1880805"/>
            <a:chExt cx="21456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8DF0AEA-A2E5-416C-BD09-1480DF02F91B}"/>
                    </a:ext>
                  </a:extLst>
                </p14:cNvPr>
                <p14:cNvContentPartPr/>
                <p14:nvPr/>
              </p14:nvContentPartPr>
              <p14:xfrm>
                <a:off x="9531717" y="1880805"/>
                <a:ext cx="56520" cy="202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8DF0AEA-A2E5-416C-BD09-1480DF02F9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27397" y="1876485"/>
                  <a:ext cx="65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461D72C-9E20-41C5-9BDC-3AFF9153BD89}"/>
                    </a:ext>
                  </a:extLst>
                </p14:cNvPr>
                <p14:cNvContentPartPr/>
                <p14:nvPr/>
              </p14:nvContentPartPr>
              <p14:xfrm>
                <a:off x="9481317" y="1916085"/>
                <a:ext cx="204840" cy="89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461D72C-9E20-41C5-9BDC-3AFF9153BD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76997" y="1911765"/>
                  <a:ext cx="213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F5E4ED9-D6A2-47C4-B9A0-180E6E606535}"/>
                    </a:ext>
                  </a:extLst>
                </p14:cNvPr>
                <p14:cNvContentPartPr/>
                <p14:nvPr/>
              </p14:nvContentPartPr>
              <p14:xfrm>
                <a:off x="9471597" y="2118045"/>
                <a:ext cx="198720" cy="54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F5E4ED9-D6A2-47C4-B9A0-180E6E6065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67277" y="2113725"/>
                  <a:ext cx="2073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7EF2EB8-BDD1-4CE6-834D-5479167F0588}"/>
              </a:ext>
            </a:extLst>
          </p:cNvPr>
          <p:cNvGrpSpPr/>
          <p:nvPr/>
        </p:nvGrpSpPr>
        <p:grpSpPr>
          <a:xfrm>
            <a:off x="9839877" y="1356285"/>
            <a:ext cx="1133280" cy="667080"/>
            <a:chOff x="9839877" y="1356285"/>
            <a:chExt cx="1133280" cy="66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1C063EE-35A4-470B-8679-A6A6620C7A95}"/>
                    </a:ext>
                  </a:extLst>
                </p14:cNvPr>
                <p14:cNvContentPartPr/>
                <p14:nvPr/>
              </p14:nvContentPartPr>
              <p14:xfrm>
                <a:off x="9839877" y="1779645"/>
                <a:ext cx="124560" cy="243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1C063EE-35A4-470B-8679-A6A6620C7A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35557" y="1775325"/>
                  <a:ext cx="133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80FB55-F21C-430F-A351-A4962ED80A65}"/>
                    </a:ext>
                  </a:extLst>
                </p14:cNvPr>
                <p14:cNvContentPartPr/>
                <p14:nvPr/>
              </p14:nvContentPartPr>
              <p14:xfrm>
                <a:off x="9895317" y="1752285"/>
                <a:ext cx="105480" cy="39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80FB55-F21C-430F-A351-A4962ED80A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90997" y="1747965"/>
                  <a:ext cx="11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9EB181-C65A-4C2D-8447-6CCD9185422F}"/>
                    </a:ext>
                  </a:extLst>
                </p14:cNvPr>
                <p14:cNvContentPartPr/>
                <p14:nvPr/>
              </p14:nvContentPartPr>
              <p14:xfrm>
                <a:off x="10096557" y="1754445"/>
                <a:ext cx="58680" cy="204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9EB181-C65A-4C2D-8447-6CCD918542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92237" y="1750125"/>
                  <a:ext cx="67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166D8AF-CFA0-4E68-8897-E8F61BF68AEC}"/>
                    </a:ext>
                  </a:extLst>
                </p14:cNvPr>
                <p14:cNvContentPartPr/>
                <p14:nvPr/>
              </p14:nvContentPartPr>
              <p14:xfrm>
                <a:off x="10012677" y="1652565"/>
                <a:ext cx="65880" cy="112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166D8AF-CFA0-4E68-8897-E8F61BF68AE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08357" y="1648245"/>
                  <a:ext cx="74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BFAB02F-C062-4696-BE9C-5097FDA7B6D5}"/>
                    </a:ext>
                  </a:extLst>
                </p14:cNvPr>
                <p14:cNvContentPartPr/>
                <p14:nvPr/>
              </p14:nvContentPartPr>
              <p14:xfrm>
                <a:off x="10151637" y="1828965"/>
                <a:ext cx="56520" cy="90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BFAB02F-C062-4696-BE9C-5097FDA7B6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47317" y="1824645"/>
                  <a:ext cx="65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C3A8305-BD7E-4CB9-8E68-11DCC279A075}"/>
                    </a:ext>
                  </a:extLst>
                </p14:cNvPr>
                <p14:cNvContentPartPr/>
                <p14:nvPr/>
              </p14:nvContentPartPr>
              <p14:xfrm>
                <a:off x="10293477" y="1708005"/>
                <a:ext cx="120240" cy="62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C3A8305-BD7E-4CB9-8E68-11DCC279A0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89157" y="1703685"/>
                  <a:ext cx="128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B1E06FE-FC39-47D4-9B7D-669FEE06B539}"/>
                    </a:ext>
                  </a:extLst>
                </p14:cNvPr>
                <p14:cNvContentPartPr/>
                <p14:nvPr/>
              </p14:nvContentPartPr>
              <p14:xfrm>
                <a:off x="10500117" y="1620885"/>
                <a:ext cx="32040" cy="126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B1E06FE-FC39-47D4-9B7D-669FEE06B5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95797" y="1616565"/>
                  <a:ext cx="40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AA07C4-93D8-42D2-9235-DE070DBDF072}"/>
                    </a:ext>
                  </a:extLst>
                </p14:cNvPr>
                <p14:cNvContentPartPr/>
                <p14:nvPr/>
              </p14:nvContentPartPr>
              <p14:xfrm>
                <a:off x="10432077" y="1563285"/>
                <a:ext cx="102600" cy="91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AA07C4-93D8-42D2-9235-DE070DBDF0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27757" y="1558965"/>
                  <a:ext cx="111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F9F85F-5428-4C8E-9A77-0B9C80ECA019}"/>
                    </a:ext>
                  </a:extLst>
                </p14:cNvPr>
                <p14:cNvContentPartPr/>
                <p14:nvPr/>
              </p14:nvContentPartPr>
              <p14:xfrm>
                <a:off x="10576437" y="1575525"/>
                <a:ext cx="190440" cy="115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F9F85F-5428-4C8E-9A77-0B9C80ECA0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72117" y="1571205"/>
                  <a:ext cx="199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6F0646F-7315-4408-AE9D-6E63CA23E7F4}"/>
                    </a:ext>
                  </a:extLst>
                </p14:cNvPr>
                <p14:cNvContentPartPr/>
                <p14:nvPr/>
              </p14:nvContentPartPr>
              <p14:xfrm>
                <a:off x="10776957" y="1418925"/>
                <a:ext cx="60840" cy="179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6F0646F-7315-4408-AE9D-6E63CA23E7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72637" y="1414605"/>
                  <a:ext cx="69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02F58A-B107-4B95-B724-B1588FFE1B69}"/>
                    </a:ext>
                  </a:extLst>
                </p14:cNvPr>
                <p14:cNvContentPartPr/>
                <p14:nvPr/>
              </p14:nvContentPartPr>
              <p14:xfrm>
                <a:off x="10848957" y="1486245"/>
                <a:ext cx="124200" cy="91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02F58A-B107-4B95-B724-B1588FFE1B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44637" y="1481925"/>
                  <a:ext cx="132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2E20F1-7ECB-4A03-9BED-A91C39D73A65}"/>
                    </a:ext>
                  </a:extLst>
                </p14:cNvPr>
                <p14:cNvContentPartPr/>
                <p14:nvPr/>
              </p14:nvContentPartPr>
              <p14:xfrm>
                <a:off x="10615317" y="1356285"/>
                <a:ext cx="50760" cy="17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2E20F1-7ECB-4A03-9BED-A91C39D73A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10997" y="1351965"/>
                  <a:ext cx="59400" cy="25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14:cNvPr>
              <p14:cNvContentPartPr/>
              <p14:nvPr/>
            </p14:nvContentPartPr>
            <p14:xfrm>
              <a:off x="45717" y="1144245"/>
              <a:ext cx="3423240" cy="1179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711D3F-3679-465E-B80D-CF5E3EA46B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7" y="1139925"/>
                <a:ext cx="343188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14:cNvPr>
              <p14:cNvContentPartPr/>
              <p14:nvPr/>
            </p14:nvContentPartPr>
            <p14:xfrm>
              <a:off x="72357" y="4865565"/>
              <a:ext cx="2977200" cy="996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D51E5C9-37A0-40A8-BF62-DF5A76F472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37" y="4861245"/>
                <a:ext cx="298584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14:cNvPr>
              <p14:cNvContentPartPr/>
              <p14:nvPr/>
            </p14:nvContentPartPr>
            <p14:xfrm>
              <a:off x="4728957" y="5065365"/>
              <a:ext cx="3717360" cy="741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4E6A89D-CD11-4F78-9D87-2D2B1A370B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4637" y="5061045"/>
                <a:ext cx="37260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14:cNvPr>
              <p14:cNvContentPartPr/>
              <p14:nvPr/>
            </p14:nvContentPartPr>
            <p14:xfrm>
              <a:off x="5170677" y="1074405"/>
              <a:ext cx="2900520" cy="838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955AB33-ACCB-4757-9B41-7993E29699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66357" y="1070085"/>
                <a:ext cx="290916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14:cNvPr>
              <p14:cNvContentPartPr/>
              <p14:nvPr/>
            </p14:nvContentPartPr>
            <p14:xfrm>
              <a:off x="2184837" y="156765"/>
              <a:ext cx="2674800" cy="728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372BD52-D8E7-4882-A2D6-B4AB9E0B82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0517" y="152445"/>
                <a:ext cx="268344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14:cNvPr>
              <p14:cNvContentPartPr/>
              <p14:nvPr/>
            </p14:nvContentPartPr>
            <p14:xfrm>
              <a:off x="2213997" y="185205"/>
              <a:ext cx="2574000" cy="7455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348297D-2727-4E10-9841-5E273A8BD2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9677" y="180885"/>
                <a:ext cx="258264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14:cNvPr>
              <p14:cNvContentPartPr/>
              <p14:nvPr/>
            </p14:nvContentPartPr>
            <p14:xfrm>
              <a:off x="84957" y="1240005"/>
              <a:ext cx="3262320" cy="1107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C602CB3-28F0-4EB8-B5DE-86780C9CCF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637" y="1235685"/>
                <a:ext cx="3270960" cy="11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 dirty="0">
                <a:solidFill>
                  <a:srgbClr val="000000"/>
                </a:solidFill>
              </a:rPr>
              <a:t>National accounts provide information to </a:t>
            </a:r>
            <a:r>
              <a:rPr lang="en-US" altLang="de-DE" sz="2540" dirty="0" err="1">
                <a:solidFill>
                  <a:srgbClr val="000000"/>
                </a:solidFill>
              </a:rPr>
              <a:t>analyse</a:t>
            </a:r>
            <a:r>
              <a:rPr lang="en-US" altLang="de-DE" sz="2540" dirty="0">
                <a:solidFill>
                  <a:srgbClr val="000000"/>
                </a:solidFill>
              </a:rPr>
              <a:t>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Information, Forecast, international </a:t>
            </a:r>
            <a:r>
              <a:rPr lang="de-DE" altLang="de-DE" sz="2540" dirty="0" err="1">
                <a:solidFill>
                  <a:srgbClr val="000000"/>
                </a:solidFill>
              </a:rPr>
              <a:t>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 err="1">
                <a:solidFill>
                  <a:srgbClr val="000000"/>
                </a:solidFill>
              </a:rPr>
              <a:t>Since</a:t>
            </a:r>
            <a:r>
              <a:rPr lang="de-DE" altLang="de-DE" sz="2540" dirty="0">
                <a:solidFill>
                  <a:srgbClr val="000000"/>
                </a:solidFill>
              </a:rPr>
              <a:t> 1995 NAS </a:t>
            </a:r>
            <a:r>
              <a:rPr lang="de-DE" altLang="de-DE" sz="2540" dirty="0" err="1">
                <a:solidFill>
                  <a:srgbClr val="000000"/>
                </a:solidFill>
              </a:rPr>
              <a:t>is</a:t>
            </a:r>
            <a:r>
              <a:rPr lang="de-DE" altLang="de-DE" sz="2540" dirty="0">
                <a:solidFill>
                  <a:srgbClr val="000000"/>
                </a:solidFill>
              </a:rPr>
              <a:t> </a:t>
            </a:r>
            <a:r>
              <a:rPr lang="de-DE" altLang="de-DE" sz="2540" dirty="0" err="1">
                <a:solidFill>
                  <a:srgbClr val="000000"/>
                </a:solidFill>
              </a:rPr>
              <a:t>standardized</a:t>
            </a:r>
            <a:r>
              <a:rPr lang="de-DE" altLang="de-DE" sz="2540" dirty="0">
                <a:solidFill>
                  <a:srgbClr val="000000"/>
                </a:solidFill>
              </a:rPr>
              <a:t> in </a:t>
            </a:r>
            <a:r>
              <a:rPr lang="de-DE" altLang="de-DE" sz="2540" dirty="0" err="1">
                <a:solidFill>
                  <a:srgbClr val="000000"/>
                </a:solidFill>
              </a:rPr>
              <a:t>the</a:t>
            </a:r>
            <a:r>
              <a:rPr lang="de-DE" altLang="de-DE" sz="2540">
                <a:solidFill>
                  <a:srgbClr val="000000"/>
                </a:solidFill>
              </a:rPr>
              <a:t> (</a:t>
            </a:r>
            <a:r>
              <a:rPr lang="en-US" altLang="de-DE" sz="2540" dirty="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B2F066C-DB3C-4E6A-944C-BD9EEECA55EF}"/>
                  </a:ext>
                </a:extLst>
              </p14:cNvPr>
              <p14:cNvContentPartPr/>
              <p14:nvPr/>
            </p14:nvContentPartPr>
            <p14:xfrm>
              <a:off x="2435757" y="2542845"/>
              <a:ext cx="1273320" cy="45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B2F066C-DB3C-4E6A-944C-BD9EEECA5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1437" y="2538525"/>
                <a:ext cx="128196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80CB13F-4D83-41E1-98AC-0D5C92E738B1}"/>
                  </a:ext>
                </a:extLst>
              </p14:cNvPr>
              <p14:cNvContentPartPr/>
              <p14:nvPr/>
            </p14:nvContentPartPr>
            <p14:xfrm>
              <a:off x="248397" y="1574805"/>
              <a:ext cx="2324160" cy="4125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80CB13F-4D83-41E1-98AC-0D5C92E738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077" y="1570485"/>
                <a:ext cx="23328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9421EA9-ADCA-4FBB-BE6D-A44C7B06E26E}"/>
                  </a:ext>
                </a:extLst>
              </p14:cNvPr>
              <p14:cNvContentPartPr/>
              <p14:nvPr/>
            </p14:nvContentPartPr>
            <p14:xfrm>
              <a:off x="361797" y="1568325"/>
              <a:ext cx="2241720" cy="505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9421EA9-ADCA-4FBB-BE6D-A44C7B06E2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477" y="1564005"/>
                <a:ext cx="22503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0704C4F-DC27-4986-B0B2-9A75A5025C38}"/>
                  </a:ext>
                </a:extLst>
              </p14:cNvPr>
              <p14:cNvContentPartPr/>
              <p14:nvPr/>
            </p14:nvContentPartPr>
            <p14:xfrm>
              <a:off x="154077" y="3074205"/>
              <a:ext cx="3775320" cy="4428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0704C4F-DC27-4986-B0B2-9A75A5025C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757" y="3069885"/>
                <a:ext cx="378396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CAB3FE8-1F80-4E89-90B3-22FB718A4543}"/>
              </a:ext>
            </a:extLst>
          </p:cNvPr>
          <p:cNvGrpSpPr/>
          <p:nvPr/>
        </p:nvGrpSpPr>
        <p:grpSpPr>
          <a:xfrm>
            <a:off x="285117" y="790725"/>
            <a:ext cx="6077160" cy="1280160"/>
            <a:chOff x="285117" y="790725"/>
            <a:chExt cx="6077160" cy="12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4DE8C90-D93D-411E-9827-7F32D333D0C0}"/>
                    </a:ext>
                  </a:extLst>
                </p14:cNvPr>
                <p14:cNvContentPartPr/>
                <p14:nvPr/>
              </p14:nvContentPartPr>
              <p14:xfrm>
                <a:off x="4669557" y="1183125"/>
                <a:ext cx="1202400" cy="43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4DE8C90-D93D-411E-9827-7F32D333D0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65237" y="1178805"/>
                  <a:ext cx="1211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1D01E74-B7C2-46F9-931D-4DAAE438CE0F}"/>
                    </a:ext>
                  </a:extLst>
                </p14:cNvPr>
                <p14:cNvContentPartPr/>
                <p14:nvPr/>
              </p14:nvContentPartPr>
              <p14:xfrm>
                <a:off x="1425237" y="1508205"/>
                <a:ext cx="1041840" cy="40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1D01E74-B7C2-46F9-931D-4DAAE438CE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20917" y="1503885"/>
                  <a:ext cx="1050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F12D40F-5B39-42AB-85A4-B519C4E9D160}"/>
                    </a:ext>
                  </a:extLst>
                </p14:cNvPr>
                <p14:cNvContentPartPr/>
                <p14:nvPr/>
              </p14:nvContentPartPr>
              <p14:xfrm>
                <a:off x="557277" y="1828605"/>
                <a:ext cx="1931040" cy="79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F12D40F-5B39-42AB-85A4-B519C4E9D16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2957" y="1824285"/>
                  <a:ext cx="1939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FBB6F76-F929-4C16-A029-71BF6FB2D00B}"/>
                    </a:ext>
                  </a:extLst>
                </p14:cNvPr>
                <p14:cNvContentPartPr/>
                <p14:nvPr/>
              </p14:nvContentPartPr>
              <p14:xfrm>
                <a:off x="3039837" y="1918245"/>
                <a:ext cx="1956600" cy="28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FBB6F76-F929-4C16-A029-71BF6FB2D0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35517" y="1913925"/>
                  <a:ext cx="1965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AD310FB-435B-439F-9315-BA2049B3CFE8}"/>
                    </a:ext>
                  </a:extLst>
                </p14:cNvPr>
                <p14:cNvContentPartPr/>
                <p14:nvPr/>
              </p14:nvContentPartPr>
              <p14:xfrm>
                <a:off x="4425117" y="1579125"/>
                <a:ext cx="825840" cy="43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AD310FB-435B-439F-9315-BA2049B3CF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0797" y="1574805"/>
                  <a:ext cx="834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D2350E4-3FF8-4234-8E1F-5AE43D451C6F}"/>
                    </a:ext>
                  </a:extLst>
                </p14:cNvPr>
                <p14:cNvContentPartPr/>
                <p14:nvPr/>
              </p14:nvContentPartPr>
              <p14:xfrm>
                <a:off x="5792397" y="1500645"/>
                <a:ext cx="569880" cy="51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D2350E4-3FF8-4234-8E1F-5AE43D451C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88077" y="1496325"/>
                  <a:ext cx="578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42D5D5-11CB-4034-8F64-644F9EA3D051}"/>
                    </a:ext>
                  </a:extLst>
                </p14:cNvPr>
                <p14:cNvContentPartPr/>
                <p14:nvPr/>
              </p14:nvContentPartPr>
              <p14:xfrm>
                <a:off x="4580997" y="790725"/>
                <a:ext cx="1477800" cy="534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42D5D5-11CB-4034-8F64-644F9EA3D0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76677" y="786405"/>
                  <a:ext cx="14864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0F65C69-98C1-4B9F-9E54-61006D112E62}"/>
                    </a:ext>
                  </a:extLst>
                </p14:cNvPr>
                <p14:cNvContentPartPr/>
                <p14:nvPr/>
              </p14:nvContentPartPr>
              <p14:xfrm>
                <a:off x="4336197" y="1201485"/>
                <a:ext cx="1164600" cy="482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0F65C69-98C1-4B9F-9E54-61006D112E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31877" y="1197165"/>
                  <a:ext cx="11732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DEB3F5D-049F-44AF-8CF2-17AF35927CEC}"/>
                    </a:ext>
                  </a:extLst>
                </p14:cNvPr>
                <p14:cNvContentPartPr/>
                <p14:nvPr/>
              </p14:nvContentPartPr>
              <p14:xfrm>
                <a:off x="1383117" y="1178085"/>
                <a:ext cx="4024440" cy="485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DEB3F5D-049F-44AF-8CF2-17AF35927C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78797" y="1173765"/>
                  <a:ext cx="40330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CC86440-4213-4135-B5F0-F49ED0419E80}"/>
                    </a:ext>
                  </a:extLst>
                </p14:cNvPr>
                <p14:cNvContentPartPr/>
                <p14:nvPr/>
              </p14:nvContentPartPr>
              <p14:xfrm>
                <a:off x="347757" y="1533765"/>
                <a:ext cx="2333880" cy="537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CC86440-4213-4135-B5F0-F49ED0419E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3437" y="1529445"/>
                  <a:ext cx="23425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4E857C-467E-42E3-9C52-5C9CCCE13BC5}"/>
                    </a:ext>
                  </a:extLst>
                </p14:cNvPr>
                <p14:cNvContentPartPr/>
                <p14:nvPr/>
              </p14:nvContentPartPr>
              <p14:xfrm>
                <a:off x="2960277" y="1495605"/>
                <a:ext cx="2381400" cy="523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4E857C-467E-42E3-9C52-5C9CCCE13B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55957" y="1491285"/>
                  <a:ext cx="23900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199E5E5-932A-4816-A8BB-49FC3B75E24E}"/>
                    </a:ext>
                  </a:extLst>
                </p14:cNvPr>
                <p14:cNvContentPartPr/>
                <p14:nvPr/>
              </p14:nvContentPartPr>
              <p14:xfrm>
                <a:off x="285117" y="1154325"/>
                <a:ext cx="683280" cy="516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199E5E5-932A-4816-A8BB-49FC3B75E2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0797" y="1150005"/>
                  <a:ext cx="691920" cy="52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5A69470-762B-4277-916A-F62102F70506}"/>
                  </a:ext>
                </a:extLst>
              </p14:cNvPr>
              <p14:cNvContentPartPr/>
              <p14:nvPr/>
            </p14:nvContentPartPr>
            <p14:xfrm>
              <a:off x="6733797" y="1720605"/>
              <a:ext cx="1820160" cy="127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5A69470-762B-4277-916A-F62102F705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9477" y="1716285"/>
                <a:ext cx="1828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5AD00CA-4E40-415D-9B12-0E4770E0D05D}"/>
                  </a:ext>
                </a:extLst>
              </p14:cNvPr>
              <p14:cNvContentPartPr/>
              <p14:nvPr/>
            </p14:nvContentPartPr>
            <p14:xfrm>
              <a:off x="6544077" y="2401365"/>
              <a:ext cx="2194920" cy="84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5AD00CA-4E40-415D-9B12-0E4770E0D0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9757" y="2397045"/>
                <a:ext cx="22035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C5450F5-0861-48EA-B994-F979861FFC7D}"/>
                  </a:ext>
                </a:extLst>
              </p14:cNvPr>
              <p14:cNvContentPartPr/>
              <p14:nvPr/>
            </p14:nvContentPartPr>
            <p14:xfrm>
              <a:off x="654117" y="2655165"/>
              <a:ext cx="1986480" cy="75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C5450F5-0861-48EA-B994-F979861FFC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9797" y="2650845"/>
                <a:ext cx="19951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E0AEF9D-8A9E-420F-9D3B-388D2A459456}"/>
                  </a:ext>
                </a:extLst>
              </p14:cNvPr>
              <p14:cNvContentPartPr/>
              <p14:nvPr/>
            </p14:nvContentPartPr>
            <p14:xfrm>
              <a:off x="1163157" y="3148725"/>
              <a:ext cx="7496280" cy="1501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E0AEF9D-8A9E-420F-9D3B-388D2A4594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8837" y="3144405"/>
                <a:ext cx="75049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2FC4144-9D52-4FE5-B774-DA9C8AE59FDD}"/>
                  </a:ext>
                </a:extLst>
              </p14:cNvPr>
              <p14:cNvContentPartPr/>
              <p14:nvPr/>
            </p14:nvContentPartPr>
            <p14:xfrm>
              <a:off x="83877" y="3644445"/>
              <a:ext cx="969480" cy="561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2FC4144-9D52-4FE5-B774-DA9C8AE59F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57" y="3640125"/>
                <a:ext cx="97812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E8B197A-DE54-47F5-AC64-FC303A4F0E8B}"/>
                  </a:ext>
                </a:extLst>
              </p14:cNvPr>
              <p14:cNvContentPartPr/>
              <p14:nvPr/>
            </p14:nvContentPartPr>
            <p14:xfrm>
              <a:off x="712437" y="4315845"/>
              <a:ext cx="3513960" cy="57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E8B197A-DE54-47F5-AC64-FC303A4F0E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8117" y="4311525"/>
                <a:ext cx="35226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C82819A-6604-4641-B792-B9539D426A72}"/>
              </a:ext>
            </a:extLst>
          </p:cNvPr>
          <p:cNvGrpSpPr/>
          <p:nvPr/>
        </p:nvGrpSpPr>
        <p:grpSpPr>
          <a:xfrm>
            <a:off x="8488437" y="2263845"/>
            <a:ext cx="883080" cy="1695960"/>
            <a:chOff x="8488437" y="2263845"/>
            <a:chExt cx="883080" cy="169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1F9540-1C19-48B1-A652-16385113B3F6}"/>
                    </a:ext>
                  </a:extLst>
                </p14:cNvPr>
                <p14:cNvContentPartPr/>
                <p14:nvPr/>
              </p14:nvContentPartPr>
              <p14:xfrm>
                <a:off x="8488437" y="2388045"/>
                <a:ext cx="576360" cy="1571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1F9540-1C19-48B1-A652-16385113B3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84117" y="2383725"/>
                  <a:ext cx="585000" cy="15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A584C8-5499-4884-B657-A57422A23C23}"/>
                    </a:ext>
                  </a:extLst>
                </p14:cNvPr>
                <p14:cNvContentPartPr/>
                <p14:nvPr/>
              </p14:nvContentPartPr>
              <p14:xfrm>
                <a:off x="8684277" y="2263845"/>
                <a:ext cx="687240" cy="240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A584C8-5499-4884-B657-A57422A23C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79957" y="2259525"/>
                  <a:ext cx="69588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AD0486D-B4B8-4FBB-9CB6-59F838D291C5}"/>
                  </a:ext>
                </a:extLst>
              </p14:cNvPr>
              <p14:cNvContentPartPr/>
              <p14:nvPr/>
            </p14:nvContentPartPr>
            <p14:xfrm>
              <a:off x="6412677" y="4406565"/>
              <a:ext cx="1501560" cy="500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AD0486D-B4B8-4FBB-9CB6-59F838D291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08357" y="4402245"/>
                <a:ext cx="1510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400A24B-239C-4FA7-A80A-B81F86D77188}"/>
                  </a:ext>
                </a:extLst>
              </p14:cNvPr>
              <p14:cNvContentPartPr/>
              <p14:nvPr/>
            </p14:nvContentPartPr>
            <p14:xfrm>
              <a:off x="743757" y="4661805"/>
              <a:ext cx="892800" cy="1101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400A24B-239C-4FA7-A80A-B81F86D771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9437" y="4657485"/>
                <a:ext cx="901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AFDDC7E-3FF1-438A-BFD6-4F3B3125D246}"/>
                  </a:ext>
                </a:extLst>
              </p14:cNvPr>
              <p14:cNvContentPartPr/>
              <p14:nvPr/>
            </p14:nvContentPartPr>
            <p14:xfrm>
              <a:off x="4450317" y="5341125"/>
              <a:ext cx="1823040" cy="82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AFDDC7E-3FF1-438A-BFD6-4F3B3125D24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5997" y="5336805"/>
                <a:ext cx="1831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FACCA6F-5E83-44A1-AAC1-D48BB7E4D942}"/>
                  </a:ext>
                </a:extLst>
              </p14:cNvPr>
              <p14:cNvContentPartPr/>
              <p14:nvPr/>
            </p14:nvContentPartPr>
            <p14:xfrm>
              <a:off x="322197" y="3493965"/>
              <a:ext cx="993600" cy="782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FACCA6F-5E83-44A1-AAC1-D48BB7E4D94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7877" y="3489645"/>
                <a:ext cx="100224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B089A10-5060-4C7A-BF28-C9C380136A11}"/>
                  </a:ext>
                </a:extLst>
              </p14:cNvPr>
              <p14:cNvContentPartPr/>
              <p14:nvPr/>
            </p14:nvContentPartPr>
            <p14:xfrm>
              <a:off x="3334677" y="5318805"/>
              <a:ext cx="1660680" cy="5670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B089A10-5060-4C7A-BF28-C9C380136A1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30357" y="5314485"/>
                <a:ext cx="16693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079B337-1608-4BFC-895F-80FD2D523880}"/>
                  </a:ext>
                </a:extLst>
              </p14:cNvPr>
              <p14:cNvContentPartPr/>
              <p14:nvPr/>
            </p14:nvContentPartPr>
            <p14:xfrm>
              <a:off x="6563877" y="5344725"/>
              <a:ext cx="1394640" cy="662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079B337-1608-4BFC-895F-80FD2D5238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59557" y="5340405"/>
                <a:ext cx="14032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EA3B87A-7405-4D86-B766-32627CCA74CC}"/>
                  </a:ext>
                </a:extLst>
              </p14:cNvPr>
              <p14:cNvContentPartPr/>
              <p14:nvPr/>
            </p14:nvContentPartPr>
            <p14:xfrm>
              <a:off x="583197" y="5743605"/>
              <a:ext cx="1723320" cy="1425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EA3B87A-7405-4D86-B766-32627CCA74C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8877" y="5739285"/>
                <a:ext cx="1731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B0D63B8-9BF7-465C-9621-709A02417332}"/>
                  </a:ext>
                </a:extLst>
              </p14:cNvPr>
              <p14:cNvContentPartPr/>
              <p14:nvPr/>
            </p14:nvContentPartPr>
            <p14:xfrm>
              <a:off x="4672077" y="5007765"/>
              <a:ext cx="1775880" cy="5360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B0D63B8-9BF7-465C-9621-709A0241733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67757" y="5003445"/>
                <a:ext cx="1784520" cy="54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29256D3-1697-40FD-9D63-032DED36FF81}"/>
              </a:ext>
            </a:extLst>
          </p:cNvPr>
          <p:cNvGrpSpPr/>
          <p:nvPr/>
        </p:nvGrpSpPr>
        <p:grpSpPr>
          <a:xfrm>
            <a:off x="5706717" y="5447685"/>
            <a:ext cx="2254320" cy="969120"/>
            <a:chOff x="5706717" y="5447685"/>
            <a:chExt cx="2254320" cy="9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BEB7680-AE74-4032-A74E-2760B7586810}"/>
                    </a:ext>
                  </a:extLst>
                </p14:cNvPr>
                <p14:cNvContentPartPr/>
                <p14:nvPr/>
              </p14:nvContentPartPr>
              <p14:xfrm>
                <a:off x="5858637" y="5532285"/>
                <a:ext cx="426960" cy="543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BEB7680-AE74-4032-A74E-2760B75868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54317" y="5527965"/>
                  <a:ext cx="43560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A42250-6BBC-4BC3-8435-69EB1A9061C6}"/>
                    </a:ext>
                  </a:extLst>
                </p14:cNvPr>
                <p14:cNvContentPartPr/>
                <p14:nvPr/>
              </p14:nvContentPartPr>
              <p14:xfrm>
                <a:off x="5706717" y="5447685"/>
                <a:ext cx="368280" cy="233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A42250-6BBC-4BC3-8435-69EB1A9061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02397" y="5443365"/>
                  <a:ext cx="37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68491C-C6DF-41AA-9854-356B97BCC615}"/>
                    </a:ext>
                  </a:extLst>
                </p14:cNvPr>
                <p14:cNvContentPartPr/>
                <p14:nvPr/>
              </p14:nvContentPartPr>
              <p14:xfrm>
                <a:off x="6279477" y="5990565"/>
                <a:ext cx="207000" cy="189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68491C-C6DF-41AA-9854-356B97BCC6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75157" y="5986245"/>
                  <a:ext cx="215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06D563-4F96-4A3F-A085-A9D6BD621D8D}"/>
                    </a:ext>
                  </a:extLst>
                </p14:cNvPr>
                <p14:cNvContentPartPr/>
                <p14:nvPr/>
              </p14:nvContentPartPr>
              <p14:xfrm>
                <a:off x="6574677" y="5950965"/>
                <a:ext cx="88560" cy="122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06D563-4F96-4A3F-A085-A9D6BD621D8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70357" y="5946645"/>
                  <a:ext cx="97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0FA27A8-BD2B-49C4-9F75-88C808A40AB4}"/>
                    </a:ext>
                  </a:extLst>
                </p14:cNvPr>
                <p14:cNvContentPartPr/>
                <p14:nvPr/>
              </p14:nvContentPartPr>
              <p14:xfrm>
                <a:off x="6776277" y="5989845"/>
                <a:ext cx="172440" cy="28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0FA27A8-BD2B-49C4-9F75-88C808A40A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71957" y="5985525"/>
                  <a:ext cx="18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C3A52D-42CA-4195-A03C-571C1BD0FDC0}"/>
                    </a:ext>
                  </a:extLst>
                </p14:cNvPr>
                <p14:cNvContentPartPr/>
                <p14:nvPr/>
              </p14:nvContentPartPr>
              <p14:xfrm>
                <a:off x="7036917" y="5911365"/>
                <a:ext cx="6480" cy="80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C3A52D-42CA-4195-A03C-571C1BD0FD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32597" y="5907045"/>
                  <a:ext cx="1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62AAE62-08CC-44C9-B966-D71ED248DAD2}"/>
                    </a:ext>
                  </a:extLst>
                </p14:cNvPr>
                <p14:cNvContentPartPr/>
                <p14:nvPr/>
              </p14:nvContentPartPr>
              <p14:xfrm>
                <a:off x="7109637" y="5875365"/>
                <a:ext cx="124920" cy="131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62AAE62-08CC-44C9-B966-D71ED248DAD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05317" y="5871045"/>
                  <a:ext cx="133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D94A95-EB4F-4715-8A26-6FC277D95050}"/>
                    </a:ext>
                  </a:extLst>
                </p14:cNvPr>
                <p14:cNvContentPartPr/>
                <p14:nvPr/>
              </p14:nvContentPartPr>
              <p14:xfrm>
                <a:off x="7151397" y="5834325"/>
                <a:ext cx="289440" cy="96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D94A95-EB4F-4715-8A26-6FC277D950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47077" y="5830005"/>
                  <a:ext cx="298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53F4266-CED1-416A-BC9A-B101E41529D8}"/>
                    </a:ext>
                  </a:extLst>
                </p14:cNvPr>
                <p14:cNvContentPartPr/>
                <p14:nvPr/>
              </p14:nvContentPartPr>
              <p14:xfrm>
                <a:off x="7299357" y="5763045"/>
                <a:ext cx="81720" cy="92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53F4266-CED1-416A-BC9A-B101E41529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95037" y="5758725"/>
                  <a:ext cx="90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6824938-7FCA-4CD7-B723-DFE25E35344D}"/>
                    </a:ext>
                  </a:extLst>
                </p14:cNvPr>
                <p14:cNvContentPartPr/>
                <p14:nvPr/>
              </p14:nvContentPartPr>
              <p14:xfrm>
                <a:off x="7412757" y="5866365"/>
                <a:ext cx="84240" cy="84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6824938-7FCA-4CD7-B723-DFE25E3534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08437" y="5862045"/>
                  <a:ext cx="92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F08274-D452-40F3-A298-C04FA31BFE2C}"/>
                    </a:ext>
                  </a:extLst>
                </p14:cNvPr>
                <p14:cNvContentPartPr/>
                <p14:nvPr/>
              </p14:nvContentPartPr>
              <p14:xfrm>
                <a:off x="6270477" y="6015405"/>
                <a:ext cx="1562760" cy="320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F08274-D452-40F3-A298-C04FA31BFE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66157" y="6011085"/>
                  <a:ext cx="1571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8409A40-77AC-4FC0-820D-22DEDCEFD641}"/>
                    </a:ext>
                  </a:extLst>
                </p14:cNvPr>
                <p14:cNvContentPartPr/>
                <p14:nvPr/>
              </p14:nvContentPartPr>
              <p14:xfrm>
                <a:off x="6650637" y="5891205"/>
                <a:ext cx="135720" cy="190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8409A40-77AC-4FC0-820D-22DEDCEFD6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46317" y="5886885"/>
                  <a:ext cx="144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C278737-8D1D-4DF4-A3A9-294C654ECFB7}"/>
                    </a:ext>
                  </a:extLst>
                </p14:cNvPr>
                <p14:cNvContentPartPr/>
                <p14:nvPr/>
              </p14:nvContentPartPr>
              <p14:xfrm>
                <a:off x="6619677" y="5845845"/>
                <a:ext cx="70920" cy="92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C278737-8D1D-4DF4-A3A9-294C654ECF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15357" y="5841525"/>
                  <a:ext cx="79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99C4CE9-85F5-4C4B-B966-E798C581D7B1}"/>
                    </a:ext>
                  </a:extLst>
                </p14:cNvPr>
                <p14:cNvContentPartPr/>
                <p14:nvPr/>
              </p14:nvContentPartPr>
              <p14:xfrm>
                <a:off x="6747837" y="5976165"/>
                <a:ext cx="88200" cy="91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99C4CE9-85F5-4C4B-B966-E798C581D7B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43517" y="5971845"/>
                  <a:ext cx="96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AAF613A-4773-4B8E-9E19-E8CE4C798CE5}"/>
                    </a:ext>
                  </a:extLst>
                </p14:cNvPr>
                <p14:cNvContentPartPr/>
                <p14:nvPr/>
              </p14:nvContentPartPr>
              <p14:xfrm>
                <a:off x="6173277" y="5610045"/>
                <a:ext cx="1787760" cy="806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AAF613A-4773-4B8E-9E19-E8CE4C798C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68957" y="5605725"/>
                  <a:ext cx="1796400" cy="81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EB0C992-5418-4F6E-8ECD-B87640710977}"/>
                  </a:ext>
                </a:extLst>
              </p14:cNvPr>
              <p14:cNvContentPartPr/>
              <p14:nvPr/>
            </p14:nvContentPartPr>
            <p14:xfrm>
              <a:off x="353517" y="3578205"/>
              <a:ext cx="983880" cy="5731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EB0C992-5418-4F6E-8ECD-B8764071097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9197" y="3573885"/>
                <a:ext cx="99252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6D0A33D-5DF0-4A76-89F7-7732DD80073D}"/>
                  </a:ext>
                </a:extLst>
              </p14:cNvPr>
              <p14:cNvContentPartPr/>
              <p14:nvPr/>
            </p14:nvContentPartPr>
            <p14:xfrm>
              <a:off x="3941997" y="1815645"/>
              <a:ext cx="2445480" cy="741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6D0A33D-5DF0-4A76-89F7-7732DD8007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7677" y="1811325"/>
                <a:ext cx="24541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3D3536F-6638-4CB9-AF41-271F694A2E4D}"/>
                  </a:ext>
                </a:extLst>
              </p14:cNvPr>
              <p14:cNvContentPartPr/>
              <p14:nvPr/>
            </p14:nvContentPartPr>
            <p14:xfrm>
              <a:off x="382677" y="1285005"/>
              <a:ext cx="1461240" cy="122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3D3536F-6638-4CB9-AF41-271F694A2E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357" y="1280685"/>
                <a:ext cx="1469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C03186C-9983-497B-97B8-B342F1AB22A7}"/>
                  </a:ext>
                </a:extLst>
              </p14:cNvPr>
              <p14:cNvContentPartPr/>
              <p14:nvPr/>
            </p14:nvContentPartPr>
            <p14:xfrm>
              <a:off x="217077" y="730245"/>
              <a:ext cx="1753920" cy="13482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C03186C-9983-497B-97B8-B342F1AB22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757" y="725925"/>
                <a:ext cx="176256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67E68EF-18A5-4424-A9CB-A0AFFB0434F6}"/>
                  </a:ext>
                </a:extLst>
              </p14:cNvPr>
              <p14:cNvContentPartPr/>
              <p14:nvPr/>
            </p14:nvContentPartPr>
            <p14:xfrm>
              <a:off x="377997" y="2646165"/>
              <a:ext cx="2770560" cy="64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67E68EF-18A5-4424-A9CB-A0AFFB0434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677" y="2641845"/>
                <a:ext cx="27792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24152C1-4EEA-4116-82ED-E83036953627}"/>
                  </a:ext>
                </a:extLst>
              </p14:cNvPr>
              <p14:cNvContentPartPr/>
              <p14:nvPr/>
            </p14:nvContentPartPr>
            <p14:xfrm>
              <a:off x="5974197" y="2514405"/>
              <a:ext cx="77040" cy="223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24152C1-4EEA-4116-82ED-E830369536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69877" y="2510085"/>
                <a:ext cx="85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9CE42BF-3F0C-4966-A693-FFB90581EEB7}"/>
                  </a:ext>
                </a:extLst>
              </p14:cNvPr>
              <p14:cNvContentPartPr/>
              <p14:nvPr/>
            </p14:nvContentPartPr>
            <p14:xfrm>
              <a:off x="6399357" y="1799445"/>
              <a:ext cx="360" cy="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9CE42BF-3F0C-4966-A693-FFB90581EE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5037" y="179512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4671D9F-86C3-4A10-AA8F-1B10BA7CA414}"/>
              </a:ext>
            </a:extLst>
          </p:cNvPr>
          <p:cNvGrpSpPr/>
          <p:nvPr/>
        </p:nvGrpSpPr>
        <p:grpSpPr>
          <a:xfrm>
            <a:off x="763197" y="2980965"/>
            <a:ext cx="3497760" cy="126360"/>
            <a:chOff x="763197" y="2980965"/>
            <a:chExt cx="349776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5D289C-0629-4A24-A77F-A12C10CABD0B}"/>
                    </a:ext>
                  </a:extLst>
                </p14:cNvPr>
                <p14:cNvContentPartPr/>
                <p14:nvPr/>
              </p14:nvContentPartPr>
              <p14:xfrm>
                <a:off x="763197" y="3012645"/>
                <a:ext cx="966960" cy="54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5D289C-0629-4A24-A77F-A12C10CABD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8877" y="3008325"/>
                  <a:ext cx="975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A8D3481-CECD-439D-88EC-E0470ABAEABD}"/>
                    </a:ext>
                  </a:extLst>
                </p14:cNvPr>
                <p14:cNvContentPartPr/>
                <p14:nvPr/>
              </p14:nvContentPartPr>
              <p14:xfrm>
                <a:off x="2191677" y="2980965"/>
                <a:ext cx="2069280" cy="126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A8D3481-CECD-439D-88EC-E0470ABAEA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87357" y="2976645"/>
                  <a:ext cx="20779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9D75A6D-E847-40BE-B275-1C1D751E35B4}"/>
              </a:ext>
            </a:extLst>
          </p:cNvPr>
          <p:cNvGrpSpPr/>
          <p:nvPr/>
        </p:nvGrpSpPr>
        <p:grpSpPr>
          <a:xfrm>
            <a:off x="635037" y="3911925"/>
            <a:ext cx="4950720" cy="74160"/>
            <a:chOff x="635037" y="3911925"/>
            <a:chExt cx="4950720" cy="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8693F44-CB4B-4A6B-8294-5391E4B357A1}"/>
                    </a:ext>
                  </a:extLst>
                </p14:cNvPr>
                <p14:cNvContentPartPr/>
                <p14:nvPr/>
              </p14:nvContentPartPr>
              <p14:xfrm>
                <a:off x="635037" y="3914445"/>
                <a:ext cx="1786320" cy="59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8693F44-CB4B-4A6B-8294-5391E4B357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0717" y="3910125"/>
                  <a:ext cx="179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91C8308-66B0-4537-A4AC-13E1E9A9B8DB}"/>
                    </a:ext>
                  </a:extLst>
                </p14:cNvPr>
                <p14:cNvContentPartPr/>
                <p14:nvPr/>
              </p14:nvContentPartPr>
              <p14:xfrm>
                <a:off x="3513957" y="3911925"/>
                <a:ext cx="2071800" cy="74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91C8308-66B0-4537-A4AC-13E1E9A9B8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09637" y="3907605"/>
                  <a:ext cx="20804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D8C360C-4A81-4823-854F-A998F91CFC8C}"/>
                  </a:ext>
                </a:extLst>
              </p14:cNvPr>
              <p14:cNvContentPartPr/>
              <p14:nvPr/>
            </p14:nvContentPartPr>
            <p14:xfrm>
              <a:off x="3697197" y="4339245"/>
              <a:ext cx="1600200" cy="1108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D8C360C-4A81-4823-854F-A998F91CFC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92877" y="4334925"/>
                <a:ext cx="1608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362C3D9-B893-4513-9D68-14DAF5408CF1}"/>
                  </a:ext>
                </a:extLst>
              </p14:cNvPr>
              <p14:cNvContentPartPr/>
              <p14:nvPr/>
            </p14:nvContentPartPr>
            <p14:xfrm>
              <a:off x="3602517" y="5206125"/>
              <a:ext cx="2688120" cy="59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362C3D9-B893-4513-9D68-14DAF5408CF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8197" y="5201805"/>
                <a:ext cx="269676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5DDF9AE-D081-4871-844B-7F2F2E707F7F}"/>
              </a:ext>
            </a:extLst>
          </p:cNvPr>
          <p:cNvGrpSpPr/>
          <p:nvPr/>
        </p:nvGrpSpPr>
        <p:grpSpPr>
          <a:xfrm>
            <a:off x="462957" y="5906685"/>
            <a:ext cx="2497680" cy="602280"/>
            <a:chOff x="462957" y="5906685"/>
            <a:chExt cx="249768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552AB5D-FEE3-4D80-82F3-BF4EAF713C1E}"/>
                    </a:ext>
                  </a:extLst>
                </p14:cNvPr>
                <p14:cNvContentPartPr/>
                <p14:nvPr/>
              </p14:nvContentPartPr>
              <p14:xfrm>
                <a:off x="462957" y="6021885"/>
                <a:ext cx="2497680" cy="129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552AB5D-FEE3-4D80-82F3-BF4EAF713C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8637" y="6017565"/>
                  <a:ext cx="250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4103D3C-CCF9-45DE-8909-91D86EC21767}"/>
                    </a:ext>
                  </a:extLst>
                </p14:cNvPr>
                <p14:cNvContentPartPr/>
                <p14:nvPr/>
              </p14:nvContentPartPr>
              <p14:xfrm>
                <a:off x="1652397" y="5906685"/>
                <a:ext cx="956880" cy="602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4103D3C-CCF9-45DE-8909-91D86EC217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8077" y="5902365"/>
                  <a:ext cx="965520" cy="61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61BCCA7-A05C-4FAE-AC3D-4D558CC527FF}"/>
                  </a:ext>
                </a:extLst>
              </p14:cNvPr>
              <p14:cNvContentPartPr/>
              <p14:nvPr/>
            </p14:nvContentPartPr>
            <p14:xfrm>
              <a:off x="305277" y="1578405"/>
              <a:ext cx="9478080" cy="918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61BCCA7-A05C-4FAE-AC3D-4D558CC527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57" y="1574085"/>
                <a:ext cx="9486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85738EC-7AF1-44FB-902D-064822312F7E}"/>
                  </a:ext>
                </a:extLst>
              </p14:cNvPr>
              <p14:cNvContentPartPr/>
              <p14:nvPr/>
            </p14:nvContentPartPr>
            <p14:xfrm>
              <a:off x="58677" y="985485"/>
              <a:ext cx="3434760" cy="7185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85738EC-7AF1-44FB-902D-064822312F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57" y="981165"/>
                <a:ext cx="344340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DEBBB34-69D9-452E-877B-38673E161418}"/>
                  </a:ext>
                </a:extLst>
              </p14:cNvPr>
              <p14:cNvContentPartPr/>
              <p14:nvPr/>
            </p14:nvContentPartPr>
            <p14:xfrm>
              <a:off x="3723117" y="1017525"/>
              <a:ext cx="1990440" cy="6678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DEBBB34-69D9-452E-877B-38673E1614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8797" y="1013205"/>
                <a:ext cx="199908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AD3EFF4-2C6D-47BC-8970-11C79B71F337}"/>
                  </a:ext>
                </a:extLst>
              </p14:cNvPr>
              <p14:cNvContentPartPr/>
              <p14:nvPr/>
            </p14:nvContentPartPr>
            <p14:xfrm>
              <a:off x="257397" y="2347365"/>
              <a:ext cx="2757960" cy="140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AD3EFF4-2C6D-47BC-8970-11C79B71F3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077" y="2343045"/>
                <a:ext cx="276660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A9370C9-F858-4A0F-84A2-E6716137A7EE}"/>
              </a:ext>
            </a:extLst>
          </p:cNvPr>
          <p:cNvGrpSpPr/>
          <p:nvPr/>
        </p:nvGrpSpPr>
        <p:grpSpPr>
          <a:xfrm>
            <a:off x="4008957" y="2257005"/>
            <a:ext cx="5629320" cy="166680"/>
            <a:chOff x="4008957" y="2257005"/>
            <a:chExt cx="562932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5CD298D-AA20-4985-A3F9-6D4F4F4EF27B}"/>
                    </a:ext>
                  </a:extLst>
                </p14:cNvPr>
                <p14:cNvContentPartPr/>
                <p14:nvPr/>
              </p14:nvContentPartPr>
              <p14:xfrm>
                <a:off x="4008957" y="2257005"/>
                <a:ext cx="3770280" cy="166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5CD298D-AA20-4985-A3F9-6D4F4F4EF2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04637" y="2252685"/>
                  <a:ext cx="3778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BAB5E08-CA66-4AD4-A751-688C043EF9F3}"/>
                    </a:ext>
                  </a:extLst>
                </p14:cNvPr>
                <p14:cNvContentPartPr/>
                <p14:nvPr/>
              </p14:nvContentPartPr>
              <p14:xfrm>
                <a:off x="8100357" y="2279325"/>
                <a:ext cx="1537920" cy="33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BAB5E08-CA66-4AD4-A751-688C043EF9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96037" y="2275005"/>
                  <a:ext cx="15465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E24B4C3-4FBD-4BF4-9916-A2FB5A8E15A9}"/>
                  </a:ext>
                </a:extLst>
              </p14:cNvPr>
              <p14:cNvContentPartPr/>
              <p14:nvPr/>
            </p14:nvContentPartPr>
            <p14:xfrm>
              <a:off x="9362517" y="2257725"/>
              <a:ext cx="1696680" cy="1137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E24B4C3-4FBD-4BF4-9916-A2FB5A8E15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8197" y="2253405"/>
                <a:ext cx="1705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3A7D124-D417-4B72-9D6A-E6830DC4F8E7}"/>
                  </a:ext>
                </a:extLst>
              </p14:cNvPr>
              <p14:cNvContentPartPr/>
              <p14:nvPr/>
            </p14:nvContentPartPr>
            <p14:xfrm>
              <a:off x="3981597" y="2598645"/>
              <a:ext cx="3234960" cy="1458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3A7D124-D417-4B72-9D6A-E6830DC4F8E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7277" y="2594325"/>
                <a:ext cx="3243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F764736-C9DD-4C58-BCE3-0BE67069ED90}"/>
                  </a:ext>
                </a:extLst>
              </p14:cNvPr>
              <p14:cNvContentPartPr/>
              <p14:nvPr/>
            </p14:nvContentPartPr>
            <p14:xfrm>
              <a:off x="7162197" y="2691525"/>
              <a:ext cx="2355480" cy="648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F764736-C9DD-4C58-BCE3-0BE67069ED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57877" y="2687205"/>
                <a:ext cx="236412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43" name="Gruppieren 48142">
            <a:extLst>
              <a:ext uri="{FF2B5EF4-FFF2-40B4-BE49-F238E27FC236}">
                <a16:creationId xmlns:a16="http://schemas.microsoft.com/office/drawing/2014/main" id="{7D6ADDA4-2DD3-40CF-AFBB-E83C053C3EF7}"/>
              </a:ext>
            </a:extLst>
          </p:cNvPr>
          <p:cNvGrpSpPr/>
          <p:nvPr/>
        </p:nvGrpSpPr>
        <p:grpSpPr>
          <a:xfrm>
            <a:off x="10047237" y="97725"/>
            <a:ext cx="2078280" cy="1903320"/>
            <a:chOff x="10047237" y="97725"/>
            <a:chExt cx="2078280" cy="19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79526E8-2D06-4450-881E-2751198B332D}"/>
                    </a:ext>
                  </a:extLst>
                </p14:cNvPr>
                <p14:cNvContentPartPr/>
                <p14:nvPr/>
              </p14:nvContentPartPr>
              <p14:xfrm>
                <a:off x="10467357" y="193125"/>
                <a:ext cx="96840" cy="755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79526E8-2D06-4450-881E-2751198B332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63037" y="188805"/>
                  <a:ext cx="10548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8AF227-6C5A-4579-8D86-E38BD0D5E8AE}"/>
                    </a:ext>
                  </a:extLst>
                </p14:cNvPr>
                <p14:cNvContentPartPr/>
                <p14:nvPr/>
              </p14:nvContentPartPr>
              <p14:xfrm>
                <a:off x="10315797" y="883245"/>
                <a:ext cx="1273320" cy="59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8AF227-6C5A-4579-8D86-E38BD0D5E8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11477" y="878925"/>
                  <a:ext cx="1281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CD20402-399D-4C86-B9A5-0C6D3DEF3D6A}"/>
                    </a:ext>
                  </a:extLst>
                </p14:cNvPr>
                <p14:cNvContentPartPr/>
                <p14:nvPr/>
              </p14:nvContentPartPr>
              <p14:xfrm>
                <a:off x="11586957" y="817365"/>
                <a:ext cx="154800" cy="179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CD20402-399D-4C86-B9A5-0C6D3DEF3D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82637" y="813045"/>
                  <a:ext cx="163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A3ED9E1-4DCE-413C-AB65-1B0F8E62BC80}"/>
                    </a:ext>
                  </a:extLst>
                </p14:cNvPr>
                <p14:cNvContentPartPr/>
                <p14:nvPr/>
              </p14:nvContentPartPr>
              <p14:xfrm>
                <a:off x="10437837" y="97725"/>
                <a:ext cx="204120" cy="148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A3ED9E1-4DCE-413C-AB65-1B0F8E62BC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33517" y="93405"/>
                  <a:ext cx="212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3C3B825-F30B-41BB-BB72-A57949BC557E}"/>
                    </a:ext>
                  </a:extLst>
                </p14:cNvPr>
                <p14:cNvContentPartPr/>
                <p14:nvPr/>
              </p14:nvContentPartPr>
              <p14:xfrm>
                <a:off x="10183317" y="148845"/>
                <a:ext cx="106920" cy="202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3C3B825-F30B-41BB-BB72-A57949BC55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78997" y="144525"/>
                  <a:ext cx="11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1BC4E9-B1C5-42E1-97FF-5BA6F436B233}"/>
                    </a:ext>
                  </a:extLst>
                </p14:cNvPr>
                <p14:cNvContentPartPr/>
                <p14:nvPr/>
              </p14:nvContentPartPr>
              <p14:xfrm>
                <a:off x="11449797" y="1031205"/>
                <a:ext cx="163080" cy="216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1BC4E9-B1C5-42E1-97FF-5BA6F436B2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45477" y="1026885"/>
                  <a:ext cx="171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7AEBE2C-F421-4166-B298-EEB4D662832A}"/>
                    </a:ext>
                  </a:extLst>
                </p14:cNvPr>
                <p14:cNvContentPartPr/>
                <p14:nvPr/>
              </p14:nvContentPartPr>
              <p14:xfrm>
                <a:off x="11530437" y="1077285"/>
                <a:ext cx="111960" cy="87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7AEBE2C-F421-4166-B298-EEB4D662832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26117" y="1072965"/>
                  <a:ext cx="120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B1A4104-6A57-493B-A288-5FB15B71AEDD}"/>
                    </a:ext>
                  </a:extLst>
                </p14:cNvPr>
                <p14:cNvContentPartPr/>
                <p14:nvPr/>
              </p14:nvContentPartPr>
              <p14:xfrm>
                <a:off x="10684797" y="224445"/>
                <a:ext cx="797400" cy="572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B1A4104-6A57-493B-A288-5FB15B71AE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80477" y="220125"/>
                  <a:ext cx="8060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0A8989-B6BB-4131-A573-3FA4A3DF5177}"/>
                    </a:ext>
                  </a:extLst>
                </p14:cNvPr>
                <p14:cNvContentPartPr/>
                <p14:nvPr/>
              </p14:nvContentPartPr>
              <p14:xfrm>
                <a:off x="11609637" y="120765"/>
                <a:ext cx="137520" cy="183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0A8989-B6BB-4131-A573-3FA4A3DF51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605317" y="116445"/>
                  <a:ext cx="146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75B593A-8049-4E89-BCC4-4EFB0DD6AA4E}"/>
                    </a:ext>
                  </a:extLst>
                </p14:cNvPr>
                <p14:cNvContentPartPr/>
                <p14:nvPr/>
              </p14:nvContentPartPr>
              <p14:xfrm>
                <a:off x="10673277" y="112845"/>
                <a:ext cx="1043640" cy="678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75B593A-8049-4E89-BCC4-4EFB0DD6AA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68957" y="108525"/>
                  <a:ext cx="105228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EBF5EDD-F209-4445-8D1D-A1A506984C89}"/>
                    </a:ext>
                  </a:extLst>
                </p14:cNvPr>
                <p14:cNvContentPartPr/>
                <p14:nvPr/>
              </p14:nvContentPartPr>
              <p14:xfrm>
                <a:off x="10898277" y="221565"/>
                <a:ext cx="510120" cy="527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EBF5EDD-F209-4445-8D1D-A1A506984C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3957" y="217245"/>
                  <a:ext cx="5187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CEDE0C-EBEA-45C7-AE09-1E275D8371D2}"/>
                    </a:ext>
                  </a:extLst>
                </p14:cNvPr>
                <p14:cNvContentPartPr/>
                <p14:nvPr/>
              </p14:nvContentPartPr>
              <p14:xfrm>
                <a:off x="11568237" y="643485"/>
                <a:ext cx="12240" cy="147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CEDE0C-EBEA-45C7-AE09-1E275D8371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63917" y="639165"/>
                  <a:ext cx="2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0A61AEA-806F-4B8F-BD9D-44696EF6075B}"/>
                    </a:ext>
                  </a:extLst>
                </p14:cNvPr>
                <p14:cNvContentPartPr/>
                <p14:nvPr/>
              </p14:nvContentPartPr>
              <p14:xfrm>
                <a:off x="11470317" y="640965"/>
                <a:ext cx="192960" cy="178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0A61AEA-806F-4B8F-BD9D-44696EF607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65997" y="636645"/>
                  <a:ext cx="201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BBC57B9-8FE3-45A6-BE38-99CAFB201D3B}"/>
                    </a:ext>
                  </a:extLst>
                </p14:cNvPr>
                <p14:cNvContentPartPr/>
                <p14:nvPr/>
              </p14:nvContentPartPr>
              <p14:xfrm>
                <a:off x="10512357" y="459885"/>
                <a:ext cx="160920" cy="49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BBC57B9-8FE3-45A6-BE38-99CAFB201D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08037" y="455565"/>
                  <a:ext cx="169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BC67C2-74D2-44D8-9E59-A655552EA758}"/>
                    </a:ext>
                  </a:extLst>
                </p14:cNvPr>
                <p14:cNvContentPartPr/>
                <p14:nvPr/>
              </p14:nvContentPartPr>
              <p14:xfrm>
                <a:off x="10833837" y="445485"/>
                <a:ext cx="231840" cy="20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BC67C2-74D2-44D8-9E59-A655552EA7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29517" y="441165"/>
                  <a:ext cx="24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109FDE1-125E-4C9A-902F-F12E8EF5ECDF}"/>
                    </a:ext>
                  </a:extLst>
                </p14:cNvPr>
                <p14:cNvContentPartPr/>
                <p14:nvPr/>
              </p14:nvContentPartPr>
              <p14:xfrm>
                <a:off x="11095917" y="548445"/>
                <a:ext cx="30240" cy="146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109FDE1-125E-4C9A-902F-F12E8EF5EC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91597" y="544125"/>
                  <a:ext cx="38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0D052C7-711A-49C0-B419-22A7224BEB4E}"/>
                    </a:ext>
                  </a:extLst>
                </p14:cNvPr>
                <p14:cNvContentPartPr/>
                <p14:nvPr/>
              </p14:nvContentPartPr>
              <p14:xfrm>
                <a:off x="11084397" y="829605"/>
                <a:ext cx="10800" cy="92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0D052C7-711A-49C0-B419-22A7224BEB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80077" y="825285"/>
                  <a:ext cx="19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F31A90-7D21-4D6A-8765-B4C2714FCFCB}"/>
                    </a:ext>
                  </a:extLst>
                </p14:cNvPr>
                <p14:cNvContentPartPr/>
                <p14:nvPr/>
              </p14:nvContentPartPr>
              <p14:xfrm>
                <a:off x="10194837" y="489765"/>
                <a:ext cx="88560" cy="212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F31A90-7D21-4D6A-8765-B4C2714FCF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90517" y="485445"/>
                  <a:ext cx="97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40D5584-B446-46FB-972C-0DAB26D0DCF1}"/>
                    </a:ext>
                  </a:extLst>
                </p14:cNvPr>
                <p14:cNvContentPartPr/>
                <p14:nvPr/>
              </p14:nvContentPartPr>
              <p14:xfrm>
                <a:off x="10285917" y="419565"/>
                <a:ext cx="120960" cy="120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40D5584-B446-46FB-972C-0DAB26D0DC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81597" y="415245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3A75B42-04A1-416C-ADF4-4A5592556A1D}"/>
                    </a:ext>
                  </a:extLst>
                </p14:cNvPr>
                <p14:cNvContentPartPr/>
                <p14:nvPr/>
              </p14:nvContentPartPr>
              <p14:xfrm>
                <a:off x="10047237" y="345045"/>
                <a:ext cx="373320" cy="396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3A75B42-04A1-416C-ADF4-4A5592556A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42917" y="340725"/>
                  <a:ext cx="3819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520943-696C-4E03-9C09-2FD211E0DDC7}"/>
                    </a:ext>
                  </a:extLst>
                </p14:cNvPr>
                <p14:cNvContentPartPr/>
                <p14:nvPr/>
              </p14:nvContentPartPr>
              <p14:xfrm>
                <a:off x="11046237" y="994485"/>
                <a:ext cx="83880" cy="189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520943-696C-4E03-9C09-2FD211E0DD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41917" y="990165"/>
                  <a:ext cx="92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A8941BC-FFF7-4503-A8E6-186A2CC1486D}"/>
                    </a:ext>
                  </a:extLst>
                </p14:cNvPr>
                <p14:cNvContentPartPr/>
                <p14:nvPr/>
              </p14:nvContentPartPr>
              <p14:xfrm>
                <a:off x="11015997" y="1034445"/>
                <a:ext cx="117000" cy="127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A8941BC-FFF7-4503-A8E6-186A2CC148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11677" y="1030125"/>
                  <a:ext cx="125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2FD9522-FCCD-45D5-BA76-4AE36D431916}"/>
                    </a:ext>
                  </a:extLst>
                </p14:cNvPr>
                <p14:cNvContentPartPr/>
                <p14:nvPr/>
              </p14:nvContentPartPr>
              <p14:xfrm>
                <a:off x="11149917" y="973245"/>
                <a:ext cx="153000" cy="95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2FD9522-FCCD-45D5-BA76-4AE36D4319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45597" y="968925"/>
                  <a:ext cx="161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E4B7DC-0845-4A09-AF60-3E585AF7573E}"/>
                    </a:ext>
                  </a:extLst>
                </p14:cNvPr>
                <p14:cNvContentPartPr/>
                <p14:nvPr/>
              </p14:nvContentPartPr>
              <p14:xfrm>
                <a:off x="11622957" y="120405"/>
                <a:ext cx="11880" cy="3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E4B7DC-0845-4A09-AF60-3E585AF757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18637" y="116085"/>
                  <a:ext cx="20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7A096B-6AB8-4ECA-9653-05B91224B17A}"/>
                    </a:ext>
                  </a:extLst>
                </p14:cNvPr>
                <p14:cNvContentPartPr/>
                <p14:nvPr/>
              </p14:nvContentPartPr>
              <p14:xfrm>
                <a:off x="10526397" y="98085"/>
                <a:ext cx="1074240" cy="739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7A096B-6AB8-4ECA-9653-05B91224B1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22077" y="93765"/>
                  <a:ext cx="108288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FAF3B48-CCD2-46A5-9283-67B4DE43E41B}"/>
                    </a:ext>
                  </a:extLst>
                </p14:cNvPr>
                <p14:cNvContentPartPr/>
                <p14:nvPr/>
              </p14:nvContentPartPr>
              <p14:xfrm>
                <a:off x="10718997" y="480045"/>
                <a:ext cx="410400" cy="287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FAF3B48-CCD2-46A5-9283-67B4DE43E4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14677" y="475725"/>
                  <a:ext cx="419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D9D25EE-91BE-425E-89B8-68CDA0784D54}"/>
                    </a:ext>
                  </a:extLst>
                </p14:cNvPr>
                <p14:cNvContentPartPr/>
                <p14:nvPr/>
              </p14:nvContentPartPr>
              <p14:xfrm>
                <a:off x="11588037" y="140205"/>
                <a:ext cx="126000" cy="189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D9D25EE-91BE-425E-89B8-68CDA0784D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83717" y="135885"/>
                  <a:ext cx="134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BBA3E77-043E-4B84-B49D-0152A95AADF9}"/>
                    </a:ext>
                  </a:extLst>
                </p14:cNvPr>
                <p14:cNvContentPartPr/>
                <p14:nvPr/>
              </p14:nvContentPartPr>
              <p14:xfrm>
                <a:off x="10293117" y="1613685"/>
                <a:ext cx="296280" cy="315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BBA3E77-043E-4B84-B49D-0152A95AADF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88797" y="1609365"/>
                  <a:ext cx="3049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7589C0-69CA-4B7E-8E0C-4694E64DE0E7}"/>
                    </a:ext>
                  </a:extLst>
                </p14:cNvPr>
                <p14:cNvContentPartPr/>
                <p14:nvPr/>
              </p14:nvContentPartPr>
              <p14:xfrm>
                <a:off x="10201317" y="1716645"/>
                <a:ext cx="286920" cy="284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7589C0-69CA-4B7E-8E0C-4694E64DE0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96997" y="1712325"/>
                  <a:ext cx="295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D7BB778-4081-4C5E-973B-D86A18246A88}"/>
                    </a:ext>
                  </a:extLst>
                </p14:cNvPr>
                <p14:cNvContentPartPr/>
                <p14:nvPr/>
              </p14:nvContentPartPr>
              <p14:xfrm>
                <a:off x="10476357" y="1380045"/>
                <a:ext cx="25200" cy="175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D7BB778-4081-4C5E-973B-D86A18246A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72037" y="1375725"/>
                  <a:ext cx="33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AC34A901-26E9-4C57-8670-2EEDFF6493AB}"/>
                    </a:ext>
                  </a:extLst>
                </p14:cNvPr>
                <p14:cNvContentPartPr/>
                <p14:nvPr/>
              </p14:nvContentPartPr>
              <p14:xfrm>
                <a:off x="10346397" y="1381125"/>
                <a:ext cx="176760" cy="181800"/>
              </p14:xfrm>
            </p:contentPart>
          </mc:Choice>
          <mc:Fallback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AC34A901-26E9-4C57-8670-2EEDFF6493A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2077" y="1376805"/>
                  <a:ext cx="185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129" name="Freihand 48128">
                  <a:extLst>
                    <a:ext uri="{FF2B5EF4-FFF2-40B4-BE49-F238E27FC236}">
                      <a16:creationId xmlns:a16="http://schemas.microsoft.com/office/drawing/2014/main" id="{7BAE4F58-1B3E-40B1-9745-9B91B7C7A479}"/>
                    </a:ext>
                  </a:extLst>
                </p14:cNvPr>
                <p14:cNvContentPartPr/>
                <p14:nvPr/>
              </p14:nvContentPartPr>
              <p14:xfrm>
                <a:off x="10559517" y="1418205"/>
                <a:ext cx="371520" cy="107280"/>
              </p14:xfrm>
            </p:contentPart>
          </mc:Choice>
          <mc:Fallback>
            <p:pic>
              <p:nvPicPr>
                <p:cNvPr id="48129" name="Freihand 48128">
                  <a:extLst>
                    <a:ext uri="{FF2B5EF4-FFF2-40B4-BE49-F238E27FC236}">
                      <a16:creationId xmlns:a16="http://schemas.microsoft.com/office/drawing/2014/main" id="{7BAE4F58-1B3E-40B1-9745-9B91B7C7A4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55197" y="1413885"/>
                  <a:ext cx="38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130" name="Freihand 48129">
                  <a:extLst>
                    <a:ext uri="{FF2B5EF4-FFF2-40B4-BE49-F238E27FC236}">
                      <a16:creationId xmlns:a16="http://schemas.microsoft.com/office/drawing/2014/main" id="{D1874F23-70C8-429B-AF96-128A2E2C6650}"/>
                    </a:ext>
                  </a:extLst>
                </p14:cNvPr>
                <p14:cNvContentPartPr/>
                <p14:nvPr/>
              </p14:nvContentPartPr>
              <p14:xfrm>
                <a:off x="10968477" y="1417845"/>
                <a:ext cx="257040" cy="89640"/>
              </p14:xfrm>
            </p:contentPart>
          </mc:Choice>
          <mc:Fallback>
            <p:pic>
              <p:nvPicPr>
                <p:cNvPr id="48130" name="Freihand 48129">
                  <a:extLst>
                    <a:ext uri="{FF2B5EF4-FFF2-40B4-BE49-F238E27FC236}">
                      <a16:creationId xmlns:a16="http://schemas.microsoft.com/office/drawing/2014/main" id="{D1874F23-70C8-429B-AF96-128A2E2C66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64157" y="1413525"/>
                  <a:ext cx="265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133" name="Freihand 48132">
                  <a:extLst>
                    <a:ext uri="{FF2B5EF4-FFF2-40B4-BE49-F238E27FC236}">
                      <a16:creationId xmlns:a16="http://schemas.microsoft.com/office/drawing/2014/main" id="{73207D4C-22CB-4B8C-B269-1584FF78645D}"/>
                    </a:ext>
                  </a:extLst>
                </p14:cNvPr>
                <p14:cNvContentPartPr/>
                <p14:nvPr/>
              </p14:nvContentPartPr>
              <p14:xfrm>
                <a:off x="11246037" y="1334685"/>
                <a:ext cx="148320" cy="142920"/>
              </p14:xfrm>
            </p:contentPart>
          </mc:Choice>
          <mc:Fallback>
            <p:pic>
              <p:nvPicPr>
                <p:cNvPr id="48133" name="Freihand 48132">
                  <a:extLst>
                    <a:ext uri="{FF2B5EF4-FFF2-40B4-BE49-F238E27FC236}">
                      <a16:creationId xmlns:a16="http://schemas.microsoft.com/office/drawing/2014/main" id="{73207D4C-22CB-4B8C-B269-1584FF7864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41717" y="1330365"/>
                  <a:ext cx="156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134" name="Freihand 48133">
                  <a:extLst>
                    <a:ext uri="{FF2B5EF4-FFF2-40B4-BE49-F238E27FC236}">
                      <a16:creationId xmlns:a16="http://schemas.microsoft.com/office/drawing/2014/main" id="{B75BFD02-7283-4E1A-BB4B-76A883F4F092}"/>
                    </a:ext>
                  </a:extLst>
                </p14:cNvPr>
                <p14:cNvContentPartPr/>
                <p14:nvPr/>
              </p14:nvContentPartPr>
              <p14:xfrm>
                <a:off x="11468877" y="1422885"/>
                <a:ext cx="96120" cy="15840"/>
              </p14:xfrm>
            </p:contentPart>
          </mc:Choice>
          <mc:Fallback>
            <p:pic>
              <p:nvPicPr>
                <p:cNvPr id="48134" name="Freihand 48133">
                  <a:extLst>
                    <a:ext uri="{FF2B5EF4-FFF2-40B4-BE49-F238E27FC236}">
                      <a16:creationId xmlns:a16="http://schemas.microsoft.com/office/drawing/2014/main" id="{B75BFD02-7283-4E1A-BB4B-76A883F4F09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64557" y="1418565"/>
                  <a:ext cx="104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8135" name="Freihand 48134">
                  <a:extLst>
                    <a:ext uri="{FF2B5EF4-FFF2-40B4-BE49-F238E27FC236}">
                      <a16:creationId xmlns:a16="http://schemas.microsoft.com/office/drawing/2014/main" id="{F90FC3BA-25DF-4716-9FE6-94A58F3F7077}"/>
                    </a:ext>
                  </a:extLst>
                </p14:cNvPr>
                <p14:cNvContentPartPr/>
                <p14:nvPr/>
              </p14:nvContentPartPr>
              <p14:xfrm>
                <a:off x="11586597" y="1373565"/>
                <a:ext cx="84240" cy="157680"/>
              </p14:xfrm>
            </p:contentPart>
          </mc:Choice>
          <mc:Fallback>
            <p:pic>
              <p:nvPicPr>
                <p:cNvPr id="48135" name="Freihand 48134">
                  <a:extLst>
                    <a:ext uri="{FF2B5EF4-FFF2-40B4-BE49-F238E27FC236}">
                      <a16:creationId xmlns:a16="http://schemas.microsoft.com/office/drawing/2014/main" id="{F90FC3BA-25DF-4716-9FE6-94A58F3F70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82277" y="1369245"/>
                  <a:ext cx="92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B82BAFA0-AAB7-4282-AEBD-8B883899641D}"/>
                    </a:ext>
                  </a:extLst>
                </p14:cNvPr>
                <p14:cNvContentPartPr/>
                <p14:nvPr/>
              </p14:nvContentPartPr>
              <p14:xfrm>
                <a:off x="11702877" y="1325685"/>
                <a:ext cx="41040" cy="172440"/>
              </p14:xfrm>
            </p:contentPart>
          </mc:Choice>
          <mc:Fallback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B82BAFA0-AAB7-4282-AEBD-8B88389964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98557" y="1321365"/>
                  <a:ext cx="4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51BC3B9C-915B-4BD4-8B3B-D0524C1A7954}"/>
                    </a:ext>
                  </a:extLst>
                </p14:cNvPr>
                <p14:cNvContentPartPr/>
                <p14:nvPr/>
              </p14:nvContentPartPr>
              <p14:xfrm>
                <a:off x="11752197" y="1273125"/>
                <a:ext cx="177120" cy="225000"/>
              </p14:xfrm>
            </p:contentPart>
          </mc:Choice>
          <mc:Fallback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51BC3B9C-915B-4BD4-8B3B-D0524C1A795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747877" y="1268805"/>
                  <a:ext cx="185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138" name="Freihand 48137">
                  <a:extLst>
                    <a:ext uri="{FF2B5EF4-FFF2-40B4-BE49-F238E27FC236}">
                      <a16:creationId xmlns:a16="http://schemas.microsoft.com/office/drawing/2014/main" id="{0B7EF20B-E62F-44CE-A753-9B8A19F2A3A3}"/>
                    </a:ext>
                  </a:extLst>
                </p14:cNvPr>
                <p14:cNvContentPartPr/>
                <p14:nvPr/>
              </p14:nvContentPartPr>
              <p14:xfrm>
                <a:off x="11923917" y="1363485"/>
                <a:ext cx="113040" cy="130320"/>
              </p14:xfrm>
            </p:contentPart>
          </mc:Choice>
          <mc:Fallback>
            <p:pic>
              <p:nvPicPr>
                <p:cNvPr id="48138" name="Freihand 48137">
                  <a:extLst>
                    <a:ext uri="{FF2B5EF4-FFF2-40B4-BE49-F238E27FC236}">
                      <a16:creationId xmlns:a16="http://schemas.microsoft.com/office/drawing/2014/main" id="{0B7EF20B-E62F-44CE-A753-9B8A19F2A3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19597" y="1359165"/>
                  <a:ext cx="121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928F7517-8A36-4814-A651-D545B1BC2C35}"/>
                    </a:ext>
                  </a:extLst>
                </p14:cNvPr>
                <p14:cNvContentPartPr/>
                <p14:nvPr/>
              </p14:nvContentPartPr>
              <p14:xfrm>
                <a:off x="12077637" y="1170525"/>
                <a:ext cx="47880" cy="197640"/>
              </p14:xfrm>
            </p:contentPart>
          </mc:Choice>
          <mc:Fallback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928F7517-8A36-4814-A651-D545B1BC2C3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073317" y="1166205"/>
                  <a:ext cx="56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8140" name="Freihand 48139">
                  <a:extLst>
                    <a:ext uri="{FF2B5EF4-FFF2-40B4-BE49-F238E27FC236}">
                      <a16:creationId xmlns:a16="http://schemas.microsoft.com/office/drawing/2014/main" id="{8C0D8F70-5767-41EB-B9B6-EB5FE051A178}"/>
                    </a:ext>
                  </a:extLst>
                </p14:cNvPr>
                <p14:cNvContentPartPr/>
                <p14:nvPr/>
              </p14:nvContentPartPr>
              <p14:xfrm>
                <a:off x="12082677" y="1454205"/>
                <a:ext cx="8280" cy="33480"/>
              </p14:xfrm>
            </p:contentPart>
          </mc:Choice>
          <mc:Fallback>
            <p:pic>
              <p:nvPicPr>
                <p:cNvPr id="48140" name="Freihand 48139">
                  <a:extLst>
                    <a:ext uri="{FF2B5EF4-FFF2-40B4-BE49-F238E27FC236}">
                      <a16:creationId xmlns:a16="http://schemas.microsoft.com/office/drawing/2014/main" id="{8C0D8F70-5767-41EB-B9B6-EB5FE051A1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078357" y="1449885"/>
                  <a:ext cx="16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8142" name="Freihand 48141">
                  <a:extLst>
                    <a:ext uri="{FF2B5EF4-FFF2-40B4-BE49-F238E27FC236}">
                      <a16:creationId xmlns:a16="http://schemas.microsoft.com/office/drawing/2014/main" id="{4CE3393D-9027-44B9-A9BF-51CB6976002A}"/>
                    </a:ext>
                  </a:extLst>
                </p14:cNvPr>
                <p14:cNvContentPartPr/>
                <p14:nvPr/>
              </p14:nvContentPartPr>
              <p14:xfrm>
                <a:off x="10359717" y="1605045"/>
                <a:ext cx="1670040" cy="124200"/>
              </p14:xfrm>
            </p:contentPart>
          </mc:Choice>
          <mc:Fallback>
            <p:pic>
              <p:nvPicPr>
                <p:cNvPr id="48142" name="Freihand 48141">
                  <a:extLst>
                    <a:ext uri="{FF2B5EF4-FFF2-40B4-BE49-F238E27FC236}">
                      <a16:creationId xmlns:a16="http://schemas.microsoft.com/office/drawing/2014/main" id="{4CE3393D-9027-44B9-A9BF-51CB697600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55397" y="1600725"/>
                  <a:ext cx="16786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45" name="Gruppieren 48144">
            <a:extLst>
              <a:ext uri="{FF2B5EF4-FFF2-40B4-BE49-F238E27FC236}">
                <a16:creationId xmlns:a16="http://schemas.microsoft.com/office/drawing/2014/main" id="{51963E54-CB00-4929-B64E-02DA60619C9A}"/>
              </a:ext>
            </a:extLst>
          </p:cNvPr>
          <p:cNvGrpSpPr/>
          <p:nvPr/>
        </p:nvGrpSpPr>
        <p:grpSpPr>
          <a:xfrm>
            <a:off x="6399717" y="356925"/>
            <a:ext cx="1778400" cy="878760"/>
            <a:chOff x="6399717" y="356925"/>
            <a:chExt cx="1778400" cy="87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D64CEAC-6015-4343-8F8E-F4A0FDC34BE1}"/>
                    </a:ext>
                  </a:extLst>
                </p14:cNvPr>
                <p14:cNvContentPartPr/>
                <p14:nvPr/>
              </p14:nvContentPartPr>
              <p14:xfrm>
                <a:off x="7003077" y="896565"/>
                <a:ext cx="158400" cy="258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D64CEAC-6015-4343-8F8E-F4A0FDC34B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98757" y="892245"/>
                  <a:ext cx="167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BD85AC0-F7D7-496D-B047-F02F3637C2E7}"/>
                    </a:ext>
                  </a:extLst>
                </p14:cNvPr>
                <p14:cNvContentPartPr/>
                <p14:nvPr/>
              </p14:nvContentPartPr>
              <p14:xfrm>
                <a:off x="6896157" y="929685"/>
                <a:ext cx="228600" cy="306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BD85AC0-F7D7-496D-B047-F02F3637C2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91837" y="925365"/>
                  <a:ext cx="237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563EBCE-EB8C-424E-A016-6F9C1A03431E}"/>
                    </a:ext>
                  </a:extLst>
                </p14:cNvPr>
                <p14:cNvContentPartPr/>
                <p14:nvPr/>
              </p14:nvContentPartPr>
              <p14:xfrm>
                <a:off x="6600957" y="458805"/>
                <a:ext cx="137880" cy="232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563EBCE-EB8C-424E-A016-6F9C1A0343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96637" y="454485"/>
                  <a:ext cx="146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100AD5B-C871-453C-ACCF-A18727508FF1}"/>
                    </a:ext>
                  </a:extLst>
                </p14:cNvPr>
                <p14:cNvContentPartPr/>
                <p14:nvPr/>
              </p14:nvContentPartPr>
              <p14:xfrm>
                <a:off x="6745677" y="543405"/>
                <a:ext cx="128520" cy="102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100AD5B-C871-453C-ACCF-A18727508F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41357" y="539085"/>
                  <a:ext cx="137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197FB45-1FDE-4BBC-83CA-E4A2D2865E56}"/>
                    </a:ext>
                  </a:extLst>
                </p14:cNvPr>
                <p14:cNvContentPartPr/>
                <p14:nvPr/>
              </p14:nvContentPartPr>
              <p14:xfrm>
                <a:off x="6869877" y="505965"/>
                <a:ext cx="97560" cy="222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197FB45-1FDE-4BBC-83CA-E4A2D2865E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65557" y="501645"/>
                  <a:ext cx="106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8221210-E083-492F-B852-BEB8A3D1C051}"/>
                    </a:ext>
                  </a:extLst>
                </p14:cNvPr>
                <p14:cNvContentPartPr/>
                <p14:nvPr/>
              </p14:nvContentPartPr>
              <p14:xfrm>
                <a:off x="6958077" y="500925"/>
                <a:ext cx="92880" cy="200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8221210-E083-492F-B852-BEB8A3D1C0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53757" y="496605"/>
                  <a:ext cx="101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E28A3DD-75AF-424C-9951-904C9D4550FF}"/>
                    </a:ext>
                  </a:extLst>
                </p14:cNvPr>
                <p14:cNvContentPartPr/>
                <p14:nvPr/>
              </p14:nvContentPartPr>
              <p14:xfrm>
                <a:off x="7065357" y="408765"/>
                <a:ext cx="139320" cy="322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E28A3DD-75AF-424C-9951-904C9D4550F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61037" y="404445"/>
                  <a:ext cx="147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75C5720-A734-4E62-ABCF-BFA9298C979B}"/>
                    </a:ext>
                  </a:extLst>
                </p14:cNvPr>
                <p14:cNvContentPartPr/>
                <p14:nvPr/>
              </p14:nvContentPartPr>
              <p14:xfrm>
                <a:off x="7353357" y="451965"/>
                <a:ext cx="103680" cy="126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75C5720-A734-4E62-ABCF-BFA9298C979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49037" y="447645"/>
                  <a:ext cx="112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F11D4DC-1F09-4EF4-8A39-3258F9E56BC3}"/>
                    </a:ext>
                  </a:extLst>
                </p14:cNvPr>
                <p14:cNvContentPartPr/>
                <p14:nvPr/>
              </p14:nvContentPartPr>
              <p14:xfrm>
                <a:off x="7507437" y="378165"/>
                <a:ext cx="27720" cy="148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F11D4DC-1F09-4EF4-8A39-3258F9E56BC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03117" y="373845"/>
                  <a:ext cx="36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FE4234-1770-46B1-89B2-B383A1E1421C}"/>
                    </a:ext>
                  </a:extLst>
                </p14:cNvPr>
                <p14:cNvContentPartPr/>
                <p14:nvPr/>
              </p14:nvContentPartPr>
              <p14:xfrm>
                <a:off x="7588797" y="356925"/>
                <a:ext cx="149040" cy="178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FE4234-1770-46B1-89B2-B383A1E1421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84477" y="352605"/>
                  <a:ext cx="157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A0D3B51-B4E9-4A69-AFD6-CAC4D1FA8E3D}"/>
                    </a:ext>
                  </a:extLst>
                </p14:cNvPr>
                <p14:cNvContentPartPr/>
                <p14:nvPr/>
              </p14:nvContentPartPr>
              <p14:xfrm>
                <a:off x="7757277" y="399765"/>
                <a:ext cx="148680" cy="114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A0D3B51-B4E9-4A69-AFD6-CAC4D1FA8E3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52957" y="395445"/>
                  <a:ext cx="157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8D2C73AB-0E84-43FE-AD02-1835309BFD37}"/>
                    </a:ext>
                  </a:extLst>
                </p14:cNvPr>
                <p14:cNvContentPartPr/>
                <p14:nvPr/>
              </p14:nvContentPartPr>
              <p14:xfrm>
                <a:off x="6399717" y="493365"/>
                <a:ext cx="1778400" cy="341280"/>
              </p14:xfrm>
            </p:contentPart>
          </mc:Choice>
          <mc:Fallback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8D2C73AB-0E84-43FE-AD02-1835309BFD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5397" y="489045"/>
                  <a:ext cx="178704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48146" name="Freihand 48145">
                <a:extLst>
                  <a:ext uri="{FF2B5EF4-FFF2-40B4-BE49-F238E27FC236}">
                    <a16:creationId xmlns:a16="http://schemas.microsoft.com/office/drawing/2014/main" id="{733D482F-7687-47A0-B72B-AA672817FD0E}"/>
                  </a:ext>
                </a:extLst>
              </p14:cNvPr>
              <p14:cNvContentPartPr/>
              <p14:nvPr/>
            </p14:nvContentPartPr>
            <p14:xfrm>
              <a:off x="232197" y="3411525"/>
              <a:ext cx="2550240" cy="74880"/>
            </p14:xfrm>
          </p:contentPart>
        </mc:Choice>
        <mc:Fallback>
          <p:pic>
            <p:nvPicPr>
              <p:cNvPr id="48146" name="Freihand 48145">
                <a:extLst>
                  <a:ext uri="{FF2B5EF4-FFF2-40B4-BE49-F238E27FC236}">
                    <a16:creationId xmlns:a16="http://schemas.microsoft.com/office/drawing/2014/main" id="{733D482F-7687-47A0-B72B-AA672817FD0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7877" y="3407205"/>
                <a:ext cx="255888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02" name="Gruppieren 48201">
            <a:extLst>
              <a:ext uri="{FF2B5EF4-FFF2-40B4-BE49-F238E27FC236}">
                <a16:creationId xmlns:a16="http://schemas.microsoft.com/office/drawing/2014/main" id="{FA5D5298-3C80-4955-8351-3A76587B7416}"/>
              </a:ext>
            </a:extLst>
          </p:cNvPr>
          <p:cNvGrpSpPr/>
          <p:nvPr/>
        </p:nvGrpSpPr>
        <p:grpSpPr>
          <a:xfrm>
            <a:off x="1966317" y="3596925"/>
            <a:ext cx="5542920" cy="1317960"/>
            <a:chOff x="1966317" y="3596925"/>
            <a:chExt cx="5542920" cy="13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147" name="Freihand 48146">
                  <a:extLst>
                    <a:ext uri="{FF2B5EF4-FFF2-40B4-BE49-F238E27FC236}">
                      <a16:creationId xmlns:a16="http://schemas.microsoft.com/office/drawing/2014/main" id="{49BD633F-C5AC-42C4-8A54-1BC77938A4B4}"/>
                    </a:ext>
                  </a:extLst>
                </p14:cNvPr>
                <p14:cNvContentPartPr/>
                <p14:nvPr/>
              </p14:nvContentPartPr>
              <p14:xfrm>
                <a:off x="2092677" y="3735525"/>
                <a:ext cx="124200" cy="412200"/>
              </p14:xfrm>
            </p:contentPart>
          </mc:Choice>
          <mc:Fallback>
            <p:pic>
              <p:nvPicPr>
                <p:cNvPr id="48147" name="Freihand 48146">
                  <a:extLst>
                    <a:ext uri="{FF2B5EF4-FFF2-40B4-BE49-F238E27FC236}">
                      <a16:creationId xmlns:a16="http://schemas.microsoft.com/office/drawing/2014/main" id="{49BD633F-C5AC-42C4-8A54-1BC77938A4B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88357" y="3731205"/>
                  <a:ext cx="132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148" name="Freihand 48147">
                  <a:extLst>
                    <a:ext uri="{FF2B5EF4-FFF2-40B4-BE49-F238E27FC236}">
                      <a16:creationId xmlns:a16="http://schemas.microsoft.com/office/drawing/2014/main" id="{9C50DF65-9509-4BB3-84A1-CEFDEDB8FD99}"/>
                    </a:ext>
                  </a:extLst>
                </p14:cNvPr>
                <p14:cNvContentPartPr/>
                <p14:nvPr/>
              </p14:nvContentPartPr>
              <p14:xfrm>
                <a:off x="1966317" y="3596925"/>
                <a:ext cx="311400" cy="189000"/>
              </p14:xfrm>
            </p:contentPart>
          </mc:Choice>
          <mc:Fallback>
            <p:pic>
              <p:nvPicPr>
                <p:cNvPr id="48148" name="Freihand 48147">
                  <a:extLst>
                    <a:ext uri="{FF2B5EF4-FFF2-40B4-BE49-F238E27FC236}">
                      <a16:creationId xmlns:a16="http://schemas.microsoft.com/office/drawing/2014/main" id="{9C50DF65-9509-4BB3-84A1-CEFDEDB8FD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61997" y="3592605"/>
                  <a:ext cx="320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C8DC65B7-2EA5-4195-92F5-1585A515384D}"/>
                    </a:ext>
                  </a:extLst>
                </p14:cNvPr>
                <p14:cNvContentPartPr/>
                <p14:nvPr/>
              </p14:nvContentPartPr>
              <p14:xfrm>
                <a:off x="2082597" y="4322325"/>
                <a:ext cx="18720" cy="172080"/>
              </p14:xfrm>
            </p:contentPart>
          </mc:Choice>
          <mc:Fallback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C8DC65B7-2EA5-4195-92F5-1585A51538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78277" y="4318005"/>
                  <a:ext cx="27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77D563B6-0E5E-49A6-9FDD-9EACE8518BF0}"/>
                    </a:ext>
                  </a:extLst>
                </p14:cNvPr>
                <p14:cNvContentPartPr/>
                <p14:nvPr/>
              </p14:nvContentPartPr>
              <p14:xfrm>
                <a:off x="1969197" y="4434645"/>
                <a:ext cx="206280" cy="71640"/>
              </p14:xfrm>
            </p:contentPart>
          </mc:Choice>
          <mc:Fallback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77D563B6-0E5E-49A6-9FDD-9EACE8518BF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64877" y="4430325"/>
                  <a:ext cx="214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5997932A-FC1F-4D83-8970-AAD259F191EE}"/>
                    </a:ext>
                  </a:extLst>
                </p14:cNvPr>
                <p14:cNvContentPartPr/>
                <p14:nvPr/>
              </p14:nvContentPartPr>
              <p14:xfrm>
                <a:off x="1983957" y="4279485"/>
                <a:ext cx="199440" cy="40680"/>
              </p14:xfrm>
            </p:contentPart>
          </mc:Choice>
          <mc:Fallback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5997932A-FC1F-4D83-8970-AAD259F191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79637" y="4275165"/>
                  <a:ext cx="208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A325607E-55D9-4150-8F06-A783320059DB}"/>
                    </a:ext>
                  </a:extLst>
                </p14:cNvPr>
                <p14:cNvContentPartPr/>
                <p14:nvPr/>
              </p14:nvContentPartPr>
              <p14:xfrm>
                <a:off x="2210037" y="4368765"/>
                <a:ext cx="111600" cy="64800"/>
              </p14:xfrm>
            </p:contentPart>
          </mc:Choice>
          <mc:Fallback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A325607E-55D9-4150-8F06-A783320059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05717" y="4364445"/>
                  <a:ext cx="120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3CC14E19-7F31-409C-AE96-119B78E100FD}"/>
                    </a:ext>
                  </a:extLst>
                </p14:cNvPr>
                <p14:cNvContentPartPr/>
                <p14:nvPr/>
              </p14:nvContentPartPr>
              <p14:xfrm>
                <a:off x="2484717" y="4244205"/>
                <a:ext cx="157680" cy="195120"/>
              </p14:xfrm>
            </p:contentPart>
          </mc:Choice>
          <mc:Fallback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3CC14E19-7F31-409C-AE96-119B78E100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80397" y="4239885"/>
                  <a:ext cx="166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BD382C09-0AEB-426B-919F-3B44F6DFF061}"/>
                    </a:ext>
                  </a:extLst>
                </p14:cNvPr>
                <p14:cNvContentPartPr/>
                <p14:nvPr/>
              </p14:nvContentPartPr>
              <p14:xfrm>
                <a:off x="2694597" y="4290285"/>
                <a:ext cx="245520" cy="104040"/>
              </p14:xfrm>
            </p:contentPart>
          </mc:Choice>
          <mc:Fallback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BD382C09-0AEB-426B-919F-3B44F6DFF0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90277" y="4285965"/>
                  <a:ext cx="254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8156" name="Freihand 48155">
                  <a:extLst>
                    <a:ext uri="{FF2B5EF4-FFF2-40B4-BE49-F238E27FC236}">
                      <a16:creationId xmlns:a16="http://schemas.microsoft.com/office/drawing/2014/main" id="{C3AFF21B-DA94-40DE-89A9-D0A57FB02FC3}"/>
                    </a:ext>
                  </a:extLst>
                </p14:cNvPr>
                <p14:cNvContentPartPr/>
                <p14:nvPr/>
              </p14:nvContentPartPr>
              <p14:xfrm>
                <a:off x="2982597" y="4289205"/>
                <a:ext cx="208440" cy="65520"/>
              </p14:xfrm>
            </p:contentPart>
          </mc:Choice>
          <mc:Fallback>
            <p:pic>
              <p:nvPicPr>
                <p:cNvPr id="48156" name="Freihand 48155">
                  <a:extLst>
                    <a:ext uri="{FF2B5EF4-FFF2-40B4-BE49-F238E27FC236}">
                      <a16:creationId xmlns:a16="http://schemas.microsoft.com/office/drawing/2014/main" id="{C3AFF21B-DA94-40DE-89A9-D0A57FB02F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78277" y="4284885"/>
                  <a:ext cx="217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6B4F17B3-DDA2-4B74-BF67-8C2A30EE6816}"/>
                    </a:ext>
                  </a:extLst>
                </p14:cNvPr>
                <p14:cNvContentPartPr/>
                <p14:nvPr/>
              </p14:nvContentPartPr>
              <p14:xfrm>
                <a:off x="3174117" y="4169685"/>
                <a:ext cx="273960" cy="187560"/>
              </p14:xfrm>
            </p:contentPart>
          </mc:Choice>
          <mc:Fallback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6B4F17B3-DDA2-4B74-BF67-8C2A30EE68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69797" y="4165365"/>
                  <a:ext cx="282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159" name="Freihand 48158">
                  <a:extLst>
                    <a:ext uri="{FF2B5EF4-FFF2-40B4-BE49-F238E27FC236}">
                      <a16:creationId xmlns:a16="http://schemas.microsoft.com/office/drawing/2014/main" id="{AC3E6857-920C-4E8B-BEF2-95580C0C5BC9}"/>
                    </a:ext>
                  </a:extLst>
                </p14:cNvPr>
                <p14:cNvContentPartPr/>
                <p14:nvPr/>
              </p14:nvContentPartPr>
              <p14:xfrm>
                <a:off x="2467797" y="4285605"/>
                <a:ext cx="182520" cy="362880"/>
              </p14:xfrm>
            </p:contentPart>
          </mc:Choice>
          <mc:Fallback>
            <p:pic>
              <p:nvPicPr>
                <p:cNvPr id="48159" name="Freihand 48158">
                  <a:extLst>
                    <a:ext uri="{FF2B5EF4-FFF2-40B4-BE49-F238E27FC236}">
                      <a16:creationId xmlns:a16="http://schemas.microsoft.com/office/drawing/2014/main" id="{AC3E6857-920C-4E8B-BEF2-95580C0C5B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63477" y="4281285"/>
                  <a:ext cx="191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160" name="Freihand 48159">
                  <a:extLst>
                    <a:ext uri="{FF2B5EF4-FFF2-40B4-BE49-F238E27FC236}">
                      <a16:creationId xmlns:a16="http://schemas.microsoft.com/office/drawing/2014/main" id="{10E25A7D-0B34-4C7A-979F-8C1FFEA186FB}"/>
                    </a:ext>
                  </a:extLst>
                </p14:cNvPr>
                <p14:cNvContentPartPr/>
                <p14:nvPr/>
              </p14:nvContentPartPr>
              <p14:xfrm>
                <a:off x="3691797" y="4204605"/>
                <a:ext cx="325080" cy="106200"/>
              </p14:xfrm>
            </p:contentPart>
          </mc:Choice>
          <mc:Fallback>
            <p:pic>
              <p:nvPicPr>
                <p:cNvPr id="48160" name="Freihand 48159">
                  <a:extLst>
                    <a:ext uri="{FF2B5EF4-FFF2-40B4-BE49-F238E27FC236}">
                      <a16:creationId xmlns:a16="http://schemas.microsoft.com/office/drawing/2014/main" id="{10E25A7D-0B34-4C7A-979F-8C1FFEA186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87477" y="4200285"/>
                  <a:ext cx="333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8162" name="Freihand 48161">
                  <a:extLst>
                    <a:ext uri="{FF2B5EF4-FFF2-40B4-BE49-F238E27FC236}">
                      <a16:creationId xmlns:a16="http://schemas.microsoft.com/office/drawing/2014/main" id="{7A0BEFD7-3F99-4A9B-B0A1-F65297C32AD6}"/>
                    </a:ext>
                  </a:extLst>
                </p14:cNvPr>
                <p14:cNvContentPartPr/>
                <p14:nvPr/>
              </p14:nvContentPartPr>
              <p14:xfrm>
                <a:off x="4250157" y="4081485"/>
                <a:ext cx="212040" cy="201960"/>
              </p14:xfrm>
            </p:contentPart>
          </mc:Choice>
          <mc:Fallback>
            <p:pic>
              <p:nvPicPr>
                <p:cNvPr id="48162" name="Freihand 48161">
                  <a:extLst>
                    <a:ext uri="{FF2B5EF4-FFF2-40B4-BE49-F238E27FC236}">
                      <a16:creationId xmlns:a16="http://schemas.microsoft.com/office/drawing/2014/main" id="{7A0BEFD7-3F99-4A9B-B0A1-F65297C32AD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45837" y="4077165"/>
                  <a:ext cx="220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8163" name="Freihand 48162">
                  <a:extLst>
                    <a:ext uri="{FF2B5EF4-FFF2-40B4-BE49-F238E27FC236}">
                      <a16:creationId xmlns:a16="http://schemas.microsoft.com/office/drawing/2014/main" id="{607722F0-883B-4025-89DE-5FBC788C4A02}"/>
                    </a:ext>
                  </a:extLst>
                </p14:cNvPr>
                <p14:cNvContentPartPr/>
                <p14:nvPr/>
              </p14:nvContentPartPr>
              <p14:xfrm>
                <a:off x="4501437" y="4162845"/>
                <a:ext cx="189000" cy="81720"/>
              </p14:xfrm>
            </p:contentPart>
          </mc:Choice>
          <mc:Fallback>
            <p:pic>
              <p:nvPicPr>
                <p:cNvPr id="48163" name="Freihand 48162">
                  <a:extLst>
                    <a:ext uri="{FF2B5EF4-FFF2-40B4-BE49-F238E27FC236}">
                      <a16:creationId xmlns:a16="http://schemas.microsoft.com/office/drawing/2014/main" id="{607722F0-883B-4025-89DE-5FBC788C4A0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97117" y="4158525"/>
                  <a:ext cx="197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8164" name="Freihand 48163">
                  <a:extLst>
                    <a:ext uri="{FF2B5EF4-FFF2-40B4-BE49-F238E27FC236}">
                      <a16:creationId xmlns:a16="http://schemas.microsoft.com/office/drawing/2014/main" id="{BA030E18-0C21-4BB2-912A-A78493C4CC4D}"/>
                    </a:ext>
                  </a:extLst>
                </p14:cNvPr>
                <p14:cNvContentPartPr/>
                <p14:nvPr/>
              </p14:nvContentPartPr>
              <p14:xfrm>
                <a:off x="4674597" y="4066725"/>
                <a:ext cx="23040" cy="2160"/>
              </p14:xfrm>
            </p:contentPart>
          </mc:Choice>
          <mc:Fallback>
            <p:pic>
              <p:nvPicPr>
                <p:cNvPr id="48164" name="Freihand 48163">
                  <a:extLst>
                    <a:ext uri="{FF2B5EF4-FFF2-40B4-BE49-F238E27FC236}">
                      <a16:creationId xmlns:a16="http://schemas.microsoft.com/office/drawing/2014/main" id="{BA030E18-0C21-4BB2-912A-A78493C4CC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70277" y="4062405"/>
                  <a:ext cx="31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165" name="Freihand 48164">
                  <a:extLst>
                    <a:ext uri="{FF2B5EF4-FFF2-40B4-BE49-F238E27FC236}">
                      <a16:creationId xmlns:a16="http://schemas.microsoft.com/office/drawing/2014/main" id="{A9069DA0-8EF8-480A-9FFB-349D327DBB99}"/>
                    </a:ext>
                  </a:extLst>
                </p14:cNvPr>
                <p14:cNvContentPartPr/>
                <p14:nvPr/>
              </p14:nvContentPartPr>
              <p14:xfrm>
                <a:off x="4755237" y="4013445"/>
                <a:ext cx="120240" cy="218520"/>
              </p14:xfrm>
            </p:contentPart>
          </mc:Choice>
          <mc:Fallback>
            <p:pic>
              <p:nvPicPr>
                <p:cNvPr id="48165" name="Freihand 48164">
                  <a:extLst>
                    <a:ext uri="{FF2B5EF4-FFF2-40B4-BE49-F238E27FC236}">
                      <a16:creationId xmlns:a16="http://schemas.microsoft.com/office/drawing/2014/main" id="{A9069DA0-8EF8-480A-9FFB-349D327DBB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50917" y="4009125"/>
                  <a:ext cx="128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8166" name="Freihand 48165">
                  <a:extLst>
                    <a:ext uri="{FF2B5EF4-FFF2-40B4-BE49-F238E27FC236}">
                      <a16:creationId xmlns:a16="http://schemas.microsoft.com/office/drawing/2014/main" id="{D1F9475A-5524-4171-8072-22742D2ABB4F}"/>
                    </a:ext>
                  </a:extLst>
                </p14:cNvPr>
                <p14:cNvContentPartPr/>
                <p14:nvPr/>
              </p14:nvContentPartPr>
              <p14:xfrm>
                <a:off x="5064837" y="4042965"/>
                <a:ext cx="249480" cy="322200"/>
              </p14:xfrm>
            </p:contentPart>
          </mc:Choice>
          <mc:Fallback>
            <p:pic>
              <p:nvPicPr>
                <p:cNvPr id="48166" name="Freihand 48165">
                  <a:extLst>
                    <a:ext uri="{FF2B5EF4-FFF2-40B4-BE49-F238E27FC236}">
                      <a16:creationId xmlns:a16="http://schemas.microsoft.com/office/drawing/2014/main" id="{D1F9475A-5524-4171-8072-22742D2ABB4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60517" y="4038645"/>
                  <a:ext cx="258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8167" name="Freihand 48166">
                  <a:extLst>
                    <a:ext uri="{FF2B5EF4-FFF2-40B4-BE49-F238E27FC236}">
                      <a16:creationId xmlns:a16="http://schemas.microsoft.com/office/drawing/2014/main" id="{356562B6-168E-4673-A563-7EA68B03B294}"/>
                    </a:ext>
                  </a:extLst>
                </p14:cNvPr>
                <p14:cNvContentPartPr/>
                <p14:nvPr/>
              </p14:nvContentPartPr>
              <p14:xfrm>
                <a:off x="5468397" y="4032525"/>
                <a:ext cx="144000" cy="223560"/>
              </p14:xfrm>
            </p:contentPart>
          </mc:Choice>
          <mc:Fallback>
            <p:pic>
              <p:nvPicPr>
                <p:cNvPr id="48167" name="Freihand 48166">
                  <a:extLst>
                    <a:ext uri="{FF2B5EF4-FFF2-40B4-BE49-F238E27FC236}">
                      <a16:creationId xmlns:a16="http://schemas.microsoft.com/office/drawing/2014/main" id="{356562B6-168E-4673-A563-7EA68B03B29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64077" y="4028205"/>
                  <a:ext cx="152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8168" name="Freihand 48167">
                  <a:extLst>
                    <a:ext uri="{FF2B5EF4-FFF2-40B4-BE49-F238E27FC236}">
                      <a16:creationId xmlns:a16="http://schemas.microsoft.com/office/drawing/2014/main" id="{6FA02FCF-BCB2-4FBA-A3C3-281E30460E42}"/>
                    </a:ext>
                  </a:extLst>
                </p14:cNvPr>
                <p14:cNvContentPartPr/>
                <p14:nvPr/>
              </p14:nvContentPartPr>
              <p14:xfrm>
                <a:off x="5630757" y="4109565"/>
                <a:ext cx="200880" cy="115920"/>
              </p14:xfrm>
            </p:contentPart>
          </mc:Choice>
          <mc:Fallback>
            <p:pic>
              <p:nvPicPr>
                <p:cNvPr id="48168" name="Freihand 48167">
                  <a:extLst>
                    <a:ext uri="{FF2B5EF4-FFF2-40B4-BE49-F238E27FC236}">
                      <a16:creationId xmlns:a16="http://schemas.microsoft.com/office/drawing/2014/main" id="{6FA02FCF-BCB2-4FBA-A3C3-281E30460E4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26437" y="4105245"/>
                  <a:ext cx="20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8169" name="Freihand 48168">
                  <a:extLst>
                    <a:ext uri="{FF2B5EF4-FFF2-40B4-BE49-F238E27FC236}">
                      <a16:creationId xmlns:a16="http://schemas.microsoft.com/office/drawing/2014/main" id="{832CCDE1-0DC5-403A-BE56-25D3F3E8AB01}"/>
                    </a:ext>
                  </a:extLst>
                </p14:cNvPr>
                <p14:cNvContentPartPr/>
                <p14:nvPr/>
              </p14:nvContentPartPr>
              <p14:xfrm>
                <a:off x="5856837" y="4113165"/>
                <a:ext cx="74880" cy="69840"/>
              </p14:xfrm>
            </p:contentPart>
          </mc:Choice>
          <mc:Fallback>
            <p:pic>
              <p:nvPicPr>
                <p:cNvPr id="48169" name="Freihand 48168">
                  <a:extLst>
                    <a:ext uri="{FF2B5EF4-FFF2-40B4-BE49-F238E27FC236}">
                      <a16:creationId xmlns:a16="http://schemas.microsoft.com/office/drawing/2014/main" id="{832CCDE1-0DC5-403A-BE56-25D3F3E8AB0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52517" y="4108845"/>
                  <a:ext cx="83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8170" name="Freihand 48169">
                  <a:extLst>
                    <a:ext uri="{FF2B5EF4-FFF2-40B4-BE49-F238E27FC236}">
                      <a16:creationId xmlns:a16="http://schemas.microsoft.com/office/drawing/2014/main" id="{D2A9CAF6-9AC6-4B8E-87C5-9E81E4E4410B}"/>
                    </a:ext>
                  </a:extLst>
                </p14:cNvPr>
                <p14:cNvContentPartPr/>
                <p14:nvPr/>
              </p14:nvContentPartPr>
              <p14:xfrm>
                <a:off x="6128637" y="4112085"/>
                <a:ext cx="245520" cy="85320"/>
              </p14:xfrm>
            </p:contentPart>
          </mc:Choice>
          <mc:Fallback>
            <p:pic>
              <p:nvPicPr>
                <p:cNvPr id="48170" name="Freihand 48169">
                  <a:extLst>
                    <a:ext uri="{FF2B5EF4-FFF2-40B4-BE49-F238E27FC236}">
                      <a16:creationId xmlns:a16="http://schemas.microsoft.com/office/drawing/2014/main" id="{D2A9CAF6-9AC6-4B8E-87C5-9E81E4E441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24317" y="4107765"/>
                  <a:ext cx="254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8171" name="Freihand 48170">
                  <a:extLst>
                    <a:ext uri="{FF2B5EF4-FFF2-40B4-BE49-F238E27FC236}">
                      <a16:creationId xmlns:a16="http://schemas.microsoft.com/office/drawing/2014/main" id="{DBEE63EB-0FDE-4A9F-814C-3FBC2A98872D}"/>
                    </a:ext>
                  </a:extLst>
                </p14:cNvPr>
                <p14:cNvContentPartPr/>
                <p14:nvPr/>
              </p14:nvContentPartPr>
              <p14:xfrm>
                <a:off x="6396477" y="4108125"/>
                <a:ext cx="314640" cy="96120"/>
              </p14:xfrm>
            </p:contentPart>
          </mc:Choice>
          <mc:Fallback>
            <p:pic>
              <p:nvPicPr>
                <p:cNvPr id="48171" name="Freihand 48170">
                  <a:extLst>
                    <a:ext uri="{FF2B5EF4-FFF2-40B4-BE49-F238E27FC236}">
                      <a16:creationId xmlns:a16="http://schemas.microsoft.com/office/drawing/2014/main" id="{DBEE63EB-0FDE-4A9F-814C-3FBC2A98872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92157" y="4103805"/>
                  <a:ext cx="323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8172" name="Freihand 48171">
                  <a:extLst>
                    <a:ext uri="{FF2B5EF4-FFF2-40B4-BE49-F238E27FC236}">
                      <a16:creationId xmlns:a16="http://schemas.microsoft.com/office/drawing/2014/main" id="{2554DF29-60B3-46E8-B050-455DCF3A6E83}"/>
                    </a:ext>
                  </a:extLst>
                </p14:cNvPr>
                <p14:cNvContentPartPr/>
                <p14:nvPr/>
              </p14:nvContentPartPr>
              <p14:xfrm>
                <a:off x="6692757" y="4044405"/>
                <a:ext cx="360" cy="360"/>
              </p14:xfrm>
            </p:contentPart>
          </mc:Choice>
          <mc:Fallback>
            <p:pic>
              <p:nvPicPr>
                <p:cNvPr id="48172" name="Freihand 48171">
                  <a:extLst>
                    <a:ext uri="{FF2B5EF4-FFF2-40B4-BE49-F238E27FC236}">
                      <a16:creationId xmlns:a16="http://schemas.microsoft.com/office/drawing/2014/main" id="{2554DF29-60B3-46E8-B050-455DCF3A6E8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88437" y="4040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8173" name="Freihand 48172">
                  <a:extLst>
                    <a:ext uri="{FF2B5EF4-FFF2-40B4-BE49-F238E27FC236}">
                      <a16:creationId xmlns:a16="http://schemas.microsoft.com/office/drawing/2014/main" id="{A29262A8-0A50-4A3F-A34E-4E6DA766AB53}"/>
                    </a:ext>
                  </a:extLst>
                </p14:cNvPr>
                <p14:cNvContentPartPr/>
                <p14:nvPr/>
              </p14:nvContentPartPr>
              <p14:xfrm>
                <a:off x="2571117" y="4672605"/>
                <a:ext cx="280080" cy="242280"/>
              </p14:xfrm>
            </p:contentPart>
          </mc:Choice>
          <mc:Fallback>
            <p:pic>
              <p:nvPicPr>
                <p:cNvPr id="48173" name="Freihand 48172">
                  <a:extLst>
                    <a:ext uri="{FF2B5EF4-FFF2-40B4-BE49-F238E27FC236}">
                      <a16:creationId xmlns:a16="http://schemas.microsoft.com/office/drawing/2014/main" id="{A29262A8-0A50-4A3F-A34E-4E6DA766AB5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66797" y="4668285"/>
                  <a:ext cx="288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8174" name="Freihand 48173">
                  <a:extLst>
                    <a:ext uri="{FF2B5EF4-FFF2-40B4-BE49-F238E27FC236}">
                      <a16:creationId xmlns:a16="http://schemas.microsoft.com/office/drawing/2014/main" id="{3186B831-2738-448E-922A-7851853ED8FB}"/>
                    </a:ext>
                  </a:extLst>
                </p14:cNvPr>
                <p14:cNvContentPartPr/>
                <p14:nvPr/>
              </p14:nvContentPartPr>
              <p14:xfrm>
                <a:off x="2887557" y="4592325"/>
                <a:ext cx="262440" cy="140040"/>
              </p14:xfrm>
            </p:contentPart>
          </mc:Choice>
          <mc:Fallback>
            <p:pic>
              <p:nvPicPr>
                <p:cNvPr id="48174" name="Freihand 48173">
                  <a:extLst>
                    <a:ext uri="{FF2B5EF4-FFF2-40B4-BE49-F238E27FC236}">
                      <a16:creationId xmlns:a16="http://schemas.microsoft.com/office/drawing/2014/main" id="{3186B831-2738-448E-922A-7851853ED8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83237" y="4588005"/>
                  <a:ext cx="271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8175" name="Freihand 48174">
                  <a:extLst>
                    <a:ext uri="{FF2B5EF4-FFF2-40B4-BE49-F238E27FC236}">
                      <a16:creationId xmlns:a16="http://schemas.microsoft.com/office/drawing/2014/main" id="{AA84542B-01CA-47CD-AFA9-57ECA1ABF63E}"/>
                    </a:ext>
                  </a:extLst>
                </p14:cNvPr>
                <p14:cNvContentPartPr/>
                <p14:nvPr/>
              </p14:nvContentPartPr>
              <p14:xfrm>
                <a:off x="3176277" y="4634085"/>
                <a:ext cx="88200" cy="89280"/>
              </p14:xfrm>
            </p:contentPart>
          </mc:Choice>
          <mc:Fallback>
            <p:pic>
              <p:nvPicPr>
                <p:cNvPr id="48175" name="Freihand 48174">
                  <a:extLst>
                    <a:ext uri="{FF2B5EF4-FFF2-40B4-BE49-F238E27FC236}">
                      <a16:creationId xmlns:a16="http://schemas.microsoft.com/office/drawing/2014/main" id="{AA84542B-01CA-47CD-AFA9-57ECA1ABF6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71957" y="4629765"/>
                  <a:ext cx="96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8176" name="Freihand 48175">
                  <a:extLst>
                    <a:ext uri="{FF2B5EF4-FFF2-40B4-BE49-F238E27FC236}">
                      <a16:creationId xmlns:a16="http://schemas.microsoft.com/office/drawing/2014/main" id="{2DC73679-8DEE-4003-A533-C80B6DC41891}"/>
                    </a:ext>
                  </a:extLst>
                </p14:cNvPr>
                <p14:cNvContentPartPr/>
                <p14:nvPr/>
              </p14:nvContentPartPr>
              <p14:xfrm>
                <a:off x="3297957" y="4517805"/>
                <a:ext cx="150840" cy="182520"/>
              </p14:xfrm>
            </p:contentPart>
          </mc:Choice>
          <mc:Fallback>
            <p:pic>
              <p:nvPicPr>
                <p:cNvPr id="48176" name="Freihand 48175">
                  <a:extLst>
                    <a:ext uri="{FF2B5EF4-FFF2-40B4-BE49-F238E27FC236}">
                      <a16:creationId xmlns:a16="http://schemas.microsoft.com/office/drawing/2014/main" id="{2DC73679-8DEE-4003-A533-C80B6DC4189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93637" y="4513485"/>
                  <a:ext cx="159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8177" name="Freihand 48176">
                  <a:extLst>
                    <a:ext uri="{FF2B5EF4-FFF2-40B4-BE49-F238E27FC236}">
                      <a16:creationId xmlns:a16="http://schemas.microsoft.com/office/drawing/2014/main" id="{9AC9BE25-EBBA-4C66-A801-5415FD8A2BA8}"/>
                    </a:ext>
                  </a:extLst>
                </p14:cNvPr>
                <p14:cNvContentPartPr/>
                <p14:nvPr/>
              </p14:nvContentPartPr>
              <p14:xfrm>
                <a:off x="3419997" y="4516365"/>
                <a:ext cx="22320" cy="36720"/>
              </p14:xfrm>
            </p:contentPart>
          </mc:Choice>
          <mc:Fallback>
            <p:pic>
              <p:nvPicPr>
                <p:cNvPr id="48177" name="Freihand 48176">
                  <a:extLst>
                    <a:ext uri="{FF2B5EF4-FFF2-40B4-BE49-F238E27FC236}">
                      <a16:creationId xmlns:a16="http://schemas.microsoft.com/office/drawing/2014/main" id="{9AC9BE25-EBBA-4C66-A801-5415FD8A2B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15677" y="4512045"/>
                  <a:ext cx="3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8178" name="Freihand 48177">
                  <a:extLst>
                    <a:ext uri="{FF2B5EF4-FFF2-40B4-BE49-F238E27FC236}">
                      <a16:creationId xmlns:a16="http://schemas.microsoft.com/office/drawing/2014/main" id="{4D85F2A0-D5E6-498A-BAB6-3D735B717666}"/>
                    </a:ext>
                  </a:extLst>
                </p14:cNvPr>
                <p14:cNvContentPartPr/>
                <p14:nvPr/>
              </p14:nvContentPartPr>
              <p14:xfrm>
                <a:off x="3458877" y="4601685"/>
                <a:ext cx="186480" cy="81360"/>
              </p14:xfrm>
            </p:contentPart>
          </mc:Choice>
          <mc:Fallback>
            <p:pic>
              <p:nvPicPr>
                <p:cNvPr id="48178" name="Freihand 48177">
                  <a:extLst>
                    <a:ext uri="{FF2B5EF4-FFF2-40B4-BE49-F238E27FC236}">
                      <a16:creationId xmlns:a16="http://schemas.microsoft.com/office/drawing/2014/main" id="{4D85F2A0-D5E6-498A-BAB6-3D735B7176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54557" y="4597365"/>
                  <a:ext cx="195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8180" name="Freihand 48179">
                  <a:extLst>
                    <a:ext uri="{FF2B5EF4-FFF2-40B4-BE49-F238E27FC236}">
                      <a16:creationId xmlns:a16="http://schemas.microsoft.com/office/drawing/2014/main" id="{CADB37F6-250C-4CD9-A52A-4D7236D90818}"/>
                    </a:ext>
                  </a:extLst>
                </p14:cNvPr>
                <p14:cNvContentPartPr/>
                <p14:nvPr/>
              </p14:nvContentPartPr>
              <p14:xfrm>
                <a:off x="3877557" y="4478925"/>
                <a:ext cx="78840" cy="240480"/>
              </p14:xfrm>
            </p:contentPart>
          </mc:Choice>
          <mc:Fallback>
            <p:pic>
              <p:nvPicPr>
                <p:cNvPr id="48180" name="Freihand 48179">
                  <a:extLst>
                    <a:ext uri="{FF2B5EF4-FFF2-40B4-BE49-F238E27FC236}">
                      <a16:creationId xmlns:a16="http://schemas.microsoft.com/office/drawing/2014/main" id="{CADB37F6-250C-4CD9-A52A-4D7236D9081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73237" y="4474605"/>
                  <a:ext cx="8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8181" name="Freihand 48180">
                  <a:extLst>
                    <a:ext uri="{FF2B5EF4-FFF2-40B4-BE49-F238E27FC236}">
                      <a16:creationId xmlns:a16="http://schemas.microsoft.com/office/drawing/2014/main" id="{68C9B68A-8F2B-4B7D-A331-6456D9557112}"/>
                    </a:ext>
                  </a:extLst>
                </p14:cNvPr>
                <p14:cNvContentPartPr/>
                <p14:nvPr/>
              </p14:nvContentPartPr>
              <p14:xfrm>
                <a:off x="3962517" y="4576845"/>
                <a:ext cx="141840" cy="68400"/>
              </p14:xfrm>
            </p:contentPart>
          </mc:Choice>
          <mc:Fallback>
            <p:pic>
              <p:nvPicPr>
                <p:cNvPr id="48181" name="Freihand 48180">
                  <a:extLst>
                    <a:ext uri="{FF2B5EF4-FFF2-40B4-BE49-F238E27FC236}">
                      <a16:creationId xmlns:a16="http://schemas.microsoft.com/office/drawing/2014/main" id="{68C9B68A-8F2B-4B7D-A331-6456D95571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58197" y="4572525"/>
                  <a:ext cx="150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8182" name="Freihand 48181">
                  <a:extLst>
                    <a:ext uri="{FF2B5EF4-FFF2-40B4-BE49-F238E27FC236}">
                      <a16:creationId xmlns:a16="http://schemas.microsoft.com/office/drawing/2014/main" id="{376D2B94-E177-4975-A7D0-6B16B5F70CAD}"/>
                    </a:ext>
                  </a:extLst>
                </p14:cNvPr>
                <p14:cNvContentPartPr/>
                <p14:nvPr/>
              </p14:nvContentPartPr>
              <p14:xfrm>
                <a:off x="4082037" y="4555965"/>
                <a:ext cx="115560" cy="83520"/>
              </p14:xfrm>
            </p:contentPart>
          </mc:Choice>
          <mc:Fallback>
            <p:pic>
              <p:nvPicPr>
                <p:cNvPr id="48182" name="Freihand 48181">
                  <a:extLst>
                    <a:ext uri="{FF2B5EF4-FFF2-40B4-BE49-F238E27FC236}">
                      <a16:creationId xmlns:a16="http://schemas.microsoft.com/office/drawing/2014/main" id="{376D2B94-E177-4975-A7D0-6B16B5F70CA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77717" y="4551645"/>
                  <a:ext cx="124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8183" name="Freihand 48182">
                  <a:extLst>
                    <a:ext uri="{FF2B5EF4-FFF2-40B4-BE49-F238E27FC236}">
                      <a16:creationId xmlns:a16="http://schemas.microsoft.com/office/drawing/2014/main" id="{ECEAEBE7-9596-49B9-BFFF-8200CC6B7AFF}"/>
                    </a:ext>
                  </a:extLst>
                </p14:cNvPr>
                <p14:cNvContentPartPr/>
                <p14:nvPr/>
              </p14:nvContentPartPr>
              <p14:xfrm>
                <a:off x="4204077" y="4440765"/>
                <a:ext cx="222480" cy="176040"/>
              </p14:xfrm>
            </p:contentPart>
          </mc:Choice>
          <mc:Fallback>
            <p:pic>
              <p:nvPicPr>
                <p:cNvPr id="48183" name="Freihand 48182">
                  <a:extLst>
                    <a:ext uri="{FF2B5EF4-FFF2-40B4-BE49-F238E27FC236}">
                      <a16:creationId xmlns:a16="http://schemas.microsoft.com/office/drawing/2014/main" id="{ECEAEBE7-9596-49B9-BFFF-8200CC6B7AF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99757" y="4436445"/>
                  <a:ext cx="23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8184" name="Freihand 48183">
                  <a:extLst>
                    <a:ext uri="{FF2B5EF4-FFF2-40B4-BE49-F238E27FC236}">
                      <a16:creationId xmlns:a16="http://schemas.microsoft.com/office/drawing/2014/main" id="{1F7C79D3-7E8D-49E6-B0B6-65AFF74B98BD}"/>
                    </a:ext>
                  </a:extLst>
                </p14:cNvPr>
                <p14:cNvContentPartPr/>
                <p14:nvPr/>
              </p14:nvContentPartPr>
              <p14:xfrm>
                <a:off x="4448157" y="4490445"/>
                <a:ext cx="99000" cy="115560"/>
              </p14:xfrm>
            </p:contentPart>
          </mc:Choice>
          <mc:Fallback>
            <p:pic>
              <p:nvPicPr>
                <p:cNvPr id="48184" name="Freihand 48183">
                  <a:extLst>
                    <a:ext uri="{FF2B5EF4-FFF2-40B4-BE49-F238E27FC236}">
                      <a16:creationId xmlns:a16="http://schemas.microsoft.com/office/drawing/2014/main" id="{1F7C79D3-7E8D-49E6-B0B6-65AFF74B98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43837" y="4486125"/>
                  <a:ext cx="107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8186" name="Freihand 48185">
                  <a:extLst>
                    <a:ext uri="{FF2B5EF4-FFF2-40B4-BE49-F238E27FC236}">
                      <a16:creationId xmlns:a16="http://schemas.microsoft.com/office/drawing/2014/main" id="{2B087B61-1082-46F1-9F47-FC8A4D10CF75}"/>
                    </a:ext>
                  </a:extLst>
                </p14:cNvPr>
                <p14:cNvContentPartPr/>
                <p14:nvPr/>
              </p14:nvContentPartPr>
              <p14:xfrm>
                <a:off x="4789797" y="4524285"/>
                <a:ext cx="219240" cy="32040"/>
              </p14:xfrm>
            </p:contentPart>
          </mc:Choice>
          <mc:Fallback>
            <p:pic>
              <p:nvPicPr>
                <p:cNvPr id="48186" name="Freihand 48185">
                  <a:extLst>
                    <a:ext uri="{FF2B5EF4-FFF2-40B4-BE49-F238E27FC236}">
                      <a16:creationId xmlns:a16="http://schemas.microsoft.com/office/drawing/2014/main" id="{2B087B61-1082-46F1-9F47-FC8A4D10CF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85477" y="4519965"/>
                  <a:ext cx="227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8187" name="Freihand 48186">
                  <a:extLst>
                    <a:ext uri="{FF2B5EF4-FFF2-40B4-BE49-F238E27FC236}">
                      <a16:creationId xmlns:a16="http://schemas.microsoft.com/office/drawing/2014/main" id="{F6B39A1B-C4F3-42AA-898E-C7957B277832}"/>
                    </a:ext>
                  </a:extLst>
                </p14:cNvPr>
                <p14:cNvContentPartPr/>
                <p14:nvPr/>
              </p14:nvContentPartPr>
              <p14:xfrm>
                <a:off x="4966917" y="4474965"/>
                <a:ext cx="119880" cy="129600"/>
              </p14:xfrm>
            </p:contentPart>
          </mc:Choice>
          <mc:Fallback>
            <p:pic>
              <p:nvPicPr>
                <p:cNvPr id="48187" name="Freihand 48186">
                  <a:extLst>
                    <a:ext uri="{FF2B5EF4-FFF2-40B4-BE49-F238E27FC236}">
                      <a16:creationId xmlns:a16="http://schemas.microsoft.com/office/drawing/2014/main" id="{F6B39A1B-C4F3-42AA-898E-C7957B27783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62597" y="4470645"/>
                  <a:ext cx="128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8188" name="Freihand 48187">
                  <a:extLst>
                    <a:ext uri="{FF2B5EF4-FFF2-40B4-BE49-F238E27FC236}">
                      <a16:creationId xmlns:a16="http://schemas.microsoft.com/office/drawing/2014/main" id="{86BF9016-4830-4476-B6E8-9AB760A243CA}"/>
                    </a:ext>
                  </a:extLst>
                </p14:cNvPr>
                <p14:cNvContentPartPr/>
                <p14:nvPr/>
              </p14:nvContentPartPr>
              <p14:xfrm>
                <a:off x="5399637" y="4394685"/>
                <a:ext cx="128520" cy="142200"/>
              </p14:xfrm>
            </p:contentPart>
          </mc:Choice>
          <mc:Fallback>
            <p:pic>
              <p:nvPicPr>
                <p:cNvPr id="48188" name="Freihand 48187">
                  <a:extLst>
                    <a:ext uri="{FF2B5EF4-FFF2-40B4-BE49-F238E27FC236}">
                      <a16:creationId xmlns:a16="http://schemas.microsoft.com/office/drawing/2014/main" id="{86BF9016-4830-4476-B6E8-9AB760A243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95317" y="4390365"/>
                  <a:ext cx="137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8189" name="Freihand 48188">
                  <a:extLst>
                    <a:ext uri="{FF2B5EF4-FFF2-40B4-BE49-F238E27FC236}">
                      <a16:creationId xmlns:a16="http://schemas.microsoft.com/office/drawing/2014/main" id="{F5D86F3D-E867-4DE9-B56D-DBF56A877772}"/>
                    </a:ext>
                  </a:extLst>
                </p14:cNvPr>
                <p14:cNvContentPartPr/>
                <p14:nvPr/>
              </p14:nvContentPartPr>
              <p14:xfrm>
                <a:off x="5500437" y="4397565"/>
                <a:ext cx="201240" cy="145800"/>
              </p14:xfrm>
            </p:contentPart>
          </mc:Choice>
          <mc:Fallback>
            <p:pic>
              <p:nvPicPr>
                <p:cNvPr id="48189" name="Freihand 48188">
                  <a:extLst>
                    <a:ext uri="{FF2B5EF4-FFF2-40B4-BE49-F238E27FC236}">
                      <a16:creationId xmlns:a16="http://schemas.microsoft.com/office/drawing/2014/main" id="{F5D86F3D-E867-4DE9-B56D-DBF56A87777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96117" y="4393245"/>
                  <a:ext cx="20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8191" name="Freihand 48190">
                  <a:extLst>
                    <a:ext uri="{FF2B5EF4-FFF2-40B4-BE49-F238E27FC236}">
                      <a16:creationId xmlns:a16="http://schemas.microsoft.com/office/drawing/2014/main" id="{4CFB8D4D-DE86-4443-A91D-E4D5EAB2A0A2}"/>
                    </a:ext>
                  </a:extLst>
                </p14:cNvPr>
                <p14:cNvContentPartPr/>
                <p14:nvPr/>
              </p14:nvContentPartPr>
              <p14:xfrm>
                <a:off x="5741637" y="4455885"/>
                <a:ext cx="154800" cy="46080"/>
              </p14:xfrm>
            </p:contentPart>
          </mc:Choice>
          <mc:Fallback>
            <p:pic>
              <p:nvPicPr>
                <p:cNvPr id="48191" name="Freihand 48190">
                  <a:extLst>
                    <a:ext uri="{FF2B5EF4-FFF2-40B4-BE49-F238E27FC236}">
                      <a16:creationId xmlns:a16="http://schemas.microsoft.com/office/drawing/2014/main" id="{4CFB8D4D-DE86-4443-A91D-E4D5EAB2A0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37317" y="4451565"/>
                  <a:ext cx="163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8193" name="Freihand 48192">
                  <a:extLst>
                    <a:ext uri="{FF2B5EF4-FFF2-40B4-BE49-F238E27FC236}">
                      <a16:creationId xmlns:a16="http://schemas.microsoft.com/office/drawing/2014/main" id="{1A608B83-43F4-41F5-A968-48197F4D43E3}"/>
                    </a:ext>
                  </a:extLst>
                </p14:cNvPr>
                <p14:cNvContentPartPr/>
                <p14:nvPr/>
              </p14:nvContentPartPr>
              <p14:xfrm>
                <a:off x="6079317" y="4453725"/>
                <a:ext cx="291240" cy="63720"/>
              </p14:xfrm>
            </p:contentPart>
          </mc:Choice>
          <mc:Fallback>
            <p:pic>
              <p:nvPicPr>
                <p:cNvPr id="48193" name="Freihand 48192">
                  <a:extLst>
                    <a:ext uri="{FF2B5EF4-FFF2-40B4-BE49-F238E27FC236}">
                      <a16:creationId xmlns:a16="http://schemas.microsoft.com/office/drawing/2014/main" id="{1A608B83-43F4-41F5-A968-48197F4D43E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74997" y="4449405"/>
                  <a:ext cx="299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8194" name="Freihand 48193">
                  <a:extLst>
                    <a:ext uri="{FF2B5EF4-FFF2-40B4-BE49-F238E27FC236}">
                      <a16:creationId xmlns:a16="http://schemas.microsoft.com/office/drawing/2014/main" id="{954F6844-63A0-4058-A27C-F76897D5E30F}"/>
                    </a:ext>
                  </a:extLst>
                </p14:cNvPr>
                <p14:cNvContentPartPr/>
                <p14:nvPr/>
              </p14:nvContentPartPr>
              <p14:xfrm>
                <a:off x="6403677" y="4381365"/>
                <a:ext cx="146160" cy="111960"/>
              </p14:xfrm>
            </p:contentPart>
          </mc:Choice>
          <mc:Fallback>
            <p:pic>
              <p:nvPicPr>
                <p:cNvPr id="48194" name="Freihand 48193">
                  <a:extLst>
                    <a:ext uri="{FF2B5EF4-FFF2-40B4-BE49-F238E27FC236}">
                      <a16:creationId xmlns:a16="http://schemas.microsoft.com/office/drawing/2014/main" id="{954F6844-63A0-4058-A27C-F76897D5E30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99357" y="4377045"/>
                  <a:ext cx="154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8195" name="Freihand 48194">
                  <a:extLst>
                    <a:ext uri="{FF2B5EF4-FFF2-40B4-BE49-F238E27FC236}">
                      <a16:creationId xmlns:a16="http://schemas.microsoft.com/office/drawing/2014/main" id="{611ECF68-0CE7-4C7F-86A8-4076A3F399F3}"/>
                    </a:ext>
                  </a:extLst>
                </p14:cNvPr>
                <p14:cNvContentPartPr/>
                <p14:nvPr/>
              </p14:nvContentPartPr>
              <p14:xfrm>
                <a:off x="6710397" y="4419885"/>
                <a:ext cx="147600" cy="73440"/>
              </p14:xfrm>
            </p:contentPart>
          </mc:Choice>
          <mc:Fallback>
            <p:pic>
              <p:nvPicPr>
                <p:cNvPr id="48195" name="Freihand 48194">
                  <a:extLst>
                    <a:ext uri="{FF2B5EF4-FFF2-40B4-BE49-F238E27FC236}">
                      <a16:creationId xmlns:a16="http://schemas.microsoft.com/office/drawing/2014/main" id="{611ECF68-0CE7-4C7F-86A8-4076A3F399F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06077" y="4415565"/>
                  <a:ext cx="156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8196" name="Freihand 48195">
                  <a:extLst>
                    <a:ext uri="{FF2B5EF4-FFF2-40B4-BE49-F238E27FC236}">
                      <a16:creationId xmlns:a16="http://schemas.microsoft.com/office/drawing/2014/main" id="{7DB5BD9D-8C7B-444C-8C00-899FDA98C86D}"/>
                    </a:ext>
                  </a:extLst>
                </p14:cNvPr>
                <p14:cNvContentPartPr/>
                <p14:nvPr/>
              </p14:nvContentPartPr>
              <p14:xfrm>
                <a:off x="6858357" y="4423485"/>
                <a:ext cx="132840" cy="68400"/>
              </p14:xfrm>
            </p:contentPart>
          </mc:Choice>
          <mc:Fallback>
            <p:pic>
              <p:nvPicPr>
                <p:cNvPr id="48196" name="Freihand 48195">
                  <a:extLst>
                    <a:ext uri="{FF2B5EF4-FFF2-40B4-BE49-F238E27FC236}">
                      <a16:creationId xmlns:a16="http://schemas.microsoft.com/office/drawing/2014/main" id="{7DB5BD9D-8C7B-444C-8C00-899FDA98C86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54037" y="4419165"/>
                  <a:ext cx="141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8197" name="Freihand 48196">
                  <a:extLst>
                    <a:ext uri="{FF2B5EF4-FFF2-40B4-BE49-F238E27FC236}">
                      <a16:creationId xmlns:a16="http://schemas.microsoft.com/office/drawing/2014/main" id="{5364B163-6036-4EF6-97C1-3F1CDF8A26C9}"/>
                    </a:ext>
                  </a:extLst>
                </p14:cNvPr>
                <p14:cNvContentPartPr/>
                <p14:nvPr/>
              </p14:nvContentPartPr>
              <p14:xfrm>
                <a:off x="7041237" y="4399005"/>
                <a:ext cx="10800" cy="20880"/>
              </p14:xfrm>
            </p:contentPart>
          </mc:Choice>
          <mc:Fallback>
            <p:pic>
              <p:nvPicPr>
                <p:cNvPr id="48197" name="Freihand 48196">
                  <a:extLst>
                    <a:ext uri="{FF2B5EF4-FFF2-40B4-BE49-F238E27FC236}">
                      <a16:creationId xmlns:a16="http://schemas.microsoft.com/office/drawing/2014/main" id="{5364B163-6036-4EF6-97C1-3F1CDF8A26C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36917" y="4394685"/>
                  <a:ext cx="1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8198" name="Freihand 48197">
                  <a:extLst>
                    <a:ext uri="{FF2B5EF4-FFF2-40B4-BE49-F238E27FC236}">
                      <a16:creationId xmlns:a16="http://schemas.microsoft.com/office/drawing/2014/main" id="{11F5B5F8-BD32-488C-A86B-177130A75926}"/>
                    </a:ext>
                  </a:extLst>
                </p14:cNvPr>
                <p14:cNvContentPartPr/>
                <p14:nvPr/>
              </p14:nvContentPartPr>
              <p14:xfrm>
                <a:off x="6982197" y="4399005"/>
                <a:ext cx="140760" cy="186480"/>
              </p14:xfrm>
            </p:contentPart>
          </mc:Choice>
          <mc:Fallback>
            <p:pic>
              <p:nvPicPr>
                <p:cNvPr id="48198" name="Freihand 48197">
                  <a:extLst>
                    <a:ext uri="{FF2B5EF4-FFF2-40B4-BE49-F238E27FC236}">
                      <a16:creationId xmlns:a16="http://schemas.microsoft.com/office/drawing/2014/main" id="{11F5B5F8-BD32-488C-A86B-177130A7592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977877" y="4394685"/>
                  <a:ext cx="14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8199" name="Freihand 48198">
                  <a:extLst>
                    <a:ext uri="{FF2B5EF4-FFF2-40B4-BE49-F238E27FC236}">
                      <a16:creationId xmlns:a16="http://schemas.microsoft.com/office/drawing/2014/main" id="{53728C8E-16FB-4BEF-84F4-C26DBE3C241B}"/>
                    </a:ext>
                  </a:extLst>
                </p14:cNvPr>
                <p14:cNvContentPartPr/>
                <p14:nvPr/>
              </p14:nvContentPartPr>
              <p14:xfrm>
                <a:off x="7132677" y="4416645"/>
                <a:ext cx="27000" cy="51120"/>
              </p14:xfrm>
            </p:contentPart>
          </mc:Choice>
          <mc:Fallback>
            <p:pic>
              <p:nvPicPr>
                <p:cNvPr id="48199" name="Freihand 48198">
                  <a:extLst>
                    <a:ext uri="{FF2B5EF4-FFF2-40B4-BE49-F238E27FC236}">
                      <a16:creationId xmlns:a16="http://schemas.microsoft.com/office/drawing/2014/main" id="{53728C8E-16FB-4BEF-84F4-C26DBE3C241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28357" y="4412325"/>
                  <a:ext cx="35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8200" name="Freihand 48199">
                  <a:extLst>
                    <a:ext uri="{FF2B5EF4-FFF2-40B4-BE49-F238E27FC236}">
                      <a16:creationId xmlns:a16="http://schemas.microsoft.com/office/drawing/2014/main" id="{31E49AAD-BE19-4566-9F18-13B5711B55FA}"/>
                    </a:ext>
                  </a:extLst>
                </p14:cNvPr>
                <p14:cNvContentPartPr/>
                <p14:nvPr/>
              </p14:nvContentPartPr>
              <p14:xfrm>
                <a:off x="7207197" y="4318365"/>
                <a:ext cx="64080" cy="168120"/>
              </p14:xfrm>
            </p:contentPart>
          </mc:Choice>
          <mc:Fallback>
            <p:pic>
              <p:nvPicPr>
                <p:cNvPr id="48200" name="Freihand 48199">
                  <a:extLst>
                    <a:ext uri="{FF2B5EF4-FFF2-40B4-BE49-F238E27FC236}">
                      <a16:creationId xmlns:a16="http://schemas.microsoft.com/office/drawing/2014/main" id="{31E49AAD-BE19-4566-9F18-13B5711B55F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02877" y="4314045"/>
                  <a:ext cx="72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8201" name="Freihand 48200">
                  <a:extLst>
                    <a:ext uri="{FF2B5EF4-FFF2-40B4-BE49-F238E27FC236}">
                      <a16:creationId xmlns:a16="http://schemas.microsoft.com/office/drawing/2014/main" id="{097AA88F-8EAA-46D4-92E8-D75CA6BBA9F0}"/>
                    </a:ext>
                  </a:extLst>
                </p14:cNvPr>
                <p14:cNvContentPartPr/>
                <p14:nvPr/>
              </p14:nvContentPartPr>
              <p14:xfrm>
                <a:off x="7289637" y="4298205"/>
                <a:ext cx="219600" cy="182160"/>
              </p14:xfrm>
            </p:contentPart>
          </mc:Choice>
          <mc:Fallback>
            <p:pic>
              <p:nvPicPr>
                <p:cNvPr id="48201" name="Freihand 48200">
                  <a:extLst>
                    <a:ext uri="{FF2B5EF4-FFF2-40B4-BE49-F238E27FC236}">
                      <a16:creationId xmlns:a16="http://schemas.microsoft.com/office/drawing/2014/main" id="{097AA88F-8EAA-46D4-92E8-D75CA6BBA9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85317" y="4293885"/>
                  <a:ext cx="2282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48" name="Gruppieren 48247">
            <a:extLst>
              <a:ext uri="{FF2B5EF4-FFF2-40B4-BE49-F238E27FC236}">
                <a16:creationId xmlns:a16="http://schemas.microsoft.com/office/drawing/2014/main" id="{8C7075EA-C65E-4D39-91C4-12E53C44DD17}"/>
              </a:ext>
            </a:extLst>
          </p:cNvPr>
          <p:cNvGrpSpPr/>
          <p:nvPr/>
        </p:nvGrpSpPr>
        <p:grpSpPr>
          <a:xfrm>
            <a:off x="2581917" y="5532285"/>
            <a:ext cx="889920" cy="505440"/>
            <a:chOff x="2581917" y="5532285"/>
            <a:chExt cx="88992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8237" name="Freihand 48236">
                  <a:extLst>
                    <a:ext uri="{FF2B5EF4-FFF2-40B4-BE49-F238E27FC236}">
                      <a16:creationId xmlns:a16="http://schemas.microsoft.com/office/drawing/2014/main" id="{1E20B4C6-5166-46A3-863D-577BF1CB7A9E}"/>
                    </a:ext>
                  </a:extLst>
                </p14:cNvPr>
                <p14:cNvContentPartPr/>
                <p14:nvPr/>
              </p14:nvContentPartPr>
              <p14:xfrm>
                <a:off x="2825997" y="5603925"/>
                <a:ext cx="114840" cy="138960"/>
              </p14:xfrm>
            </p:contentPart>
          </mc:Choice>
          <mc:Fallback>
            <p:pic>
              <p:nvPicPr>
                <p:cNvPr id="48237" name="Freihand 48236">
                  <a:extLst>
                    <a:ext uri="{FF2B5EF4-FFF2-40B4-BE49-F238E27FC236}">
                      <a16:creationId xmlns:a16="http://schemas.microsoft.com/office/drawing/2014/main" id="{1E20B4C6-5166-46A3-863D-577BF1CB7A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821677" y="5599605"/>
                  <a:ext cx="123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8238" name="Freihand 48237">
                  <a:extLst>
                    <a:ext uri="{FF2B5EF4-FFF2-40B4-BE49-F238E27FC236}">
                      <a16:creationId xmlns:a16="http://schemas.microsoft.com/office/drawing/2014/main" id="{67E90B2B-E48A-4AD0-B586-C4579306407C}"/>
                    </a:ext>
                  </a:extLst>
                </p14:cNvPr>
                <p14:cNvContentPartPr/>
                <p14:nvPr/>
              </p14:nvContentPartPr>
              <p14:xfrm>
                <a:off x="2959917" y="5589885"/>
                <a:ext cx="176400" cy="134640"/>
              </p14:xfrm>
            </p:contentPart>
          </mc:Choice>
          <mc:Fallback>
            <p:pic>
              <p:nvPicPr>
                <p:cNvPr id="48238" name="Freihand 48237">
                  <a:extLst>
                    <a:ext uri="{FF2B5EF4-FFF2-40B4-BE49-F238E27FC236}">
                      <a16:creationId xmlns:a16="http://schemas.microsoft.com/office/drawing/2014/main" id="{67E90B2B-E48A-4AD0-B586-C457930640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55597" y="5585565"/>
                  <a:ext cx="185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8239" name="Freihand 48238">
                  <a:extLst>
                    <a:ext uri="{FF2B5EF4-FFF2-40B4-BE49-F238E27FC236}">
                      <a16:creationId xmlns:a16="http://schemas.microsoft.com/office/drawing/2014/main" id="{10AE7A08-C54E-455D-9367-3A8048DE551C}"/>
                    </a:ext>
                  </a:extLst>
                </p14:cNvPr>
                <p14:cNvContentPartPr/>
                <p14:nvPr/>
              </p14:nvContentPartPr>
              <p14:xfrm>
                <a:off x="3142797" y="5613285"/>
                <a:ext cx="96840" cy="167400"/>
              </p14:xfrm>
            </p:contentPart>
          </mc:Choice>
          <mc:Fallback>
            <p:pic>
              <p:nvPicPr>
                <p:cNvPr id="48239" name="Freihand 48238">
                  <a:extLst>
                    <a:ext uri="{FF2B5EF4-FFF2-40B4-BE49-F238E27FC236}">
                      <a16:creationId xmlns:a16="http://schemas.microsoft.com/office/drawing/2014/main" id="{10AE7A08-C54E-455D-9367-3A8048DE551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38477" y="5608965"/>
                  <a:ext cx="105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8240" name="Freihand 48239">
                  <a:extLst>
                    <a:ext uri="{FF2B5EF4-FFF2-40B4-BE49-F238E27FC236}">
                      <a16:creationId xmlns:a16="http://schemas.microsoft.com/office/drawing/2014/main" id="{411FC2B9-4B5E-4C3B-8EBD-F79D872DD111}"/>
                    </a:ext>
                  </a:extLst>
                </p14:cNvPr>
                <p14:cNvContentPartPr/>
                <p14:nvPr/>
              </p14:nvContentPartPr>
              <p14:xfrm>
                <a:off x="3276357" y="5532285"/>
                <a:ext cx="195480" cy="171360"/>
              </p14:xfrm>
            </p:contentPart>
          </mc:Choice>
          <mc:Fallback>
            <p:pic>
              <p:nvPicPr>
                <p:cNvPr id="48240" name="Freihand 48239">
                  <a:extLst>
                    <a:ext uri="{FF2B5EF4-FFF2-40B4-BE49-F238E27FC236}">
                      <a16:creationId xmlns:a16="http://schemas.microsoft.com/office/drawing/2014/main" id="{411FC2B9-4B5E-4C3B-8EBD-F79D872DD11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72037" y="5527965"/>
                  <a:ext cx="204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8241" name="Freihand 48240">
                  <a:extLst>
                    <a:ext uri="{FF2B5EF4-FFF2-40B4-BE49-F238E27FC236}">
                      <a16:creationId xmlns:a16="http://schemas.microsoft.com/office/drawing/2014/main" id="{353D98B9-F61B-442D-A3CA-29C9AD37AC3A}"/>
                    </a:ext>
                  </a:extLst>
                </p14:cNvPr>
                <p14:cNvContentPartPr/>
                <p14:nvPr/>
              </p14:nvContentPartPr>
              <p14:xfrm>
                <a:off x="2581917" y="5917845"/>
                <a:ext cx="144360" cy="54000"/>
              </p14:xfrm>
            </p:contentPart>
          </mc:Choice>
          <mc:Fallback>
            <p:pic>
              <p:nvPicPr>
                <p:cNvPr id="48241" name="Freihand 48240">
                  <a:extLst>
                    <a:ext uri="{FF2B5EF4-FFF2-40B4-BE49-F238E27FC236}">
                      <a16:creationId xmlns:a16="http://schemas.microsoft.com/office/drawing/2014/main" id="{353D98B9-F61B-442D-A3CA-29C9AD37AC3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77597" y="5913525"/>
                  <a:ext cx="153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8242" name="Freihand 48241">
                  <a:extLst>
                    <a:ext uri="{FF2B5EF4-FFF2-40B4-BE49-F238E27FC236}">
                      <a16:creationId xmlns:a16="http://schemas.microsoft.com/office/drawing/2014/main" id="{38FAF878-EF6B-4592-A7F7-638ACA632101}"/>
                    </a:ext>
                  </a:extLst>
                </p14:cNvPr>
                <p14:cNvContentPartPr/>
                <p14:nvPr/>
              </p14:nvContentPartPr>
              <p14:xfrm>
                <a:off x="2590917" y="5999565"/>
                <a:ext cx="172080" cy="38160"/>
              </p14:xfrm>
            </p:contentPart>
          </mc:Choice>
          <mc:Fallback>
            <p:pic>
              <p:nvPicPr>
                <p:cNvPr id="48242" name="Freihand 48241">
                  <a:extLst>
                    <a:ext uri="{FF2B5EF4-FFF2-40B4-BE49-F238E27FC236}">
                      <a16:creationId xmlns:a16="http://schemas.microsoft.com/office/drawing/2014/main" id="{38FAF878-EF6B-4592-A7F7-638ACA63210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86597" y="5995245"/>
                  <a:ext cx="180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8243" name="Freihand 48242">
                  <a:extLst>
                    <a:ext uri="{FF2B5EF4-FFF2-40B4-BE49-F238E27FC236}">
                      <a16:creationId xmlns:a16="http://schemas.microsoft.com/office/drawing/2014/main" id="{F7C67E2F-57F7-4B48-90F5-3E0753787EE5}"/>
                    </a:ext>
                  </a:extLst>
                </p14:cNvPr>
                <p14:cNvContentPartPr/>
                <p14:nvPr/>
              </p14:nvContentPartPr>
              <p14:xfrm>
                <a:off x="2862357" y="5828205"/>
                <a:ext cx="149400" cy="181800"/>
              </p14:xfrm>
            </p:contentPart>
          </mc:Choice>
          <mc:Fallback>
            <p:pic>
              <p:nvPicPr>
                <p:cNvPr id="48243" name="Freihand 48242">
                  <a:extLst>
                    <a:ext uri="{FF2B5EF4-FFF2-40B4-BE49-F238E27FC236}">
                      <a16:creationId xmlns:a16="http://schemas.microsoft.com/office/drawing/2014/main" id="{F7C67E2F-57F7-4B48-90F5-3E0753787E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58037" y="5823885"/>
                  <a:ext cx="158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8244" name="Freihand 48243">
                  <a:extLst>
                    <a:ext uri="{FF2B5EF4-FFF2-40B4-BE49-F238E27FC236}">
                      <a16:creationId xmlns:a16="http://schemas.microsoft.com/office/drawing/2014/main" id="{181F2083-8FE0-4056-9BDB-57D07B5A78B1}"/>
                    </a:ext>
                  </a:extLst>
                </p14:cNvPr>
                <p14:cNvContentPartPr/>
                <p14:nvPr/>
              </p14:nvContentPartPr>
              <p14:xfrm>
                <a:off x="3099597" y="5868885"/>
                <a:ext cx="24120" cy="119880"/>
              </p14:xfrm>
            </p:contentPart>
          </mc:Choice>
          <mc:Fallback>
            <p:pic>
              <p:nvPicPr>
                <p:cNvPr id="48244" name="Freihand 48243">
                  <a:extLst>
                    <a:ext uri="{FF2B5EF4-FFF2-40B4-BE49-F238E27FC236}">
                      <a16:creationId xmlns:a16="http://schemas.microsoft.com/office/drawing/2014/main" id="{181F2083-8FE0-4056-9BDB-57D07B5A78B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095277" y="5864565"/>
                  <a:ext cx="3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8245" name="Freihand 48244">
                  <a:extLst>
                    <a:ext uri="{FF2B5EF4-FFF2-40B4-BE49-F238E27FC236}">
                      <a16:creationId xmlns:a16="http://schemas.microsoft.com/office/drawing/2014/main" id="{AAF0C1A5-1EB3-4D94-8EDF-2974C914D94B}"/>
                    </a:ext>
                  </a:extLst>
                </p14:cNvPr>
                <p14:cNvContentPartPr/>
                <p14:nvPr/>
              </p14:nvContentPartPr>
              <p14:xfrm>
                <a:off x="3023637" y="5851245"/>
                <a:ext cx="146160" cy="165960"/>
              </p14:xfrm>
            </p:contentPart>
          </mc:Choice>
          <mc:Fallback>
            <p:pic>
              <p:nvPicPr>
                <p:cNvPr id="48245" name="Freihand 48244">
                  <a:extLst>
                    <a:ext uri="{FF2B5EF4-FFF2-40B4-BE49-F238E27FC236}">
                      <a16:creationId xmlns:a16="http://schemas.microsoft.com/office/drawing/2014/main" id="{AAF0C1A5-1EB3-4D94-8EDF-2974C914D94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19317" y="5846925"/>
                  <a:ext cx="15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8246" name="Freihand 48245">
                  <a:extLst>
                    <a:ext uri="{FF2B5EF4-FFF2-40B4-BE49-F238E27FC236}">
                      <a16:creationId xmlns:a16="http://schemas.microsoft.com/office/drawing/2014/main" id="{9333A898-D2CA-4A64-9F8E-5066BD93BD96}"/>
                    </a:ext>
                  </a:extLst>
                </p14:cNvPr>
                <p14:cNvContentPartPr/>
                <p14:nvPr/>
              </p14:nvContentPartPr>
              <p14:xfrm>
                <a:off x="3265917" y="5822445"/>
                <a:ext cx="19800" cy="163080"/>
              </p14:xfrm>
            </p:contentPart>
          </mc:Choice>
          <mc:Fallback>
            <p:pic>
              <p:nvPicPr>
                <p:cNvPr id="48246" name="Freihand 48245">
                  <a:extLst>
                    <a:ext uri="{FF2B5EF4-FFF2-40B4-BE49-F238E27FC236}">
                      <a16:creationId xmlns:a16="http://schemas.microsoft.com/office/drawing/2014/main" id="{9333A898-D2CA-4A64-9F8E-5066BD93BD9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61597" y="5818125"/>
                  <a:ext cx="28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8247" name="Freihand 48246">
                  <a:extLst>
                    <a:ext uri="{FF2B5EF4-FFF2-40B4-BE49-F238E27FC236}">
                      <a16:creationId xmlns:a16="http://schemas.microsoft.com/office/drawing/2014/main" id="{67F6E9A4-38FF-4B6E-ACD2-AA9AEEC8D117}"/>
                    </a:ext>
                  </a:extLst>
                </p14:cNvPr>
                <p14:cNvContentPartPr/>
                <p14:nvPr/>
              </p14:nvContentPartPr>
              <p14:xfrm>
                <a:off x="3181317" y="5774205"/>
                <a:ext cx="189000" cy="136080"/>
              </p14:xfrm>
            </p:contentPart>
          </mc:Choice>
          <mc:Fallback>
            <p:pic>
              <p:nvPicPr>
                <p:cNvPr id="48247" name="Freihand 48246">
                  <a:extLst>
                    <a:ext uri="{FF2B5EF4-FFF2-40B4-BE49-F238E27FC236}">
                      <a16:creationId xmlns:a16="http://schemas.microsoft.com/office/drawing/2014/main" id="{67F6E9A4-38FF-4B6E-ACD2-AA9AEEC8D11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76997" y="5769885"/>
                  <a:ext cx="19764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48203" name="Freihand 48202">
                <a:extLst>
                  <a:ext uri="{FF2B5EF4-FFF2-40B4-BE49-F238E27FC236}">
                    <a16:creationId xmlns:a16="http://schemas.microsoft.com/office/drawing/2014/main" id="{F8F534EF-EB32-47CD-B2F8-4B17E55443F9}"/>
                  </a:ext>
                </a:extLst>
              </p14:cNvPr>
              <p14:cNvContentPartPr/>
              <p14:nvPr/>
            </p14:nvContentPartPr>
            <p14:xfrm>
              <a:off x="2884677" y="5097045"/>
              <a:ext cx="360" cy="360"/>
            </p14:xfrm>
          </p:contentPart>
        </mc:Choice>
        <mc:Fallback>
          <p:pic>
            <p:nvPicPr>
              <p:cNvPr id="48203" name="Freihand 48202">
                <a:extLst>
                  <a:ext uri="{FF2B5EF4-FFF2-40B4-BE49-F238E27FC236}">
                    <a16:creationId xmlns:a16="http://schemas.microsoft.com/office/drawing/2014/main" id="{F8F534EF-EB32-47CD-B2F8-4B17E55443F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880357" y="509272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48204" name="Freihand 48203">
                <a:extLst>
                  <a:ext uri="{FF2B5EF4-FFF2-40B4-BE49-F238E27FC236}">
                    <a16:creationId xmlns:a16="http://schemas.microsoft.com/office/drawing/2014/main" id="{409BF928-AE24-4129-B9D5-E7BAF2C13C38}"/>
                  </a:ext>
                </a:extLst>
              </p14:cNvPr>
              <p14:cNvContentPartPr/>
              <p14:nvPr/>
            </p14:nvContentPartPr>
            <p14:xfrm>
              <a:off x="2884677" y="5058885"/>
              <a:ext cx="14400" cy="38520"/>
            </p14:xfrm>
          </p:contentPart>
        </mc:Choice>
        <mc:Fallback>
          <p:pic>
            <p:nvPicPr>
              <p:cNvPr id="48204" name="Freihand 48203">
                <a:extLst>
                  <a:ext uri="{FF2B5EF4-FFF2-40B4-BE49-F238E27FC236}">
                    <a16:creationId xmlns:a16="http://schemas.microsoft.com/office/drawing/2014/main" id="{409BF928-AE24-4129-B9D5-E7BAF2C13C3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880357" y="5054565"/>
                <a:ext cx="23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48205" name="Freihand 48204">
                <a:extLst>
                  <a:ext uri="{FF2B5EF4-FFF2-40B4-BE49-F238E27FC236}">
                    <a16:creationId xmlns:a16="http://schemas.microsoft.com/office/drawing/2014/main" id="{D164D433-4E8B-4230-926C-B3688106C688}"/>
                  </a:ext>
                </a:extLst>
              </p14:cNvPr>
              <p14:cNvContentPartPr/>
              <p14:nvPr/>
            </p14:nvContentPartPr>
            <p14:xfrm>
              <a:off x="2774877" y="4999845"/>
              <a:ext cx="240480" cy="223200"/>
            </p14:xfrm>
          </p:contentPart>
        </mc:Choice>
        <mc:Fallback>
          <p:pic>
            <p:nvPicPr>
              <p:cNvPr id="48205" name="Freihand 48204">
                <a:extLst>
                  <a:ext uri="{FF2B5EF4-FFF2-40B4-BE49-F238E27FC236}">
                    <a16:creationId xmlns:a16="http://schemas.microsoft.com/office/drawing/2014/main" id="{D164D433-4E8B-4230-926C-B3688106C68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770557" y="4995525"/>
                <a:ext cx="2491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48207" name="Freihand 48206">
                <a:extLst>
                  <a:ext uri="{FF2B5EF4-FFF2-40B4-BE49-F238E27FC236}">
                    <a16:creationId xmlns:a16="http://schemas.microsoft.com/office/drawing/2014/main" id="{CE07D330-0DA0-4648-A27E-A574C9566762}"/>
                  </a:ext>
                </a:extLst>
              </p14:cNvPr>
              <p14:cNvContentPartPr/>
              <p14:nvPr/>
            </p14:nvContentPartPr>
            <p14:xfrm>
              <a:off x="1276917" y="5163645"/>
              <a:ext cx="172080" cy="23760"/>
            </p14:xfrm>
          </p:contentPart>
        </mc:Choice>
        <mc:Fallback>
          <p:pic>
            <p:nvPicPr>
              <p:cNvPr id="48207" name="Freihand 48206">
                <a:extLst>
                  <a:ext uri="{FF2B5EF4-FFF2-40B4-BE49-F238E27FC236}">
                    <a16:creationId xmlns:a16="http://schemas.microsoft.com/office/drawing/2014/main" id="{CE07D330-0DA0-4648-A27E-A574C956676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272597" y="5159325"/>
                <a:ext cx="180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48208" name="Freihand 48207">
                <a:extLst>
                  <a:ext uri="{FF2B5EF4-FFF2-40B4-BE49-F238E27FC236}">
                    <a16:creationId xmlns:a16="http://schemas.microsoft.com/office/drawing/2014/main" id="{004498C1-D222-433A-80ED-AE49778FE3E2}"/>
                  </a:ext>
                </a:extLst>
              </p14:cNvPr>
              <p14:cNvContentPartPr/>
              <p14:nvPr/>
            </p14:nvContentPartPr>
            <p14:xfrm>
              <a:off x="1451517" y="5101005"/>
              <a:ext cx="92880" cy="191880"/>
            </p14:xfrm>
          </p:contentPart>
        </mc:Choice>
        <mc:Fallback>
          <p:pic>
            <p:nvPicPr>
              <p:cNvPr id="48208" name="Freihand 48207">
                <a:extLst>
                  <a:ext uri="{FF2B5EF4-FFF2-40B4-BE49-F238E27FC236}">
                    <a16:creationId xmlns:a16="http://schemas.microsoft.com/office/drawing/2014/main" id="{004498C1-D222-433A-80ED-AE49778FE3E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447197" y="5096685"/>
                <a:ext cx="1015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48209" name="Freihand 48208">
                <a:extLst>
                  <a:ext uri="{FF2B5EF4-FFF2-40B4-BE49-F238E27FC236}">
                    <a16:creationId xmlns:a16="http://schemas.microsoft.com/office/drawing/2014/main" id="{97104B0B-96F5-4171-B6DE-5C974D02FFB7}"/>
                  </a:ext>
                </a:extLst>
              </p14:cNvPr>
              <p14:cNvContentPartPr/>
              <p14:nvPr/>
            </p14:nvContentPartPr>
            <p14:xfrm>
              <a:off x="1711797" y="5049525"/>
              <a:ext cx="100440" cy="243000"/>
            </p14:xfrm>
          </p:contentPart>
        </mc:Choice>
        <mc:Fallback>
          <p:pic>
            <p:nvPicPr>
              <p:cNvPr id="48209" name="Freihand 48208">
                <a:extLst>
                  <a:ext uri="{FF2B5EF4-FFF2-40B4-BE49-F238E27FC236}">
                    <a16:creationId xmlns:a16="http://schemas.microsoft.com/office/drawing/2014/main" id="{97104B0B-96F5-4171-B6DE-5C974D02FF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707477" y="5045205"/>
                <a:ext cx="1090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48210" name="Freihand 48209">
                <a:extLst>
                  <a:ext uri="{FF2B5EF4-FFF2-40B4-BE49-F238E27FC236}">
                    <a16:creationId xmlns:a16="http://schemas.microsoft.com/office/drawing/2014/main" id="{7C80CBD5-B41D-4E44-98FD-39F76B6AF831}"/>
                  </a:ext>
                </a:extLst>
              </p14:cNvPr>
              <p14:cNvContentPartPr/>
              <p14:nvPr/>
            </p14:nvContentPartPr>
            <p14:xfrm>
              <a:off x="1841757" y="5048085"/>
              <a:ext cx="108360" cy="95760"/>
            </p14:xfrm>
          </p:contentPart>
        </mc:Choice>
        <mc:Fallback>
          <p:pic>
            <p:nvPicPr>
              <p:cNvPr id="48210" name="Freihand 48209">
                <a:extLst>
                  <a:ext uri="{FF2B5EF4-FFF2-40B4-BE49-F238E27FC236}">
                    <a16:creationId xmlns:a16="http://schemas.microsoft.com/office/drawing/2014/main" id="{7C80CBD5-B41D-4E44-98FD-39F76B6AF83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837437" y="5043765"/>
                <a:ext cx="117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48212" name="Freihand 48211">
                <a:extLst>
                  <a:ext uri="{FF2B5EF4-FFF2-40B4-BE49-F238E27FC236}">
                    <a16:creationId xmlns:a16="http://schemas.microsoft.com/office/drawing/2014/main" id="{944BBBEF-3DF8-46C4-A091-4A2F8CA01323}"/>
                  </a:ext>
                </a:extLst>
              </p14:cNvPr>
              <p14:cNvContentPartPr/>
              <p14:nvPr/>
            </p14:nvContentPartPr>
            <p14:xfrm>
              <a:off x="1962357" y="4982565"/>
              <a:ext cx="181800" cy="131760"/>
            </p14:xfrm>
          </p:contentPart>
        </mc:Choice>
        <mc:Fallback>
          <p:pic>
            <p:nvPicPr>
              <p:cNvPr id="48212" name="Freihand 48211">
                <a:extLst>
                  <a:ext uri="{FF2B5EF4-FFF2-40B4-BE49-F238E27FC236}">
                    <a16:creationId xmlns:a16="http://schemas.microsoft.com/office/drawing/2014/main" id="{944BBBEF-3DF8-46C4-A091-4A2F8CA0132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958037" y="4978245"/>
                <a:ext cx="1904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48213" name="Freihand 48212">
                <a:extLst>
                  <a:ext uri="{FF2B5EF4-FFF2-40B4-BE49-F238E27FC236}">
                    <a16:creationId xmlns:a16="http://schemas.microsoft.com/office/drawing/2014/main" id="{89E47A77-473D-41C9-B461-966F99DC9445}"/>
                  </a:ext>
                </a:extLst>
              </p14:cNvPr>
              <p14:cNvContentPartPr/>
              <p14:nvPr/>
            </p14:nvContentPartPr>
            <p14:xfrm>
              <a:off x="2148837" y="5022525"/>
              <a:ext cx="47160" cy="77400"/>
            </p14:xfrm>
          </p:contentPart>
        </mc:Choice>
        <mc:Fallback>
          <p:pic>
            <p:nvPicPr>
              <p:cNvPr id="48213" name="Freihand 48212">
                <a:extLst>
                  <a:ext uri="{FF2B5EF4-FFF2-40B4-BE49-F238E27FC236}">
                    <a16:creationId xmlns:a16="http://schemas.microsoft.com/office/drawing/2014/main" id="{89E47A77-473D-41C9-B461-966F99DC944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144517" y="5018205"/>
                <a:ext cx="55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48214" name="Freihand 48213">
                <a:extLst>
                  <a:ext uri="{FF2B5EF4-FFF2-40B4-BE49-F238E27FC236}">
                    <a16:creationId xmlns:a16="http://schemas.microsoft.com/office/drawing/2014/main" id="{14AE1CE9-552E-4FBE-B0C1-972B2F5BF7A9}"/>
                  </a:ext>
                </a:extLst>
              </p14:cNvPr>
              <p14:cNvContentPartPr/>
              <p14:nvPr/>
            </p14:nvContentPartPr>
            <p14:xfrm>
              <a:off x="2211117" y="4939365"/>
              <a:ext cx="102960" cy="152640"/>
            </p14:xfrm>
          </p:contentPart>
        </mc:Choice>
        <mc:Fallback>
          <p:pic>
            <p:nvPicPr>
              <p:cNvPr id="48214" name="Freihand 48213">
                <a:extLst>
                  <a:ext uri="{FF2B5EF4-FFF2-40B4-BE49-F238E27FC236}">
                    <a16:creationId xmlns:a16="http://schemas.microsoft.com/office/drawing/2014/main" id="{14AE1CE9-552E-4FBE-B0C1-972B2F5BF7A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206797" y="4935045"/>
                <a:ext cx="1116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48215" name="Freihand 48214">
                <a:extLst>
                  <a:ext uri="{FF2B5EF4-FFF2-40B4-BE49-F238E27FC236}">
                    <a16:creationId xmlns:a16="http://schemas.microsoft.com/office/drawing/2014/main" id="{E9DBFC3E-F8B4-4669-BC4F-1758C2146DE6}"/>
                  </a:ext>
                </a:extLst>
              </p14:cNvPr>
              <p14:cNvContentPartPr/>
              <p14:nvPr/>
            </p14:nvContentPartPr>
            <p14:xfrm>
              <a:off x="2308317" y="4967805"/>
              <a:ext cx="6480" cy="16920"/>
            </p14:xfrm>
          </p:contentPart>
        </mc:Choice>
        <mc:Fallback>
          <p:pic>
            <p:nvPicPr>
              <p:cNvPr id="48215" name="Freihand 48214">
                <a:extLst>
                  <a:ext uri="{FF2B5EF4-FFF2-40B4-BE49-F238E27FC236}">
                    <a16:creationId xmlns:a16="http://schemas.microsoft.com/office/drawing/2014/main" id="{E9DBFC3E-F8B4-4669-BC4F-1758C2146DE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303997" y="4963485"/>
                <a:ext cx="15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48216" name="Freihand 48215">
                <a:extLst>
                  <a:ext uri="{FF2B5EF4-FFF2-40B4-BE49-F238E27FC236}">
                    <a16:creationId xmlns:a16="http://schemas.microsoft.com/office/drawing/2014/main" id="{DB323C48-3338-4632-82E7-5D9B2AC38698}"/>
                  </a:ext>
                </a:extLst>
              </p14:cNvPr>
              <p14:cNvContentPartPr/>
              <p14:nvPr/>
            </p14:nvContentPartPr>
            <p14:xfrm>
              <a:off x="2324877" y="5008845"/>
              <a:ext cx="121320" cy="70920"/>
            </p14:xfrm>
          </p:contentPart>
        </mc:Choice>
        <mc:Fallback>
          <p:pic>
            <p:nvPicPr>
              <p:cNvPr id="48216" name="Freihand 48215">
                <a:extLst>
                  <a:ext uri="{FF2B5EF4-FFF2-40B4-BE49-F238E27FC236}">
                    <a16:creationId xmlns:a16="http://schemas.microsoft.com/office/drawing/2014/main" id="{DB323C48-3338-4632-82E7-5D9B2AC3869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320557" y="5004525"/>
                <a:ext cx="12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48217" name="Freihand 48216">
                <a:extLst>
                  <a:ext uri="{FF2B5EF4-FFF2-40B4-BE49-F238E27FC236}">
                    <a16:creationId xmlns:a16="http://schemas.microsoft.com/office/drawing/2014/main" id="{EFB34DD4-4028-4309-A487-9AEBD9CFE310}"/>
                  </a:ext>
                </a:extLst>
              </p14:cNvPr>
              <p14:cNvContentPartPr/>
              <p14:nvPr/>
            </p14:nvContentPartPr>
            <p14:xfrm>
              <a:off x="1792437" y="5243925"/>
              <a:ext cx="194040" cy="249120"/>
            </p14:xfrm>
          </p:contentPart>
        </mc:Choice>
        <mc:Fallback>
          <p:pic>
            <p:nvPicPr>
              <p:cNvPr id="48217" name="Freihand 48216">
                <a:extLst>
                  <a:ext uri="{FF2B5EF4-FFF2-40B4-BE49-F238E27FC236}">
                    <a16:creationId xmlns:a16="http://schemas.microsoft.com/office/drawing/2014/main" id="{EFB34DD4-4028-4309-A487-9AEBD9CFE31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788117" y="5239605"/>
                <a:ext cx="2026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48218" name="Freihand 48217">
                <a:extLst>
                  <a:ext uri="{FF2B5EF4-FFF2-40B4-BE49-F238E27FC236}">
                    <a16:creationId xmlns:a16="http://schemas.microsoft.com/office/drawing/2014/main" id="{A1025302-26A9-42BD-BC08-30605EF003C3}"/>
                  </a:ext>
                </a:extLst>
              </p14:cNvPr>
              <p14:cNvContentPartPr/>
              <p14:nvPr/>
            </p14:nvContentPartPr>
            <p14:xfrm>
              <a:off x="2000877" y="5309085"/>
              <a:ext cx="46080" cy="69480"/>
            </p14:xfrm>
          </p:contentPart>
        </mc:Choice>
        <mc:Fallback>
          <p:pic>
            <p:nvPicPr>
              <p:cNvPr id="48218" name="Freihand 48217">
                <a:extLst>
                  <a:ext uri="{FF2B5EF4-FFF2-40B4-BE49-F238E27FC236}">
                    <a16:creationId xmlns:a16="http://schemas.microsoft.com/office/drawing/2014/main" id="{A1025302-26A9-42BD-BC08-30605EF003C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96557" y="5304765"/>
                <a:ext cx="547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48219" name="Freihand 48218">
                <a:extLst>
                  <a:ext uri="{FF2B5EF4-FFF2-40B4-BE49-F238E27FC236}">
                    <a16:creationId xmlns:a16="http://schemas.microsoft.com/office/drawing/2014/main" id="{A46B0F3C-CE27-4C61-9C3B-65F477BA784E}"/>
                  </a:ext>
                </a:extLst>
              </p14:cNvPr>
              <p14:cNvContentPartPr/>
              <p14:nvPr/>
            </p14:nvContentPartPr>
            <p14:xfrm>
              <a:off x="2109237" y="5202165"/>
              <a:ext cx="110520" cy="160560"/>
            </p14:xfrm>
          </p:contentPart>
        </mc:Choice>
        <mc:Fallback>
          <p:pic>
            <p:nvPicPr>
              <p:cNvPr id="48219" name="Freihand 48218">
                <a:extLst>
                  <a:ext uri="{FF2B5EF4-FFF2-40B4-BE49-F238E27FC236}">
                    <a16:creationId xmlns:a16="http://schemas.microsoft.com/office/drawing/2014/main" id="{A46B0F3C-CE27-4C61-9C3B-65F477BA784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104917" y="5197845"/>
                <a:ext cx="119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48220" name="Freihand 48219">
                <a:extLst>
                  <a:ext uri="{FF2B5EF4-FFF2-40B4-BE49-F238E27FC236}">
                    <a16:creationId xmlns:a16="http://schemas.microsoft.com/office/drawing/2014/main" id="{B5CE17AF-4625-42AB-9BED-84D0B59D0480}"/>
                  </a:ext>
                </a:extLst>
              </p14:cNvPr>
              <p14:cNvContentPartPr/>
              <p14:nvPr/>
            </p14:nvContentPartPr>
            <p14:xfrm>
              <a:off x="2181957" y="5205405"/>
              <a:ext cx="14760" cy="11880"/>
            </p14:xfrm>
          </p:contentPart>
        </mc:Choice>
        <mc:Fallback>
          <p:pic>
            <p:nvPicPr>
              <p:cNvPr id="48220" name="Freihand 48219">
                <a:extLst>
                  <a:ext uri="{FF2B5EF4-FFF2-40B4-BE49-F238E27FC236}">
                    <a16:creationId xmlns:a16="http://schemas.microsoft.com/office/drawing/2014/main" id="{B5CE17AF-4625-42AB-9BED-84D0B59D048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177637" y="520108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48221" name="Freihand 48220">
                <a:extLst>
                  <a:ext uri="{FF2B5EF4-FFF2-40B4-BE49-F238E27FC236}">
                    <a16:creationId xmlns:a16="http://schemas.microsoft.com/office/drawing/2014/main" id="{D94C73EB-895B-4DF1-B770-F9DFA0E56DEF}"/>
                  </a:ext>
                </a:extLst>
              </p14:cNvPr>
              <p14:cNvContentPartPr/>
              <p14:nvPr/>
            </p14:nvContentPartPr>
            <p14:xfrm>
              <a:off x="2248197" y="5282805"/>
              <a:ext cx="146520" cy="50400"/>
            </p14:xfrm>
          </p:contentPart>
        </mc:Choice>
        <mc:Fallback>
          <p:pic>
            <p:nvPicPr>
              <p:cNvPr id="48221" name="Freihand 48220">
                <a:extLst>
                  <a:ext uri="{FF2B5EF4-FFF2-40B4-BE49-F238E27FC236}">
                    <a16:creationId xmlns:a16="http://schemas.microsoft.com/office/drawing/2014/main" id="{D94C73EB-895B-4DF1-B770-F9DFA0E56DE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243877" y="5278485"/>
                <a:ext cx="155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48222" name="Freihand 48221">
                <a:extLst>
                  <a:ext uri="{FF2B5EF4-FFF2-40B4-BE49-F238E27FC236}">
                    <a16:creationId xmlns:a16="http://schemas.microsoft.com/office/drawing/2014/main" id="{92B8B531-3CD8-4D45-9B9C-5C9B350881ED}"/>
                  </a:ext>
                </a:extLst>
              </p14:cNvPr>
              <p14:cNvContentPartPr/>
              <p14:nvPr/>
            </p14:nvContentPartPr>
            <p14:xfrm>
              <a:off x="2518197" y="5148885"/>
              <a:ext cx="131040" cy="19440"/>
            </p14:xfrm>
          </p:contentPart>
        </mc:Choice>
        <mc:Fallback>
          <p:pic>
            <p:nvPicPr>
              <p:cNvPr id="48222" name="Freihand 48221">
                <a:extLst>
                  <a:ext uri="{FF2B5EF4-FFF2-40B4-BE49-F238E27FC236}">
                    <a16:creationId xmlns:a16="http://schemas.microsoft.com/office/drawing/2014/main" id="{92B8B531-3CD8-4D45-9B9C-5C9B350881E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513877" y="5144565"/>
                <a:ext cx="139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48223" name="Freihand 48222">
                <a:extLst>
                  <a:ext uri="{FF2B5EF4-FFF2-40B4-BE49-F238E27FC236}">
                    <a16:creationId xmlns:a16="http://schemas.microsoft.com/office/drawing/2014/main" id="{F3D55ADF-77EF-415B-985C-BC5AA99C2FA2}"/>
                  </a:ext>
                </a:extLst>
              </p14:cNvPr>
              <p14:cNvContentPartPr/>
              <p14:nvPr/>
            </p14:nvContentPartPr>
            <p14:xfrm>
              <a:off x="2534037" y="5177685"/>
              <a:ext cx="155160" cy="32760"/>
            </p14:xfrm>
          </p:contentPart>
        </mc:Choice>
        <mc:Fallback>
          <p:pic>
            <p:nvPicPr>
              <p:cNvPr id="48223" name="Freihand 48222">
                <a:extLst>
                  <a:ext uri="{FF2B5EF4-FFF2-40B4-BE49-F238E27FC236}">
                    <a16:creationId xmlns:a16="http://schemas.microsoft.com/office/drawing/2014/main" id="{F3D55ADF-77EF-415B-985C-BC5AA99C2FA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529717" y="5173365"/>
                <a:ext cx="163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48224" name="Freihand 48223">
                <a:extLst>
                  <a:ext uri="{FF2B5EF4-FFF2-40B4-BE49-F238E27FC236}">
                    <a16:creationId xmlns:a16="http://schemas.microsoft.com/office/drawing/2014/main" id="{7AB204B0-EDF4-4AD6-85E1-6BF32B15398E}"/>
                  </a:ext>
                </a:extLst>
              </p14:cNvPr>
              <p14:cNvContentPartPr/>
              <p14:nvPr/>
            </p14:nvContentPartPr>
            <p14:xfrm>
              <a:off x="2792877" y="5125485"/>
              <a:ext cx="153000" cy="19440"/>
            </p14:xfrm>
          </p:contentPart>
        </mc:Choice>
        <mc:Fallback>
          <p:pic>
            <p:nvPicPr>
              <p:cNvPr id="48224" name="Freihand 48223">
                <a:extLst>
                  <a:ext uri="{FF2B5EF4-FFF2-40B4-BE49-F238E27FC236}">
                    <a16:creationId xmlns:a16="http://schemas.microsoft.com/office/drawing/2014/main" id="{7AB204B0-EDF4-4AD6-85E1-6BF32B1539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788557" y="5121165"/>
                <a:ext cx="161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48225" name="Freihand 48224">
                <a:extLst>
                  <a:ext uri="{FF2B5EF4-FFF2-40B4-BE49-F238E27FC236}">
                    <a16:creationId xmlns:a16="http://schemas.microsoft.com/office/drawing/2014/main" id="{499CC7EC-9BCD-4B5E-A413-333E8B37FC62}"/>
                  </a:ext>
                </a:extLst>
              </p14:cNvPr>
              <p14:cNvContentPartPr/>
              <p14:nvPr/>
            </p14:nvContentPartPr>
            <p14:xfrm>
              <a:off x="3083397" y="4944765"/>
              <a:ext cx="102960" cy="210960"/>
            </p14:xfrm>
          </p:contentPart>
        </mc:Choice>
        <mc:Fallback>
          <p:pic>
            <p:nvPicPr>
              <p:cNvPr id="48225" name="Freihand 48224">
                <a:extLst>
                  <a:ext uri="{FF2B5EF4-FFF2-40B4-BE49-F238E27FC236}">
                    <a16:creationId xmlns:a16="http://schemas.microsoft.com/office/drawing/2014/main" id="{499CC7EC-9BCD-4B5E-A413-333E8B37FC6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079077" y="4940445"/>
                <a:ext cx="111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48226" name="Freihand 48225">
                <a:extLst>
                  <a:ext uri="{FF2B5EF4-FFF2-40B4-BE49-F238E27FC236}">
                    <a16:creationId xmlns:a16="http://schemas.microsoft.com/office/drawing/2014/main" id="{82457168-F4C8-4E87-9D57-BA00F57596DB}"/>
                  </a:ext>
                </a:extLst>
              </p14:cNvPr>
              <p14:cNvContentPartPr/>
              <p14:nvPr/>
            </p14:nvContentPartPr>
            <p14:xfrm>
              <a:off x="3243597" y="4937205"/>
              <a:ext cx="119160" cy="177120"/>
            </p14:xfrm>
          </p:contentPart>
        </mc:Choice>
        <mc:Fallback>
          <p:pic>
            <p:nvPicPr>
              <p:cNvPr id="48226" name="Freihand 48225">
                <a:extLst>
                  <a:ext uri="{FF2B5EF4-FFF2-40B4-BE49-F238E27FC236}">
                    <a16:creationId xmlns:a16="http://schemas.microsoft.com/office/drawing/2014/main" id="{82457168-F4C8-4E87-9D57-BA00F57596D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239277" y="4932885"/>
                <a:ext cx="1278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48227" name="Freihand 48226">
                <a:extLst>
                  <a:ext uri="{FF2B5EF4-FFF2-40B4-BE49-F238E27FC236}">
                    <a16:creationId xmlns:a16="http://schemas.microsoft.com/office/drawing/2014/main" id="{44CB459A-70A5-455E-826E-E414B87E9BA0}"/>
                  </a:ext>
                </a:extLst>
              </p14:cNvPr>
              <p14:cNvContentPartPr/>
              <p14:nvPr/>
            </p14:nvContentPartPr>
            <p14:xfrm>
              <a:off x="3300117" y="5050965"/>
              <a:ext cx="61920" cy="42840"/>
            </p14:xfrm>
          </p:contentPart>
        </mc:Choice>
        <mc:Fallback>
          <p:pic>
            <p:nvPicPr>
              <p:cNvPr id="48227" name="Freihand 48226">
                <a:extLst>
                  <a:ext uri="{FF2B5EF4-FFF2-40B4-BE49-F238E27FC236}">
                    <a16:creationId xmlns:a16="http://schemas.microsoft.com/office/drawing/2014/main" id="{44CB459A-70A5-455E-826E-E414B87E9BA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295797" y="5046645"/>
                <a:ext cx="70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48228" name="Freihand 48227">
                <a:extLst>
                  <a:ext uri="{FF2B5EF4-FFF2-40B4-BE49-F238E27FC236}">
                    <a16:creationId xmlns:a16="http://schemas.microsoft.com/office/drawing/2014/main" id="{7682FB6F-8E3D-4E82-B151-81DC6D5F6C89}"/>
                  </a:ext>
                </a:extLst>
              </p14:cNvPr>
              <p14:cNvContentPartPr/>
              <p14:nvPr/>
            </p14:nvContentPartPr>
            <p14:xfrm>
              <a:off x="2428917" y="5145645"/>
              <a:ext cx="20880" cy="46800"/>
            </p14:xfrm>
          </p:contentPart>
        </mc:Choice>
        <mc:Fallback>
          <p:pic>
            <p:nvPicPr>
              <p:cNvPr id="48228" name="Freihand 48227">
                <a:extLst>
                  <a:ext uri="{FF2B5EF4-FFF2-40B4-BE49-F238E27FC236}">
                    <a16:creationId xmlns:a16="http://schemas.microsoft.com/office/drawing/2014/main" id="{7682FB6F-8E3D-4E82-B151-81DC6D5F6C8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424597" y="5141325"/>
                <a:ext cx="295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48229" name="Freihand 48228">
                <a:extLst>
                  <a:ext uri="{FF2B5EF4-FFF2-40B4-BE49-F238E27FC236}">
                    <a16:creationId xmlns:a16="http://schemas.microsoft.com/office/drawing/2014/main" id="{CAE295DD-9BAE-4FC9-A48A-8392F0EEE6BD}"/>
                  </a:ext>
                </a:extLst>
              </p14:cNvPr>
              <p14:cNvContentPartPr/>
              <p14:nvPr/>
            </p14:nvContentPartPr>
            <p14:xfrm>
              <a:off x="2450877" y="5250405"/>
              <a:ext cx="30960" cy="35640"/>
            </p14:xfrm>
          </p:contentPart>
        </mc:Choice>
        <mc:Fallback>
          <p:pic>
            <p:nvPicPr>
              <p:cNvPr id="48229" name="Freihand 48228">
                <a:extLst>
                  <a:ext uri="{FF2B5EF4-FFF2-40B4-BE49-F238E27FC236}">
                    <a16:creationId xmlns:a16="http://schemas.microsoft.com/office/drawing/2014/main" id="{CAE295DD-9BAE-4FC9-A48A-8392F0EEE6B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446557" y="5246085"/>
                <a:ext cx="39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48230" name="Freihand 48229">
                <a:extLst>
                  <a:ext uri="{FF2B5EF4-FFF2-40B4-BE49-F238E27FC236}">
                    <a16:creationId xmlns:a16="http://schemas.microsoft.com/office/drawing/2014/main" id="{2CAAFDE6-FA60-4025-8E19-2665C5B81A74}"/>
                  </a:ext>
                </a:extLst>
              </p14:cNvPr>
              <p14:cNvContentPartPr/>
              <p14:nvPr/>
            </p14:nvContentPartPr>
            <p14:xfrm>
              <a:off x="3483357" y="5086605"/>
              <a:ext cx="16200" cy="92520"/>
            </p14:xfrm>
          </p:contentPart>
        </mc:Choice>
        <mc:Fallback>
          <p:pic>
            <p:nvPicPr>
              <p:cNvPr id="48230" name="Freihand 48229">
                <a:extLst>
                  <a:ext uri="{FF2B5EF4-FFF2-40B4-BE49-F238E27FC236}">
                    <a16:creationId xmlns:a16="http://schemas.microsoft.com/office/drawing/2014/main" id="{2CAAFDE6-FA60-4025-8E19-2665C5B81A7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479037" y="5082285"/>
                <a:ext cx="24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48231" name="Freihand 48230">
                <a:extLst>
                  <a:ext uri="{FF2B5EF4-FFF2-40B4-BE49-F238E27FC236}">
                    <a16:creationId xmlns:a16="http://schemas.microsoft.com/office/drawing/2014/main" id="{163D3A75-7773-436E-A5EF-B1B4E46C530B}"/>
                  </a:ext>
                </a:extLst>
              </p14:cNvPr>
              <p14:cNvContentPartPr/>
              <p14:nvPr/>
            </p14:nvContentPartPr>
            <p14:xfrm>
              <a:off x="3560757" y="4929285"/>
              <a:ext cx="102960" cy="171000"/>
            </p14:xfrm>
          </p:contentPart>
        </mc:Choice>
        <mc:Fallback>
          <p:pic>
            <p:nvPicPr>
              <p:cNvPr id="48231" name="Freihand 48230">
                <a:extLst>
                  <a:ext uri="{FF2B5EF4-FFF2-40B4-BE49-F238E27FC236}">
                    <a16:creationId xmlns:a16="http://schemas.microsoft.com/office/drawing/2014/main" id="{163D3A75-7773-436E-A5EF-B1B4E46C530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556437" y="4924965"/>
                <a:ext cx="111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48232" name="Freihand 48231">
                <a:extLst>
                  <a:ext uri="{FF2B5EF4-FFF2-40B4-BE49-F238E27FC236}">
                    <a16:creationId xmlns:a16="http://schemas.microsoft.com/office/drawing/2014/main" id="{62B8270F-077C-4C49-864E-136DAF4C1B4B}"/>
                  </a:ext>
                </a:extLst>
              </p14:cNvPr>
              <p14:cNvContentPartPr/>
              <p14:nvPr/>
            </p14:nvContentPartPr>
            <p14:xfrm>
              <a:off x="3732837" y="4878525"/>
              <a:ext cx="96120" cy="320040"/>
            </p14:xfrm>
          </p:contentPart>
        </mc:Choice>
        <mc:Fallback>
          <p:pic>
            <p:nvPicPr>
              <p:cNvPr id="48232" name="Freihand 48231">
                <a:extLst>
                  <a:ext uri="{FF2B5EF4-FFF2-40B4-BE49-F238E27FC236}">
                    <a16:creationId xmlns:a16="http://schemas.microsoft.com/office/drawing/2014/main" id="{62B8270F-077C-4C49-864E-136DAF4C1B4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728517" y="4874205"/>
                <a:ext cx="1047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48234" name="Freihand 48233">
                <a:extLst>
                  <a:ext uri="{FF2B5EF4-FFF2-40B4-BE49-F238E27FC236}">
                    <a16:creationId xmlns:a16="http://schemas.microsoft.com/office/drawing/2014/main" id="{96594E6F-75B7-438D-BEE8-0F89324E0490}"/>
                  </a:ext>
                </a:extLst>
              </p14:cNvPr>
              <p14:cNvContentPartPr/>
              <p14:nvPr/>
            </p14:nvContentPartPr>
            <p14:xfrm>
              <a:off x="2805117" y="5323125"/>
              <a:ext cx="396720" cy="124560"/>
            </p14:xfrm>
          </p:contentPart>
        </mc:Choice>
        <mc:Fallback>
          <p:pic>
            <p:nvPicPr>
              <p:cNvPr id="48234" name="Freihand 48233">
                <a:extLst>
                  <a:ext uri="{FF2B5EF4-FFF2-40B4-BE49-F238E27FC236}">
                    <a16:creationId xmlns:a16="http://schemas.microsoft.com/office/drawing/2014/main" id="{96594E6F-75B7-438D-BEE8-0F89324E049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800797" y="5318805"/>
                <a:ext cx="405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48235" name="Freihand 48234">
                <a:extLst>
                  <a:ext uri="{FF2B5EF4-FFF2-40B4-BE49-F238E27FC236}">
                    <a16:creationId xmlns:a16="http://schemas.microsoft.com/office/drawing/2014/main" id="{8CDACE8D-4701-4E54-AE45-C9F75FA1D696}"/>
                  </a:ext>
                </a:extLst>
              </p14:cNvPr>
              <p14:cNvContentPartPr/>
              <p14:nvPr/>
            </p14:nvContentPartPr>
            <p14:xfrm>
              <a:off x="3206157" y="5319885"/>
              <a:ext cx="466560" cy="104040"/>
            </p14:xfrm>
          </p:contentPart>
        </mc:Choice>
        <mc:Fallback>
          <p:pic>
            <p:nvPicPr>
              <p:cNvPr id="48235" name="Freihand 48234">
                <a:extLst>
                  <a:ext uri="{FF2B5EF4-FFF2-40B4-BE49-F238E27FC236}">
                    <a16:creationId xmlns:a16="http://schemas.microsoft.com/office/drawing/2014/main" id="{8CDACE8D-4701-4E54-AE45-C9F75FA1D69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201837" y="5315565"/>
                <a:ext cx="4752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48249" name="Freihand 48248">
                <a:extLst>
                  <a:ext uri="{FF2B5EF4-FFF2-40B4-BE49-F238E27FC236}">
                    <a16:creationId xmlns:a16="http://schemas.microsoft.com/office/drawing/2014/main" id="{52020D34-7239-4C6C-8753-C7274147A632}"/>
                  </a:ext>
                </a:extLst>
              </p14:cNvPr>
              <p14:cNvContentPartPr/>
              <p14:nvPr/>
            </p14:nvContentPartPr>
            <p14:xfrm>
              <a:off x="4125957" y="5069325"/>
              <a:ext cx="452160" cy="126360"/>
            </p14:xfrm>
          </p:contentPart>
        </mc:Choice>
        <mc:Fallback>
          <p:pic>
            <p:nvPicPr>
              <p:cNvPr id="48249" name="Freihand 48248">
                <a:extLst>
                  <a:ext uri="{FF2B5EF4-FFF2-40B4-BE49-F238E27FC236}">
                    <a16:creationId xmlns:a16="http://schemas.microsoft.com/office/drawing/2014/main" id="{52020D34-7239-4C6C-8753-C7274147A63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121637" y="5065005"/>
                <a:ext cx="4608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48250" name="Freihand 48249">
                <a:extLst>
                  <a:ext uri="{FF2B5EF4-FFF2-40B4-BE49-F238E27FC236}">
                    <a16:creationId xmlns:a16="http://schemas.microsoft.com/office/drawing/2014/main" id="{ED1A5009-A52F-43BE-BABE-85E2EE5927B8}"/>
                  </a:ext>
                </a:extLst>
              </p14:cNvPr>
              <p14:cNvContentPartPr/>
              <p14:nvPr/>
            </p14:nvContentPartPr>
            <p14:xfrm>
              <a:off x="3856677" y="5171925"/>
              <a:ext cx="129240" cy="35280"/>
            </p14:xfrm>
          </p:contentPart>
        </mc:Choice>
        <mc:Fallback>
          <p:pic>
            <p:nvPicPr>
              <p:cNvPr id="48250" name="Freihand 48249">
                <a:extLst>
                  <a:ext uri="{FF2B5EF4-FFF2-40B4-BE49-F238E27FC236}">
                    <a16:creationId xmlns:a16="http://schemas.microsoft.com/office/drawing/2014/main" id="{ED1A5009-A52F-43BE-BABE-85E2EE5927B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852357" y="5167605"/>
                <a:ext cx="137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48251" name="Freihand 48250">
                <a:extLst>
                  <a:ext uri="{FF2B5EF4-FFF2-40B4-BE49-F238E27FC236}">
                    <a16:creationId xmlns:a16="http://schemas.microsoft.com/office/drawing/2014/main" id="{B60868AE-0FD7-463E-866D-4D51456D6641}"/>
                  </a:ext>
                </a:extLst>
              </p14:cNvPr>
              <p14:cNvContentPartPr/>
              <p14:nvPr/>
            </p14:nvContentPartPr>
            <p14:xfrm>
              <a:off x="3867837" y="5229165"/>
              <a:ext cx="91800" cy="28080"/>
            </p14:xfrm>
          </p:contentPart>
        </mc:Choice>
        <mc:Fallback>
          <p:pic>
            <p:nvPicPr>
              <p:cNvPr id="48251" name="Freihand 48250">
                <a:extLst>
                  <a:ext uri="{FF2B5EF4-FFF2-40B4-BE49-F238E27FC236}">
                    <a16:creationId xmlns:a16="http://schemas.microsoft.com/office/drawing/2014/main" id="{B60868AE-0FD7-463E-866D-4D51456D664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863517" y="5224845"/>
                <a:ext cx="100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48252" name="Freihand 48251">
                <a:extLst>
                  <a:ext uri="{FF2B5EF4-FFF2-40B4-BE49-F238E27FC236}">
                    <a16:creationId xmlns:a16="http://schemas.microsoft.com/office/drawing/2014/main" id="{E37A71E0-8B7C-457B-8C66-47E0E57725F0}"/>
                  </a:ext>
                </a:extLst>
              </p14:cNvPr>
              <p14:cNvContentPartPr/>
              <p14:nvPr/>
            </p14:nvContentPartPr>
            <p14:xfrm>
              <a:off x="3939117" y="5130165"/>
              <a:ext cx="88200" cy="148680"/>
            </p14:xfrm>
          </p:contentPart>
        </mc:Choice>
        <mc:Fallback>
          <p:pic>
            <p:nvPicPr>
              <p:cNvPr id="48252" name="Freihand 48251">
                <a:extLst>
                  <a:ext uri="{FF2B5EF4-FFF2-40B4-BE49-F238E27FC236}">
                    <a16:creationId xmlns:a16="http://schemas.microsoft.com/office/drawing/2014/main" id="{E37A71E0-8B7C-457B-8C66-47E0E57725F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934797" y="5125845"/>
                <a:ext cx="9684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346" name="Gruppieren 48345">
            <a:extLst>
              <a:ext uri="{FF2B5EF4-FFF2-40B4-BE49-F238E27FC236}">
                <a16:creationId xmlns:a16="http://schemas.microsoft.com/office/drawing/2014/main" id="{5BA7E163-CB33-48EB-AD85-5344687753B2}"/>
              </a:ext>
            </a:extLst>
          </p:cNvPr>
          <p:cNvGrpSpPr/>
          <p:nvPr/>
        </p:nvGrpSpPr>
        <p:grpSpPr>
          <a:xfrm>
            <a:off x="4296957" y="4869885"/>
            <a:ext cx="4378680" cy="1504080"/>
            <a:chOff x="4296957" y="4869885"/>
            <a:chExt cx="4378680" cy="15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8254" name="Freihand 48253">
                  <a:extLst>
                    <a:ext uri="{FF2B5EF4-FFF2-40B4-BE49-F238E27FC236}">
                      <a16:creationId xmlns:a16="http://schemas.microsoft.com/office/drawing/2014/main" id="{296CD70E-7B34-4B76-983C-0A258BDF7CE0}"/>
                    </a:ext>
                  </a:extLst>
                </p14:cNvPr>
                <p14:cNvContentPartPr/>
                <p14:nvPr/>
              </p14:nvContentPartPr>
              <p14:xfrm>
                <a:off x="4789797" y="5036565"/>
                <a:ext cx="97200" cy="104400"/>
              </p14:xfrm>
            </p:contentPart>
          </mc:Choice>
          <mc:Fallback>
            <p:pic>
              <p:nvPicPr>
                <p:cNvPr id="48254" name="Freihand 48253">
                  <a:extLst>
                    <a:ext uri="{FF2B5EF4-FFF2-40B4-BE49-F238E27FC236}">
                      <a16:creationId xmlns:a16="http://schemas.microsoft.com/office/drawing/2014/main" id="{296CD70E-7B34-4B76-983C-0A258BDF7CE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85477" y="5032245"/>
                  <a:ext cx="105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8255" name="Freihand 48254">
                  <a:extLst>
                    <a:ext uri="{FF2B5EF4-FFF2-40B4-BE49-F238E27FC236}">
                      <a16:creationId xmlns:a16="http://schemas.microsoft.com/office/drawing/2014/main" id="{1357BE97-8AE2-4656-AD9C-E2928FC252DD}"/>
                    </a:ext>
                  </a:extLst>
                </p14:cNvPr>
                <p14:cNvContentPartPr/>
                <p14:nvPr/>
              </p14:nvContentPartPr>
              <p14:xfrm>
                <a:off x="4876197" y="5043405"/>
                <a:ext cx="325800" cy="76320"/>
              </p14:xfrm>
            </p:contentPart>
          </mc:Choice>
          <mc:Fallback>
            <p:pic>
              <p:nvPicPr>
                <p:cNvPr id="48255" name="Freihand 48254">
                  <a:extLst>
                    <a:ext uri="{FF2B5EF4-FFF2-40B4-BE49-F238E27FC236}">
                      <a16:creationId xmlns:a16="http://schemas.microsoft.com/office/drawing/2014/main" id="{1357BE97-8AE2-4656-AD9C-E2928FC252D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71877" y="5039085"/>
                  <a:ext cx="334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8257" name="Freihand 48256">
                  <a:extLst>
                    <a:ext uri="{FF2B5EF4-FFF2-40B4-BE49-F238E27FC236}">
                      <a16:creationId xmlns:a16="http://schemas.microsoft.com/office/drawing/2014/main" id="{B1A78555-2727-4B49-926D-BBD205697AF5}"/>
                    </a:ext>
                  </a:extLst>
                </p14:cNvPr>
                <p14:cNvContentPartPr/>
                <p14:nvPr/>
              </p14:nvContentPartPr>
              <p14:xfrm>
                <a:off x="5396397" y="5000205"/>
                <a:ext cx="191520" cy="109080"/>
              </p14:xfrm>
            </p:contentPart>
          </mc:Choice>
          <mc:Fallback>
            <p:pic>
              <p:nvPicPr>
                <p:cNvPr id="48257" name="Freihand 48256">
                  <a:extLst>
                    <a:ext uri="{FF2B5EF4-FFF2-40B4-BE49-F238E27FC236}">
                      <a16:creationId xmlns:a16="http://schemas.microsoft.com/office/drawing/2014/main" id="{B1A78555-2727-4B49-926D-BBD205697AF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92077" y="4995885"/>
                  <a:ext cx="200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8258" name="Freihand 48257">
                  <a:extLst>
                    <a:ext uri="{FF2B5EF4-FFF2-40B4-BE49-F238E27FC236}">
                      <a16:creationId xmlns:a16="http://schemas.microsoft.com/office/drawing/2014/main" id="{8D6C1DEB-5D57-43E3-8F4B-CD0EBD1BABE7}"/>
                    </a:ext>
                  </a:extLst>
                </p14:cNvPr>
                <p14:cNvContentPartPr/>
                <p14:nvPr/>
              </p14:nvContentPartPr>
              <p14:xfrm>
                <a:off x="5610597" y="4985445"/>
                <a:ext cx="103320" cy="104040"/>
              </p14:xfrm>
            </p:contentPart>
          </mc:Choice>
          <mc:Fallback>
            <p:pic>
              <p:nvPicPr>
                <p:cNvPr id="48258" name="Freihand 48257">
                  <a:extLst>
                    <a:ext uri="{FF2B5EF4-FFF2-40B4-BE49-F238E27FC236}">
                      <a16:creationId xmlns:a16="http://schemas.microsoft.com/office/drawing/2014/main" id="{8D6C1DEB-5D57-43E3-8F4B-CD0EBD1BABE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06277" y="4981125"/>
                  <a:ext cx="111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8259" name="Freihand 48258">
                  <a:extLst>
                    <a:ext uri="{FF2B5EF4-FFF2-40B4-BE49-F238E27FC236}">
                      <a16:creationId xmlns:a16="http://schemas.microsoft.com/office/drawing/2014/main" id="{2A6B99B9-24B2-426E-95EE-CF799B2C0F13}"/>
                    </a:ext>
                  </a:extLst>
                </p14:cNvPr>
                <p14:cNvContentPartPr/>
                <p14:nvPr/>
              </p14:nvContentPartPr>
              <p14:xfrm>
                <a:off x="5755677" y="4880325"/>
                <a:ext cx="177120" cy="171720"/>
              </p14:xfrm>
            </p:contentPart>
          </mc:Choice>
          <mc:Fallback>
            <p:pic>
              <p:nvPicPr>
                <p:cNvPr id="48259" name="Freihand 48258">
                  <a:extLst>
                    <a:ext uri="{FF2B5EF4-FFF2-40B4-BE49-F238E27FC236}">
                      <a16:creationId xmlns:a16="http://schemas.microsoft.com/office/drawing/2014/main" id="{2A6B99B9-24B2-426E-95EE-CF799B2C0F1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51357" y="4876005"/>
                  <a:ext cx="185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8260" name="Freihand 48259">
                  <a:extLst>
                    <a:ext uri="{FF2B5EF4-FFF2-40B4-BE49-F238E27FC236}">
                      <a16:creationId xmlns:a16="http://schemas.microsoft.com/office/drawing/2014/main" id="{52788852-448E-44CC-B531-3535FFE9C2DC}"/>
                    </a:ext>
                  </a:extLst>
                </p14:cNvPr>
                <p14:cNvContentPartPr/>
                <p14:nvPr/>
              </p14:nvContentPartPr>
              <p14:xfrm>
                <a:off x="5840637" y="5024325"/>
                <a:ext cx="52560" cy="33480"/>
              </p14:xfrm>
            </p:contentPart>
          </mc:Choice>
          <mc:Fallback>
            <p:pic>
              <p:nvPicPr>
                <p:cNvPr id="48260" name="Freihand 48259">
                  <a:extLst>
                    <a:ext uri="{FF2B5EF4-FFF2-40B4-BE49-F238E27FC236}">
                      <a16:creationId xmlns:a16="http://schemas.microsoft.com/office/drawing/2014/main" id="{52788852-448E-44CC-B531-3535FFE9C2D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36317" y="5020005"/>
                  <a:ext cx="6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8263" name="Freihand 48262">
                  <a:extLst>
                    <a:ext uri="{FF2B5EF4-FFF2-40B4-BE49-F238E27FC236}">
                      <a16:creationId xmlns:a16="http://schemas.microsoft.com/office/drawing/2014/main" id="{36D3DFDD-0C10-44BF-B8B2-1FB6190A417F}"/>
                    </a:ext>
                  </a:extLst>
                </p14:cNvPr>
                <p14:cNvContentPartPr/>
                <p14:nvPr/>
              </p14:nvContentPartPr>
              <p14:xfrm>
                <a:off x="6043317" y="4975005"/>
                <a:ext cx="30240" cy="24120"/>
              </p14:xfrm>
            </p:contentPart>
          </mc:Choice>
          <mc:Fallback>
            <p:pic>
              <p:nvPicPr>
                <p:cNvPr id="48263" name="Freihand 48262">
                  <a:extLst>
                    <a:ext uri="{FF2B5EF4-FFF2-40B4-BE49-F238E27FC236}">
                      <a16:creationId xmlns:a16="http://schemas.microsoft.com/office/drawing/2014/main" id="{36D3DFDD-0C10-44BF-B8B2-1FB6190A417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38997" y="4970685"/>
                  <a:ext cx="38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8264" name="Freihand 48263">
                  <a:extLst>
                    <a:ext uri="{FF2B5EF4-FFF2-40B4-BE49-F238E27FC236}">
                      <a16:creationId xmlns:a16="http://schemas.microsoft.com/office/drawing/2014/main" id="{E6CC9AC0-A6CC-433D-9E13-7E4B2E6F2FC1}"/>
                    </a:ext>
                  </a:extLst>
                </p14:cNvPr>
                <p14:cNvContentPartPr/>
                <p14:nvPr/>
              </p14:nvContentPartPr>
              <p14:xfrm>
                <a:off x="6026397" y="5053485"/>
                <a:ext cx="13320" cy="24120"/>
              </p14:xfrm>
            </p:contentPart>
          </mc:Choice>
          <mc:Fallback>
            <p:pic>
              <p:nvPicPr>
                <p:cNvPr id="48264" name="Freihand 48263">
                  <a:extLst>
                    <a:ext uri="{FF2B5EF4-FFF2-40B4-BE49-F238E27FC236}">
                      <a16:creationId xmlns:a16="http://schemas.microsoft.com/office/drawing/2014/main" id="{E6CC9AC0-A6CC-433D-9E13-7E4B2E6F2FC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22077" y="5049165"/>
                  <a:ext cx="21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8266" name="Freihand 48265">
                  <a:extLst>
                    <a:ext uri="{FF2B5EF4-FFF2-40B4-BE49-F238E27FC236}">
                      <a16:creationId xmlns:a16="http://schemas.microsoft.com/office/drawing/2014/main" id="{EBCF7D39-002A-4DB3-90D4-A9BCD1B580A0}"/>
                    </a:ext>
                  </a:extLst>
                </p14:cNvPr>
                <p14:cNvContentPartPr/>
                <p14:nvPr/>
              </p14:nvContentPartPr>
              <p14:xfrm>
                <a:off x="6254277" y="4869885"/>
                <a:ext cx="124200" cy="223560"/>
              </p14:xfrm>
            </p:contentPart>
          </mc:Choice>
          <mc:Fallback>
            <p:pic>
              <p:nvPicPr>
                <p:cNvPr id="48266" name="Freihand 48265">
                  <a:extLst>
                    <a:ext uri="{FF2B5EF4-FFF2-40B4-BE49-F238E27FC236}">
                      <a16:creationId xmlns:a16="http://schemas.microsoft.com/office/drawing/2014/main" id="{EBCF7D39-002A-4DB3-90D4-A9BCD1B580A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49957" y="4865565"/>
                  <a:ext cx="132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8267" name="Freihand 48266">
                  <a:extLst>
                    <a:ext uri="{FF2B5EF4-FFF2-40B4-BE49-F238E27FC236}">
                      <a16:creationId xmlns:a16="http://schemas.microsoft.com/office/drawing/2014/main" id="{F3AAF0D1-E919-44EA-90B6-033FA03AFE7C}"/>
                    </a:ext>
                  </a:extLst>
                </p14:cNvPr>
                <p14:cNvContentPartPr/>
                <p14:nvPr/>
              </p14:nvContentPartPr>
              <p14:xfrm>
                <a:off x="6421317" y="4997325"/>
                <a:ext cx="292320" cy="93240"/>
              </p14:xfrm>
            </p:contentPart>
          </mc:Choice>
          <mc:Fallback>
            <p:pic>
              <p:nvPicPr>
                <p:cNvPr id="48267" name="Freihand 48266">
                  <a:extLst>
                    <a:ext uri="{FF2B5EF4-FFF2-40B4-BE49-F238E27FC236}">
                      <a16:creationId xmlns:a16="http://schemas.microsoft.com/office/drawing/2014/main" id="{F3AAF0D1-E919-44EA-90B6-033FA03AFE7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16997" y="4993005"/>
                  <a:ext cx="300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8268" name="Freihand 48267">
                  <a:extLst>
                    <a:ext uri="{FF2B5EF4-FFF2-40B4-BE49-F238E27FC236}">
                      <a16:creationId xmlns:a16="http://schemas.microsoft.com/office/drawing/2014/main" id="{4A43920B-9160-4F74-9703-1F4F07CC694F}"/>
                    </a:ext>
                  </a:extLst>
                </p14:cNvPr>
                <p14:cNvContentPartPr/>
                <p14:nvPr/>
              </p14:nvContentPartPr>
              <p14:xfrm>
                <a:off x="6842877" y="4983285"/>
                <a:ext cx="358200" cy="61920"/>
              </p14:xfrm>
            </p:contentPart>
          </mc:Choice>
          <mc:Fallback>
            <p:pic>
              <p:nvPicPr>
                <p:cNvPr id="48268" name="Freihand 48267">
                  <a:extLst>
                    <a:ext uri="{FF2B5EF4-FFF2-40B4-BE49-F238E27FC236}">
                      <a16:creationId xmlns:a16="http://schemas.microsoft.com/office/drawing/2014/main" id="{4A43920B-9160-4F74-9703-1F4F07CC694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38557" y="4978965"/>
                  <a:ext cx="366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8269" name="Freihand 48268">
                  <a:extLst>
                    <a:ext uri="{FF2B5EF4-FFF2-40B4-BE49-F238E27FC236}">
                      <a16:creationId xmlns:a16="http://schemas.microsoft.com/office/drawing/2014/main" id="{D483774C-0ADB-4E21-8C77-2438B698A0C7}"/>
                    </a:ext>
                  </a:extLst>
                </p14:cNvPr>
                <p14:cNvContentPartPr/>
                <p14:nvPr/>
              </p14:nvContentPartPr>
              <p14:xfrm>
                <a:off x="7242117" y="4900125"/>
                <a:ext cx="166680" cy="129600"/>
              </p14:xfrm>
            </p:contentPart>
          </mc:Choice>
          <mc:Fallback>
            <p:pic>
              <p:nvPicPr>
                <p:cNvPr id="48269" name="Freihand 48268">
                  <a:extLst>
                    <a:ext uri="{FF2B5EF4-FFF2-40B4-BE49-F238E27FC236}">
                      <a16:creationId xmlns:a16="http://schemas.microsoft.com/office/drawing/2014/main" id="{D483774C-0ADB-4E21-8C77-2438B698A0C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37797" y="4895805"/>
                  <a:ext cx="175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8271" name="Freihand 48270">
                  <a:extLst>
                    <a:ext uri="{FF2B5EF4-FFF2-40B4-BE49-F238E27FC236}">
                      <a16:creationId xmlns:a16="http://schemas.microsoft.com/office/drawing/2014/main" id="{D385A35E-F54F-4CC0-8125-9491877D5ACF}"/>
                    </a:ext>
                  </a:extLst>
                </p14:cNvPr>
                <p14:cNvContentPartPr/>
                <p14:nvPr/>
              </p14:nvContentPartPr>
              <p14:xfrm>
                <a:off x="4296957" y="5360565"/>
                <a:ext cx="235080" cy="91800"/>
              </p14:xfrm>
            </p:contentPart>
          </mc:Choice>
          <mc:Fallback>
            <p:pic>
              <p:nvPicPr>
                <p:cNvPr id="48271" name="Freihand 48270">
                  <a:extLst>
                    <a:ext uri="{FF2B5EF4-FFF2-40B4-BE49-F238E27FC236}">
                      <a16:creationId xmlns:a16="http://schemas.microsoft.com/office/drawing/2014/main" id="{D385A35E-F54F-4CC0-8125-9491877D5AC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292637" y="5356245"/>
                  <a:ext cx="243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8272" name="Freihand 48271">
                  <a:extLst>
                    <a:ext uri="{FF2B5EF4-FFF2-40B4-BE49-F238E27FC236}">
                      <a16:creationId xmlns:a16="http://schemas.microsoft.com/office/drawing/2014/main" id="{F645176B-4BD7-42BA-BB83-FDCB1EF64301}"/>
                    </a:ext>
                  </a:extLst>
                </p14:cNvPr>
                <p14:cNvContentPartPr/>
                <p14:nvPr/>
              </p14:nvContentPartPr>
              <p14:xfrm>
                <a:off x="4507917" y="5303325"/>
                <a:ext cx="360" cy="360"/>
              </p14:xfrm>
            </p:contentPart>
          </mc:Choice>
          <mc:Fallback>
            <p:pic>
              <p:nvPicPr>
                <p:cNvPr id="48272" name="Freihand 48271">
                  <a:extLst>
                    <a:ext uri="{FF2B5EF4-FFF2-40B4-BE49-F238E27FC236}">
                      <a16:creationId xmlns:a16="http://schemas.microsoft.com/office/drawing/2014/main" id="{F645176B-4BD7-42BA-BB83-FDCB1EF643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03597" y="5299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8273" name="Freihand 48272">
                  <a:extLst>
                    <a:ext uri="{FF2B5EF4-FFF2-40B4-BE49-F238E27FC236}">
                      <a16:creationId xmlns:a16="http://schemas.microsoft.com/office/drawing/2014/main" id="{32B2DE37-C41D-48FB-8765-D0BB967E4037}"/>
                    </a:ext>
                  </a:extLst>
                </p14:cNvPr>
                <p14:cNvContentPartPr/>
                <p14:nvPr/>
              </p14:nvContentPartPr>
              <p14:xfrm>
                <a:off x="4586397" y="5367045"/>
                <a:ext cx="144720" cy="78480"/>
              </p14:xfrm>
            </p:contentPart>
          </mc:Choice>
          <mc:Fallback>
            <p:pic>
              <p:nvPicPr>
                <p:cNvPr id="48273" name="Freihand 48272">
                  <a:extLst>
                    <a:ext uri="{FF2B5EF4-FFF2-40B4-BE49-F238E27FC236}">
                      <a16:creationId xmlns:a16="http://schemas.microsoft.com/office/drawing/2014/main" id="{32B2DE37-C41D-48FB-8765-D0BB967E403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82077" y="5362725"/>
                  <a:ext cx="153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8274" name="Freihand 48273">
                  <a:extLst>
                    <a:ext uri="{FF2B5EF4-FFF2-40B4-BE49-F238E27FC236}">
                      <a16:creationId xmlns:a16="http://schemas.microsoft.com/office/drawing/2014/main" id="{B6FDCDF0-CE10-4F29-9978-2F516E9F38BD}"/>
                    </a:ext>
                  </a:extLst>
                </p14:cNvPr>
                <p14:cNvContentPartPr/>
                <p14:nvPr/>
              </p14:nvContentPartPr>
              <p14:xfrm>
                <a:off x="4726797" y="5362365"/>
                <a:ext cx="282600" cy="59040"/>
              </p14:xfrm>
            </p:contentPart>
          </mc:Choice>
          <mc:Fallback>
            <p:pic>
              <p:nvPicPr>
                <p:cNvPr id="48274" name="Freihand 48273">
                  <a:extLst>
                    <a:ext uri="{FF2B5EF4-FFF2-40B4-BE49-F238E27FC236}">
                      <a16:creationId xmlns:a16="http://schemas.microsoft.com/office/drawing/2014/main" id="{B6FDCDF0-CE10-4F29-9978-2F516E9F38B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722477" y="5358045"/>
                  <a:ext cx="291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8275" name="Freihand 48274">
                  <a:extLst>
                    <a:ext uri="{FF2B5EF4-FFF2-40B4-BE49-F238E27FC236}">
                      <a16:creationId xmlns:a16="http://schemas.microsoft.com/office/drawing/2014/main" id="{0281DCCA-648A-45FC-A1EC-00ECFBFBCB8A}"/>
                    </a:ext>
                  </a:extLst>
                </p14:cNvPr>
                <p14:cNvContentPartPr/>
                <p14:nvPr/>
              </p14:nvContentPartPr>
              <p14:xfrm>
                <a:off x="5068437" y="5342925"/>
                <a:ext cx="101520" cy="95400"/>
              </p14:xfrm>
            </p:contentPart>
          </mc:Choice>
          <mc:Fallback>
            <p:pic>
              <p:nvPicPr>
                <p:cNvPr id="48275" name="Freihand 48274">
                  <a:extLst>
                    <a:ext uri="{FF2B5EF4-FFF2-40B4-BE49-F238E27FC236}">
                      <a16:creationId xmlns:a16="http://schemas.microsoft.com/office/drawing/2014/main" id="{0281DCCA-648A-45FC-A1EC-00ECFBFBCB8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064117" y="5338605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8276" name="Freihand 48275">
                  <a:extLst>
                    <a:ext uri="{FF2B5EF4-FFF2-40B4-BE49-F238E27FC236}">
                      <a16:creationId xmlns:a16="http://schemas.microsoft.com/office/drawing/2014/main" id="{17A9526C-7852-45F8-ACC7-293357C58B93}"/>
                    </a:ext>
                  </a:extLst>
                </p14:cNvPr>
                <p14:cNvContentPartPr/>
                <p14:nvPr/>
              </p14:nvContentPartPr>
              <p14:xfrm>
                <a:off x="5414037" y="5354085"/>
                <a:ext cx="5760" cy="58320"/>
              </p14:xfrm>
            </p:contentPart>
          </mc:Choice>
          <mc:Fallback>
            <p:pic>
              <p:nvPicPr>
                <p:cNvPr id="48276" name="Freihand 48275">
                  <a:extLst>
                    <a:ext uri="{FF2B5EF4-FFF2-40B4-BE49-F238E27FC236}">
                      <a16:creationId xmlns:a16="http://schemas.microsoft.com/office/drawing/2014/main" id="{17A9526C-7852-45F8-ACC7-293357C58B9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09717" y="5349765"/>
                  <a:ext cx="14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8277" name="Freihand 48276">
                  <a:extLst>
                    <a:ext uri="{FF2B5EF4-FFF2-40B4-BE49-F238E27FC236}">
                      <a16:creationId xmlns:a16="http://schemas.microsoft.com/office/drawing/2014/main" id="{D282309C-CCFA-4E14-A4DE-E6739CC503B3}"/>
                    </a:ext>
                  </a:extLst>
                </p14:cNvPr>
                <p14:cNvContentPartPr/>
                <p14:nvPr/>
              </p14:nvContentPartPr>
              <p14:xfrm>
                <a:off x="5417637" y="5300445"/>
                <a:ext cx="59400" cy="3600"/>
              </p14:xfrm>
            </p:contentPart>
          </mc:Choice>
          <mc:Fallback>
            <p:pic>
              <p:nvPicPr>
                <p:cNvPr id="48277" name="Freihand 48276">
                  <a:extLst>
                    <a:ext uri="{FF2B5EF4-FFF2-40B4-BE49-F238E27FC236}">
                      <a16:creationId xmlns:a16="http://schemas.microsoft.com/office/drawing/2014/main" id="{D282309C-CCFA-4E14-A4DE-E6739CC503B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413317" y="5296125"/>
                  <a:ext cx="68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8278" name="Freihand 48277">
                  <a:extLst>
                    <a:ext uri="{FF2B5EF4-FFF2-40B4-BE49-F238E27FC236}">
                      <a16:creationId xmlns:a16="http://schemas.microsoft.com/office/drawing/2014/main" id="{80CEEE4A-5F3D-442B-88A6-0728EF336D26}"/>
                    </a:ext>
                  </a:extLst>
                </p14:cNvPr>
                <p14:cNvContentPartPr/>
                <p14:nvPr/>
              </p14:nvContentPartPr>
              <p14:xfrm>
                <a:off x="5463717" y="5317725"/>
                <a:ext cx="118440" cy="104760"/>
              </p14:xfrm>
            </p:contentPart>
          </mc:Choice>
          <mc:Fallback>
            <p:pic>
              <p:nvPicPr>
                <p:cNvPr id="48278" name="Freihand 48277">
                  <a:extLst>
                    <a:ext uri="{FF2B5EF4-FFF2-40B4-BE49-F238E27FC236}">
                      <a16:creationId xmlns:a16="http://schemas.microsoft.com/office/drawing/2014/main" id="{80CEEE4A-5F3D-442B-88A6-0728EF336D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59397" y="5313405"/>
                  <a:ext cx="127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8279" name="Freihand 48278">
                  <a:extLst>
                    <a:ext uri="{FF2B5EF4-FFF2-40B4-BE49-F238E27FC236}">
                      <a16:creationId xmlns:a16="http://schemas.microsoft.com/office/drawing/2014/main" id="{A32FD3D4-C0A0-4FD6-AE13-DB7C7A60CACB}"/>
                    </a:ext>
                  </a:extLst>
                </p14:cNvPr>
                <p14:cNvContentPartPr/>
                <p14:nvPr/>
              </p14:nvContentPartPr>
              <p14:xfrm>
                <a:off x="5761437" y="5273805"/>
                <a:ext cx="236880" cy="145800"/>
              </p14:xfrm>
            </p:contentPart>
          </mc:Choice>
          <mc:Fallback>
            <p:pic>
              <p:nvPicPr>
                <p:cNvPr id="48279" name="Freihand 48278">
                  <a:extLst>
                    <a:ext uri="{FF2B5EF4-FFF2-40B4-BE49-F238E27FC236}">
                      <a16:creationId xmlns:a16="http://schemas.microsoft.com/office/drawing/2014/main" id="{A32FD3D4-C0A0-4FD6-AE13-DB7C7A60CAC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757117" y="5269485"/>
                  <a:ext cx="24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8280" name="Freihand 48279">
                  <a:extLst>
                    <a:ext uri="{FF2B5EF4-FFF2-40B4-BE49-F238E27FC236}">
                      <a16:creationId xmlns:a16="http://schemas.microsoft.com/office/drawing/2014/main" id="{48086AF6-DC2E-4D49-BFFB-92C04080C2AB}"/>
                    </a:ext>
                  </a:extLst>
                </p14:cNvPr>
                <p14:cNvContentPartPr/>
                <p14:nvPr/>
              </p14:nvContentPartPr>
              <p14:xfrm>
                <a:off x="6028557" y="5315205"/>
                <a:ext cx="142200" cy="97920"/>
              </p14:xfrm>
            </p:contentPart>
          </mc:Choice>
          <mc:Fallback>
            <p:pic>
              <p:nvPicPr>
                <p:cNvPr id="48280" name="Freihand 48279">
                  <a:extLst>
                    <a:ext uri="{FF2B5EF4-FFF2-40B4-BE49-F238E27FC236}">
                      <a16:creationId xmlns:a16="http://schemas.microsoft.com/office/drawing/2014/main" id="{48086AF6-DC2E-4D49-BFFB-92C04080C2A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24237" y="5310885"/>
                  <a:ext cx="150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8281" name="Freihand 48280">
                  <a:extLst>
                    <a:ext uri="{FF2B5EF4-FFF2-40B4-BE49-F238E27FC236}">
                      <a16:creationId xmlns:a16="http://schemas.microsoft.com/office/drawing/2014/main" id="{43C30DCA-AF7B-4659-9915-451B4DB97922}"/>
                    </a:ext>
                  </a:extLst>
                </p14:cNvPr>
                <p14:cNvContentPartPr/>
                <p14:nvPr/>
              </p14:nvContentPartPr>
              <p14:xfrm>
                <a:off x="6192357" y="5259405"/>
                <a:ext cx="195480" cy="146520"/>
              </p14:xfrm>
            </p:contentPart>
          </mc:Choice>
          <mc:Fallback>
            <p:pic>
              <p:nvPicPr>
                <p:cNvPr id="48281" name="Freihand 48280">
                  <a:extLst>
                    <a:ext uri="{FF2B5EF4-FFF2-40B4-BE49-F238E27FC236}">
                      <a16:creationId xmlns:a16="http://schemas.microsoft.com/office/drawing/2014/main" id="{43C30DCA-AF7B-4659-9915-451B4DB9792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88037" y="5255085"/>
                  <a:ext cx="204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8282" name="Freihand 48281">
                  <a:extLst>
                    <a:ext uri="{FF2B5EF4-FFF2-40B4-BE49-F238E27FC236}">
                      <a16:creationId xmlns:a16="http://schemas.microsoft.com/office/drawing/2014/main" id="{5E68FE3F-EDF4-4692-97F7-89D16643CAE2}"/>
                    </a:ext>
                  </a:extLst>
                </p14:cNvPr>
                <p14:cNvContentPartPr/>
                <p14:nvPr/>
              </p14:nvContentPartPr>
              <p14:xfrm>
                <a:off x="6614997" y="5253285"/>
                <a:ext cx="107640" cy="145440"/>
              </p14:xfrm>
            </p:contentPart>
          </mc:Choice>
          <mc:Fallback>
            <p:pic>
              <p:nvPicPr>
                <p:cNvPr id="48282" name="Freihand 48281">
                  <a:extLst>
                    <a:ext uri="{FF2B5EF4-FFF2-40B4-BE49-F238E27FC236}">
                      <a16:creationId xmlns:a16="http://schemas.microsoft.com/office/drawing/2014/main" id="{5E68FE3F-EDF4-4692-97F7-89D16643CAE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610677" y="5248965"/>
                  <a:ext cx="116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8283" name="Freihand 48282">
                  <a:extLst>
                    <a:ext uri="{FF2B5EF4-FFF2-40B4-BE49-F238E27FC236}">
                      <a16:creationId xmlns:a16="http://schemas.microsoft.com/office/drawing/2014/main" id="{F510C2AA-77D6-4D7D-BCFB-3F87B60D12CE}"/>
                    </a:ext>
                  </a:extLst>
                </p14:cNvPr>
                <p14:cNvContentPartPr/>
                <p14:nvPr/>
              </p14:nvContentPartPr>
              <p14:xfrm>
                <a:off x="6696357" y="5331765"/>
                <a:ext cx="162720" cy="63720"/>
              </p14:xfrm>
            </p:contentPart>
          </mc:Choice>
          <mc:Fallback>
            <p:pic>
              <p:nvPicPr>
                <p:cNvPr id="48283" name="Freihand 48282">
                  <a:extLst>
                    <a:ext uri="{FF2B5EF4-FFF2-40B4-BE49-F238E27FC236}">
                      <a16:creationId xmlns:a16="http://schemas.microsoft.com/office/drawing/2014/main" id="{F510C2AA-77D6-4D7D-BCFB-3F87B60D12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692037" y="5327445"/>
                  <a:ext cx="17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8284" name="Freihand 48283">
                  <a:extLst>
                    <a:ext uri="{FF2B5EF4-FFF2-40B4-BE49-F238E27FC236}">
                      <a16:creationId xmlns:a16="http://schemas.microsoft.com/office/drawing/2014/main" id="{BD69F9D8-A42D-4992-BA10-3B4FE3CE1965}"/>
                    </a:ext>
                  </a:extLst>
                </p14:cNvPr>
                <p14:cNvContentPartPr/>
                <p14:nvPr/>
              </p14:nvContentPartPr>
              <p14:xfrm>
                <a:off x="6819477" y="5267325"/>
                <a:ext cx="120240" cy="117000"/>
              </p14:xfrm>
            </p:contentPart>
          </mc:Choice>
          <mc:Fallback>
            <p:pic>
              <p:nvPicPr>
                <p:cNvPr id="48284" name="Freihand 48283">
                  <a:extLst>
                    <a:ext uri="{FF2B5EF4-FFF2-40B4-BE49-F238E27FC236}">
                      <a16:creationId xmlns:a16="http://schemas.microsoft.com/office/drawing/2014/main" id="{BD69F9D8-A42D-4992-BA10-3B4FE3CE19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15157" y="5263005"/>
                  <a:ext cx="128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8285" name="Freihand 48284">
                  <a:extLst>
                    <a:ext uri="{FF2B5EF4-FFF2-40B4-BE49-F238E27FC236}">
                      <a16:creationId xmlns:a16="http://schemas.microsoft.com/office/drawing/2014/main" id="{669E1777-6E86-4299-8010-8B3AF2C8F398}"/>
                    </a:ext>
                  </a:extLst>
                </p14:cNvPr>
                <p14:cNvContentPartPr/>
                <p14:nvPr/>
              </p14:nvContentPartPr>
              <p14:xfrm>
                <a:off x="6968877" y="5297565"/>
                <a:ext cx="266760" cy="82800"/>
              </p14:xfrm>
            </p:contentPart>
          </mc:Choice>
          <mc:Fallback>
            <p:pic>
              <p:nvPicPr>
                <p:cNvPr id="48285" name="Freihand 48284">
                  <a:extLst>
                    <a:ext uri="{FF2B5EF4-FFF2-40B4-BE49-F238E27FC236}">
                      <a16:creationId xmlns:a16="http://schemas.microsoft.com/office/drawing/2014/main" id="{669E1777-6E86-4299-8010-8B3AF2C8F39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64557" y="5293245"/>
                  <a:ext cx="275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8287" name="Freihand 48286">
                  <a:extLst>
                    <a:ext uri="{FF2B5EF4-FFF2-40B4-BE49-F238E27FC236}">
                      <a16:creationId xmlns:a16="http://schemas.microsoft.com/office/drawing/2014/main" id="{62BCA07E-8A44-42BB-8408-C1E2F0C897EB}"/>
                    </a:ext>
                  </a:extLst>
                </p14:cNvPr>
                <p14:cNvContentPartPr/>
                <p14:nvPr/>
              </p14:nvContentPartPr>
              <p14:xfrm>
                <a:off x="6167517" y="5690325"/>
                <a:ext cx="214200" cy="86040"/>
              </p14:xfrm>
            </p:contentPart>
          </mc:Choice>
          <mc:Fallback>
            <p:pic>
              <p:nvPicPr>
                <p:cNvPr id="48287" name="Freihand 48286">
                  <a:extLst>
                    <a:ext uri="{FF2B5EF4-FFF2-40B4-BE49-F238E27FC236}">
                      <a16:creationId xmlns:a16="http://schemas.microsoft.com/office/drawing/2014/main" id="{62BCA07E-8A44-42BB-8408-C1E2F0C897E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163197" y="5686005"/>
                  <a:ext cx="222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8288" name="Freihand 48287">
                  <a:extLst>
                    <a:ext uri="{FF2B5EF4-FFF2-40B4-BE49-F238E27FC236}">
                      <a16:creationId xmlns:a16="http://schemas.microsoft.com/office/drawing/2014/main" id="{D8CCFF90-ABA4-4B09-B0DA-F59286A4BA5A}"/>
                    </a:ext>
                  </a:extLst>
                </p14:cNvPr>
                <p14:cNvContentPartPr/>
                <p14:nvPr/>
              </p14:nvContentPartPr>
              <p14:xfrm>
                <a:off x="6409797" y="5623725"/>
                <a:ext cx="113400" cy="113400"/>
              </p14:xfrm>
            </p:contentPart>
          </mc:Choice>
          <mc:Fallback>
            <p:pic>
              <p:nvPicPr>
                <p:cNvPr id="48288" name="Freihand 48287">
                  <a:extLst>
                    <a:ext uri="{FF2B5EF4-FFF2-40B4-BE49-F238E27FC236}">
                      <a16:creationId xmlns:a16="http://schemas.microsoft.com/office/drawing/2014/main" id="{D8CCFF90-ABA4-4B09-B0DA-F59286A4BA5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05477" y="5619405"/>
                  <a:ext cx="122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8289" name="Freihand 48288">
                  <a:extLst>
                    <a:ext uri="{FF2B5EF4-FFF2-40B4-BE49-F238E27FC236}">
                      <a16:creationId xmlns:a16="http://schemas.microsoft.com/office/drawing/2014/main" id="{E09B4595-EAAA-4135-9E98-C072CEEA65A1}"/>
                    </a:ext>
                  </a:extLst>
                </p14:cNvPr>
                <p14:cNvContentPartPr/>
                <p14:nvPr/>
              </p14:nvContentPartPr>
              <p14:xfrm>
                <a:off x="6715077" y="5648205"/>
                <a:ext cx="117720" cy="64080"/>
              </p14:xfrm>
            </p:contentPart>
          </mc:Choice>
          <mc:Fallback>
            <p:pic>
              <p:nvPicPr>
                <p:cNvPr id="48289" name="Freihand 48288">
                  <a:extLst>
                    <a:ext uri="{FF2B5EF4-FFF2-40B4-BE49-F238E27FC236}">
                      <a16:creationId xmlns:a16="http://schemas.microsoft.com/office/drawing/2014/main" id="{E09B4595-EAAA-4135-9E98-C072CEEA65A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10757" y="5643885"/>
                  <a:ext cx="126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8290" name="Freihand 48289">
                  <a:extLst>
                    <a:ext uri="{FF2B5EF4-FFF2-40B4-BE49-F238E27FC236}">
                      <a16:creationId xmlns:a16="http://schemas.microsoft.com/office/drawing/2014/main" id="{D15E1A0A-A60C-482F-90F2-C280D1CE4B5E}"/>
                    </a:ext>
                  </a:extLst>
                </p14:cNvPr>
                <p14:cNvContentPartPr/>
                <p14:nvPr/>
              </p14:nvContentPartPr>
              <p14:xfrm>
                <a:off x="6816957" y="5640285"/>
                <a:ext cx="111960" cy="72000"/>
              </p14:xfrm>
            </p:contentPart>
          </mc:Choice>
          <mc:Fallback>
            <p:pic>
              <p:nvPicPr>
                <p:cNvPr id="48290" name="Freihand 48289">
                  <a:extLst>
                    <a:ext uri="{FF2B5EF4-FFF2-40B4-BE49-F238E27FC236}">
                      <a16:creationId xmlns:a16="http://schemas.microsoft.com/office/drawing/2014/main" id="{D15E1A0A-A60C-482F-90F2-C280D1CE4B5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12637" y="5635965"/>
                  <a:ext cx="120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8291" name="Freihand 48290">
                  <a:extLst>
                    <a:ext uri="{FF2B5EF4-FFF2-40B4-BE49-F238E27FC236}">
                      <a16:creationId xmlns:a16="http://schemas.microsoft.com/office/drawing/2014/main" id="{FCEE10B5-47EA-451A-A6EA-ABF071AAB77B}"/>
                    </a:ext>
                  </a:extLst>
                </p14:cNvPr>
                <p14:cNvContentPartPr/>
                <p14:nvPr/>
              </p14:nvContentPartPr>
              <p14:xfrm>
                <a:off x="6912717" y="5641005"/>
                <a:ext cx="140400" cy="202680"/>
              </p14:xfrm>
            </p:contentPart>
          </mc:Choice>
          <mc:Fallback>
            <p:pic>
              <p:nvPicPr>
                <p:cNvPr id="48291" name="Freihand 48290">
                  <a:extLst>
                    <a:ext uri="{FF2B5EF4-FFF2-40B4-BE49-F238E27FC236}">
                      <a16:creationId xmlns:a16="http://schemas.microsoft.com/office/drawing/2014/main" id="{FCEE10B5-47EA-451A-A6EA-ABF071AAB77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08397" y="5636685"/>
                  <a:ext cx="149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8292" name="Freihand 48291">
                  <a:extLst>
                    <a:ext uri="{FF2B5EF4-FFF2-40B4-BE49-F238E27FC236}">
                      <a16:creationId xmlns:a16="http://schemas.microsoft.com/office/drawing/2014/main" id="{8BCFA46B-5762-40DD-B0EC-61F212BCB36C}"/>
                    </a:ext>
                  </a:extLst>
                </p14:cNvPr>
                <p14:cNvContentPartPr/>
                <p14:nvPr/>
              </p14:nvContentPartPr>
              <p14:xfrm>
                <a:off x="7073277" y="5634525"/>
                <a:ext cx="28800" cy="67320"/>
              </p14:xfrm>
            </p:contentPart>
          </mc:Choice>
          <mc:Fallback>
            <p:pic>
              <p:nvPicPr>
                <p:cNvPr id="48292" name="Freihand 48291">
                  <a:extLst>
                    <a:ext uri="{FF2B5EF4-FFF2-40B4-BE49-F238E27FC236}">
                      <a16:creationId xmlns:a16="http://schemas.microsoft.com/office/drawing/2014/main" id="{8BCFA46B-5762-40DD-B0EC-61F212BCB36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68957" y="5630205"/>
                  <a:ext cx="37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8293" name="Freihand 48292">
                  <a:extLst>
                    <a:ext uri="{FF2B5EF4-FFF2-40B4-BE49-F238E27FC236}">
                      <a16:creationId xmlns:a16="http://schemas.microsoft.com/office/drawing/2014/main" id="{358A6840-5499-4190-A062-22987AB5291C}"/>
                    </a:ext>
                  </a:extLst>
                </p14:cNvPr>
                <p14:cNvContentPartPr/>
                <p14:nvPr/>
              </p14:nvContentPartPr>
              <p14:xfrm>
                <a:off x="7106397" y="5523285"/>
                <a:ext cx="315000" cy="183960"/>
              </p14:xfrm>
            </p:contentPart>
          </mc:Choice>
          <mc:Fallback>
            <p:pic>
              <p:nvPicPr>
                <p:cNvPr id="48293" name="Freihand 48292">
                  <a:extLst>
                    <a:ext uri="{FF2B5EF4-FFF2-40B4-BE49-F238E27FC236}">
                      <a16:creationId xmlns:a16="http://schemas.microsoft.com/office/drawing/2014/main" id="{358A6840-5499-4190-A062-22987AB5291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02077" y="5518965"/>
                  <a:ext cx="323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8294" name="Freihand 48293">
                  <a:extLst>
                    <a:ext uri="{FF2B5EF4-FFF2-40B4-BE49-F238E27FC236}">
                      <a16:creationId xmlns:a16="http://schemas.microsoft.com/office/drawing/2014/main" id="{6F88F30B-3711-4590-AD36-430DB5A87029}"/>
                    </a:ext>
                  </a:extLst>
                </p14:cNvPr>
                <p14:cNvContentPartPr/>
                <p14:nvPr/>
              </p14:nvContentPartPr>
              <p14:xfrm>
                <a:off x="7071477" y="5507085"/>
                <a:ext cx="360" cy="360"/>
              </p14:xfrm>
            </p:contentPart>
          </mc:Choice>
          <mc:Fallback>
            <p:pic>
              <p:nvPicPr>
                <p:cNvPr id="48294" name="Freihand 48293">
                  <a:extLst>
                    <a:ext uri="{FF2B5EF4-FFF2-40B4-BE49-F238E27FC236}">
                      <a16:creationId xmlns:a16="http://schemas.microsoft.com/office/drawing/2014/main" id="{6F88F30B-3711-4590-AD36-430DB5A8702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67157" y="5502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8296" name="Freihand 48295">
                  <a:extLst>
                    <a:ext uri="{FF2B5EF4-FFF2-40B4-BE49-F238E27FC236}">
                      <a16:creationId xmlns:a16="http://schemas.microsoft.com/office/drawing/2014/main" id="{DC32EE25-297A-4088-9F48-FE159DA4127C}"/>
                    </a:ext>
                  </a:extLst>
                </p14:cNvPr>
                <p14:cNvContentPartPr/>
                <p14:nvPr/>
              </p14:nvContentPartPr>
              <p14:xfrm>
                <a:off x="7293237" y="5318805"/>
                <a:ext cx="206640" cy="24120"/>
              </p14:xfrm>
            </p:contentPart>
          </mc:Choice>
          <mc:Fallback>
            <p:pic>
              <p:nvPicPr>
                <p:cNvPr id="48296" name="Freihand 48295">
                  <a:extLst>
                    <a:ext uri="{FF2B5EF4-FFF2-40B4-BE49-F238E27FC236}">
                      <a16:creationId xmlns:a16="http://schemas.microsoft.com/office/drawing/2014/main" id="{DC32EE25-297A-4088-9F48-FE159DA4127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88917" y="5314485"/>
                  <a:ext cx="215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8297" name="Freihand 48296">
                  <a:extLst>
                    <a:ext uri="{FF2B5EF4-FFF2-40B4-BE49-F238E27FC236}">
                      <a16:creationId xmlns:a16="http://schemas.microsoft.com/office/drawing/2014/main" id="{4F3BE3CD-4FF2-4859-8630-FE948D0B5F1F}"/>
                    </a:ext>
                  </a:extLst>
                </p14:cNvPr>
                <p14:cNvContentPartPr/>
                <p14:nvPr/>
              </p14:nvContentPartPr>
              <p14:xfrm>
                <a:off x="7458477" y="5272725"/>
                <a:ext cx="134280" cy="97920"/>
              </p14:xfrm>
            </p:contentPart>
          </mc:Choice>
          <mc:Fallback>
            <p:pic>
              <p:nvPicPr>
                <p:cNvPr id="48297" name="Freihand 48296">
                  <a:extLst>
                    <a:ext uri="{FF2B5EF4-FFF2-40B4-BE49-F238E27FC236}">
                      <a16:creationId xmlns:a16="http://schemas.microsoft.com/office/drawing/2014/main" id="{4F3BE3CD-4FF2-4859-8630-FE948D0B5F1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54157" y="5268405"/>
                  <a:ext cx="142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8299" name="Freihand 48298">
                  <a:extLst>
                    <a:ext uri="{FF2B5EF4-FFF2-40B4-BE49-F238E27FC236}">
                      <a16:creationId xmlns:a16="http://schemas.microsoft.com/office/drawing/2014/main" id="{EFCA9B62-616B-4EFF-935E-A8BBB45A4D50}"/>
                    </a:ext>
                  </a:extLst>
                </p14:cNvPr>
                <p14:cNvContentPartPr/>
                <p14:nvPr/>
              </p14:nvContentPartPr>
              <p14:xfrm>
                <a:off x="7684197" y="5248605"/>
                <a:ext cx="207360" cy="85320"/>
              </p14:xfrm>
            </p:contentPart>
          </mc:Choice>
          <mc:Fallback>
            <p:pic>
              <p:nvPicPr>
                <p:cNvPr id="48299" name="Freihand 48298">
                  <a:extLst>
                    <a:ext uri="{FF2B5EF4-FFF2-40B4-BE49-F238E27FC236}">
                      <a16:creationId xmlns:a16="http://schemas.microsoft.com/office/drawing/2014/main" id="{EFCA9B62-616B-4EFF-935E-A8BBB45A4D5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79877" y="5244285"/>
                  <a:ext cx="216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8300" name="Freihand 48299">
                  <a:extLst>
                    <a:ext uri="{FF2B5EF4-FFF2-40B4-BE49-F238E27FC236}">
                      <a16:creationId xmlns:a16="http://schemas.microsoft.com/office/drawing/2014/main" id="{B16773FE-2F49-43C9-B70D-644D9A245C39}"/>
                    </a:ext>
                  </a:extLst>
                </p14:cNvPr>
                <p14:cNvContentPartPr/>
                <p14:nvPr/>
              </p14:nvContentPartPr>
              <p14:xfrm>
                <a:off x="7904157" y="5229525"/>
                <a:ext cx="119520" cy="69120"/>
              </p14:xfrm>
            </p:contentPart>
          </mc:Choice>
          <mc:Fallback>
            <p:pic>
              <p:nvPicPr>
                <p:cNvPr id="48300" name="Freihand 48299">
                  <a:extLst>
                    <a:ext uri="{FF2B5EF4-FFF2-40B4-BE49-F238E27FC236}">
                      <a16:creationId xmlns:a16="http://schemas.microsoft.com/office/drawing/2014/main" id="{B16773FE-2F49-43C9-B70D-644D9A245C3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99837" y="5225205"/>
                  <a:ext cx="128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8301" name="Freihand 48300">
                  <a:extLst>
                    <a:ext uri="{FF2B5EF4-FFF2-40B4-BE49-F238E27FC236}">
                      <a16:creationId xmlns:a16="http://schemas.microsoft.com/office/drawing/2014/main" id="{2C44A6B0-B94E-4563-9475-091CA2A1B935}"/>
                    </a:ext>
                  </a:extLst>
                </p14:cNvPr>
                <p14:cNvContentPartPr/>
                <p14:nvPr/>
              </p14:nvContentPartPr>
              <p14:xfrm>
                <a:off x="7992357" y="5220525"/>
                <a:ext cx="108360" cy="230040"/>
              </p14:xfrm>
            </p:contentPart>
          </mc:Choice>
          <mc:Fallback>
            <p:pic>
              <p:nvPicPr>
                <p:cNvPr id="48301" name="Freihand 48300">
                  <a:extLst>
                    <a:ext uri="{FF2B5EF4-FFF2-40B4-BE49-F238E27FC236}">
                      <a16:creationId xmlns:a16="http://schemas.microsoft.com/office/drawing/2014/main" id="{2C44A6B0-B94E-4563-9475-091CA2A1B93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88037" y="5216205"/>
                  <a:ext cx="117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8302" name="Freihand 48301">
                  <a:extLst>
                    <a:ext uri="{FF2B5EF4-FFF2-40B4-BE49-F238E27FC236}">
                      <a16:creationId xmlns:a16="http://schemas.microsoft.com/office/drawing/2014/main" id="{C1518E54-E744-4BE5-985C-3EA9640C0C0E}"/>
                    </a:ext>
                  </a:extLst>
                </p14:cNvPr>
                <p14:cNvContentPartPr/>
                <p14:nvPr/>
              </p14:nvContentPartPr>
              <p14:xfrm>
                <a:off x="8111517" y="5213685"/>
                <a:ext cx="103680" cy="83520"/>
              </p14:xfrm>
            </p:contentPart>
          </mc:Choice>
          <mc:Fallback>
            <p:pic>
              <p:nvPicPr>
                <p:cNvPr id="48302" name="Freihand 48301">
                  <a:extLst>
                    <a:ext uri="{FF2B5EF4-FFF2-40B4-BE49-F238E27FC236}">
                      <a16:creationId xmlns:a16="http://schemas.microsoft.com/office/drawing/2014/main" id="{C1518E54-E744-4BE5-985C-3EA9640C0C0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07197" y="5209365"/>
                  <a:ext cx="112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8303" name="Freihand 48302">
                  <a:extLst>
                    <a:ext uri="{FF2B5EF4-FFF2-40B4-BE49-F238E27FC236}">
                      <a16:creationId xmlns:a16="http://schemas.microsoft.com/office/drawing/2014/main" id="{33D8E4F3-56D2-45B4-8D36-BE46859271C1}"/>
                    </a:ext>
                  </a:extLst>
                </p14:cNvPr>
                <p14:cNvContentPartPr/>
                <p14:nvPr/>
              </p14:nvContentPartPr>
              <p14:xfrm>
                <a:off x="8245077" y="5196045"/>
                <a:ext cx="108000" cy="53640"/>
              </p14:xfrm>
            </p:contentPart>
          </mc:Choice>
          <mc:Fallback>
            <p:pic>
              <p:nvPicPr>
                <p:cNvPr id="48303" name="Freihand 48302">
                  <a:extLst>
                    <a:ext uri="{FF2B5EF4-FFF2-40B4-BE49-F238E27FC236}">
                      <a16:creationId xmlns:a16="http://schemas.microsoft.com/office/drawing/2014/main" id="{33D8E4F3-56D2-45B4-8D36-BE46859271C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40757" y="5191725"/>
                  <a:ext cx="116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8304" name="Freihand 48303">
                  <a:extLst>
                    <a:ext uri="{FF2B5EF4-FFF2-40B4-BE49-F238E27FC236}">
                      <a16:creationId xmlns:a16="http://schemas.microsoft.com/office/drawing/2014/main" id="{78858B6C-66E3-4CF5-BC5F-053A7ADDA29C}"/>
                    </a:ext>
                  </a:extLst>
                </p14:cNvPr>
                <p14:cNvContentPartPr/>
                <p14:nvPr/>
              </p14:nvContentPartPr>
              <p14:xfrm>
                <a:off x="8333277" y="5163645"/>
                <a:ext cx="360" cy="360"/>
              </p14:xfrm>
            </p:contentPart>
          </mc:Choice>
          <mc:Fallback>
            <p:pic>
              <p:nvPicPr>
                <p:cNvPr id="48304" name="Freihand 48303">
                  <a:extLst>
                    <a:ext uri="{FF2B5EF4-FFF2-40B4-BE49-F238E27FC236}">
                      <a16:creationId xmlns:a16="http://schemas.microsoft.com/office/drawing/2014/main" id="{78858B6C-66E3-4CF5-BC5F-053A7ADDA29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28957" y="5159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8305" name="Freihand 48304">
                  <a:extLst>
                    <a:ext uri="{FF2B5EF4-FFF2-40B4-BE49-F238E27FC236}">
                      <a16:creationId xmlns:a16="http://schemas.microsoft.com/office/drawing/2014/main" id="{ADEDD948-B8B4-4FDA-96B4-5837B0E42E8A}"/>
                    </a:ext>
                  </a:extLst>
                </p14:cNvPr>
                <p14:cNvContentPartPr/>
                <p14:nvPr/>
              </p14:nvContentPartPr>
              <p14:xfrm>
                <a:off x="8348397" y="5185245"/>
                <a:ext cx="71280" cy="54360"/>
              </p14:xfrm>
            </p:contentPart>
          </mc:Choice>
          <mc:Fallback>
            <p:pic>
              <p:nvPicPr>
                <p:cNvPr id="48305" name="Freihand 48304">
                  <a:extLst>
                    <a:ext uri="{FF2B5EF4-FFF2-40B4-BE49-F238E27FC236}">
                      <a16:creationId xmlns:a16="http://schemas.microsoft.com/office/drawing/2014/main" id="{ADEDD948-B8B4-4FDA-96B4-5837B0E42E8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344077" y="5180925"/>
                  <a:ext cx="79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8306" name="Freihand 48305">
                  <a:extLst>
                    <a:ext uri="{FF2B5EF4-FFF2-40B4-BE49-F238E27FC236}">
                      <a16:creationId xmlns:a16="http://schemas.microsoft.com/office/drawing/2014/main" id="{AC5F2776-7859-4427-8D10-A5531A40721C}"/>
                    </a:ext>
                  </a:extLst>
                </p14:cNvPr>
                <p14:cNvContentPartPr/>
                <p14:nvPr/>
              </p14:nvContentPartPr>
              <p14:xfrm>
                <a:off x="8407437" y="5204685"/>
                <a:ext cx="184680" cy="31320"/>
              </p14:xfrm>
            </p:contentPart>
          </mc:Choice>
          <mc:Fallback>
            <p:pic>
              <p:nvPicPr>
                <p:cNvPr id="48306" name="Freihand 48305">
                  <a:extLst>
                    <a:ext uri="{FF2B5EF4-FFF2-40B4-BE49-F238E27FC236}">
                      <a16:creationId xmlns:a16="http://schemas.microsoft.com/office/drawing/2014/main" id="{AC5F2776-7859-4427-8D10-A5531A40721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403117" y="5200365"/>
                  <a:ext cx="193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8307" name="Freihand 48306">
                  <a:extLst>
                    <a:ext uri="{FF2B5EF4-FFF2-40B4-BE49-F238E27FC236}">
                      <a16:creationId xmlns:a16="http://schemas.microsoft.com/office/drawing/2014/main" id="{92253A3E-F8AC-41DD-A9D3-25B2772A6703}"/>
                    </a:ext>
                  </a:extLst>
                </p14:cNvPr>
                <p14:cNvContentPartPr/>
                <p14:nvPr/>
              </p14:nvContentPartPr>
              <p14:xfrm>
                <a:off x="7475037" y="5598885"/>
                <a:ext cx="148680" cy="33480"/>
              </p14:xfrm>
            </p:contentPart>
          </mc:Choice>
          <mc:Fallback>
            <p:pic>
              <p:nvPicPr>
                <p:cNvPr id="48307" name="Freihand 48306">
                  <a:extLst>
                    <a:ext uri="{FF2B5EF4-FFF2-40B4-BE49-F238E27FC236}">
                      <a16:creationId xmlns:a16="http://schemas.microsoft.com/office/drawing/2014/main" id="{92253A3E-F8AC-41DD-A9D3-25B2772A670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470717" y="5594565"/>
                  <a:ext cx="157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8308" name="Freihand 48307">
                  <a:extLst>
                    <a:ext uri="{FF2B5EF4-FFF2-40B4-BE49-F238E27FC236}">
                      <a16:creationId xmlns:a16="http://schemas.microsoft.com/office/drawing/2014/main" id="{DC019418-AACF-4296-AE59-4BBD05FEA837}"/>
                    </a:ext>
                  </a:extLst>
                </p14:cNvPr>
                <p14:cNvContentPartPr/>
                <p14:nvPr/>
              </p14:nvContentPartPr>
              <p14:xfrm>
                <a:off x="7573677" y="5576205"/>
                <a:ext cx="81000" cy="90720"/>
              </p14:xfrm>
            </p:contentPart>
          </mc:Choice>
          <mc:Fallback>
            <p:pic>
              <p:nvPicPr>
                <p:cNvPr id="48308" name="Freihand 48307">
                  <a:extLst>
                    <a:ext uri="{FF2B5EF4-FFF2-40B4-BE49-F238E27FC236}">
                      <a16:creationId xmlns:a16="http://schemas.microsoft.com/office/drawing/2014/main" id="{DC019418-AACF-4296-AE59-4BBD05FEA83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569357" y="5571885"/>
                  <a:ext cx="89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8311" name="Freihand 48310">
                  <a:extLst>
                    <a:ext uri="{FF2B5EF4-FFF2-40B4-BE49-F238E27FC236}">
                      <a16:creationId xmlns:a16="http://schemas.microsoft.com/office/drawing/2014/main" id="{45DB4B22-27A0-42DC-A373-1F7A1A88CB9F}"/>
                    </a:ext>
                  </a:extLst>
                </p14:cNvPr>
                <p14:cNvContentPartPr/>
                <p14:nvPr/>
              </p14:nvContentPartPr>
              <p14:xfrm>
                <a:off x="7669797" y="5565765"/>
                <a:ext cx="112320" cy="93960"/>
              </p14:xfrm>
            </p:contentPart>
          </mc:Choice>
          <mc:Fallback>
            <p:pic>
              <p:nvPicPr>
                <p:cNvPr id="48311" name="Freihand 48310">
                  <a:extLst>
                    <a:ext uri="{FF2B5EF4-FFF2-40B4-BE49-F238E27FC236}">
                      <a16:creationId xmlns:a16="http://schemas.microsoft.com/office/drawing/2014/main" id="{45DB4B22-27A0-42DC-A373-1F7A1A88CB9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665477" y="5561445"/>
                  <a:ext cx="120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8312" name="Freihand 48311">
                  <a:extLst>
                    <a:ext uri="{FF2B5EF4-FFF2-40B4-BE49-F238E27FC236}">
                      <a16:creationId xmlns:a16="http://schemas.microsoft.com/office/drawing/2014/main" id="{A64C0D9B-0479-474C-B56A-B13949D2A222}"/>
                    </a:ext>
                  </a:extLst>
                </p14:cNvPr>
                <p14:cNvContentPartPr/>
                <p14:nvPr/>
              </p14:nvContentPartPr>
              <p14:xfrm>
                <a:off x="7745757" y="5557485"/>
                <a:ext cx="148320" cy="54720"/>
              </p14:xfrm>
            </p:contentPart>
          </mc:Choice>
          <mc:Fallback>
            <p:pic>
              <p:nvPicPr>
                <p:cNvPr id="48312" name="Freihand 48311">
                  <a:extLst>
                    <a:ext uri="{FF2B5EF4-FFF2-40B4-BE49-F238E27FC236}">
                      <a16:creationId xmlns:a16="http://schemas.microsoft.com/office/drawing/2014/main" id="{A64C0D9B-0479-474C-B56A-B13949D2A22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741437" y="5553165"/>
                  <a:ext cx="156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8313" name="Freihand 48312">
                  <a:extLst>
                    <a:ext uri="{FF2B5EF4-FFF2-40B4-BE49-F238E27FC236}">
                      <a16:creationId xmlns:a16="http://schemas.microsoft.com/office/drawing/2014/main" id="{D993F9ED-8CE0-45EC-8B86-963A79AB4036}"/>
                    </a:ext>
                  </a:extLst>
                </p14:cNvPr>
                <p14:cNvContentPartPr/>
                <p14:nvPr/>
              </p14:nvContentPartPr>
              <p14:xfrm>
                <a:off x="7781397" y="5545965"/>
                <a:ext cx="146520" cy="177480"/>
              </p14:xfrm>
            </p:contentPart>
          </mc:Choice>
          <mc:Fallback>
            <p:pic>
              <p:nvPicPr>
                <p:cNvPr id="48313" name="Freihand 48312">
                  <a:extLst>
                    <a:ext uri="{FF2B5EF4-FFF2-40B4-BE49-F238E27FC236}">
                      <a16:creationId xmlns:a16="http://schemas.microsoft.com/office/drawing/2014/main" id="{D993F9ED-8CE0-45EC-8B86-963A79AB403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777077" y="5541645"/>
                  <a:ext cx="155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8314" name="Freihand 48313">
                  <a:extLst>
                    <a:ext uri="{FF2B5EF4-FFF2-40B4-BE49-F238E27FC236}">
                      <a16:creationId xmlns:a16="http://schemas.microsoft.com/office/drawing/2014/main" id="{0FC9C864-4A53-4D12-80B4-0E3B56578895}"/>
                    </a:ext>
                  </a:extLst>
                </p14:cNvPr>
                <p14:cNvContentPartPr/>
                <p14:nvPr/>
              </p14:nvContentPartPr>
              <p14:xfrm>
                <a:off x="7924317" y="5544525"/>
                <a:ext cx="68040" cy="63720"/>
              </p14:xfrm>
            </p:contentPart>
          </mc:Choice>
          <mc:Fallback>
            <p:pic>
              <p:nvPicPr>
                <p:cNvPr id="48314" name="Freihand 48313">
                  <a:extLst>
                    <a:ext uri="{FF2B5EF4-FFF2-40B4-BE49-F238E27FC236}">
                      <a16:creationId xmlns:a16="http://schemas.microsoft.com/office/drawing/2014/main" id="{0FC9C864-4A53-4D12-80B4-0E3B5657889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919997" y="5540205"/>
                  <a:ext cx="76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8315" name="Freihand 48314">
                  <a:extLst>
                    <a:ext uri="{FF2B5EF4-FFF2-40B4-BE49-F238E27FC236}">
                      <a16:creationId xmlns:a16="http://schemas.microsoft.com/office/drawing/2014/main" id="{DF8DBDE6-D4CC-45FB-84E2-3F8ADA5E39AD}"/>
                    </a:ext>
                  </a:extLst>
                </p14:cNvPr>
                <p14:cNvContentPartPr/>
                <p14:nvPr/>
              </p14:nvContentPartPr>
              <p14:xfrm>
                <a:off x="7995597" y="5475765"/>
                <a:ext cx="209160" cy="135360"/>
              </p14:xfrm>
            </p:contentPart>
          </mc:Choice>
          <mc:Fallback>
            <p:pic>
              <p:nvPicPr>
                <p:cNvPr id="48315" name="Freihand 48314">
                  <a:extLst>
                    <a:ext uri="{FF2B5EF4-FFF2-40B4-BE49-F238E27FC236}">
                      <a16:creationId xmlns:a16="http://schemas.microsoft.com/office/drawing/2014/main" id="{DF8DBDE6-D4CC-45FB-84E2-3F8ADA5E39A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991277" y="5471445"/>
                  <a:ext cx="21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8316" name="Freihand 48315">
                  <a:extLst>
                    <a:ext uri="{FF2B5EF4-FFF2-40B4-BE49-F238E27FC236}">
                      <a16:creationId xmlns:a16="http://schemas.microsoft.com/office/drawing/2014/main" id="{3DDFFB4A-BC1E-4048-AD8E-974A844D7F82}"/>
                    </a:ext>
                  </a:extLst>
                </p14:cNvPr>
                <p14:cNvContentPartPr/>
                <p14:nvPr/>
              </p14:nvContentPartPr>
              <p14:xfrm>
                <a:off x="7955277" y="5471445"/>
                <a:ext cx="360" cy="360"/>
              </p14:xfrm>
            </p:contentPart>
          </mc:Choice>
          <mc:Fallback>
            <p:pic>
              <p:nvPicPr>
                <p:cNvPr id="48316" name="Freihand 48315">
                  <a:extLst>
                    <a:ext uri="{FF2B5EF4-FFF2-40B4-BE49-F238E27FC236}">
                      <a16:creationId xmlns:a16="http://schemas.microsoft.com/office/drawing/2014/main" id="{3DDFFB4A-BC1E-4048-AD8E-974A844D7F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50957" y="5467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8317" name="Freihand 48316">
                  <a:extLst>
                    <a:ext uri="{FF2B5EF4-FFF2-40B4-BE49-F238E27FC236}">
                      <a16:creationId xmlns:a16="http://schemas.microsoft.com/office/drawing/2014/main" id="{AB59D7E6-66C4-45BD-8EEF-37DFF3031A9E}"/>
                    </a:ext>
                  </a:extLst>
                </p14:cNvPr>
                <p14:cNvContentPartPr/>
                <p14:nvPr/>
              </p14:nvContentPartPr>
              <p14:xfrm>
                <a:off x="8249397" y="5529405"/>
                <a:ext cx="117000" cy="51480"/>
              </p14:xfrm>
            </p:contentPart>
          </mc:Choice>
          <mc:Fallback>
            <p:pic>
              <p:nvPicPr>
                <p:cNvPr id="48317" name="Freihand 48316">
                  <a:extLst>
                    <a:ext uri="{FF2B5EF4-FFF2-40B4-BE49-F238E27FC236}">
                      <a16:creationId xmlns:a16="http://schemas.microsoft.com/office/drawing/2014/main" id="{AB59D7E6-66C4-45BD-8EEF-37DFF3031A9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245077" y="5525085"/>
                  <a:ext cx="125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8318" name="Freihand 48317">
                  <a:extLst>
                    <a:ext uri="{FF2B5EF4-FFF2-40B4-BE49-F238E27FC236}">
                      <a16:creationId xmlns:a16="http://schemas.microsoft.com/office/drawing/2014/main" id="{A9C37640-64D7-4504-BBF7-7F23BAB65A3D}"/>
                    </a:ext>
                  </a:extLst>
                </p14:cNvPr>
                <p14:cNvContentPartPr/>
                <p14:nvPr/>
              </p14:nvContentPartPr>
              <p14:xfrm>
                <a:off x="8344437" y="5487285"/>
                <a:ext cx="32040" cy="10440"/>
              </p14:xfrm>
            </p:contentPart>
          </mc:Choice>
          <mc:Fallback>
            <p:pic>
              <p:nvPicPr>
                <p:cNvPr id="48318" name="Freihand 48317">
                  <a:extLst>
                    <a:ext uri="{FF2B5EF4-FFF2-40B4-BE49-F238E27FC236}">
                      <a16:creationId xmlns:a16="http://schemas.microsoft.com/office/drawing/2014/main" id="{A9C37640-64D7-4504-BBF7-7F23BAB65A3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340117" y="5482965"/>
                  <a:ext cx="40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8319" name="Freihand 48318">
                  <a:extLst>
                    <a:ext uri="{FF2B5EF4-FFF2-40B4-BE49-F238E27FC236}">
                      <a16:creationId xmlns:a16="http://schemas.microsoft.com/office/drawing/2014/main" id="{AFC06C1E-FDD5-4040-B641-614CDD09CC67}"/>
                    </a:ext>
                  </a:extLst>
                </p14:cNvPr>
                <p14:cNvContentPartPr/>
                <p14:nvPr/>
              </p14:nvContentPartPr>
              <p14:xfrm>
                <a:off x="8384037" y="5525445"/>
                <a:ext cx="165600" cy="49320"/>
              </p14:xfrm>
            </p:contentPart>
          </mc:Choice>
          <mc:Fallback>
            <p:pic>
              <p:nvPicPr>
                <p:cNvPr id="48319" name="Freihand 48318">
                  <a:extLst>
                    <a:ext uri="{FF2B5EF4-FFF2-40B4-BE49-F238E27FC236}">
                      <a16:creationId xmlns:a16="http://schemas.microsoft.com/office/drawing/2014/main" id="{AFC06C1E-FDD5-4040-B641-614CDD09CC6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379717" y="5521125"/>
                  <a:ext cx="174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8320" name="Freihand 48319">
                  <a:extLst>
                    <a:ext uri="{FF2B5EF4-FFF2-40B4-BE49-F238E27FC236}">
                      <a16:creationId xmlns:a16="http://schemas.microsoft.com/office/drawing/2014/main" id="{2029BF30-E6C2-48FF-B1C6-D91B983D01DF}"/>
                    </a:ext>
                  </a:extLst>
                </p14:cNvPr>
                <p14:cNvContentPartPr/>
                <p14:nvPr/>
              </p14:nvContentPartPr>
              <p14:xfrm>
                <a:off x="8531997" y="5533365"/>
                <a:ext cx="85320" cy="44280"/>
              </p14:xfrm>
            </p:contentPart>
          </mc:Choice>
          <mc:Fallback>
            <p:pic>
              <p:nvPicPr>
                <p:cNvPr id="48320" name="Freihand 48319">
                  <a:extLst>
                    <a:ext uri="{FF2B5EF4-FFF2-40B4-BE49-F238E27FC236}">
                      <a16:creationId xmlns:a16="http://schemas.microsoft.com/office/drawing/2014/main" id="{2029BF30-E6C2-48FF-B1C6-D91B983D01D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527677" y="5529045"/>
                  <a:ext cx="93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8322" name="Freihand 48321">
                  <a:extLst>
                    <a:ext uri="{FF2B5EF4-FFF2-40B4-BE49-F238E27FC236}">
                      <a16:creationId xmlns:a16="http://schemas.microsoft.com/office/drawing/2014/main" id="{570781B4-5D30-497B-84A7-8CFFC568CBC3}"/>
                    </a:ext>
                  </a:extLst>
                </p14:cNvPr>
                <p14:cNvContentPartPr/>
                <p14:nvPr/>
              </p14:nvContentPartPr>
              <p14:xfrm>
                <a:off x="7808397" y="5779605"/>
                <a:ext cx="57240" cy="83160"/>
              </p14:xfrm>
            </p:contentPart>
          </mc:Choice>
          <mc:Fallback>
            <p:pic>
              <p:nvPicPr>
                <p:cNvPr id="48322" name="Freihand 48321">
                  <a:extLst>
                    <a:ext uri="{FF2B5EF4-FFF2-40B4-BE49-F238E27FC236}">
                      <a16:creationId xmlns:a16="http://schemas.microsoft.com/office/drawing/2014/main" id="{570781B4-5D30-497B-84A7-8CFFC568CBC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04077" y="5775285"/>
                  <a:ext cx="65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8323" name="Freihand 48322">
                  <a:extLst>
                    <a:ext uri="{FF2B5EF4-FFF2-40B4-BE49-F238E27FC236}">
                      <a16:creationId xmlns:a16="http://schemas.microsoft.com/office/drawing/2014/main" id="{6F8AA2E5-E5F3-4001-B6C4-313298FDFA2B}"/>
                    </a:ext>
                  </a:extLst>
                </p14:cNvPr>
                <p14:cNvContentPartPr/>
                <p14:nvPr/>
              </p14:nvContentPartPr>
              <p14:xfrm>
                <a:off x="7753677" y="5678445"/>
                <a:ext cx="202320" cy="127080"/>
              </p14:xfrm>
            </p:contentPart>
          </mc:Choice>
          <mc:Fallback>
            <p:pic>
              <p:nvPicPr>
                <p:cNvPr id="48323" name="Freihand 48322">
                  <a:extLst>
                    <a:ext uri="{FF2B5EF4-FFF2-40B4-BE49-F238E27FC236}">
                      <a16:creationId xmlns:a16="http://schemas.microsoft.com/office/drawing/2014/main" id="{6F8AA2E5-E5F3-4001-B6C4-313298FDFA2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749357" y="5674125"/>
                  <a:ext cx="210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8325" name="Freihand 48324">
                  <a:extLst>
                    <a:ext uri="{FF2B5EF4-FFF2-40B4-BE49-F238E27FC236}">
                      <a16:creationId xmlns:a16="http://schemas.microsoft.com/office/drawing/2014/main" id="{66B0D8D0-BCEF-4E5F-9186-26394BBD2DE4}"/>
                    </a:ext>
                  </a:extLst>
                </p14:cNvPr>
                <p14:cNvContentPartPr/>
                <p14:nvPr/>
              </p14:nvContentPartPr>
              <p14:xfrm>
                <a:off x="7701837" y="5959965"/>
                <a:ext cx="90360" cy="189720"/>
              </p14:xfrm>
            </p:contentPart>
          </mc:Choice>
          <mc:Fallback>
            <p:pic>
              <p:nvPicPr>
                <p:cNvPr id="48325" name="Freihand 48324">
                  <a:extLst>
                    <a:ext uri="{FF2B5EF4-FFF2-40B4-BE49-F238E27FC236}">
                      <a16:creationId xmlns:a16="http://schemas.microsoft.com/office/drawing/2014/main" id="{66B0D8D0-BCEF-4E5F-9186-26394BBD2DE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97517" y="5955645"/>
                  <a:ext cx="99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8326" name="Freihand 48325">
                  <a:extLst>
                    <a:ext uri="{FF2B5EF4-FFF2-40B4-BE49-F238E27FC236}">
                      <a16:creationId xmlns:a16="http://schemas.microsoft.com/office/drawing/2014/main" id="{00B3D4AB-A6C2-4CB4-B3FA-30C43434AE01}"/>
                    </a:ext>
                  </a:extLst>
                </p14:cNvPr>
                <p14:cNvContentPartPr/>
                <p14:nvPr/>
              </p14:nvContentPartPr>
              <p14:xfrm>
                <a:off x="7814877" y="5949525"/>
                <a:ext cx="113040" cy="77040"/>
              </p14:xfrm>
            </p:contentPart>
          </mc:Choice>
          <mc:Fallback>
            <p:pic>
              <p:nvPicPr>
                <p:cNvPr id="48326" name="Freihand 48325">
                  <a:extLst>
                    <a:ext uri="{FF2B5EF4-FFF2-40B4-BE49-F238E27FC236}">
                      <a16:creationId xmlns:a16="http://schemas.microsoft.com/office/drawing/2014/main" id="{00B3D4AB-A6C2-4CB4-B3FA-30C43434AE0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810557" y="5945205"/>
                  <a:ext cx="121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8327" name="Freihand 48326">
                  <a:extLst>
                    <a:ext uri="{FF2B5EF4-FFF2-40B4-BE49-F238E27FC236}">
                      <a16:creationId xmlns:a16="http://schemas.microsoft.com/office/drawing/2014/main" id="{E57D7D98-7F7F-4E00-907B-E531190DC352}"/>
                    </a:ext>
                  </a:extLst>
                </p14:cNvPr>
                <p14:cNvContentPartPr/>
                <p14:nvPr/>
              </p14:nvContentPartPr>
              <p14:xfrm>
                <a:off x="7877877" y="5941605"/>
                <a:ext cx="75240" cy="75960"/>
              </p14:xfrm>
            </p:contentPart>
          </mc:Choice>
          <mc:Fallback>
            <p:pic>
              <p:nvPicPr>
                <p:cNvPr id="48327" name="Freihand 48326">
                  <a:extLst>
                    <a:ext uri="{FF2B5EF4-FFF2-40B4-BE49-F238E27FC236}">
                      <a16:creationId xmlns:a16="http://schemas.microsoft.com/office/drawing/2014/main" id="{E57D7D98-7F7F-4E00-907B-E531190DC35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73557" y="5937285"/>
                  <a:ext cx="83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8328" name="Freihand 48327">
                  <a:extLst>
                    <a:ext uri="{FF2B5EF4-FFF2-40B4-BE49-F238E27FC236}">
                      <a16:creationId xmlns:a16="http://schemas.microsoft.com/office/drawing/2014/main" id="{18473CCC-E862-4528-ADB2-96F039E89A3F}"/>
                    </a:ext>
                  </a:extLst>
                </p14:cNvPr>
                <p14:cNvContentPartPr/>
                <p14:nvPr/>
              </p14:nvContentPartPr>
              <p14:xfrm>
                <a:off x="8002797" y="5858445"/>
                <a:ext cx="160920" cy="177120"/>
              </p14:xfrm>
            </p:contentPart>
          </mc:Choice>
          <mc:Fallback>
            <p:pic>
              <p:nvPicPr>
                <p:cNvPr id="48328" name="Freihand 48327">
                  <a:extLst>
                    <a:ext uri="{FF2B5EF4-FFF2-40B4-BE49-F238E27FC236}">
                      <a16:creationId xmlns:a16="http://schemas.microsoft.com/office/drawing/2014/main" id="{18473CCC-E862-4528-ADB2-96F039E89A3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98477" y="5854125"/>
                  <a:ext cx="169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8329" name="Freihand 48328">
                  <a:extLst>
                    <a:ext uri="{FF2B5EF4-FFF2-40B4-BE49-F238E27FC236}">
                      <a16:creationId xmlns:a16="http://schemas.microsoft.com/office/drawing/2014/main" id="{EA6DDAA4-742E-485B-928F-8591D66CF809}"/>
                    </a:ext>
                  </a:extLst>
                </p14:cNvPr>
                <p14:cNvContentPartPr/>
                <p14:nvPr/>
              </p14:nvContentPartPr>
              <p14:xfrm>
                <a:off x="8081637" y="5875005"/>
                <a:ext cx="37080" cy="2160"/>
              </p14:xfrm>
            </p:contentPart>
          </mc:Choice>
          <mc:Fallback>
            <p:pic>
              <p:nvPicPr>
                <p:cNvPr id="48329" name="Freihand 48328">
                  <a:extLst>
                    <a:ext uri="{FF2B5EF4-FFF2-40B4-BE49-F238E27FC236}">
                      <a16:creationId xmlns:a16="http://schemas.microsoft.com/office/drawing/2014/main" id="{EA6DDAA4-742E-485B-928F-8591D66CF80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77317" y="5870685"/>
                  <a:ext cx="45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8330" name="Freihand 48329">
                  <a:extLst>
                    <a:ext uri="{FF2B5EF4-FFF2-40B4-BE49-F238E27FC236}">
                      <a16:creationId xmlns:a16="http://schemas.microsoft.com/office/drawing/2014/main" id="{8F0B3C3E-3684-4198-914B-C6BA17DEAACA}"/>
                    </a:ext>
                  </a:extLst>
                </p14:cNvPr>
                <p14:cNvContentPartPr/>
                <p14:nvPr/>
              </p14:nvContentPartPr>
              <p14:xfrm>
                <a:off x="8159757" y="5908485"/>
                <a:ext cx="94320" cy="82440"/>
              </p14:xfrm>
            </p:contentPart>
          </mc:Choice>
          <mc:Fallback>
            <p:pic>
              <p:nvPicPr>
                <p:cNvPr id="48330" name="Freihand 48329">
                  <a:extLst>
                    <a:ext uri="{FF2B5EF4-FFF2-40B4-BE49-F238E27FC236}">
                      <a16:creationId xmlns:a16="http://schemas.microsoft.com/office/drawing/2014/main" id="{8F0B3C3E-3684-4198-914B-C6BA17DEAAC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55437" y="5904165"/>
                  <a:ext cx="10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8331" name="Freihand 48330">
                  <a:extLst>
                    <a:ext uri="{FF2B5EF4-FFF2-40B4-BE49-F238E27FC236}">
                      <a16:creationId xmlns:a16="http://schemas.microsoft.com/office/drawing/2014/main" id="{D6281063-2747-4B24-AAC6-F96A9BF3C11F}"/>
                    </a:ext>
                  </a:extLst>
                </p14:cNvPr>
                <p14:cNvContentPartPr/>
                <p14:nvPr/>
              </p14:nvContentPartPr>
              <p14:xfrm>
                <a:off x="8303037" y="5877165"/>
                <a:ext cx="175680" cy="216360"/>
              </p14:xfrm>
            </p:contentPart>
          </mc:Choice>
          <mc:Fallback>
            <p:pic>
              <p:nvPicPr>
                <p:cNvPr id="48331" name="Freihand 48330">
                  <a:extLst>
                    <a:ext uri="{FF2B5EF4-FFF2-40B4-BE49-F238E27FC236}">
                      <a16:creationId xmlns:a16="http://schemas.microsoft.com/office/drawing/2014/main" id="{D6281063-2747-4B24-AAC6-F96A9BF3C11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98717" y="5872845"/>
                  <a:ext cx="184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8332" name="Freihand 48331">
                  <a:extLst>
                    <a:ext uri="{FF2B5EF4-FFF2-40B4-BE49-F238E27FC236}">
                      <a16:creationId xmlns:a16="http://schemas.microsoft.com/office/drawing/2014/main" id="{530149F6-93AF-4020-818E-878F31AD3FAD}"/>
                    </a:ext>
                  </a:extLst>
                </p14:cNvPr>
                <p14:cNvContentPartPr/>
                <p14:nvPr/>
              </p14:nvContentPartPr>
              <p14:xfrm>
                <a:off x="7657557" y="6194685"/>
                <a:ext cx="248400" cy="93240"/>
              </p14:xfrm>
            </p:contentPart>
          </mc:Choice>
          <mc:Fallback>
            <p:pic>
              <p:nvPicPr>
                <p:cNvPr id="48332" name="Freihand 48331">
                  <a:extLst>
                    <a:ext uri="{FF2B5EF4-FFF2-40B4-BE49-F238E27FC236}">
                      <a16:creationId xmlns:a16="http://schemas.microsoft.com/office/drawing/2014/main" id="{530149F6-93AF-4020-818E-878F31AD3FA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53237" y="6190365"/>
                  <a:ext cx="257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8333" name="Freihand 48332">
                  <a:extLst>
                    <a:ext uri="{FF2B5EF4-FFF2-40B4-BE49-F238E27FC236}">
                      <a16:creationId xmlns:a16="http://schemas.microsoft.com/office/drawing/2014/main" id="{7E28AC9A-DDA5-4967-9B51-6A5160BDDA00}"/>
                    </a:ext>
                  </a:extLst>
                </p14:cNvPr>
                <p14:cNvContentPartPr/>
                <p14:nvPr/>
              </p14:nvContentPartPr>
              <p14:xfrm>
                <a:off x="7890477" y="6141045"/>
                <a:ext cx="192600" cy="136080"/>
              </p14:xfrm>
            </p:contentPart>
          </mc:Choice>
          <mc:Fallback>
            <p:pic>
              <p:nvPicPr>
                <p:cNvPr id="48333" name="Freihand 48332">
                  <a:extLst>
                    <a:ext uri="{FF2B5EF4-FFF2-40B4-BE49-F238E27FC236}">
                      <a16:creationId xmlns:a16="http://schemas.microsoft.com/office/drawing/2014/main" id="{7E28AC9A-DDA5-4967-9B51-6A5160BDDA0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86157" y="6136725"/>
                  <a:ext cx="201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8334" name="Freihand 48333">
                  <a:extLst>
                    <a:ext uri="{FF2B5EF4-FFF2-40B4-BE49-F238E27FC236}">
                      <a16:creationId xmlns:a16="http://schemas.microsoft.com/office/drawing/2014/main" id="{69BB3577-8F4A-4508-9A16-6E0F05EDC041}"/>
                    </a:ext>
                  </a:extLst>
                </p14:cNvPr>
                <p14:cNvContentPartPr/>
                <p14:nvPr/>
              </p14:nvContentPartPr>
              <p14:xfrm>
                <a:off x="8097837" y="6183525"/>
                <a:ext cx="81360" cy="148680"/>
              </p14:xfrm>
            </p:contentPart>
          </mc:Choice>
          <mc:Fallback>
            <p:pic>
              <p:nvPicPr>
                <p:cNvPr id="48334" name="Freihand 48333">
                  <a:extLst>
                    <a:ext uri="{FF2B5EF4-FFF2-40B4-BE49-F238E27FC236}">
                      <a16:creationId xmlns:a16="http://schemas.microsoft.com/office/drawing/2014/main" id="{69BB3577-8F4A-4508-9A16-6E0F05EDC0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93517" y="6179205"/>
                  <a:ext cx="90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8335" name="Freihand 48334">
                  <a:extLst>
                    <a:ext uri="{FF2B5EF4-FFF2-40B4-BE49-F238E27FC236}">
                      <a16:creationId xmlns:a16="http://schemas.microsoft.com/office/drawing/2014/main" id="{817EAAA3-AB90-4B3D-858C-AC9F47B15A00}"/>
                    </a:ext>
                  </a:extLst>
                </p14:cNvPr>
                <p14:cNvContentPartPr/>
                <p14:nvPr/>
              </p14:nvContentPartPr>
              <p14:xfrm>
                <a:off x="8200077" y="6164085"/>
                <a:ext cx="93240" cy="61560"/>
              </p14:xfrm>
            </p:contentPart>
          </mc:Choice>
          <mc:Fallback>
            <p:pic>
              <p:nvPicPr>
                <p:cNvPr id="48335" name="Freihand 48334">
                  <a:extLst>
                    <a:ext uri="{FF2B5EF4-FFF2-40B4-BE49-F238E27FC236}">
                      <a16:creationId xmlns:a16="http://schemas.microsoft.com/office/drawing/2014/main" id="{817EAAA3-AB90-4B3D-858C-AC9F47B15A0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95757" y="6159765"/>
                  <a:ext cx="10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8336" name="Freihand 48335">
                  <a:extLst>
                    <a:ext uri="{FF2B5EF4-FFF2-40B4-BE49-F238E27FC236}">
                      <a16:creationId xmlns:a16="http://schemas.microsoft.com/office/drawing/2014/main" id="{14EE32FD-5769-4BB6-9C69-E91FFAC5DAEF}"/>
                    </a:ext>
                  </a:extLst>
                </p14:cNvPr>
                <p14:cNvContentPartPr/>
                <p14:nvPr/>
              </p14:nvContentPartPr>
              <p14:xfrm>
                <a:off x="8292237" y="6118365"/>
                <a:ext cx="18360" cy="5760"/>
              </p14:xfrm>
            </p:contentPart>
          </mc:Choice>
          <mc:Fallback>
            <p:pic>
              <p:nvPicPr>
                <p:cNvPr id="48336" name="Freihand 48335">
                  <a:extLst>
                    <a:ext uri="{FF2B5EF4-FFF2-40B4-BE49-F238E27FC236}">
                      <a16:creationId xmlns:a16="http://schemas.microsoft.com/office/drawing/2014/main" id="{14EE32FD-5769-4BB6-9C69-E91FFAC5DAE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87917" y="6114045"/>
                  <a:ext cx="27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8337" name="Freihand 48336">
                  <a:extLst>
                    <a:ext uri="{FF2B5EF4-FFF2-40B4-BE49-F238E27FC236}">
                      <a16:creationId xmlns:a16="http://schemas.microsoft.com/office/drawing/2014/main" id="{FE2E2FBF-E9DD-4BC7-85F3-E524F29BE918}"/>
                    </a:ext>
                  </a:extLst>
                </p14:cNvPr>
                <p14:cNvContentPartPr/>
                <p14:nvPr/>
              </p14:nvContentPartPr>
              <p14:xfrm>
                <a:off x="8288997" y="6143565"/>
                <a:ext cx="72360" cy="77760"/>
              </p14:xfrm>
            </p:contentPart>
          </mc:Choice>
          <mc:Fallback>
            <p:pic>
              <p:nvPicPr>
                <p:cNvPr id="48337" name="Freihand 48336">
                  <a:extLst>
                    <a:ext uri="{FF2B5EF4-FFF2-40B4-BE49-F238E27FC236}">
                      <a16:creationId xmlns:a16="http://schemas.microsoft.com/office/drawing/2014/main" id="{FE2E2FBF-E9DD-4BC7-85F3-E524F29BE91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84677" y="6139245"/>
                  <a:ext cx="81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8338" name="Freihand 48337">
                  <a:extLst>
                    <a:ext uri="{FF2B5EF4-FFF2-40B4-BE49-F238E27FC236}">
                      <a16:creationId xmlns:a16="http://schemas.microsoft.com/office/drawing/2014/main" id="{88D2A3AB-C298-4C8D-9809-6327EF02C339}"/>
                    </a:ext>
                  </a:extLst>
                </p14:cNvPr>
                <p14:cNvContentPartPr/>
                <p14:nvPr/>
              </p14:nvContentPartPr>
              <p14:xfrm>
                <a:off x="8386197" y="6089925"/>
                <a:ext cx="24480" cy="115200"/>
              </p14:xfrm>
            </p:contentPart>
          </mc:Choice>
          <mc:Fallback>
            <p:pic>
              <p:nvPicPr>
                <p:cNvPr id="48338" name="Freihand 48337">
                  <a:extLst>
                    <a:ext uri="{FF2B5EF4-FFF2-40B4-BE49-F238E27FC236}">
                      <a16:creationId xmlns:a16="http://schemas.microsoft.com/office/drawing/2014/main" id="{88D2A3AB-C298-4C8D-9809-6327EF02C33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81877" y="6085605"/>
                  <a:ext cx="3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8340" name="Freihand 48339">
                  <a:extLst>
                    <a:ext uri="{FF2B5EF4-FFF2-40B4-BE49-F238E27FC236}">
                      <a16:creationId xmlns:a16="http://schemas.microsoft.com/office/drawing/2014/main" id="{0465BB1F-412E-44FA-BE7D-9A65D94D69C6}"/>
                    </a:ext>
                  </a:extLst>
                </p14:cNvPr>
                <p14:cNvContentPartPr/>
                <p14:nvPr/>
              </p14:nvContentPartPr>
              <p14:xfrm>
                <a:off x="8355597" y="6141045"/>
                <a:ext cx="101160" cy="64800"/>
              </p14:xfrm>
            </p:contentPart>
          </mc:Choice>
          <mc:Fallback>
            <p:pic>
              <p:nvPicPr>
                <p:cNvPr id="48340" name="Freihand 48339">
                  <a:extLst>
                    <a:ext uri="{FF2B5EF4-FFF2-40B4-BE49-F238E27FC236}">
                      <a16:creationId xmlns:a16="http://schemas.microsoft.com/office/drawing/2014/main" id="{0465BB1F-412E-44FA-BE7D-9A65D94D69C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351277" y="6136725"/>
                  <a:ext cx="109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8341" name="Freihand 48340">
                  <a:extLst>
                    <a:ext uri="{FF2B5EF4-FFF2-40B4-BE49-F238E27FC236}">
                      <a16:creationId xmlns:a16="http://schemas.microsoft.com/office/drawing/2014/main" id="{2D620F61-F2B2-4B7A-80F3-716A458ADC1F}"/>
                    </a:ext>
                  </a:extLst>
                </p14:cNvPr>
                <p14:cNvContentPartPr/>
                <p14:nvPr/>
              </p14:nvContentPartPr>
              <p14:xfrm>
                <a:off x="8428317" y="6135285"/>
                <a:ext cx="102960" cy="69840"/>
              </p14:xfrm>
            </p:contentPart>
          </mc:Choice>
          <mc:Fallback>
            <p:pic>
              <p:nvPicPr>
                <p:cNvPr id="48341" name="Freihand 48340">
                  <a:extLst>
                    <a:ext uri="{FF2B5EF4-FFF2-40B4-BE49-F238E27FC236}">
                      <a16:creationId xmlns:a16="http://schemas.microsoft.com/office/drawing/2014/main" id="{2D620F61-F2B2-4B7A-80F3-716A458ADC1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423997" y="6130965"/>
                  <a:ext cx="111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8343" name="Freihand 48342">
                  <a:extLst>
                    <a:ext uri="{FF2B5EF4-FFF2-40B4-BE49-F238E27FC236}">
                      <a16:creationId xmlns:a16="http://schemas.microsoft.com/office/drawing/2014/main" id="{8B5A20C1-48EF-4887-90A2-C406F5455648}"/>
                    </a:ext>
                  </a:extLst>
                </p14:cNvPr>
                <p14:cNvContentPartPr/>
                <p14:nvPr/>
              </p14:nvContentPartPr>
              <p14:xfrm>
                <a:off x="7561077" y="5035485"/>
                <a:ext cx="1114560" cy="397800"/>
              </p14:xfrm>
            </p:contentPart>
          </mc:Choice>
          <mc:Fallback>
            <p:pic>
              <p:nvPicPr>
                <p:cNvPr id="48343" name="Freihand 48342">
                  <a:extLst>
                    <a:ext uri="{FF2B5EF4-FFF2-40B4-BE49-F238E27FC236}">
                      <a16:creationId xmlns:a16="http://schemas.microsoft.com/office/drawing/2014/main" id="{8B5A20C1-48EF-4887-90A2-C406F545564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556757" y="5031165"/>
                  <a:ext cx="11232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8345" name="Freihand 48344">
                  <a:extLst>
                    <a:ext uri="{FF2B5EF4-FFF2-40B4-BE49-F238E27FC236}">
                      <a16:creationId xmlns:a16="http://schemas.microsoft.com/office/drawing/2014/main" id="{4176AE78-73FC-4F66-B003-E7282D03A82D}"/>
                    </a:ext>
                  </a:extLst>
                </p14:cNvPr>
                <p14:cNvContentPartPr/>
                <p14:nvPr/>
              </p14:nvContentPartPr>
              <p14:xfrm>
                <a:off x="7522557" y="5770245"/>
                <a:ext cx="1101960" cy="603720"/>
              </p14:xfrm>
            </p:contentPart>
          </mc:Choice>
          <mc:Fallback>
            <p:pic>
              <p:nvPicPr>
                <p:cNvPr id="48345" name="Freihand 48344">
                  <a:extLst>
                    <a:ext uri="{FF2B5EF4-FFF2-40B4-BE49-F238E27FC236}">
                      <a16:creationId xmlns:a16="http://schemas.microsoft.com/office/drawing/2014/main" id="{4176AE78-73FC-4F66-B003-E7282D03A8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518237" y="5765925"/>
                  <a:ext cx="1110600" cy="612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national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C827A2-6B49-4E50-B671-3781580C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27" y="774699"/>
            <a:ext cx="9156249" cy="32712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E2D4205-BD27-45FA-81F8-24D2363C1FBF}"/>
                  </a:ext>
                </a:extLst>
              </p14:cNvPr>
              <p14:cNvContentPartPr/>
              <p14:nvPr/>
            </p14:nvContentPartPr>
            <p14:xfrm>
              <a:off x="7137717" y="1894845"/>
              <a:ext cx="980640" cy="473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E2D4205-BD27-45FA-81F8-24D2363C1F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3397" y="1890525"/>
                <a:ext cx="9892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F2AEB02-6E27-461A-AEF7-ADCF4FEA5A35}"/>
                  </a:ext>
                </a:extLst>
              </p14:cNvPr>
              <p14:cNvContentPartPr/>
              <p14:nvPr/>
            </p14:nvContentPartPr>
            <p14:xfrm>
              <a:off x="5757117" y="709365"/>
              <a:ext cx="1734120" cy="2854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F2AEB02-6E27-461A-AEF7-ADCF4FEA5A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2797" y="705045"/>
                <a:ext cx="17427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18CD4A6-5434-4152-9F83-BFDEA3FCB083}"/>
                  </a:ext>
                </a:extLst>
              </p14:cNvPr>
              <p14:cNvContentPartPr/>
              <p14:nvPr/>
            </p14:nvContentPartPr>
            <p14:xfrm>
              <a:off x="6273357" y="901965"/>
              <a:ext cx="832680" cy="325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18CD4A6-5434-4152-9F83-BFDEA3FCB0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9037" y="897645"/>
                <a:ext cx="84132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D9EE56A-6F70-4BC7-9076-572D64C5A8FD}"/>
              </a:ext>
            </a:extLst>
          </p:cNvPr>
          <p:cNvGrpSpPr/>
          <p:nvPr/>
        </p:nvGrpSpPr>
        <p:grpSpPr>
          <a:xfrm>
            <a:off x="6710397" y="494805"/>
            <a:ext cx="500040" cy="404280"/>
            <a:chOff x="6710397" y="494805"/>
            <a:chExt cx="50004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E22834D-E659-48A4-81CC-FAE5C50F7EA7}"/>
                    </a:ext>
                  </a:extLst>
                </p14:cNvPr>
                <p14:cNvContentPartPr/>
                <p14:nvPr/>
              </p14:nvContentPartPr>
              <p14:xfrm>
                <a:off x="6821997" y="494805"/>
                <a:ext cx="388440" cy="331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E22834D-E659-48A4-81CC-FAE5C50F7E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17677" y="490485"/>
                  <a:ext cx="397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A2F9BAB-C16C-4703-A3B7-C560C34467D7}"/>
                    </a:ext>
                  </a:extLst>
                </p14:cNvPr>
                <p14:cNvContentPartPr/>
                <p14:nvPr/>
              </p14:nvContentPartPr>
              <p14:xfrm>
                <a:off x="6710397" y="626925"/>
                <a:ext cx="239400" cy="272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A2F9BAB-C16C-4703-A3B7-C560C34467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06077" y="622605"/>
                  <a:ext cx="24804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CB42C01-8BAC-491E-91A7-48213022A603}"/>
              </a:ext>
            </a:extLst>
          </p:cNvPr>
          <p:cNvGrpSpPr/>
          <p:nvPr/>
        </p:nvGrpSpPr>
        <p:grpSpPr>
          <a:xfrm>
            <a:off x="7388277" y="321645"/>
            <a:ext cx="2990520" cy="309960"/>
            <a:chOff x="7388277" y="321645"/>
            <a:chExt cx="299052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D6D561-C6D5-4EDD-9EE3-656A3E037B2F}"/>
                    </a:ext>
                  </a:extLst>
                </p14:cNvPr>
                <p14:cNvContentPartPr/>
                <p14:nvPr/>
              </p14:nvContentPartPr>
              <p14:xfrm>
                <a:off x="7388277" y="482205"/>
                <a:ext cx="88920" cy="149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D6D561-C6D5-4EDD-9EE3-656A3E037B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83957" y="477885"/>
                  <a:ext cx="97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DF97BB2-DC7D-45BD-8335-E54A96FD6488}"/>
                    </a:ext>
                  </a:extLst>
                </p14:cNvPr>
                <p14:cNvContentPartPr/>
                <p14:nvPr/>
              </p14:nvContentPartPr>
              <p14:xfrm>
                <a:off x="7512477" y="478605"/>
                <a:ext cx="78120" cy="68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DF97BB2-DC7D-45BD-8335-E54A96FD64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08157" y="474285"/>
                  <a:ext cx="86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7D7C9E-0886-4F28-9DBF-8F23EFAAC22E}"/>
                    </a:ext>
                  </a:extLst>
                </p14:cNvPr>
                <p14:cNvContentPartPr/>
                <p14:nvPr/>
              </p14:nvContentPartPr>
              <p14:xfrm>
                <a:off x="7603197" y="476085"/>
                <a:ext cx="65880" cy="61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7D7C9E-0886-4F28-9DBF-8F23EFAAC2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98877" y="471765"/>
                  <a:ext cx="74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0B46802-E7A3-43CE-8C2C-01E54513196C}"/>
                    </a:ext>
                  </a:extLst>
                </p14:cNvPr>
                <p14:cNvContentPartPr/>
                <p14:nvPr/>
              </p14:nvContentPartPr>
              <p14:xfrm>
                <a:off x="7698957" y="427125"/>
                <a:ext cx="203760" cy="100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0B46802-E7A3-43CE-8C2C-01E5451319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94637" y="422805"/>
                  <a:ext cx="212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158580-5675-4291-B73A-4A830A11E5E5}"/>
                    </a:ext>
                  </a:extLst>
                </p14:cNvPr>
                <p14:cNvContentPartPr/>
                <p14:nvPr/>
              </p14:nvContentPartPr>
              <p14:xfrm>
                <a:off x="7924677" y="493365"/>
                <a:ext cx="66600" cy="36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158580-5675-4291-B73A-4A830A11E5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20357" y="489045"/>
                  <a:ext cx="75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3A7922-0195-4181-95F9-BA7891F04A40}"/>
                    </a:ext>
                  </a:extLst>
                </p14:cNvPr>
                <p14:cNvContentPartPr/>
                <p14:nvPr/>
              </p14:nvContentPartPr>
              <p14:xfrm>
                <a:off x="7999917" y="417405"/>
                <a:ext cx="144000" cy="123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3A7922-0195-4181-95F9-BA7891F04A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95597" y="413085"/>
                  <a:ext cx="152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DA164AD-C831-4567-BF83-2D3F043E2A5A}"/>
                    </a:ext>
                  </a:extLst>
                </p14:cNvPr>
                <p14:cNvContentPartPr/>
                <p14:nvPr/>
              </p14:nvContentPartPr>
              <p14:xfrm>
                <a:off x="8124837" y="431085"/>
                <a:ext cx="360" cy="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DA164AD-C831-4567-BF83-2D3F043E2A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20517" y="426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4F92900-94D6-4BA0-960F-9B98FD23DC16}"/>
                    </a:ext>
                  </a:extLst>
                </p14:cNvPr>
                <p14:cNvContentPartPr/>
                <p14:nvPr/>
              </p14:nvContentPartPr>
              <p14:xfrm>
                <a:off x="8145357" y="493365"/>
                <a:ext cx="151920" cy="46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4F92900-94D6-4BA0-960F-9B98FD23DC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41037" y="489045"/>
                  <a:ext cx="160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3A0DD2B-0D19-4C16-B5F0-7394E676BB02}"/>
                    </a:ext>
                  </a:extLst>
                </p14:cNvPr>
                <p14:cNvContentPartPr/>
                <p14:nvPr/>
              </p14:nvContentPartPr>
              <p14:xfrm>
                <a:off x="8449557" y="497685"/>
                <a:ext cx="90720" cy="31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3A0DD2B-0D19-4C16-B5F0-7394E676BB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45237" y="493365"/>
                  <a:ext cx="9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3E1F03C-CDDB-4143-9C49-169B48A7DD61}"/>
                    </a:ext>
                  </a:extLst>
                </p14:cNvPr>
                <p14:cNvContentPartPr/>
                <p14:nvPr/>
              </p14:nvContentPartPr>
              <p14:xfrm>
                <a:off x="8578437" y="423525"/>
                <a:ext cx="268920" cy="133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3E1F03C-CDDB-4143-9C49-169B48A7DD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74117" y="419205"/>
                  <a:ext cx="277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CF398C8-9314-4A4F-BAED-1859660FDCBB}"/>
                    </a:ext>
                  </a:extLst>
                </p14:cNvPr>
                <p14:cNvContentPartPr/>
                <p14:nvPr/>
              </p14:nvContentPartPr>
              <p14:xfrm>
                <a:off x="8888757" y="466365"/>
                <a:ext cx="83880" cy="77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CF398C8-9314-4A4F-BAED-1859660FDC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84437" y="462045"/>
                  <a:ext cx="92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01DF734-C0A5-4629-B70D-665A36D10418}"/>
                    </a:ext>
                  </a:extLst>
                </p14:cNvPr>
                <p14:cNvContentPartPr/>
                <p14:nvPr/>
              </p14:nvContentPartPr>
              <p14:xfrm>
                <a:off x="9124197" y="480405"/>
                <a:ext cx="154800" cy="26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01DF734-C0A5-4629-B70D-665A36D104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19877" y="476085"/>
                  <a:ext cx="163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B7245FA-300D-4021-91E3-7DAE23660F75}"/>
                    </a:ext>
                  </a:extLst>
                </p14:cNvPr>
                <p14:cNvContentPartPr/>
                <p14:nvPr/>
              </p14:nvContentPartPr>
              <p14:xfrm>
                <a:off x="9427317" y="364125"/>
                <a:ext cx="148680" cy="143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B7245FA-300D-4021-91E3-7DAE23660F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22997" y="359805"/>
                  <a:ext cx="157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94D8E53-B429-4E52-8720-5C587F8A2399}"/>
                    </a:ext>
                  </a:extLst>
                </p14:cNvPr>
                <p14:cNvContentPartPr/>
                <p14:nvPr/>
              </p14:nvContentPartPr>
              <p14:xfrm>
                <a:off x="9594717" y="434685"/>
                <a:ext cx="106920" cy="107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94D8E53-B429-4E52-8720-5C587F8A23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90397" y="430365"/>
                  <a:ext cx="11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FB4B25C-FD3C-42CE-BADE-5EEE6581FE7D}"/>
                    </a:ext>
                  </a:extLst>
                </p14:cNvPr>
                <p14:cNvContentPartPr/>
                <p14:nvPr/>
              </p14:nvContentPartPr>
              <p14:xfrm>
                <a:off x="9606237" y="459525"/>
                <a:ext cx="95760" cy="48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FB4B25C-FD3C-42CE-BADE-5EEE6581FE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01917" y="455205"/>
                  <a:ext cx="104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D001A2E-DDFD-4DCF-BD68-65C16602D20A}"/>
                    </a:ext>
                  </a:extLst>
                </p14:cNvPr>
                <p14:cNvContentPartPr/>
                <p14:nvPr/>
              </p14:nvContentPartPr>
              <p14:xfrm>
                <a:off x="9855357" y="349365"/>
                <a:ext cx="146160" cy="176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D001A2E-DDFD-4DCF-BD68-65C16602D2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51037" y="345045"/>
                  <a:ext cx="154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9EB2D05-43CE-41D8-9741-D8FE014C6D10}"/>
                    </a:ext>
                  </a:extLst>
                </p14:cNvPr>
                <p14:cNvContentPartPr/>
                <p14:nvPr/>
              </p14:nvContentPartPr>
              <p14:xfrm>
                <a:off x="10124637" y="380685"/>
                <a:ext cx="23040" cy="127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9EB2D05-43CE-41D8-9741-D8FE014C6D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20317" y="376365"/>
                  <a:ext cx="31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2CDDF5B-5049-4846-833A-26158B10EDEA}"/>
                    </a:ext>
                  </a:extLst>
                </p14:cNvPr>
                <p14:cNvContentPartPr/>
                <p14:nvPr/>
              </p14:nvContentPartPr>
              <p14:xfrm>
                <a:off x="10049037" y="368445"/>
                <a:ext cx="171000" cy="135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2CDDF5B-5049-4846-833A-26158B10ED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44717" y="364125"/>
                  <a:ext cx="179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B938CEF-2CFE-4397-A24C-2B5C882CCCE6}"/>
                    </a:ext>
                  </a:extLst>
                </p14:cNvPr>
                <p14:cNvContentPartPr/>
                <p14:nvPr/>
              </p14:nvContentPartPr>
              <p14:xfrm>
                <a:off x="10267557" y="349725"/>
                <a:ext cx="18720" cy="149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B938CEF-2CFE-4397-A24C-2B5C882CCC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63237" y="345405"/>
                  <a:ext cx="2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129A3B-B5B9-4AC6-9ECF-A7E88C2514A4}"/>
                    </a:ext>
                  </a:extLst>
                </p14:cNvPr>
                <p14:cNvContentPartPr/>
                <p14:nvPr/>
              </p14:nvContentPartPr>
              <p14:xfrm>
                <a:off x="10208877" y="321645"/>
                <a:ext cx="169920" cy="98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129A3B-B5B9-4AC6-9ECF-A7E88C2514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04557" y="317325"/>
                  <a:ext cx="17856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EC649DE-5757-4AC6-A5BA-BBEC94B4E220}"/>
                  </a:ext>
                </a:extLst>
              </p14:cNvPr>
              <p14:cNvContentPartPr/>
              <p14:nvPr/>
            </p14:nvContentPartPr>
            <p14:xfrm>
              <a:off x="741957" y="1508205"/>
              <a:ext cx="1694880" cy="385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EC649DE-5757-4AC6-A5BA-BBEC94B4E22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7637" y="1503885"/>
                <a:ext cx="17035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0E4BE6F-2A7C-4FFE-9B48-6EAFC50CF4AB}"/>
              </a:ext>
            </a:extLst>
          </p:cNvPr>
          <p:cNvGrpSpPr/>
          <p:nvPr/>
        </p:nvGrpSpPr>
        <p:grpSpPr>
          <a:xfrm>
            <a:off x="2333517" y="857325"/>
            <a:ext cx="318240" cy="657360"/>
            <a:chOff x="2333517" y="857325"/>
            <a:chExt cx="31824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2CDAE9F-E35C-4B95-847C-F5D16756CFB0}"/>
                    </a:ext>
                  </a:extLst>
                </p14:cNvPr>
                <p14:cNvContentPartPr/>
                <p14:nvPr/>
              </p14:nvContentPartPr>
              <p14:xfrm>
                <a:off x="2358717" y="857325"/>
                <a:ext cx="293040" cy="624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2CDAE9F-E35C-4B95-847C-F5D16756CF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4397" y="853005"/>
                  <a:ext cx="30168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118BB7C-7314-4660-8F29-8926B8CA2EA8}"/>
                    </a:ext>
                  </a:extLst>
                </p14:cNvPr>
                <p14:cNvContentPartPr/>
                <p14:nvPr/>
              </p14:nvContentPartPr>
              <p14:xfrm>
                <a:off x="2333517" y="1291845"/>
                <a:ext cx="204840" cy="222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118BB7C-7314-4660-8F29-8926B8CA2E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29197" y="1287525"/>
                  <a:ext cx="21348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1211" name="Freihand 51210">
                <a:extLst>
                  <a:ext uri="{FF2B5EF4-FFF2-40B4-BE49-F238E27FC236}">
                    <a16:creationId xmlns:a16="http://schemas.microsoft.com/office/drawing/2014/main" id="{C78C8B78-C618-4578-BD76-312E97065CCB}"/>
                  </a:ext>
                </a:extLst>
              </p14:cNvPr>
              <p14:cNvContentPartPr/>
              <p14:nvPr/>
            </p14:nvContentPartPr>
            <p14:xfrm>
              <a:off x="511917" y="1575165"/>
              <a:ext cx="1072080" cy="419040"/>
            </p14:xfrm>
          </p:contentPart>
        </mc:Choice>
        <mc:Fallback>
          <p:pic>
            <p:nvPicPr>
              <p:cNvPr id="51211" name="Freihand 51210">
                <a:extLst>
                  <a:ext uri="{FF2B5EF4-FFF2-40B4-BE49-F238E27FC236}">
                    <a16:creationId xmlns:a16="http://schemas.microsoft.com/office/drawing/2014/main" id="{C78C8B78-C618-4578-BD76-312E97065C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7597" y="1570845"/>
                <a:ext cx="108072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14" name="Gruppieren 51213">
            <a:extLst>
              <a:ext uri="{FF2B5EF4-FFF2-40B4-BE49-F238E27FC236}">
                <a16:creationId xmlns:a16="http://schemas.microsoft.com/office/drawing/2014/main" id="{92E0BB61-FA19-4DDC-BCFC-E1946DC05B89}"/>
              </a:ext>
            </a:extLst>
          </p:cNvPr>
          <p:cNvGrpSpPr/>
          <p:nvPr/>
        </p:nvGrpSpPr>
        <p:grpSpPr>
          <a:xfrm>
            <a:off x="2331357" y="1775685"/>
            <a:ext cx="215280" cy="299520"/>
            <a:chOff x="2331357" y="1775685"/>
            <a:chExt cx="21528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212" name="Freihand 51211">
                  <a:extLst>
                    <a:ext uri="{FF2B5EF4-FFF2-40B4-BE49-F238E27FC236}">
                      <a16:creationId xmlns:a16="http://schemas.microsoft.com/office/drawing/2014/main" id="{1D3D8C39-D1B1-4D2E-9556-7B4C481945E3}"/>
                    </a:ext>
                  </a:extLst>
                </p14:cNvPr>
                <p14:cNvContentPartPr/>
                <p14:nvPr/>
              </p14:nvContentPartPr>
              <p14:xfrm>
                <a:off x="2372757" y="1775685"/>
                <a:ext cx="87120" cy="256320"/>
              </p14:xfrm>
            </p:contentPart>
          </mc:Choice>
          <mc:Fallback>
            <p:pic>
              <p:nvPicPr>
                <p:cNvPr id="51212" name="Freihand 51211">
                  <a:extLst>
                    <a:ext uri="{FF2B5EF4-FFF2-40B4-BE49-F238E27FC236}">
                      <a16:creationId xmlns:a16="http://schemas.microsoft.com/office/drawing/2014/main" id="{1D3D8C39-D1B1-4D2E-9556-7B4C481945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68437" y="1771365"/>
                  <a:ext cx="95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213" name="Freihand 51212">
                  <a:extLst>
                    <a:ext uri="{FF2B5EF4-FFF2-40B4-BE49-F238E27FC236}">
                      <a16:creationId xmlns:a16="http://schemas.microsoft.com/office/drawing/2014/main" id="{96722A28-5236-4EBC-90FD-B41ED08A3A0A}"/>
                    </a:ext>
                  </a:extLst>
                </p14:cNvPr>
                <p14:cNvContentPartPr/>
                <p14:nvPr/>
              </p14:nvContentPartPr>
              <p14:xfrm>
                <a:off x="2331357" y="1854885"/>
                <a:ext cx="215280" cy="220320"/>
              </p14:xfrm>
            </p:contentPart>
          </mc:Choice>
          <mc:Fallback>
            <p:pic>
              <p:nvPicPr>
                <p:cNvPr id="51213" name="Freihand 51212">
                  <a:extLst>
                    <a:ext uri="{FF2B5EF4-FFF2-40B4-BE49-F238E27FC236}">
                      <a16:creationId xmlns:a16="http://schemas.microsoft.com/office/drawing/2014/main" id="{96722A28-5236-4EBC-90FD-B41ED08A3A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27037" y="1850565"/>
                  <a:ext cx="22392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1215" name="Freihand 51214">
                <a:extLst>
                  <a:ext uri="{FF2B5EF4-FFF2-40B4-BE49-F238E27FC236}">
                    <a16:creationId xmlns:a16="http://schemas.microsoft.com/office/drawing/2014/main" id="{E400D615-C606-4D1D-89E5-0368EAA2BDC9}"/>
                  </a:ext>
                </a:extLst>
              </p14:cNvPr>
              <p14:cNvContentPartPr/>
              <p14:nvPr/>
            </p14:nvContentPartPr>
            <p14:xfrm>
              <a:off x="446757" y="1332165"/>
              <a:ext cx="863280" cy="96480"/>
            </p14:xfrm>
          </p:contentPart>
        </mc:Choice>
        <mc:Fallback>
          <p:pic>
            <p:nvPicPr>
              <p:cNvPr id="51215" name="Freihand 51214">
                <a:extLst>
                  <a:ext uri="{FF2B5EF4-FFF2-40B4-BE49-F238E27FC236}">
                    <a16:creationId xmlns:a16="http://schemas.microsoft.com/office/drawing/2014/main" id="{E400D615-C606-4D1D-89E5-0368EAA2BDC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2437" y="1327845"/>
                <a:ext cx="87192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17" name="Gruppieren 51216">
            <a:extLst>
              <a:ext uri="{FF2B5EF4-FFF2-40B4-BE49-F238E27FC236}">
                <a16:creationId xmlns:a16="http://schemas.microsoft.com/office/drawing/2014/main" id="{5F557312-EB61-47E8-AC02-1AD02BB2C80D}"/>
              </a:ext>
            </a:extLst>
          </p:cNvPr>
          <p:cNvGrpSpPr/>
          <p:nvPr/>
        </p:nvGrpSpPr>
        <p:grpSpPr>
          <a:xfrm>
            <a:off x="1587957" y="102045"/>
            <a:ext cx="2429280" cy="586440"/>
            <a:chOff x="1587957" y="102045"/>
            <a:chExt cx="242928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DD5B69-DB35-48D4-B475-DAAF7D447825}"/>
                    </a:ext>
                  </a:extLst>
                </p14:cNvPr>
                <p14:cNvContentPartPr/>
                <p14:nvPr/>
              </p14:nvContentPartPr>
              <p14:xfrm>
                <a:off x="2461677" y="439365"/>
                <a:ext cx="98640" cy="129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DD5B69-DB35-48D4-B475-DAAF7D4478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7357" y="435045"/>
                  <a:ext cx="107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04AE29D-04E6-42CE-82B3-CC8FBB16057D}"/>
                    </a:ext>
                  </a:extLst>
                </p14:cNvPr>
                <p14:cNvContentPartPr/>
                <p14:nvPr/>
              </p14:nvContentPartPr>
              <p14:xfrm>
                <a:off x="2599197" y="421725"/>
                <a:ext cx="117360" cy="101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04AE29D-04E6-42CE-82B3-CC8FBB1605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4877" y="417405"/>
                  <a:ext cx="126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0E2F716-092F-4ED7-8BAE-DC2AE930F9AC}"/>
                    </a:ext>
                  </a:extLst>
                </p14:cNvPr>
                <p14:cNvContentPartPr/>
                <p14:nvPr/>
              </p14:nvContentPartPr>
              <p14:xfrm>
                <a:off x="2739237" y="305805"/>
                <a:ext cx="38160" cy="192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0E2F716-092F-4ED7-8BAE-DC2AE930F9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34917" y="301485"/>
                  <a:ext cx="4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38D8AD-8E22-4A2E-8AA3-6ED95BB5F71F}"/>
                    </a:ext>
                  </a:extLst>
                </p14:cNvPr>
                <p14:cNvContentPartPr/>
                <p14:nvPr/>
              </p14:nvContentPartPr>
              <p14:xfrm>
                <a:off x="2798997" y="391845"/>
                <a:ext cx="78480" cy="100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38D8AD-8E22-4A2E-8AA3-6ED95BB5F7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94677" y="387525"/>
                  <a:ext cx="87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2CEC9B-F991-4E06-A926-9144D8075925}"/>
                    </a:ext>
                  </a:extLst>
                </p14:cNvPr>
                <p14:cNvContentPartPr/>
                <p14:nvPr/>
              </p14:nvContentPartPr>
              <p14:xfrm>
                <a:off x="2914917" y="367005"/>
                <a:ext cx="103320" cy="97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2CEC9B-F991-4E06-A926-9144D80759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10597" y="362685"/>
                  <a:ext cx="111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F11E2D8-3753-48E2-BCA7-AD6B84B0F3E8}"/>
                    </a:ext>
                  </a:extLst>
                </p14:cNvPr>
                <p14:cNvContentPartPr/>
                <p14:nvPr/>
              </p14:nvContentPartPr>
              <p14:xfrm>
                <a:off x="3104997" y="261165"/>
                <a:ext cx="149040" cy="186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F11E2D8-3753-48E2-BCA7-AD6B84B0F3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00677" y="256845"/>
                  <a:ext cx="157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31E85AF-BCF8-4FF5-B6DA-3AAF3313B672}"/>
                    </a:ext>
                  </a:extLst>
                </p14:cNvPr>
                <p14:cNvContentPartPr/>
                <p14:nvPr/>
              </p14:nvContentPartPr>
              <p14:xfrm>
                <a:off x="3286797" y="357285"/>
                <a:ext cx="360" cy="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31E85AF-BCF8-4FF5-B6DA-3AAF3313B6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82477" y="352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9D6FCE-BEF9-4BA2-9D1D-72228927D8AC}"/>
                    </a:ext>
                  </a:extLst>
                </p14:cNvPr>
                <p14:cNvContentPartPr/>
                <p14:nvPr/>
              </p14:nvContentPartPr>
              <p14:xfrm>
                <a:off x="3103917" y="284205"/>
                <a:ext cx="133560" cy="149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9D6FCE-BEF9-4BA2-9D1D-72228927D8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99597" y="279885"/>
                  <a:ext cx="142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7E25385-68EB-4BCA-B2F7-5AD728BE8536}"/>
                    </a:ext>
                  </a:extLst>
                </p14:cNvPr>
                <p14:cNvContentPartPr/>
                <p14:nvPr/>
              </p14:nvContentPartPr>
              <p14:xfrm>
                <a:off x="3250077" y="197445"/>
                <a:ext cx="103680" cy="214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7E25385-68EB-4BCA-B2F7-5AD728BE85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45757" y="193125"/>
                  <a:ext cx="112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AE973A8-DD6C-4BC8-8DC8-6D6D63A4164B}"/>
                    </a:ext>
                  </a:extLst>
                </p14:cNvPr>
                <p14:cNvContentPartPr/>
                <p14:nvPr/>
              </p14:nvContentPartPr>
              <p14:xfrm>
                <a:off x="3371397" y="194205"/>
                <a:ext cx="98280" cy="187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AE973A8-DD6C-4BC8-8DC8-6D6D63A416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67077" y="189885"/>
                  <a:ext cx="106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E1590BA-5B12-40EF-A06E-E4ECA4305688}"/>
                    </a:ext>
                  </a:extLst>
                </p14:cNvPr>
                <p14:cNvContentPartPr/>
                <p14:nvPr/>
              </p14:nvContentPartPr>
              <p14:xfrm>
                <a:off x="3479757" y="266925"/>
                <a:ext cx="86400" cy="112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E1590BA-5B12-40EF-A06E-E4ECA43056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5437" y="262605"/>
                  <a:ext cx="95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9EF87E8-0882-4413-956D-0D92C53CBF97}"/>
                    </a:ext>
                  </a:extLst>
                </p14:cNvPr>
                <p14:cNvContentPartPr/>
                <p14:nvPr/>
              </p14:nvContentPartPr>
              <p14:xfrm>
                <a:off x="3590637" y="174405"/>
                <a:ext cx="120240" cy="182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9EF87E8-0882-4413-956D-0D92C53CBF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86317" y="170085"/>
                  <a:ext cx="128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200" name="Freihand 51199">
                  <a:extLst>
                    <a:ext uri="{FF2B5EF4-FFF2-40B4-BE49-F238E27FC236}">
                      <a16:creationId xmlns:a16="http://schemas.microsoft.com/office/drawing/2014/main" id="{4F775BAD-B174-499F-B68D-FAA3AAA4A507}"/>
                    </a:ext>
                  </a:extLst>
                </p14:cNvPr>
                <p14:cNvContentPartPr/>
                <p14:nvPr/>
              </p14:nvContentPartPr>
              <p14:xfrm>
                <a:off x="1750317" y="306525"/>
                <a:ext cx="162720" cy="247680"/>
              </p14:xfrm>
            </p:contentPart>
          </mc:Choice>
          <mc:Fallback>
            <p:pic>
              <p:nvPicPr>
                <p:cNvPr id="51200" name="Freihand 51199">
                  <a:extLst>
                    <a:ext uri="{FF2B5EF4-FFF2-40B4-BE49-F238E27FC236}">
                      <a16:creationId xmlns:a16="http://schemas.microsoft.com/office/drawing/2014/main" id="{4F775BAD-B174-499F-B68D-FAA3AAA4A5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45997" y="302205"/>
                  <a:ext cx="171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201" name="Freihand 51200">
                  <a:extLst>
                    <a:ext uri="{FF2B5EF4-FFF2-40B4-BE49-F238E27FC236}">
                      <a16:creationId xmlns:a16="http://schemas.microsoft.com/office/drawing/2014/main" id="{CE92D28B-D2A0-49A5-8E76-C772BB8DBEBA}"/>
                    </a:ext>
                  </a:extLst>
                </p14:cNvPr>
                <p14:cNvContentPartPr/>
                <p14:nvPr/>
              </p14:nvContentPartPr>
              <p14:xfrm>
                <a:off x="1955517" y="398325"/>
                <a:ext cx="105840" cy="141840"/>
              </p14:xfrm>
            </p:contentPart>
          </mc:Choice>
          <mc:Fallback>
            <p:pic>
              <p:nvPicPr>
                <p:cNvPr id="51201" name="Freihand 51200">
                  <a:extLst>
                    <a:ext uri="{FF2B5EF4-FFF2-40B4-BE49-F238E27FC236}">
                      <a16:creationId xmlns:a16="http://schemas.microsoft.com/office/drawing/2014/main" id="{CE92D28B-D2A0-49A5-8E76-C772BB8DBE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51197" y="394005"/>
                  <a:ext cx="114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202" name="Freihand 51201">
                  <a:extLst>
                    <a:ext uri="{FF2B5EF4-FFF2-40B4-BE49-F238E27FC236}">
                      <a16:creationId xmlns:a16="http://schemas.microsoft.com/office/drawing/2014/main" id="{4507C81C-7BD7-49BE-BBA9-DA0E8D3D87D0}"/>
                    </a:ext>
                  </a:extLst>
                </p14:cNvPr>
                <p14:cNvContentPartPr/>
                <p14:nvPr/>
              </p14:nvContentPartPr>
              <p14:xfrm>
                <a:off x="2015277" y="404805"/>
                <a:ext cx="104760" cy="118080"/>
              </p14:xfrm>
            </p:contentPart>
          </mc:Choice>
          <mc:Fallback>
            <p:pic>
              <p:nvPicPr>
                <p:cNvPr id="51202" name="Freihand 51201">
                  <a:extLst>
                    <a:ext uri="{FF2B5EF4-FFF2-40B4-BE49-F238E27FC236}">
                      <a16:creationId xmlns:a16="http://schemas.microsoft.com/office/drawing/2014/main" id="{4507C81C-7BD7-49BE-BBA9-DA0E8D3D87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10957" y="400485"/>
                  <a:ext cx="113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1204" name="Freihand 51203">
                  <a:extLst>
                    <a:ext uri="{FF2B5EF4-FFF2-40B4-BE49-F238E27FC236}">
                      <a16:creationId xmlns:a16="http://schemas.microsoft.com/office/drawing/2014/main" id="{3AD91F16-DD42-4080-BD20-11B15271124F}"/>
                    </a:ext>
                  </a:extLst>
                </p14:cNvPr>
                <p14:cNvContentPartPr/>
                <p14:nvPr/>
              </p14:nvContentPartPr>
              <p14:xfrm>
                <a:off x="2110317" y="376725"/>
                <a:ext cx="99360" cy="132840"/>
              </p14:xfrm>
            </p:contentPart>
          </mc:Choice>
          <mc:Fallback>
            <p:pic>
              <p:nvPicPr>
                <p:cNvPr id="51204" name="Freihand 51203">
                  <a:extLst>
                    <a:ext uri="{FF2B5EF4-FFF2-40B4-BE49-F238E27FC236}">
                      <a16:creationId xmlns:a16="http://schemas.microsoft.com/office/drawing/2014/main" id="{3AD91F16-DD42-4080-BD20-11B1527112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05997" y="372405"/>
                  <a:ext cx="10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1205" name="Freihand 51204">
                  <a:extLst>
                    <a:ext uri="{FF2B5EF4-FFF2-40B4-BE49-F238E27FC236}">
                      <a16:creationId xmlns:a16="http://schemas.microsoft.com/office/drawing/2014/main" id="{CB4CED5C-9E49-44C5-ADDD-E99268D9FC2C}"/>
                    </a:ext>
                  </a:extLst>
                </p14:cNvPr>
                <p14:cNvContentPartPr/>
                <p14:nvPr/>
              </p14:nvContentPartPr>
              <p14:xfrm>
                <a:off x="2215797" y="360165"/>
                <a:ext cx="135000" cy="175320"/>
              </p14:xfrm>
            </p:contentPart>
          </mc:Choice>
          <mc:Fallback>
            <p:pic>
              <p:nvPicPr>
                <p:cNvPr id="51205" name="Freihand 51204">
                  <a:extLst>
                    <a:ext uri="{FF2B5EF4-FFF2-40B4-BE49-F238E27FC236}">
                      <a16:creationId xmlns:a16="http://schemas.microsoft.com/office/drawing/2014/main" id="{CB4CED5C-9E49-44C5-ADDD-E99268D9FC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11477" y="355845"/>
                  <a:ext cx="143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1207" name="Freihand 51206">
                  <a:extLst>
                    <a:ext uri="{FF2B5EF4-FFF2-40B4-BE49-F238E27FC236}">
                      <a16:creationId xmlns:a16="http://schemas.microsoft.com/office/drawing/2014/main" id="{FA85351C-66AA-4C5E-B324-361CE17BBABB}"/>
                    </a:ext>
                  </a:extLst>
                </p14:cNvPr>
                <p14:cNvContentPartPr/>
                <p14:nvPr/>
              </p14:nvContentPartPr>
              <p14:xfrm>
                <a:off x="1645557" y="270525"/>
                <a:ext cx="45000" cy="407880"/>
              </p14:xfrm>
            </p:contentPart>
          </mc:Choice>
          <mc:Fallback>
            <p:pic>
              <p:nvPicPr>
                <p:cNvPr id="51207" name="Freihand 51206">
                  <a:extLst>
                    <a:ext uri="{FF2B5EF4-FFF2-40B4-BE49-F238E27FC236}">
                      <a16:creationId xmlns:a16="http://schemas.microsoft.com/office/drawing/2014/main" id="{FA85351C-66AA-4C5E-B324-361CE17BBA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41237" y="266205"/>
                  <a:ext cx="536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1208" name="Freihand 51207">
                  <a:extLst>
                    <a:ext uri="{FF2B5EF4-FFF2-40B4-BE49-F238E27FC236}">
                      <a16:creationId xmlns:a16="http://schemas.microsoft.com/office/drawing/2014/main" id="{FB841DED-A981-4F14-A3DF-19A85EBD925A}"/>
                    </a:ext>
                  </a:extLst>
                </p14:cNvPr>
                <p14:cNvContentPartPr/>
                <p14:nvPr/>
              </p14:nvContentPartPr>
              <p14:xfrm>
                <a:off x="1832037" y="679485"/>
                <a:ext cx="62280" cy="2160"/>
              </p14:xfrm>
            </p:contentPart>
          </mc:Choice>
          <mc:Fallback>
            <p:pic>
              <p:nvPicPr>
                <p:cNvPr id="51208" name="Freihand 51207">
                  <a:extLst>
                    <a:ext uri="{FF2B5EF4-FFF2-40B4-BE49-F238E27FC236}">
                      <a16:creationId xmlns:a16="http://schemas.microsoft.com/office/drawing/2014/main" id="{FB841DED-A981-4F14-A3DF-19A85EBD92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27717" y="675165"/>
                  <a:ext cx="709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1209" name="Freihand 51208">
                  <a:extLst>
                    <a:ext uri="{FF2B5EF4-FFF2-40B4-BE49-F238E27FC236}">
                      <a16:creationId xmlns:a16="http://schemas.microsoft.com/office/drawing/2014/main" id="{1A4AD967-A45B-4B74-A2E0-549C54036B3C}"/>
                    </a:ext>
                  </a:extLst>
                </p14:cNvPr>
                <p14:cNvContentPartPr/>
                <p14:nvPr/>
              </p14:nvContentPartPr>
              <p14:xfrm>
                <a:off x="1587957" y="102045"/>
                <a:ext cx="2241000" cy="586440"/>
              </p14:xfrm>
            </p:contentPart>
          </mc:Choice>
          <mc:Fallback>
            <p:pic>
              <p:nvPicPr>
                <p:cNvPr id="51209" name="Freihand 51208">
                  <a:extLst>
                    <a:ext uri="{FF2B5EF4-FFF2-40B4-BE49-F238E27FC236}">
                      <a16:creationId xmlns:a16="http://schemas.microsoft.com/office/drawing/2014/main" id="{1A4AD967-A45B-4B74-A2E0-549C54036B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83637" y="97725"/>
                  <a:ext cx="22496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1216" name="Freihand 51215">
                  <a:extLst>
                    <a:ext uri="{FF2B5EF4-FFF2-40B4-BE49-F238E27FC236}">
                      <a16:creationId xmlns:a16="http://schemas.microsoft.com/office/drawing/2014/main" id="{C4FCD386-9A27-42B9-ADB0-CE6C6A26489A}"/>
                    </a:ext>
                  </a:extLst>
                </p14:cNvPr>
                <p14:cNvContentPartPr/>
                <p14:nvPr/>
              </p14:nvContentPartPr>
              <p14:xfrm>
                <a:off x="1606317" y="119325"/>
                <a:ext cx="2410920" cy="543600"/>
              </p14:xfrm>
            </p:contentPart>
          </mc:Choice>
          <mc:Fallback>
            <p:pic>
              <p:nvPicPr>
                <p:cNvPr id="51216" name="Freihand 51215">
                  <a:extLst>
                    <a:ext uri="{FF2B5EF4-FFF2-40B4-BE49-F238E27FC236}">
                      <a16:creationId xmlns:a16="http://schemas.microsoft.com/office/drawing/2014/main" id="{C4FCD386-9A27-42B9-ADB0-CE6C6A2648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01997" y="115005"/>
                  <a:ext cx="2419560" cy="55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1218" name="Freihand 51217">
                <a:extLst>
                  <a:ext uri="{FF2B5EF4-FFF2-40B4-BE49-F238E27FC236}">
                    <a16:creationId xmlns:a16="http://schemas.microsoft.com/office/drawing/2014/main" id="{83A45963-402F-4C79-AF8A-2D8B559E8163}"/>
                  </a:ext>
                </a:extLst>
              </p14:cNvPr>
              <p14:cNvContentPartPr/>
              <p14:nvPr/>
            </p14:nvContentPartPr>
            <p14:xfrm>
              <a:off x="8056437" y="977565"/>
              <a:ext cx="725040" cy="212760"/>
            </p14:xfrm>
          </p:contentPart>
        </mc:Choice>
        <mc:Fallback>
          <p:pic>
            <p:nvPicPr>
              <p:cNvPr id="51218" name="Freihand 51217">
                <a:extLst>
                  <a:ext uri="{FF2B5EF4-FFF2-40B4-BE49-F238E27FC236}">
                    <a16:creationId xmlns:a16="http://schemas.microsoft.com/office/drawing/2014/main" id="{83A45963-402F-4C79-AF8A-2D8B559E816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52117" y="973245"/>
                <a:ext cx="7336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1219" name="Freihand 51218">
                <a:extLst>
                  <a:ext uri="{FF2B5EF4-FFF2-40B4-BE49-F238E27FC236}">
                    <a16:creationId xmlns:a16="http://schemas.microsoft.com/office/drawing/2014/main" id="{106EE03D-8DDA-4CD2-84BF-82CE58FA3442}"/>
                  </a:ext>
                </a:extLst>
              </p14:cNvPr>
              <p14:cNvContentPartPr/>
              <p14:nvPr/>
            </p14:nvContentPartPr>
            <p14:xfrm>
              <a:off x="8137797" y="1146405"/>
              <a:ext cx="685080" cy="433080"/>
            </p14:xfrm>
          </p:contentPart>
        </mc:Choice>
        <mc:Fallback>
          <p:pic>
            <p:nvPicPr>
              <p:cNvPr id="51219" name="Freihand 51218">
                <a:extLst>
                  <a:ext uri="{FF2B5EF4-FFF2-40B4-BE49-F238E27FC236}">
                    <a16:creationId xmlns:a16="http://schemas.microsoft.com/office/drawing/2014/main" id="{106EE03D-8DDA-4CD2-84BF-82CE58FA344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133477" y="1142085"/>
                <a:ext cx="6937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1220" name="Freihand 51219">
                <a:extLst>
                  <a:ext uri="{FF2B5EF4-FFF2-40B4-BE49-F238E27FC236}">
                    <a16:creationId xmlns:a16="http://schemas.microsoft.com/office/drawing/2014/main" id="{6F72044D-5C02-49CB-B6CA-3E6B1C958D8E}"/>
                  </a:ext>
                </a:extLst>
              </p14:cNvPr>
              <p14:cNvContentPartPr/>
              <p14:nvPr/>
            </p14:nvContentPartPr>
            <p14:xfrm>
              <a:off x="8983797" y="1726365"/>
              <a:ext cx="147240" cy="214560"/>
            </p14:xfrm>
          </p:contentPart>
        </mc:Choice>
        <mc:Fallback>
          <p:pic>
            <p:nvPicPr>
              <p:cNvPr id="51220" name="Freihand 51219">
                <a:extLst>
                  <a:ext uri="{FF2B5EF4-FFF2-40B4-BE49-F238E27FC236}">
                    <a16:creationId xmlns:a16="http://schemas.microsoft.com/office/drawing/2014/main" id="{6F72044D-5C02-49CB-B6CA-3E6B1C958D8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79477" y="1722045"/>
                <a:ext cx="155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1239" name="Freihand 51238">
                <a:extLst>
                  <a:ext uri="{FF2B5EF4-FFF2-40B4-BE49-F238E27FC236}">
                    <a16:creationId xmlns:a16="http://schemas.microsoft.com/office/drawing/2014/main" id="{F0A357E7-1B18-4057-98DA-F189130FB9E5}"/>
                  </a:ext>
                </a:extLst>
              </p14:cNvPr>
              <p14:cNvContentPartPr/>
              <p14:nvPr/>
            </p14:nvContentPartPr>
            <p14:xfrm>
              <a:off x="10510917" y="1945605"/>
              <a:ext cx="266040" cy="258120"/>
            </p14:xfrm>
          </p:contentPart>
        </mc:Choice>
        <mc:Fallback>
          <p:pic>
            <p:nvPicPr>
              <p:cNvPr id="51239" name="Freihand 51238">
                <a:extLst>
                  <a:ext uri="{FF2B5EF4-FFF2-40B4-BE49-F238E27FC236}">
                    <a16:creationId xmlns:a16="http://schemas.microsoft.com/office/drawing/2014/main" id="{F0A357E7-1B18-4057-98DA-F189130FB9E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506597" y="1941285"/>
                <a:ext cx="27468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43" name="Gruppieren 51242">
            <a:extLst>
              <a:ext uri="{FF2B5EF4-FFF2-40B4-BE49-F238E27FC236}">
                <a16:creationId xmlns:a16="http://schemas.microsoft.com/office/drawing/2014/main" id="{1FC67EF9-5584-4EB5-A78A-598F6D938272}"/>
              </a:ext>
            </a:extLst>
          </p:cNvPr>
          <p:cNvGrpSpPr/>
          <p:nvPr/>
        </p:nvGrpSpPr>
        <p:grpSpPr>
          <a:xfrm>
            <a:off x="6713277" y="3832005"/>
            <a:ext cx="1902960" cy="352800"/>
            <a:chOff x="6713277" y="3832005"/>
            <a:chExt cx="190296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1241" name="Freihand 51240">
                  <a:extLst>
                    <a:ext uri="{FF2B5EF4-FFF2-40B4-BE49-F238E27FC236}">
                      <a16:creationId xmlns:a16="http://schemas.microsoft.com/office/drawing/2014/main" id="{C0119A67-4E4D-4F28-8897-49DCC7B0F35A}"/>
                    </a:ext>
                  </a:extLst>
                </p14:cNvPr>
                <p14:cNvContentPartPr/>
                <p14:nvPr/>
              </p14:nvContentPartPr>
              <p14:xfrm>
                <a:off x="8375037" y="3987165"/>
                <a:ext cx="360" cy="360"/>
              </p14:xfrm>
            </p:contentPart>
          </mc:Choice>
          <mc:Fallback>
            <p:pic>
              <p:nvPicPr>
                <p:cNvPr id="51241" name="Freihand 51240">
                  <a:extLst>
                    <a:ext uri="{FF2B5EF4-FFF2-40B4-BE49-F238E27FC236}">
                      <a16:creationId xmlns:a16="http://schemas.microsoft.com/office/drawing/2014/main" id="{C0119A67-4E4D-4F28-8897-49DCC7B0F3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70717" y="3982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1242" name="Freihand 51241">
                  <a:extLst>
                    <a:ext uri="{FF2B5EF4-FFF2-40B4-BE49-F238E27FC236}">
                      <a16:creationId xmlns:a16="http://schemas.microsoft.com/office/drawing/2014/main" id="{4EE7AEC3-48A4-415B-9FFF-90BCD347E1AD}"/>
                    </a:ext>
                  </a:extLst>
                </p14:cNvPr>
                <p14:cNvContentPartPr/>
                <p14:nvPr/>
              </p14:nvContentPartPr>
              <p14:xfrm>
                <a:off x="6713277" y="3832005"/>
                <a:ext cx="1902960" cy="352800"/>
              </p14:xfrm>
            </p:contentPart>
          </mc:Choice>
          <mc:Fallback>
            <p:pic>
              <p:nvPicPr>
                <p:cNvPr id="51242" name="Freihand 51241">
                  <a:extLst>
                    <a:ext uri="{FF2B5EF4-FFF2-40B4-BE49-F238E27FC236}">
                      <a16:creationId xmlns:a16="http://schemas.microsoft.com/office/drawing/2014/main" id="{4EE7AEC3-48A4-415B-9FFF-90BCD347E1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08957" y="3827685"/>
                  <a:ext cx="19116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1250" name="Freihand 51249">
                <a:extLst>
                  <a:ext uri="{FF2B5EF4-FFF2-40B4-BE49-F238E27FC236}">
                    <a16:creationId xmlns:a16="http://schemas.microsoft.com/office/drawing/2014/main" id="{F2FF392C-0BE7-450C-902F-51375C261675}"/>
                  </a:ext>
                </a:extLst>
              </p14:cNvPr>
              <p14:cNvContentPartPr/>
              <p14:nvPr/>
            </p14:nvContentPartPr>
            <p14:xfrm>
              <a:off x="7238517" y="3648045"/>
              <a:ext cx="801000" cy="213480"/>
            </p14:xfrm>
          </p:contentPart>
        </mc:Choice>
        <mc:Fallback>
          <p:pic>
            <p:nvPicPr>
              <p:cNvPr id="51250" name="Freihand 51249">
                <a:extLst>
                  <a:ext uri="{FF2B5EF4-FFF2-40B4-BE49-F238E27FC236}">
                    <a16:creationId xmlns:a16="http://schemas.microsoft.com/office/drawing/2014/main" id="{F2FF392C-0BE7-450C-902F-51375C26167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34197" y="3643725"/>
                <a:ext cx="8096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1251" name="Freihand 51250">
                <a:extLst>
                  <a:ext uri="{FF2B5EF4-FFF2-40B4-BE49-F238E27FC236}">
                    <a16:creationId xmlns:a16="http://schemas.microsoft.com/office/drawing/2014/main" id="{F3C3FD49-4077-4BF4-B215-76C20CB18322}"/>
                  </a:ext>
                </a:extLst>
              </p14:cNvPr>
              <p14:cNvContentPartPr/>
              <p14:nvPr/>
            </p14:nvContentPartPr>
            <p14:xfrm>
              <a:off x="7251117" y="3455805"/>
              <a:ext cx="629640" cy="206280"/>
            </p14:xfrm>
          </p:contentPart>
        </mc:Choice>
        <mc:Fallback>
          <p:pic>
            <p:nvPicPr>
              <p:cNvPr id="51251" name="Freihand 51250">
                <a:extLst>
                  <a:ext uri="{FF2B5EF4-FFF2-40B4-BE49-F238E27FC236}">
                    <a16:creationId xmlns:a16="http://schemas.microsoft.com/office/drawing/2014/main" id="{F3C3FD49-4077-4BF4-B215-76C20CB1832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46797" y="3451485"/>
                <a:ext cx="6382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1252" name="Freihand 51251">
                <a:extLst>
                  <a:ext uri="{FF2B5EF4-FFF2-40B4-BE49-F238E27FC236}">
                    <a16:creationId xmlns:a16="http://schemas.microsoft.com/office/drawing/2014/main" id="{E3A4A936-9CAD-46F0-A668-476F00356D5C}"/>
                  </a:ext>
                </a:extLst>
              </p14:cNvPr>
              <p14:cNvContentPartPr/>
              <p14:nvPr/>
            </p14:nvContentPartPr>
            <p14:xfrm>
              <a:off x="2494437" y="3227205"/>
              <a:ext cx="1295640" cy="230040"/>
            </p14:xfrm>
          </p:contentPart>
        </mc:Choice>
        <mc:Fallback>
          <p:pic>
            <p:nvPicPr>
              <p:cNvPr id="51252" name="Freihand 51251">
                <a:extLst>
                  <a:ext uri="{FF2B5EF4-FFF2-40B4-BE49-F238E27FC236}">
                    <a16:creationId xmlns:a16="http://schemas.microsoft.com/office/drawing/2014/main" id="{E3A4A936-9CAD-46F0-A668-476F00356D5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90117" y="3222885"/>
                <a:ext cx="13042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1256" name="Freihand 51255">
                <a:extLst>
                  <a:ext uri="{FF2B5EF4-FFF2-40B4-BE49-F238E27FC236}">
                    <a16:creationId xmlns:a16="http://schemas.microsoft.com/office/drawing/2014/main" id="{CBF6C20A-EF2F-4F89-9499-D2E61FB4036B}"/>
                  </a:ext>
                </a:extLst>
              </p14:cNvPr>
              <p14:cNvContentPartPr/>
              <p14:nvPr/>
            </p14:nvContentPartPr>
            <p14:xfrm>
              <a:off x="1547637" y="3029565"/>
              <a:ext cx="3376080" cy="264600"/>
            </p14:xfrm>
          </p:contentPart>
        </mc:Choice>
        <mc:Fallback>
          <p:pic>
            <p:nvPicPr>
              <p:cNvPr id="51256" name="Freihand 51255">
                <a:extLst>
                  <a:ext uri="{FF2B5EF4-FFF2-40B4-BE49-F238E27FC236}">
                    <a16:creationId xmlns:a16="http://schemas.microsoft.com/office/drawing/2014/main" id="{CBF6C20A-EF2F-4F89-9499-D2E61FB4036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543317" y="3025245"/>
                <a:ext cx="338472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59" name="Gruppieren 51258">
            <a:extLst>
              <a:ext uri="{FF2B5EF4-FFF2-40B4-BE49-F238E27FC236}">
                <a16:creationId xmlns:a16="http://schemas.microsoft.com/office/drawing/2014/main" id="{D66B1390-368B-43C1-BF33-5E841935ADF5}"/>
              </a:ext>
            </a:extLst>
          </p:cNvPr>
          <p:cNvGrpSpPr/>
          <p:nvPr/>
        </p:nvGrpSpPr>
        <p:grpSpPr>
          <a:xfrm>
            <a:off x="2468517" y="2855325"/>
            <a:ext cx="2027880" cy="335160"/>
            <a:chOff x="2468517" y="2855325"/>
            <a:chExt cx="20278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1253" name="Freihand 51252">
                  <a:extLst>
                    <a:ext uri="{FF2B5EF4-FFF2-40B4-BE49-F238E27FC236}">
                      <a16:creationId xmlns:a16="http://schemas.microsoft.com/office/drawing/2014/main" id="{6C038993-F907-4CF5-91A6-3DDA0E08464A}"/>
                    </a:ext>
                  </a:extLst>
                </p14:cNvPr>
                <p14:cNvContentPartPr/>
                <p14:nvPr/>
              </p14:nvContentPartPr>
              <p14:xfrm>
                <a:off x="4455717" y="3095445"/>
                <a:ext cx="37800" cy="95040"/>
              </p14:xfrm>
            </p:contentPart>
          </mc:Choice>
          <mc:Fallback>
            <p:pic>
              <p:nvPicPr>
                <p:cNvPr id="51253" name="Freihand 51252">
                  <a:extLst>
                    <a:ext uri="{FF2B5EF4-FFF2-40B4-BE49-F238E27FC236}">
                      <a16:creationId xmlns:a16="http://schemas.microsoft.com/office/drawing/2014/main" id="{6C038993-F907-4CF5-91A6-3DDA0E0846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51397" y="3091125"/>
                  <a:ext cx="4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1254" name="Freihand 51253">
                  <a:extLst>
                    <a:ext uri="{FF2B5EF4-FFF2-40B4-BE49-F238E27FC236}">
                      <a16:creationId xmlns:a16="http://schemas.microsoft.com/office/drawing/2014/main" id="{AE79A209-754F-4BCD-A60D-6FD4226ED105}"/>
                    </a:ext>
                  </a:extLst>
                </p14:cNvPr>
                <p14:cNvContentPartPr/>
                <p14:nvPr/>
              </p14:nvContentPartPr>
              <p14:xfrm>
                <a:off x="4463637" y="3004365"/>
                <a:ext cx="32760" cy="39240"/>
              </p14:xfrm>
            </p:contentPart>
          </mc:Choice>
          <mc:Fallback>
            <p:pic>
              <p:nvPicPr>
                <p:cNvPr id="51254" name="Freihand 51253">
                  <a:extLst>
                    <a:ext uri="{FF2B5EF4-FFF2-40B4-BE49-F238E27FC236}">
                      <a16:creationId xmlns:a16="http://schemas.microsoft.com/office/drawing/2014/main" id="{AE79A209-754F-4BCD-A60D-6FD4226ED1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59317" y="3000045"/>
                  <a:ext cx="41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1258" name="Freihand 51257">
                  <a:extLst>
                    <a:ext uri="{FF2B5EF4-FFF2-40B4-BE49-F238E27FC236}">
                      <a16:creationId xmlns:a16="http://schemas.microsoft.com/office/drawing/2014/main" id="{11DD21CD-D7E6-4531-9D73-1B8B8CB03874}"/>
                    </a:ext>
                  </a:extLst>
                </p14:cNvPr>
                <p14:cNvContentPartPr/>
                <p14:nvPr/>
              </p14:nvContentPartPr>
              <p14:xfrm>
                <a:off x="2468517" y="2855325"/>
                <a:ext cx="1488960" cy="225360"/>
              </p14:xfrm>
            </p:contentPart>
          </mc:Choice>
          <mc:Fallback>
            <p:pic>
              <p:nvPicPr>
                <p:cNvPr id="51258" name="Freihand 51257">
                  <a:extLst>
                    <a:ext uri="{FF2B5EF4-FFF2-40B4-BE49-F238E27FC236}">
                      <a16:creationId xmlns:a16="http://schemas.microsoft.com/office/drawing/2014/main" id="{11DD21CD-D7E6-4531-9D73-1B8B8CB038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64197" y="2851005"/>
                  <a:ext cx="149760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1260" name="Freihand 51259">
                <a:extLst>
                  <a:ext uri="{FF2B5EF4-FFF2-40B4-BE49-F238E27FC236}">
                    <a16:creationId xmlns:a16="http://schemas.microsoft.com/office/drawing/2014/main" id="{2BE34116-A946-4CCC-95C8-6B3A36A7143A}"/>
                  </a:ext>
                </a:extLst>
              </p14:cNvPr>
              <p14:cNvContentPartPr/>
              <p14:nvPr/>
            </p14:nvContentPartPr>
            <p14:xfrm>
              <a:off x="7265877" y="2642925"/>
              <a:ext cx="692640" cy="249840"/>
            </p14:xfrm>
          </p:contentPart>
        </mc:Choice>
        <mc:Fallback>
          <p:pic>
            <p:nvPicPr>
              <p:cNvPr id="51260" name="Freihand 51259">
                <a:extLst>
                  <a:ext uri="{FF2B5EF4-FFF2-40B4-BE49-F238E27FC236}">
                    <a16:creationId xmlns:a16="http://schemas.microsoft.com/office/drawing/2014/main" id="{2BE34116-A946-4CCC-95C8-6B3A36A7143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261557" y="2638605"/>
                <a:ext cx="70128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71" name="Gruppieren 51270">
            <a:extLst>
              <a:ext uri="{FF2B5EF4-FFF2-40B4-BE49-F238E27FC236}">
                <a16:creationId xmlns:a16="http://schemas.microsoft.com/office/drawing/2014/main" id="{4C6BCB4F-EF02-4538-8B64-F7A15EC21160}"/>
              </a:ext>
            </a:extLst>
          </p:cNvPr>
          <p:cNvGrpSpPr/>
          <p:nvPr/>
        </p:nvGrpSpPr>
        <p:grpSpPr>
          <a:xfrm>
            <a:off x="9501477" y="2558685"/>
            <a:ext cx="1459080" cy="271440"/>
            <a:chOff x="9501477" y="2558685"/>
            <a:chExt cx="145908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261" name="Freihand 51260">
                  <a:extLst>
                    <a:ext uri="{FF2B5EF4-FFF2-40B4-BE49-F238E27FC236}">
                      <a16:creationId xmlns:a16="http://schemas.microsoft.com/office/drawing/2014/main" id="{5E5FC5C2-FA57-4CBE-A7D2-23C29E3F5218}"/>
                    </a:ext>
                  </a:extLst>
                </p14:cNvPr>
                <p14:cNvContentPartPr/>
                <p14:nvPr/>
              </p14:nvContentPartPr>
              <p14:xfrm>
                <a:off x="9501477" y="2738685"/>
                <a:ext cx="172080" cy="91440"/>
              </p14:xfrm>
            </p:contentPart>
          </mc:Choice>
          <mc:Fallback>
            <p:pic>
              <p:nvPicPr>
                <p:cNvPr id="51261" name="Freihand 51260">
                  <a:extLst>
                    <a:ext uri="{FF2B5EF4-FFF2-40B4-BE49-F238E27FC236}">
                      <a16:creationId xmlns:a16="http://schemas.microsoft.com/office/drawing/2014/main" id="{5E5FC5C2-FA57-4CBE-A7D2-23C29E3F521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97157" y="2734365"/>
                  <a:ext cx="18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1262" name="Freihand 51261">
                  <a:extLst>
                    <a:ext uri="{FF2B5EF4-FFF2-40B4-BE49-F238E27FC236}">
                      <a16:creationId xmlns:a16="http://schemas.microsoft.com/office/drawing/2014/main" id="{4B7637FD-7C91-47B4-B386-70A6D349F556}"/>
                    </a:ext>
                  </a:extLst>
                </p14:cNvPr>
                <p14:cNvContentPartPr/>
                <p14:nvPr/>
              </p14:nvContentPartPr>
              <p14:xfrm>
                <a:off x="9778677" y="2677125"/>
                <a:ext cx="113040" cy="123480"/>
              </p14:xfrm>
            </p:contentPart>
          </mc:Choice>
          <mc:Fallback>
            <p:pic>
              <p:nvPicPr>
                <p:cNvPr id="51262" name="Freihand 51261">
                  <a:extLst>
                    <a:ext uri="{FF2B5EF4-FFF2-40B4-BE49-F238E27FC236}">
                      <a16:creationId xmlns:a16="http://schemas.microsoft.com/office/drawing/2014/main" id="{4B7637FD-7C91-47B4-B386-70A6D349F5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74357" y="2672805"/>
                  <a:ext cx="12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1263" name="Freihand 51262">
                  <a:extLst>
                    <a:ext uri="{FF2B5EF4-FFF2-40B4-BE49-F238E27FC236}">
                      <a16:creationId xmlns:a16="http://schemas.microsoft.com/office/drawing/2014/main" id="{A9188A23-3EE0-4D6E-9904-4E6EBA0A9B03}"/>
                    </a:ext>
                  </a:extLst>
                </p14:cNvPr>
                <p14:cNvContentPartPr/>
                <p14:nvPr/>
              </p14:nvContentPartPr>
              <p14:xfrm>
                <a:off x="9934557" y="2686125"/>
                <a:ext cx="91800" cy="101160"/>
              </p14:xfrm>
            </p:contentPart>
          </mc:Choice>
          <mc:Fallback>
            <p:pic>
              <p:nvPicPr>
                <p:cNvPr id="51263" name="Freihand 51262">
                  <a:extLst>
                    <a:ext uri="{FF2B5EF4-FFF2-40B4-BE49-F238E27FC236}">
                      <a16:creationId xmlns:a16="http://schemas.microsoft.com/office/drawing/2014/main" id="{A9188A23-3EE0-4D6E-9904-4E6EBA0A9B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930237" y="2681805"/>
                  <a:ext cx="100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1264" name="Freihand 51263">
                  <a:extLst>
                    <a:ext uri="{FF2B5EF4-FFF2-40B4-BE49-F238E27FC236}">
                      <a16:creationId xmlns:a16="http://schemas.microsoft.com/office/drawing/2014/main" id="{86680104-66D6-4A6D-BAF3-21467172EDDB}"/>
                    </a:ext>
                  </a:extLst>
                </p14:cNvPr>
                <p14:cNvContentPartPr/>
                <p14:nvPr/>
              </p14:nvContentPartPr>
              <p14:xfrm>
                <a:off x="10101597" y="2672085"/>
                <a:ext cx="51840" cy="132840"/>
              </p14:xfrm>
            </p:contentPart>
          </mc:Choice>
          <mc:Fallback>
            <p:pic>
              <p:nvPicPr>
                <p:cNvPr id="51264" name="Freihand 51263">
                  <a:extLst>
                    <a:ext uri="{FF2B5EF4-FFF2-40B4-BE49-F238E27FC236}">
                      <a16:creationId xmlns:a16="http://schemas.microsoft.com/office/drawing/2014/main" id="{86680104-66D6-4A6D-BAF3-21467172ED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97277" y="2667765"/>
                  <a:ext cx="60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1265" name="Freihand 51264">
                  <a:extLst>
                    <a:ext uri="{FF2B5EF4-FFF2-40B4-BE49-F238E27FC236}">
                      <a16:creationId xmlns:a16="http://schemas.microsoft.com/office/drawing/2014/main" id="{442E72FE-F703-42F5-AEBD-9CFF8FAF0FF1}"/>
                    </a:ext>
                  </a:extLst>
                </p14:cNvPr>
                <p14:cNvContentPartPr/>
                <p14:nvPr/>
              </p14:nvContentPartPr>
              <p14:xfrm>
                <a:off x="10022397" y="2621685"/>
                <a:ext cx="74160" cy="102960"/>
              </p14:xfrm>
            </p:contentPart>
          </mc:Choice>
          <mc:Fallback>
            <p:pic>
              <p:nvPicPr>
                <p:cNvPr id="51265" name="Freihand 51264">
                  <a:extLst>
                    <a:ext uri="{FF2B5EF4-FFF2-40B4-BE49-F238E27FC236}">
                      <a16:creationId xmlns:a16="http://schemas.microsoft.com/office/drawing/2014/main" id="{442E72FE-F703-42F5-AEBD-9CFF8FAF0F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18077" y="2617365"/>
                  <a:ext cx="82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1266" name="Freihand 51265">
                  <a:extLst>
                    <a:ext uri="{FF2B5EF4-FFF2-40B4-BE49-F238E27FC236}">
                      <a16:creationId xmlns:a16="http://schemas.microsoft.com/office/drawing/2014/main" id="{D3DF3C33-1FE5-4D1F-90E8-6B79093E4656}"/>
                    </a:ext>
                  </a:extLst>
                </p14:cNvPr>
                <p14:cNvContentPartPr/>
                <p14:nvPr/>
              </p14:nvContentPartPr>
              <p14:xfrm>
                <a:off x="10149837" y="2735805"/>
                <a:ext cx="74160" cy="60120"/>
              </p14:xfrm>
            </p:contentPart>
          </mc:Choice>
          <mc:Fallback>
            <p:pic>
              <p:nvPicPr>
                <p:cNvPr id="51266" name="Freihand 51265">
                  <a:extLst>
                    <a:ext uri="{FF2B5EF4-FFF2-40B4-BE49-F238E27FC236}">
                      <a16:creationId xmlns:a16="http://schemas.microsoft.com/office/drawing/2014/main" id="{D3DF3C33-1FE5-4D1F-90E8-6B79093E46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45517" y="2731485"/>
                  <a:ext cx="82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267" name="Freihand 51266">
                  <a:extLst>
                    <a:ext uri="{FF2B5EF4-FFF2-40B4-BE49-F238E27FC236}">
                      <a16:creationId xmlns:a16="http://schemas.microsoft.com/office/drawing/2014/main" id="{861AFAF0-83C7-4176-92A1-9842A467CD81}"/>
                    </a:ext>
                  </a:extLst>
                </p14:cNvPr>
                <p14:cNvContentPartPr/>
                <p14:nvPr/>
              </p14:nvContentPartPr>
              <p14:xfrm>
                <a:off x="10419837" y="2579205"/>
                <a:ext cx="167400" cy="207720"/>
              </p14:xfrm>
            </p:contentPart>
          </mc:Choice>
          <mc:Fallback>
            <p:pic>
              <p:nvPicPr>
                <p:cNvPr id="51267" name="Freihand 51266">
                  <a:extLst>
                    <a:ext uri="{FF2B5EF4-FFF2-40B4-BE49-F238E27FC236}">
                      <a16:creationId xmlns:a16="http://schemas.microsoft.com/office/drawing/2014/main" id="{861AFAF0-83C7-4176-92A1-9842A467CD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15517" y="2574885"/>
                  <a:ext cx="176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1268" name="Freihand 51267">
                  <a:extLst>
                    <a:ext uri="{FF2B5EF4-FFF2-40B4-BE49-F238E27FC236}">
                      <a16:creationId xmlns:a16="http://schemas.microsoft.com/office/drawing/2014/main" id="{904527AD-6FCC-4DFE-864B-31329E79FEF6}"/>
                    </a:ext>
                  </a:extLst>
                </p14:cNvPr>
                <p14:cNvContentPartPr/>
                <p14:nvPr/>
              </p14:nvContentPartPr>
              <p14:xfrm>
                <a:off x="10648437" y="2631405"/>
                <a:ext cx="24120" cy="121680"/>
              </p14:xfrm>
            </p:contentPart>
          </mc:Choice>
          <mc:Fallback>
            <p:pic>
              <p:nvPicPr>
                <p:cNvPr id="51268" name="Freihand 51267">
                  <a:extLst>
                    <a:ext uri="{FF2B5EF4-FFF2-40B4-BE49-F238E27FC236}">
                      <a16:creationId xmlns:a16="http://schemas.microsoft.com/office/drawing/2014/main" id="{904527AD-6FCC-4DFE-864B-31329E79FE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44117" y="2627085"/>
                  <a:ext cx="32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1269" name="Freihand 51268">
                  <a:extLst>
                    <a:ext uri="{FF2B5EF4-FFF2-40B4-BE49-F238E27FC236}">
                      <a16:creationId xmlns:a16="http://schemas.microsoft.com/office/drawing/2014/main" id="{FC6B331B-B9D7-46E7-9E09-019B2494D065}"/>
                    </a:ext>
                  </a:extLst>
                </p14:cNvPr>
                <p14:cNvContentPartPr/>
                <p14:nvPr/>
              </p14:nvContentPartPr>
              <p14:xfrm>
                <a:off x="10589757" y="2614845"/>
                <a:ext cx="152640" cy="160920"/>
              </p14:xfrm>
            </p:contentPart>
          </mc:Choice>
          <mc:Fallback>
            <p:pic>
              <p:nvPicPr>
                <p:cNvPr id="51269" name="Freihand 51268">
                  <a:extLst>
                    <a:ext uri="{FF2B5EF4-FFF2-40B4-BE49-F238E27FC236}">
                      <a16:creationId xmlns:a16="http://schemas.microsoft.com/office/drawing/2014/main" id="{FC6B331B-B9D7-46E7-9E09-019B2494D0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85437" y="2610525"/>
                  <a:ext cx="161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1270" name="Freihand 51269">
                  <a:extLst>
                    <a:ext uri="{FF2B5EF4-FFF2-40B4-BE49-F238E27FC236}">
                      <a16:creationId xmlns:a16="http://schemas.microsoft.com/office/drawing/2014/main" id="{52E6AAB8-7851-4B6A-AF15-420838FEF150}"/>
                    </a:ext>
                  </a:extLst>
                </p14:cNvPr>
                <p14:cNvContentPartPr/>
                <p14:nvPr/>
              </p14:nvContentPartPr>
              <p14:xfrm>
                <a:off x="10769037" y="2558685"/>
                <a:ext cx="191520" cy="203400"/>
              </p14:xfrm>
            </p:contentPart>
          </mc:Choice>
          <mc:Fallback>
            <p:pic>
              <p:nvPicPr>
                <p:cNvPr id="51270" name="Freihand 51269">
                  <a:extLst>
                    <a:ext uri="{FF2B5EF4-FFF2-40B4-BE49-F238E27FC236}">
                      <a16:creationId xmlns:a16="http://schemas.microsoft.com/office/drawing/2014/main" id="{52E6AAB8-7851-4B6A-AF15-420838FEF1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64717" y="2554365"/>
                  <a:ext cx="2001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74" name="Gruppieren 51273">
            <a:extLst>
              <a:ext uri="{FF2B5EF4-FFF2-40B4-BE49-F238E27FC236}">
                <a16:creationId xmlns:a16="http://schemas.microsoft.com/office/drawing/2014/main" id="{B7D808DF-D872-44FD-A3B1-21ABB1D0CD97}"/>
              </a:ext>
            </a:extLst>
          </p:cNvPr>
          <p:cNvGrpSpPr/>
          <p:nvPr/>
        </p:nvGrpSpPr>
        <p:grpSpPr>
          <a:xfrm>
            <a:off x="2425677" y="2627445"/>
            <a:ext cx="1674000" cy="108000"/>
            <a:chOff x="2425677" y="2627445"/>
            <a:chExt cx="167400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1272" name="Freihand 51271">
                  <a:extLst>
                    <a:ext uri="{FF2B5EF4-FFF2-40B4-BE49-F238E27FC236}">
                      <a16:creationId xmlns:a16="http://schemas.microsoft.com/office/drawing/2014/main" id="{B6203A96-5739-4A10-9629-8A9E299DA35A}"/>
                    </a:ext>
                  </a:extLst>
                </p14:cNvPr>
                <p14:cNvContentPartPr/>
                <p14:nvPr/>
              </p14:nvContentPartPr>
              <p14:xfrm>
                <a:off x="2425677" y="2735085"/>
                <a:ext cx="360" cy="360"/>
              </p14:xfrm>
            </p:contentPart>
          </mc:Choice>
          <mc:Fallback>
            <p:pic>
              <p:nvPicPr>
                <p:cNvPr id="51272" name="Freihand 51271">
                  <a:extLst>
                    <a:ext uri="{FF2B5EF4-FFF2-40B4-BE49-F238E27FC236}">
                      <a16:creationId xmlns:a16="http://schemas.microsoft.com/office/drawing/2014/main" id="{B6203A96-5739-4A10-9629-8A9E299DA3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21357" y="2730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1273" name="Freihand 51272">
                  <a:extLst>
                    <a:ext uri="{FF2B5EF4-FFF2-40B4-BE49-F238E27FC236}">
                      <a16:creationId xmlns:a16="http://schemas.microsoft.com/office/drawing/2014/main" id="{35237BAA-FE74-4C58-88B5-F3FDE4B83A4B}"/>
                    </a:ext>
                  </a:extLst>
                </p14:cNvPr>
                <p14:cNvContentPartPr/>
                <p14:nvPr/>
              </p14:nvContentPartPr>
              <p14:xfrm>
                <a:off x="2435397" y="2627445"/>
                <a:ext cx="1664280" cy="78840"/>
              </p14:xfrm>
            </p:contentPart>
          </mc:Choice>
          <mc:Fallback>
            <p:pic>
              <p:nvPicPr>
                <p:cNvPr id="51273" name="Freihand 51272">
                  <a:extLst>
                    <a:ext uri="{FF2B5EF4-FFF2-40B4-BE49-F238E27FC236}">
                      <a16:creationId xmlns:a16="http://schemas.microsoft.com/office/drawing/2014/main" id="{35237BAA-FE74-4C58-88B5-F3FDE4B83A4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31077" y="2623125"/>
                  <a:ext cx="16729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76" name="Gruppieren 51275">
            <a:extLst>
              <a:ext uri="{FF2B5EF4-FFF2-40B4-BE49-F238E27FC236}">
                <a16:creationId xmlns:a16="http://schemas.microsoft.com/office/drawing/2014/main" id="{AC4EEED5-FED2-4BA7-A014-CAD55CB7750A}"/>
              </a:ext>
            </a:extLst>
          </p:cNvPr>
          <p:cNvGrpSpPr/>
          <p:nvPr/>
        </p:nvGrpSpPr>
        <p:grpSpPr>
          <a:xfrm>
            <a:off x="6318357" y="968205"/>
            <a:ext cx="4732200" cy="1509120"/>
            <a:chOff x="6318357" y="968205"/>
            <a:chExt cx="4732200" cy="15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9E405A3-6E53-409C-8FF1-4651DDCD0060}"/>
                    </a:ext>
                  </a:extLst>
                </p14:cNvPr>
                <p14:cNvContentPartPr/>
                <p14:nvPr/>
              </p14:nvContentPartPr>
              <p14:xfrm>
                <a:off x="6914517" y="1181685"/>
                <a:ext cx="51480" cy="5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9E405A3-6E53-409C-8FF1-4651DDCD00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10197" y="1177365"/>
                  <a:ext cx="60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A1EE52-D01B-492D-8A5B-04538FF1FBA0}"/>
                    </a:ext>
                  </a:extLst>
                </p14:cNvPr>
                <p14:cNvContentPartPr/>
                <p14:nvPr/>
              </p14:nvContentPartPr>
              <p14:xfrm>
                <a:off x="6958797" y="1187085"/>
                <a:ext cx="7920" cy="2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A1EE52-D01B-492D-8A5B-04538FF1FBA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54477" y="1182765"/>
                  <a:ext cx="16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CCD628B-619E-408C-9F34-6951F91D650A}"/>
                    </a:ext>
                  </a:extLst>
                </p14:cNvPr>
                <p14:cNvContentPartPr/>
                <p14:nvPr/>
              </p14:nvContentPartPr>
              <p14:xfrm>
                <a:off x="6318357" y="1140645"/>
                <a:ext cx="767880" cy="288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CCD628B-619E-408C-9F34-6951F91D65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14037" y="1136325"/>
                  <a:ext cx="776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C106316-9AD2-4CA8-AE41-59AD968235F4}"/>
                    </a:ext>
                  </a:extLst>
                </p14:cNvPr>
                <p14:cNvContentPartPr/>
                <p14:nvPr/>
              </p14:nvContentPartPr>
              <p14:xfrm>
                <a:off x="9853197" y="2101485"/>
                <a:ext cx="240120" cy="49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C106316-9AD2-4CA8-AE41-59AD968235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48877" y="2097165"/>
                  <a:ext cx="24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B5DCFFE-D1CF-436F-BB99-0FD007E5B042}"/>
                    </a:ext>
                  </a:extLst>
                </p14:cNvPr>
                <p14:cNvContentPartPr/>
                <p14:nvPr/>
              </p14:nvContentPartPr>
              <p14:xfrm>
                <a:off x="10252797" y="1987725"/>
                <a:ext cx="112320" cy="125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B5DCFFE-D1CF-436F-BB99-0FD007E5B04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48477" y="1983405"/>
                  <a:ext cx="120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8135741-597D-4DB3-87C7-4370561F34B1}"/>
                    </a:ext>
                  </a:extLst>
                </p14:cNvPr>
                <p14:cNvContentPartPr/>
                <p14:nvPr/>
              </p14:nvContentPartPr>
              <p14:xfrm>
                <a:off x="10338117" y="2051085"/>
                <a:ext cx="29880" cy="118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8135741-597D-4DB3-87C7-4370561F34B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33797" y="2046765"/>
                  <a:ext cx="38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90AA458-3197-4DA2-BDFC-11074914BC6E}"/>
                    </a:ext>
                  </a:extLst>
                </p14:cNvPr>
                <p14:cNvContentPartPr/>
                <p14:nvPr/>
              </p14:nvContentPartPr>
              <p14:xfrm>
                <a:off x="10550157" y="2016885"/>
                <a:ext cx="6120" cy="127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90AA458-3197-4DA2-BDFC-11074914BC6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45837" y="2012565"/>
                  <a:ext cx="14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BBEA50E-05E4-4092-9F0A-8328D5AEE0B8}"/>
                    </a:ext>
                  </a:extLst>
                </p14:cNvPr>
                <p14:cNvContentPartPr/>
                <p14:nvPr/>
              </p14:nvContentPartPr>
              <p14:xfrm>
                <a:off x="10474557" y="1978365"/>
                <a:ext cx="138600" cy="182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BBEA50E-05E4-4092-9F0A-8328D5AEE0B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70237" y="1974045"/>
                  <a:ext cx="147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5B19E91-29A9-43A8-888C-588883BC602D}"/>
                    </a:ext>
                  </a:extLst>
                </p14:cNvPr>
                <p14:cNvContentPartPr/>
                <p14:nvPr/>
              </p14:nvContentPartPr>
              <p14:xfrm>
                <a:off x="10639077" y="1973325"/>
                <a:ext cx="19800" cy="160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5B19E91-29A9-43A8-888C-588883BC60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34757" y="1969005"/>
                  <a:ext cx="28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7A4B73A-DB25-45E4-B193-096F74DFD430}"/>
                    </a:ext>
                  </a:extLst>
                </p14:cNvPr>
                <p14:cNvContentPartPr/>
                <p14:nvPr/>
              </p14:nvContentPartPr>
              <p14:xfrm>
                <a:off x="10686237" y="1929405"/>
                <a:ext cx="84600" cy="194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7A4B73A-DB25-45E4-B193-096F74DFD43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81917" y="1925085"/>
                  <a:ext cx="93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B488A8F-282D-447E-9408-9651242ECC3B}"/>
                    </a:ext>
                  </a:extLst>
                </p14:cNvPr>
                <p14:cNvContentPartPr/>
                <p14:nvPr/>
              </p14:nvContentPartPr>
              <p14:xfrm>
                <a:off x="10896837" y="2009325"/>
                <a:ext cx="153720" cy="112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B488A8F-282D-447E-9408-9651242ECC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92517" y="2005005"/>
                  <a:ext cx="162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C7CE901-33ED-4228-9CA9-B32A93A2091A}"/>
                    </a:ext>
                  </a:extLst>
                </p14:cNvPr>
                <p14:cNvContentPartPr/>
                <p14:nvPr/>
              </p14:nvContentPartPr>
              <p14:xfrm>
                <a:off x="10848957" y="2030205"/>
                <a:ext cx="188280" cy="36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C7CE901-33ED-4228-9CA9-B32A93A2091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44637" y="2025885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ADFA63-FFEE-4446-B1C2-077CAF79732A}"/>
                    </a:ext>
                  </a:extLst>
                </p14:cNvPr>
                <p14:cNvContentPartPr/>
                <p14:nvPr/>
              </p14:nvContentPartPr>
              <p14:xfrm>
                <a:off x="10818717" y="2053605"/>
                <a:ext cx="212400" cy="25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ADFA63-FFEE-4446-B1C2-077CAF79732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14397" y="2049285"/>
                  <a:ext cx="221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1231" name="Freihand 51230">
                  <a:extLst>
                    <a:ext uri="{FF2B5EF4-FFF2-40B4-BE49-F238E27FC236}">
                      <a16:creationId xmlns:a16="http://schemas.microsoft.com/office/drawing/2014/main" id="{2927D695-DD3C-4141-8523-B7A9836D8E6C}"/>
                    </a:ext>
                  </a:extLst>
                </p14:cNvPr>
                <p14:cNvContentPartPr/>
                <p14:nvPr/>
              </p14:nvContentPartPr>
              <p14:xfrm>
                <a:off x="10501557" y="2145045"/>
                <a:ext cx="360" cy="360"/>
              </p14:xfrm>
            </p:contentPart>
          </mc:Choice>
          <mc:Fallback>
            <p:pic>
              <p:nvPicPr>
                <p:cNvPr id="51231" name="Freihand 51230">
                  <a:extLst>
                    <a:ext uri="{FF2B5EF4-FFF2-40B4-BE49-F238E27FC236}">
                      <a16:creationId xmlns:a16="http://schemas.microsoft.com/office/drawing/2014/main" id="{2927D695-DD3C-4141-8523-B7A9836D8E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97237" y="2140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1232" name="Freihand 51231">
                  <a:extLst>
                    <a:ext uri="{FF2B5EF4-FFF2-40B4-BE49-F238E27FC236}">
                      <a16:creationId xmlns:a16="http://schemas.microsoft.com/office/drawing/2014/main" id="{96FC1DB3-7F05-469E-8A81-8420E9D0EF2A}"/>
                    </a:ext>
                  </a:extLst>
                </p14:cNvPr>
                <p14:cNvContentPartPr/>
                <p14:nvPr/>
              </p14:nvContentPartPr>
              <p14:xfrm>
                <a:off x="10485717" y="1954605"/>
                <a:ext cx="277200" cy="243000"/>
              </p14:xfrm>
            </p:contentPart>
          </mc:Choice>
          <mc:Fallback>
            <p:pic>
              <p:nvPicPr>
                <p:cNvPr id="51232" name="Freihand 51231">
                  <a:extLst>
                    <a:ext uri="{FF2B5EF4-FFF2-40B4-BE49-F238E27FC236}">
                      <a16:creationId xmlns:a16="http://schemas.microsoft.com/office/drawing/2014/main" id="{96FC1DB3-7F05-469E-8A81-8420E9D0EF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81397" y="1950285"/>
                  <a:ext cx="285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1234" name="Freihand 51233">
                  <a:extLst>
                    <a:ext uri="{FF2B5EF4-FFF2-40B4-BE49-F238E27FC236}">
                      <a16:creationId xmlns:a16="http://schemas.microsoft.com/office/drawing/2014/main" id="{08E32E1B-3C2C-4E86-A1D3-49610D92FEFC}"/>
                    </a:ext>
                  </a:extLst>
                </p14:cNvPr>
                <p14:cNvContentPartPr/>
                <p14:nvPr/>
              </p14:nvContentPartPr>
              <p14:xfrm>
                <a:off x="10518837" y="1701885"/>
                <a:ext cx="9360" cy="168840"/>
              </p14:xfrm>
            </p:contentPart>
          </mc:Choice>
          <mc:Fallback>
            <p:pic>
              <p:nvPicPr>
                <p:cNvPr id="51234" name="Freihand 51233">
                  <a:extLst>
                    <a:ext uri="{FF2B5EF4-FFF2-40B4-BE49-F238E27FC236}">
                      <a16:creationId xmlns:a16="http://schemas.microsoft.com/office/drawing/2014/main" id="{08E32E1B-3C2C-4E86-A1D3-49610D92FEF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14517" y="1697565"/>
                  <a:ext cx="18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1235" name="Freihand 51234">
                  <a:extLst>
                    <a:ext uri="{FF2B5EF4-FFF2-40B4-BE49-F238E27FC236}">
                      <a16:creationId xmlns:a16="http://schemas.microsoft.com/office/drawing/2014/main" id="{928763AA-DA2C-4B6F-AA4D-6508012FAB59}"/>
                    </a:ext>
                  </a:extLst>
                </p14:cNvPr>
                <p14:cNvContentPartPr/>
                <p14:nvPr/>
              </p14:nvContentPartPr>
              <p14:xfrm>
                <a:off x="10432437" y="1685685"/>
                <a:ext cx="198000" cy="43560"/>
              </p14:xfrm>
            </p:contentPart>
          </mc:Choice>
          <mc:Fallback>
            <p:pic>
              <p:nvPicPr>
                <p:cNvPr id="51235" name="Freihand 51234">
                  <a:extLst>
                    <a:ext uri="{FF2B5EF4-FFF2-40B4-BE49-F238E27FC236}">
                      <a16:creationId xmlns:a16="http://schemas.microsoft.com/office/drawing/2014/main" id="{928763AA-DA2C-4B6F-AA4D-6508012FAB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28117" y="1681365"/>
                  <a:ext cx="206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1236" name="Freihand 51235">
                  <a:extLst>
                    <a:ext uri="{FF2B5EF4-FFF2-40B4-BE49-F238E27FC236}">
                      <a16:creationId xmlns:a16="http://schemas.microsoft.com/office/drawing/2014/main" id="{95FB3D2C-09BE-4D99-AB30-C646B7478560}"/>
                    </a:ext>
                  </a:extLst>
                </p14:cNvPr>
                <p14:cNvContentPartPr/>
                <p14:nvPr/>
              </p14:nvContentPartPr>
              <p14:xfrm>
                <a:off x="10608477" y="1727805"/>
                <a:ext cx="141480" cy="129600"/>
              </p14:xfrm>
            </p:contentPart>
          </mc:Choice>
          <mc:Fallback>
            <p:pic>
              <p:nvPicPr>
                <p:cNvPr id="51236" name="Freihand 51235">
                  <a:extLst>
                    <a:ext uri="{FF2B5EF4-FFF2-40B4-BE49-F238E27FC236}">
                      <a16:creationId xmlns:a16="http://schemas.microsoft.com/office/drawing/2014/main" id="{95FB3D2C-09BE-4D99-AB30-C646B747856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04157" y="1723485"/>
                  <a:ext cx="150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1237" name="Freihand 51236">
                  <a:extLst>
                    <a:ext uri="{FF2B5EF4-FFF2-40B4-BE49-F238E27FC236}">
                      <a16:creationId xmlns:a16="http://schemas.microsoft.com/office/drawing/2014/main" id="{ABF623EB-9B3C-4CAD-A885-6F95D9F4EC67}"/>
                    </a:ext>
                  </a:extLst>
                </p14:cNvPr>
                <p14:cNvContentPartPr/>
                <p14:nvPr/>
              </p14:nvContentPartPr>
              <p14:xfrm>
                <a:off x="10715397" y="1638885"/>
                <a:ext cx="360" cy="360"/>
              </p14:xfrm>
            </p:contentPart>
          </mc:Choice>
          <mc:Fallback>
            <p:pic>
              <p:nvPicPr>
                <p:cNvPr id="51237" name="Freihand 51236">
                  <a:extLst>
                    <a:ext uri="{FF2B5EF4-FFF2-40B4-BE49-F238E27FC236}">
                      <a16:creationId xmlns:a16="http://schemas.microsoft.com/office/drawing/2014/main" id="{ABF623EB-9B3C-4CAD-A885-6F95D9F4EC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11077" y="1634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1221" name="Freihand 51220">
                  <a:extLst>
                    <a:ext uri="{FF2B5EF4-FFF2-40B4-BE49-F238E27FC236}">
                      <a16:creationId xmlns:a16="http://schemas.microsoft.com/office/drawing/2014/main" id="{C5D0A7CA-4BF0-4797-B983-9B591A808B24}"/>
                    </a:ext>
                  </a:extLst>
                </p14:cNvPr>
                <p14:cNvContentPartPr/>
                <p14:nvPr/>
              </p14:nvContentPartPr>
              <p14:xfrm>
                <a:off x="9324717" y="1757325"/>
                <a:ext cx="208800" cy="83520"/>
              </p14:xfrm>
            </p:contentPart>
          </mc:Choice>
          <mc:Fallback>
            <p:pic>
              <p:nvPicPr>
                <p:cNvPr id="51221" name="Freihand 51220">
                  <a:extLst>
                    <a:ext uri="{FF2B5EF4-FFF2-40B4-BE49-F238E27FC236}">
                      <a16:creationId xmlns:a16="http://schemas.microsoft.com/office/drawing/2014/main" id="{C5D0A7CA-4BF0-4797-B983-9B591A808B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20397" y="1753005"/>
                  <a:ext cx="217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1222" name="Freihand 51221">
                  <a:extLst>
                    <a:ext uri="{FF2B5EF4-FFF2-40B4-BE49-F238E27FC236}">
                      <a16:creationId xmlns:a16="http://schemas.microsoft.com/office/drawing/2014/main" id="{BDA105DF-9BE2-44DF-B622-0E6A7D83DF89}"/>
                    </a:ext>
                  </a:extLst>
                </p14:cNvPr>
                <p14:cNvContentPartPr/>
                <p14:nvPr/>
              </p14:nvContentPartPr>
              <p14:xfrm>
                <a:off x="9625317" y="1721325"/>
                <a:ext cx="86040" cy="102240"/>
              </p14:xfrm>
            </p:contentPart>
          </mc:Choice>
          <mc:Fallback>
            <p:pic>
              <p:nvPicPr>
                <p:cNvPr id="51222" name="Freihand 51221">
                  <a:extLst>
                    <a:ext uri="{FF2B5EF4-FFF2-40B4-BE49-F238E27FC236}">
                      <a16:creationId xmlns:a16="http://schemas.microsoft.com/office/drawing/2014/main" id="{BDA105DF-9BE2-44DF-B622-0E6A7D83DF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20997" y="1717005"/>
                  <a:ext cx="94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1223" name="Freihand 51222">
                  <a:extLst>
                    <a:ext uri="{FF2B5EF4-FFF2-40B4-BE49-F238E27FC236}">
                      <a16:creationId xmlns:a16="http://schemas.microsoft.com/office/drawing/2014/main" id="{2E8B4FD9-6B3E-4FF6-8A51-30291E2B63D2}"/>
                    </a:ext>
                  </a:extLst>
                </p14:cNvPr>
                <p14:cNvContentPartPr/>
                <p14:nvPr/>
              </p14:nvContentPartPr>
              <p14:xfrm>
                <a:off x="9756717" y="1716285"/>
                <a:ext cx="70560" cy="89280"/>
              </p14:xfrm>
            </p:contentPart>
          </mc:Choice>
          <mc:Fallback>
            <p:pic>
              <p:nvPicPr>
                <p:cNvPr id="51223" name="Freihand 51222">
                  <a:extLst>
                    <a:ext uri="{FF2B5EF4-FFF2-40B4-BE49-F238E27FC236}">
                      <a16:creationId xmlns:a16="http://schemas.microsoft.com/office/drawing/2014/main" id="{2E8B4FD9-6B3E-4FF6-8A51-30291E2B63D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52397" y="1711965"/>
                  <a:ext cx="79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1224" name="Freihand 51223">
                  <a:extLst>
                    <a:ext uri="{FF2B5EF4-FFF2-40B4-BE49-F238E27FC236}">
                      <a16:creationId xmlns:a16="http://schemas.microsoft.com/office/drawing/2014/main" id="{C5FCC1CA-FB31-4259-9DEF-1D231DB42242}"/>
                    </a:ext>
                  </a:extLst>
                </p14:cNvPr>
                <p14:cNvContentPartPr/>
                <p14:nvPr/>
              </p14:nvContentPartPr>
              <p14:xfrm>
                <a:off x="9840957" y="1714845"/>
                <a:ext cx="70200" cy="72720"/>
              </p14:xfrm>
            </p:contentPart>
          </mc:Choice>
          <mc:Fallback>
            <p:pic>
              <p:nvPicPr>
                <p:cNvPr id="51224" name="Freihand 51223">
                  <a:extLst>
                    <a:ext uri="{FF2B5EF4-FFF2-40B4-BE49-F238E27FC236}">
                      <a16:creationId xmlns:a16="http://schemas.microsoft.com/office/drawing/2014/main" id="{C5FCC1CA-FB31-4259-9DEF-1D231DB422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36637" y="1710525"/>
                  <a:ext cx="78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1226" name="Freihand 51225">
                  <a:extLst>
                    <a:ext uri="{FF2B5EF4-FFF2-40B4-BE49-F238E27FC236}">
                      <a16:creationId xmlns:a16="http://schemas.microsoft.com/office/drawing/2014/main" id="{7477A195-FB75-40D9-9409-7FB6ACEA4E82}"/>
                    </a:ext>
                  </a:extLst>
                </p14:cNvPr>
                <p14:cNvContentPartPr/>
                <p14:nvPr/>
              </p14:nvContentPartPr>
              <p14:xfrm>
                <a:off x="9971637" y="1687125"/>
                <a:ext cx="91800" cy="101880"/>
              </p14:xfrm>
            </p:contentPart>
          </mc:Choice>
          <mc:Fallback>
            <p:pic>
              <p:nvPicPr>
                <p:cNvPr id="51226" name="Freihand 51225">
                  <a:extLst>
                    <a:ext uri="{FF2B5EF4-FFF2-40B4-BE49-F238E27FC236}">
                      <a16:creationId xmlns:a16="http://schemas.microsoft.com/office/drawing/2014/main" id="{7477A195-FB75-40D9-9409-7FB6ACEA4E8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67317" y="1682805"/>
                  <a:ext cx="100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1227" name="Freihand 51226">
                  <a:extLst>
                    <a:ext uri="{FF2B5EF4-FFF2-40B4-BE49-F238E27FC236}">
                      <a16:creationId xmlns:a16="http://schemas.microsoft.com/office/drawing/2014/main" id="{364A3200-B1C7-4131-A219-C18EEAF85140}"/>
                    </a:ext>
                  </a:extLst>
                </p14:cNvPr>
                <p14:cNvContentPartPr/>
                <p14:nvPr/>
              </p14:nvContentPartPr>
              <p14:xfrm>
                <a:off x="9950397" y="1710525"/>
                <a:ext cx="107640" cy="22320"/>
              </p14:xfrm>
            </p:contentPart>
          </mc:Choice>
          <mc:Fallback>
            <p:pic>
              <p:nvPicPr>
                <p:cNvPr id="51227" name="Freihand 51226">
                  <a:extLst>
                    <a:ext uri="{FF2B5EF4-FFF2-40B4-BE49-F238E27FC236}">
                      <a16:creationId xmlns:a16="http://schemas.microsoft.com/office/drawing/2014/main" id="{364A3200-B1C7-4131-A219-C18EEAF8514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46077" y="1706205"/>
                  <a:ext cx="116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1228" name="Freihand 51227">
                  <a:extLst>
                    <a:ext uri="{FF2B5EF4-FFF2-40B4-BE49-F238E27FC236}">
                      <a16:creationId xmlns:a16="http://schemas.microsoft.com/office/drawing/2014/main" id="{2107CD1B-B0B7-4E5B-B948-37B7BB7B0ABC}"/>
                    </a:ext>
                  </a:extLst>
                </p14:cNvPr>
                <p14:cNvContentPartPr/>
                <p14:nvPr/>
              </p14:nvContentPartPr>
              <p14:xfrm>
                <a:off x="9929517" y="1723845"/>
                <a:ext cx="122400" cy="20520"/>
              </p14:xfrm>
            </p:contentPart>
          </mc:Choice>
          <mc:Fallback>
            <p:pic>
              <p:nvPicPr>
                <p:cNvPr id="51228" name="Freihand 51227">
                  <a:extLst>
                    <a:ext uri="{FF2B5EF4-FFF2-40B4-BE49-F238E27FC236}">
                      <a16:creationId xmlns:a16="http://schemas.microsoft.com/office/drawing/2014/main" id="{2107CD1B-B0B7-4E5B-B948-37B7BB7B0AB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25197" y="1719525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1229" name="Freihand 51228">
                  <a:extLst>
                    <a:ext uri="{FF2B5EF4-FFF2-40B4-BE49-F238E27FC236}">
                      <a16:creationId xmlns:a16="http://schemas.microsoft.com/office/drawing/2014/main" id="{9ACCE5B6-5202-454D-945E-B4D267D7E8B2}"/>
                    </a:ext>
                  </a:extLst>
                </p14:cNvPr>
                <p14:cNvContentPartPr/>
                <p14:nvPr/>
              </p14:nvContentPartPr>
              <p14:xfrm>
                <a:off x="9542157" y="1759845"/>
                <a:ext cx="101880" cy="104040"/>
              </p14:xfrm>
            </p:contentPart>
          </mc:Choice>
          <mc:Fallback>
            <p:pic>
              <p:nvPicPr>
                <p:cNvPr id="51229" name="Freihand 51228">
                  <a:extLst>
                    <a:ext uri="{FF2B5EF4-FFF2-40B4-BE49-F238E27FC236}">
                      <a16:creationId xmlns:a16="http://schemas.microsoft.com/office/drawing/2014/main" id="{9ACCE5B6-5202-454D-945E-B4D267D7E8B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37837" y="1755525"/>
                  <a:ext cx="110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1244" name="Freihand 51243">
                  <a:extLst>
                    <a:ext uri="{FF2B5EF4-FFF2-40B4-BE49-F238E27FC236}">
                      <a16:creationId xmlns:a16="http://schemas.microsoft.com/office/drawing/2014/main" id="{5D1081B9-E87F-45D9-95BE-8AE4766DB96C}"/>
                    </a:ext>
                  </a:extLst>
                </p14:cNvPr>
                <p14:cNvContentPartPr/>
                <p14:nvPr/>
              </p14:nvContentPartPr>
              <p14:xfrm>
                <a:off x="9498957" y="968205"/>
                <a:ext cx="42120" cy="624960"/>
              </p14:xfrm>
            </p:contentPart>
          </mc:Choice>
          <mc:Fallback>
            <p:pic>
              <p:nvPicPr>
                <p:cNvPr id="51244" name="Freihand 51243">
                  <a:extLst>
                    <a:ext uri="{FF2B5EF4-FFF2-40B4-BE49-F238E27FC236}">
                      <a16:creationId xmlns:a16="http://schemas.microsoft.com/office/drawing/2014/main" id="{5D1081B9-E87F-45D9-95BE-8AE4766DB9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94637" y="963885"/>
                  <a:ext cx="507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1245" name="Freihand 51244">
                  <a:extLst>
                    <a:ext uri="{FF2B5EF4-FFF2-40B4-BE49-F238E27FC236}">
                      <a16:creationId xmlns:a16="http://schemas.microsoft.com/office/drawing/2014/main" id="{CFBB2E7D-9521-444A-B837-62380AD9B13B}"/>
                    </a:ext>
                  </a:extLst>
                </p14:cNvPr>
                <p14:cNvContentPartPr/>
                <p14:nvPr/>
              </p14:nvContentPartPr>
              <p14:xfrm>
                <a:off x="9438837" y="1455645"/>
                <a:ext cx="200880" cy="191520"/>
              </p14:xfrm>
            </p:contentPart>
          </mc:Choice>
          <mc:Fallback>
            <p:pic>
              <p:nvPicPr>
                <p:cNvPr id="51245" name="Freihand 51244">
                  <a:extLst>
                    <a:ext uri="{FF2B5EF4-FFF2-40B4-BE49-F238E27FC236}">
                      <a16:creationId xmlns:a16="http://schemas.microsoft.com/office/drawing/2014/main" id="{CFBB2E7D-9521-444A-B837-62380AD9B13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34517" y="1451325"/>
                  <a:ext cx="209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1247" name="Freihand 51246">
                  <a:extLst>
                    <a:ext uri="{FF2B5EF4-FFF2-40B4-BE49-F238E27FC236}">
                      <a16:creationId xmlns:a16="http://schemas.microsoft.com/office/drawing/2014/main" id="{D4CEE897-9630-45AF-8854-FDA539627B24}"/>
                    </a:ext>
                  </a:extLst>
                </p14:cNvPr>
                <p14:cNvContentPartPr/>
                <p14:nvPr/>
              </p14:nvContentPartPr>
              <p14:xfrm>
                <a:off x="8246517" y="1598925"/>
                <a:ext cx="1159920" cy="536040"/>
              </p14:xfrm>
            </p:contentPart>
          </mc:Choice>
          <mc:Fallback>
            <p:pic>
              <p:nvPicPr>
                <p:cNvPr id="51247" name="Freihand 51246">
                  <a:extLst>
                    <a:ext uri="{FF2B5EF4-FFF2-40B4-BE49-F238E27FC236}">
                      <a16:creationId xmlns:a16="http://schemas.microsoft.com/office/drawing/2014/main" id="{D4CEE897-9630-45AF-8854-FDA539627B2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42197" y="1594605"/>
                  <a:ext cx="11685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1248" name="Freihand 51247">
                  <a:extLst>
                    <a:ext uri="{FF2B5EF4-FFF2-40B4-BE49-F238E27FC236}">
                      <a16:creationId xmlns:a16="http://schemas.microsoft.com/office/drawing/2014/main" id="{90A67B9E-FCA9-45B4-8BCB-06C4080753BA}"/>
                    </a:ext>
                  </a:extLst>
                </p14:cNvPr>
                <p14:cNvContentPartPr/>
                <p14:nvPr/>
              </p14:nvContentPartPr>
              <p14:xfrm>
                <a:off x="8128437" y="2005725"/>
                <a:ext cx="327960" cy="187920"/>
              </p14:xfrm>
            </p:contentPart>
          </mc:Choice>
          <mc:Fallback>
            <p:pic>
              <p:nvPicPr>
                <p:cNvPr id="51248" name="Freihand 51247">
                  <a:extLst>
                    <a:ext uri="{FF2B5EF4-FFF2-40B4-BE49-F238E27FC236}">
                      <a16:creationId xmlns:a16="http://schemas.microsoft.com/office/drawing/2014/main" id="{90A67B9E-FCA9-45B4-8BCB-06C4080753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24117" y="2001405"/>
                  <a:ext cx="336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1275" name="Freihand 51274">
                  <a:extLst>
                    <a:ext uri="{FF2B5EF4-FFF2-40B4-BE49-F238E27FC236}">
                      <a16:creationId xmlns:a16="http://schemas.microsoft.com/office/drawing/2014/main" id="{58A35315-F61B-4012-91EA-20BE6BF65F77}"/>
                    </a:ext>
                  </a:extLst>
                </p14:cNvPr>
                <p14:cNvContentPartPr/>
                <p14:nvPr/>
              </p14:nvContentPartPr>
              <p14:xfrm>
                <a:off x="7244637" y="2218485"/>
                <a:ext cx="739800" cy="258840"/>
              </p14:xfrm>
            </p:contentPart>
          </mc:Choice>
          <mc:Fallback>
            <p:pic>
              <p:nvPicPr>
                <p:cNvPr id="51275" name="Freihand 51274">
                  <a:extLst>
                    <a:ext uri="{FF2B5EF4-FFF2-40B4-BE49-F238E27FC236}">
                      <a16:creationId xmlns:a16="http://schemas.microsoft.com/office/drawing/2014/main" id="{58A35315-F61B-4012-91EA-20BE6BF65F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40317" y="2214165"/>
                  <a:ext cx="74844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88" name="Gruppieren 51287">
            <a:extLst>
              <a:ext uri="{FF2B5EF4-FFF2-40B4-BE49-F238E27FC236}">
                <a16:creationId xmlns:a16="http://schemas.microsoft.com/office/drawing/2014/main" id="{ADA5795E-FF1F-41AF-A70A-31ECB32BD070}"/>
              </a:ext>
            </a:extLst>
          </p:cNvPr>
          <p:cNvGrpSpPr/>
          <p:nvPr/>
        </p:nvGrpSpPr>
        <p:grpSpPr>
          <a:xfrm>
            <a:off x="9331557" y="2242965"/>
            <a:ext cx="1132200" cy="177840"/>
            <a:chOff x="9331557" y="2242965"/>
            <a:chExt cx="113220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1277" name="Freihand 51276">
                  <a:extLst>
                    <a:ext uri="{FF2B5EF4-FFF2-40B4-BE49-F238E27FC236}">
                      <a16:creationId xmlns:a16="http://schemas.microsoft.com/office/drawing/2014/main" id="{095CDE81-0EAB-4536-97D5-1999A528A492}"/>
                    </a:ext>
                  </a:extLst>
                </p14:cNvPr>
                <p14:cNvContentPartPr/>
                <p14:nvPr/>
              </p14:nvContentPartPr>
              <p14:xfrm>
                <a:off x="9331557" y="2300205"/>
                <a:ext cx="182520" cy="80280"/>
              </p14:xfrm>
            </p:contentPart>
          </mc:Choice>
          <mc:Fallback>
            <p:pic>
              <p:nvPicPr>
                <p:cNvPr id="51277" name="Freihand 51276">
                  <a:extLst>
                    <a:ext uri="{FF2B5EF4-FFF2-40B4-BE49-F238E27FC236}">
                      <a16:creationId xmlns:a16="http://schemas.microsoft.com/office/drawing/2014/main" id="{095CDE81-0EAB-4536-97D5-1999A528A4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27237" y="2295885"/>
                  <a:ext cx="191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1278" name="Freihand 51277">
                  <a:extLst>
                    <a:ext uri="{FF2B5EF4-FFF2-40B4-BE49-F238E27FC236}">
                      <a16:creationId xmlns:a16="http://schemas.microsoft.com/office/drawing/2014/main" id="{36229481-F8C8-42A4-9808-D1117C9AA643}"/>
                    </a:ext>
                  </a:extLst>
                </p14:cNvPr>
                <p14:cNvContentPartPr/>
                <p14:nvPr/>
              </p14:nvContentPartPr>
              <p14:xfrm>
                <a:off x="9592557" y="2298765"/>
                <a:ext cx="73440" cy="78120"/>
              </p14:xfrm>
            </p:contentPart>
          </mc:Choice>
          <mc:Fallback>
            <p:pic>
              <p:nvPicPr>
                <p:cNvPr id="51278" name="Freihand 51277">
                  <a:extLst>
                    <a:ext uri="{FF2B5EF4-FFF2-40B4-BE49-F238E27FC236}">
                      <a16:creationId xmlns:a16="http://schemas.microsoft.com/office/drawing/2014/main" id="{36229481-F8C8-42A4-9808-D1117C9AA6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88237" y="2294445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1279" name="Freihand 51278">
                  <a:extLst>
                    <a:ext uri="{FF2B5EF4-FFF2-40B4-BE49-F238E27FC236}">
                      <a16:creationId xmlns:a16="http://schemas.microsoft.com/office/drawing/2014/main" id="{BB354CEB-3F6F-4A94-967D-B22F4A7AC262}"/>
                    </a:ext>
                  </a:extLst>
                </p14:cNvPr>
                <p14:cNvContentPartPr/>
                <p14:nvPr/>
              </p14:nvContentPartPr>
              <p14:xfrm>
                <a:off x="9685077" y="2367885"/>
                <a:ext cx="26280" cy="52920"/>
              </p14:xfrm>
            </p:contentPart>
          </mc:Choice>
          <mc:Fallback>
            <p:pic>
              <p:nvPicPr>
                <p:cNvPr id="51279" name="Freihand 51278">
                  <a:extLst>
                    <a:ext uri="{FF2B5EF4-FFF2-40B4-BE49-F238E27FC236}">
                      <a16:creationId xmlns:a16="http://schemas.microsoft.com/office/drawing/2014/main" id="{BB354CEB-3F6F-4A94-967D-B22F4A7AC26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80757" y="2363565"/>
                  <a:ext cx="34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1280" name="Freihand 51279">
                  <a:extLst>
                    <a:ext uri="{FF2B5EF4-FFF2-40B4-BE49-F238E27FC236}">
                      <a16:creationId xmlns:a16="http://schemas.microsoft.com/office/drawing/2014/main" id="{87DE790C-7F3D-4460-9270-617D796D8B7C}"/>
                    </a:ext>
                  </a:extLst>
                </p14:cNvPr>
                <p14:cNvContentPartPr/>
                <p14:nvPr/>
              </p14:nvContentPartPr>
              <p14:xfrm>
                <a:off x="9740877" y="2273565"/>
                <a:ext cx="96480" cy="110520"/>
              </p14:xfrm>
            </p:contentPart>
          </mc:Choice>
          <mc:Fallback>
            <p:pic>
              <p:nvPicPr>
                <p:cNvPr id="51280" name="Freihand 51279">
                  <a:extLst>
                    <a:ext uri="{FF2B5EF4-FFF2-40B4-BE49-F238E27FC236}">
                      <a16:creationId xmlns:a16="http://schemas.microsoft.com/office/drawing/2014/main" id="{87DE790C-7F3D-4460-9270-617D796D8B7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36557" y="2269245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1281" name="Freihand 51280">
                  <a:extLst>
                    <a:ext uri="{FF2B5EF4-FFF2-40B4-BE49-F238E27FC236}">
                      <a16:creationId xmlns:a16="http://schemas.microsoft.com/office/drawing/2014/main" id="{01789424-699A-4BD0-AB1E-112F6256DC9F}"/>
                    </a:ext>
                  </a:extLst>
                </p14:cNvPr>
                <p14:cNvContentPartPr/>
                <p14:nvPr/>
              </p14:nvContentPartPr>
              <p14:xfrm>
                <a:off x="9911157" y="2280045"/>
                <a:ext cx="59040" cy="85680"/>
              </p14:xfrm>
            </p:contentPart>
          </mc:Choice>
          <mc:Fallback>
            <p:pic>
              <p:nvPicPr>
                <p:cNvPr id="51281" name="Freihand 51280">
                  <a:extLst>
                    <a:ext uri="{FF2B5EF4-FFF2-40B4-BE49-F238E27FC236}">
                      <a16:creationId xmlns:a16="http://schemas.microsoft.com/office/drawing/2014/main" id="{01789424-699A-4BD0-AB1E-112F6256DC9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06837" y="2275725"/>
                  <a:ext cx="67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1282" name="Freihand 51281">
                  <a:extLst>
                    <a:ext uri="{FF2B5EF4-FFF2-40B4-BE49-F238E27FC236}">
                      <a16:creationId xmlns:a16="http://schemas.microsoft.com/office/drawing/2014/main" id="{E107353B-2401-4802-8377-42D96D1740F3}"/>
                    </a:ext>
                  </a:extLst>
                </p14:cNvPr>
                <p14:cNvContentPartPr/>
                <p14:nvPr/>
              </p14:nvContentPartPr>
              <p14:xfrm>
                <a:off x="9847077" y="2242965"/>
                <a:ext cx="75600" cy="86400"/>
              </p14:xfrm>
            </p:contentPart>
          </mc:Choice>
          <mc:Fallback>
            <p:pic>
              <p:nvPicPr>
                <p:cNvPr id="51282" name="Freihand 51281">
                  <a:extLst>
                    <a:ext uri="{FF2B5EF4-FFF2-40B4-BE49-F238E27FC236}">
                      <a16:creationId xmlns:a16="http://schemas.microsoft.com/office/drawing/2014/main" id="{E107353B-2401-4802-8377-42D96D1740F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42757" y="2238645"/>
                  <a:ext cx="84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1283" name="Freihand 51282">
                  <a:extLst>
                    <a:ext uri="{FF2B5EF4-FFF2-40B4-BE49-F238E27FC236}">
                      <a16:creationId xmlns:a16="http://schemas.microsoft.com/office/drawing/2014/main" id="{A4106BCF-B685-401C-BD58-DF2C50CBD947}"/>
                    </a:ext>
                  </a:extLst>
                </p14:cNvPr>
                <p14:cNvContentPartPr/>
                <p14:nvPr/>
              </p14:nvContentPartPr>
              <p14:xfrm>
                <a:off x="9960477" y="2338365"/>
                <a:ext cx="31680" cy="58680"/>
              </p14:xfrm>
            </p:contentPart>
          </mc:Choice>
          <mc:Fallback>
            <p:pic>
              <p:nvPicPr>
                <p:cNvPr id="51283" name="Freihand 51282">
                  <a:extLst>
                    <a:ext uri="{FF2B5EF4-FFF2-40B4-BE49-F238E27FC236}">
                      <a16:creationId xmlns:a16="http://schemas.microsoft.com/office/drawing/2014/main" id="{A4106BCF-B685-401C-BD58-DF2C50CBD94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56157" y="2334045"/>
                  <a:ext cx="40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1284" name="Freihand 51283">
                  <a:extLst>
                    <a:ext uri="{FF2B5EF4-FFF2-40B4-BE49-F238E27FC236}">
                      <a16:creationId xmlns:a16="http://schemas.microsoft.com/office/drawing/2014/main" id="{6A22542E-6BFD-4EB6-B0BB-E7318F7620E4}"/>
                    </a:ext>
                  </a:extLst>
                </p14:cNvPr>
                <p14:cNvContentPartPr/>
                <p14:nvPr/>
              </p14:nvContentPartPr>
              <p14:xfrm>
                <a:off x="10055517" y="2261685"/>
                <a:ext cx="122400" cy="108360"/>
              </p14:xfrm>
            </p:contentPart>
          </mc:Choice>
          <mc:Fallback>
            <p:pic>
              <p:nvPicPr>
                <p:cNvPr id="51284" name="Freihand 51283">
                  <a:extLst>
                    <a:ext uri="{FF2B5EF4-FFF2-40B4-BE49-F238E27FC236}">
                      <a16:creationId xmlns:a16="http://schemas.microsoft.com/office/drawing/2014/main" id="{6A22542E-6BFD-4EB6-B0BB-E7318F7620E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51197" y="2257365"/>
                  <a:ext cx="131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1285" name="Freihand 51284">
                  <a:extLst>
                    <a:ext uri="{FF2B5EF4-FFF2-40B4-BE49-F238E27FC236}">
                      <a16:creationId xmlns:a16="http://schemas.microsoft.com/office/drawing/2014/main" id="{697B0EE3-9189-4330-8FA1-EB1A8D04A128}"/>
                    </a:ext>
                  </a:extLst>
                </p14:cNvPr>
                <p14:cNvContentPartPr/>
                <p14:nvPr/>
              </p14:nvContentPartPr>
              <p14:xfrm>
                <a:off x="10236597" y="2259525"/>
                <a:ext cx="15840" cy="117000"/>
              </p14:xfrm>
            </p:contentPart>
          </mc:Choice>
          <mc:Fallback>
            <p:pic>
              <p:nvPicPr>
                <p:cNvPr id="51285" name="Freihand 51284">
                  <a:extLst>
                    <a:ext uri="{FF2B5EF4-FFF2-40B4-BE49-F238E27FC236}">
                      <a16:creationId xmlns:a16="http://schemas.microsoft.com/office/drawing/2014/main" id="{697B0EE3-9189-4330-8FA1-EB1A8D04A12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32277" y="2255205"/>
                  <a:ext cx="2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1286" name="Freihand 51285">
                  <a:extLst>
                    <a:ext uri="{FF2B5EF4-FFF2-40B4-BE49-F238E27FC236}">
                      <a16:creationId xmlns:a16="http://schemas.microsoft.com/office/drawing/2014/main" id="{3D418597-88D8-4893-9AB8-C0B1B705DE8A}"/>
                    </a:ext>
                  </a:extLst>
                </p14:cNvPr>
                <p14:cNvContentPartPr/>
                <p14:nvPr/>
              </p14:nvContentPartPr>
              <p14:xfrm>
                <a:off x="10169997" y="2267085"/>
                <a:ext cx="121680" cy="100080"/>
              </p14:xfrm>
            </p:contentPart>
          </mc:Choice>
          <mc:Fallback>
            <p:pic>
              <p:nvPicPr>
                <p:cNvPr id="51286" name="Freihand 51285">
                  <a:extLst>
                    <a:ext uri="{FF2B5EF4-FFF2-40B4-BE49-F238E27FC236}">
                      <a16:creationId xmlns:a16="http://schemas.microsoft.com/office/drawing/2014/main" id="{3D418597-88D8-4893-9AB8-C0B1B705DE8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65677" y="2262765"/>
                  <a:ext cx="130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1287" name="Freihand 51286">
                  <a:extLst>
                    <a:ext uri="{FF2B5EF4-FFF2-40B4-BE49-F238E27FC236}">
                      <a16:creationId xmlns:a16="http://schemas.microsoft.com/office/drawing/2014/main" id="{6E7808FE-260D-4B86-AE9F-8DA25547AAC0}"/>
                    </a:ext>
                  </a:extLst>
                </p14:cNvPr>
                <p14:cNvContentPartPr/>
                <p14:nvPr/>
              </p14:nvContentPartPr>
              <p14:xfrm>
                <a:off x="10309317" y="2250885"/>
                <a:ext cx="154440" cy="133560"/>
              </p14:xfrm>
            </p:contentPart>
          </mc:Choice>
          <mc:Fallback>
            <p:pic>
              <p:nvPicPr>
                <p:cNvPr id="51287" name="Freihand 51286">
                  <a:extLst>
                    <a:ext uri="{FF2B5EF4-FFF2-40B4-BE49-F238E27FC236}">
                      <a16:creationId xmlns:a16="http://schemas.microsoft.com/office/drawing/2014/main" id="{6E7808FE-260D-4B86-AE9F-8DA25547AAC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04997" y="2246565"/>
                  <a:ext cx="163080" cy="142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Production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approach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– 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Gross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value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  <a:r>
              <a:rPr lang="de-DE" altLang="de-DE" sz="2400" b="1" dirty="0" err="1">
                <a:solidFill>
                  <a:srgbClr val="000000"/>
                </a:solidFill>
                <a:latin typeface="Sparkasse Rg" pitchFamily="34" charset="0"/>
              </a:rPr>
              <a:t>added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 (Germany 2023)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59139D-4EB6-4BDA-878D-358088A9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1" y="673369"/>
            <a:ext cx="8028359" cy="48255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1245CA-531E-420E-A3AF-4A6FB7C7EC9F}"/>
                  </a:ext>
                </a:extLst>
              </p14:cNvPr>
              <p14:cNvContentPartPr/>
              <p14:nvPr/>
            </p14:nvContentPartPr>
            <p14:xfrm>
              <a:off x="5592237" y="1463565"/>
              <a:ext cx="1789920" cy="393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1245CA-531E-420E-A3AF-4A6FB7C7EC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7917" y="1459245"/>
                <a:ext cx="17985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AA8B74A-623A-4FDB-BF51-1CDC1737FDA7}"/>
                  </a:ext>
                </a:extLst>
              </p14:cNvPr>
              <p14:cNvContentPartPr/>
              <p14:nvPr/>
            </p14:nvContentPartPr>
            <p14:xfrm>
              <a:off x="2863077" y="1326045"/>
              <a:ext cx="506160" cy="507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AA8B74A-623A-4FDB-BF51-1CDC1737FD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8757" y="1321725"/>
                <a:ext cx="51480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13950DE-135D-490D-9B7D-6FF69853ECD1}"/>
                  </a:ext>
                </a:extLst>
              </p14:cNvPr>
              <p14:cNvContentPartPr/>
              <p14:nvPr/>
            </p14:nvContentPartPr>
            <p14:xfrm>
              <a:off x="2868117" y="1344045"/>
              <a:ext cx="522360" cy="501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13950DE-135D-490D-9B7D-6FF69853EC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3797" y="1339725"/>
                <a:ext cx="531000" cy="51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F8E6A13-F650-4064-8737-67F00FF2F1D0}"/>
              </a:ext>
            </a:extLst>
          </p:cNvPr>
          <p:cNvGrpSpPr/>
          <p:nvPr/>
        </p:nvGrpSpPr>
        <p:grpSpPr>
          <a:xfrm>
            <a:off x="5461917" y="2270685"/>
            <a:ext cx="3921840" cy="757080"/>
            <a:chOff x="5461917" y="2270685"/>
            <a:chExt cx="3921840" cy="75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6988B11-9AC8-478C-BCE1-C7EFD1334235}"/>
                    </a:ext>
                  </a:extLst>
                </p14:cNvPr>
                <p14:cNvContentPartPr/>
                <p14:nvPr/>
              </p14:nvContentPartPr>
              <p14:xfrm>
                <a:off x="5461917" y="2270685"/>
                <a:ext cx="2561400" cy="757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6988B11-9AC8-478C-BCE1-C7EFD13342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57597" y="2266365"/>
                  <a:ext cx="257004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2E3BCBA-66B3-4705-B9A1-1BA2C9714A48}"/>
                    </a:ext>
                  </a:extLst>
                </p14:cNvPr>
                <p14:cNvContentPartPr/>
                <p14:nvPr/>
              </p14:nvContentPartPr>
              <p14:xfrm>
                <a:off x="8480517" y="2507565"/>
                <a:ext cx="187920" cy="131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2E3BCBA-66B3-4705-B9A1-1BA2C9714A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76197" y="2503245"/>
                  <a:ext cx="196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999F47B-A493-4630-A502-E2FBF8DB52E5}"/>
                    </a:ext>
                  </a:extLst>
                </p14:cNvPr>
                <p14:cNvContentPartPr/>
                <p14:nvPr/>
              </p14:nvContentPartPr>
              <p14:xfrm>
                <a:off x="8781117" y="2458245"/>
                <a:ext cx="122400" cy="158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999F47B-A493-4630-A502-E2FBF8DB52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76797" y="2453925"/>
                  <a:ext cx="131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82E0565-1100-432D-8958-3217B8C8386A}"/>
                    </a:ext>
                  </a:extLst>
                </p14:cNvPr>
                <p14:cNvContentPartPr/>
                <p14:nvPr/>
              </p14:nvContentPartPr>
              <p14:xfrm>
                <a:off x="8946357" y="2459325"/>
                <a:ext cx="128520" cy="188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82E0565-1100-432D-8958-3217B8C838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42037" y="2455005"/>
                  <a:ext cx="137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1581E8-9CBE-4743-93F8-A5FF167EA97D}"/>
                    </a:ext>
                  </a:extLst>
                </p14:cNvPr>
                <p14:cNvContentPartPr/>
                <p14:nvPr/>
              </p14:nvContentPartPr>
              <p14:xfrm>
                <a:off x="9011877" y="2395965"/>
                <a:ext cx="282960" cy="158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1581E8-9CBE-4743-93F8-A5FF167EA9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07557" y="2391645"/>
                  <a:ext cx="291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5113827-D067-467F-AD51-74E502D3DCF9}"/>
                    </a:ext>
                  </a:extLst>
                </p14:cNvPr>
                <p14:cNvContentPartPr/>
                <p14:nvPr/>
              </p14:nvContentPartPr>
              <p14:xfrm>
                <a:off x="9117357" y="2385885"/>
                <a:ext cx="98280" cy="70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5113827-D067-467F-AD51-74E502D3DC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13037" y="2381565"/>
                  <a:ext cx="106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5FDB08-9093-47E5-8573-51F8CCE01E2E}"/>
                    </a:ext>
                  </a:extLst>
                </p14:cNvPr>
                <p14:cNvContentPartPr/>
                <p14:nvPr/>
              </p14:nvContentPartPr>
              <p14:xfrm>
                <a:off x="9277917" y="2500725"/>
                <a:ext cx="105840" cy="92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5FDB08-9093-47E5-8573-51F8CCE01E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3597" y="2496405"/>
                  <a:ext cx="114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8BC8698-F02B-4D08-924E-B38E889788B1}"/>
              </a:ext>
            </a:extLst>
          </p:cNvPr>
          <p:cNvGrpSpPr/>
          <p:nvPr/>
        </p:nvGrpSpPr>
        <p:grpSpPr>
          <a:xfrm>
            <a:off x="9728637" y="2100405"/>
            <a:ext cx="2316960" cy="873000"/>
            <a:chOff x="9728637" y="2100405"/>
            <a:chExt cx="2316960" cy="87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7FBE447-F162-46C2-8BC9-5C8C631AB1EA}"/>
                    </a:ext>
                  </a:extLst>
                </p14:cNvPr>
                <p14:cNvContentPartPr/>
                <p14:nvPr/>
              </p14:nvContentPartPr>
              <p14:xfrm>
                <a:off x="9728637" y="2376525"/>
                <a:ext cx="86400" cy="118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7FBE447-F162-46C2-8BC9-5C8C631AB1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24317" y="2372205"/>
                  <a:ext cx="95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B31ABC-4B13-499B-B208-708280D633BE}"/>
                    </a:ext>
                  </a:extLst>
                </p14:cNvPr>
                <p14:cNvContentPartPr/>
                <p14:nvPr/>
              </p14:nvContentPartPr>
              <p14:xfrm>
                <a:off x="9831597" y="2367885"/>
                <a:ext cx="318960" cy="73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B31ABC-4B13-499B-B208-708280D633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27277" y="2363565"/>
                  <a:ext cx="327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1AD1B88-2963-4C77-8EB6-6F2CABCE4C28}"/>
                    </a:ext>
                  </a:extLst>
                </p14:cNvPr>
                <p14:cNvContentPartPr/>
                <p14:nvPr/>
              </p14:nvContentPartPr>
              <p14:xfrm>
                <a:off x="10192317" y="2338005"/>
                <a:ext cx="101160" cy="195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1AD1B88-2963-4C77-8EB6-6F2CABCE4C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87997" y="2333685"/>
                  <a:ext cx="109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7B7767-C2B8-40A8-82FA-19D44112D8A4}"/>
                    </a:ext>
                  </a:extLst>
                </p14:cNvPr>
                <p14:cNvContentPartPr/>
                <p14:nvPr/>
              </p14:nvContentPartPr>
              <p14:xfrm>
                <a:off x="10304277" y="2294445"/>
                <a:ext cx="227160" cy="108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7B7767-C2B8-40A8-82FA-19D44112D8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99957" y="2290125"/>
                  <a:ext cx="235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D8E0E9-29D4-415A-AAA6-408FBF3E2F21}"/>
                    </a:ext>
                  </a:extLst>
                </p14:cNvPr>
                <p14:cNvContentPartPr/>
                <p14:nvPr/>
              </p14:nvContentPartPr>
              <p14:xfrm>
                <a:off x="10544397" y="2218485"/>
                <a:ext cx="107640" cy="135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D8E0E9-29D4-415A-AAA6-408FBF3E2F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40077" y="2214165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7D0FE1-3219-403B-A83B-A22A46D46346}"/>
                    </a:ext>
                  </a:extLst>
                </p14:cNvPr>
                <p14:cNvContentPartPr/>
                <p14:nvPr/>
              </p14:nvContentPartPr>
              <p14:xfrm>
                <a:off x="10872357" y="2153685"/>
                <a:ext cx="109080" cy="190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7D0FE1-3219-403B-A83B-A22A46D463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68037" y="2149365"/>
                  <a:ext cx="11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D833232-0B7D-4288-B423-9BD95CF8C1AD}"/>
                    </a:ext>
                  </a:extLst>
                </p14:cNvPr>
                <p14:cNvContentPartPr/>
                <p14:nvPr/>
              </p14:nvContentPartPr>
              <p14:xfrm>
                <a:off x="10952997" y="2239725"/>
                <a:ext cx="107640" cy="94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D833232-0B7D-4288-B423-9BD95CF8C1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48677" y="2235405"/>
                  <a:ext cx="11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0117AE7-9617-4ED0-9EED-57965980899C}"/>
                    </a:ext>
                  </a:extLst>
                </p14:cNvPr>
                <p14:cNvContentPartPr/>
                <p14:nvPr/>
              </p14:nvContentPartPr>
              <p14:xfrm>
                <a:off x="11186277" y="2182125"/>
                <a:ext cx="139680" cy="131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0117AE7-9617-4ED0-9EED-5796598089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81957" y="2177805"/>
                  <a:ext cx="148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0374DD-670B-4767-B87C-C5915C4A0D3D}"/>
                    </a:ext>
                  </a:extLst>
                </p14:cNvPr>
                <p14:cNvContentPartPr/>
                <p14:nvPr/>
              </p14:nvContentPartPr>
              <p14:xfrm>
                <a:off x="11329197" y="2100405"/>
                <a:ext cx="282240" cy="164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0374DD-670B-4767-B87C-C5915C4A0D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24877" y="2096085"/>
                  <a:ext cx="29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D7C3939-91F8-46DD-B1D3-242013E2A28B}"/>
                    </a:ext>
                  </a:extLst>
                </p14:cNvPr>
                <p14:cNvContentPartPr/>
                <p14:nvPr/>
              </p14:nvContentPartPr>
              <p14:xfrm>
                <a:off x="9954357" y="2566605"/>
                <a:ext cx="121680" cy="131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D7C3939-91F8-46DD-B1D3-242013E2A2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50037" y="2562285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FB17D8-3179-46B4-93FE-5531255FF396}"/>
                    </a:ext>
                  </a:extLst>
                </p14:cNvPr>
                <p14:cNvContentPartPr/>
                <p14:nvPr/>
              </p14:nvContentPartPr>
              <p14:xfrm>
                <a:off x="10101597" y="2581725"/>
                <a:ext cx="188640" cy="106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FB17D8-3179-46B4-93FE-5531255FF3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97277" y="2577405"/>
                  <a:ext cx="197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17F4DD8-70F2-4A9C-AA36-BB05709EA04C}"/>
                    </a:ext>
                  </a:extLst>
                </p14:cNvPr>
                <p14:cNvContentPartPr/>
                <p14:nvPr/>
              </p14:nvContentPartPr>
              <p14:xfrm>
                <a:off x="10301037" y="2564445"/>
                <a:ext cx="75960" cy="70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17F4DD8-70F2-4A9C-AA36-BB05709EA04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6717" y="2560125"/>
                  <a:ext cx="84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ECE881-E477-4E46-A361-3BD1773A4EF2}"/>
                    </a:ext>
                  </a:extLst>
                </p14:cNvPr>
                <p14:cNvContentPartPr/>
                <p14:nvPr/>
              </p14:nvContentPartPr>
              <p14:xfrm>
                <a:off x="10396797" y="2481285"/>
                <a:ext cx="51840" cy="124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ECE881-E477-4E46-A361-3BD1773A4E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92477" y="2476965"/>
                  <a:ext cx="60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DC6B423-6377-4584-911A-6A2035AC5850}"/>
                    </a:ext>
                  </a:extLst>
                </p14:cNvPr>
                <p14:cNvContentPartPr/>
                <p14:nvPr/>
              </p14:nvContentPartPr>
              <p14:xfrm>
                <a:off x="10438197" y="2549325"/>
                <a:ext cx="73080" cy="52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DC6B423-6377-4584-911A-6A2035AC58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33877" y="2545005"/>
                  <a:ext cx="81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CB9D6D-E172-4824-8387-D8DD3BB90831}"/>
                    </a:ext>
                  </a:extLst>
                </p14:cNvPr>
                <p14:cNvContentPartPr/>
                <p14:nvPr/>
              </p14:nvContentPartPr>
              <p14:xfrm>
                <a:off x="10533597" y="2523045"/>
                <a:ext cx="71280" cy="116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CB9D6D-E172-4824-8387-D8DD3BB908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29277" y="2518725"/>
                  <a:ext cx="79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303E0F-C200-421A-A684-33EE3F78D7E8}"/>
                    </a:ext>
                  </a:extLst>
                </p14:cNvPr>
                <p14:cNvContentPartPr/>
                <p14:nvPr/>
              </p14:nvContentPartPr>
              <p14:xfrm>
                <a:off x="10641957" y="2557605"/>
                <a:ext cx="360" cy="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303E0F-C200-421A-A684-33EE3F78D7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37637" y="2553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9F581F-E8C7-4DF5-B9EB-0AD65C5D2AA3}"/>
                    </a:ext>
                  </a:extLst>
                </p14:cNvPr>
                <p14:cNvContentPartPr/>
                <p14:nvPr/>
              </p14:nvContentPartPr>
              <p14:xfrm>
                <a:off x="10648437" y="2507205"/>
                <a:ext cx="95760" cy="81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9F581F-E8C7-4DF5-B9EB-0AD65C5D2A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44117" y="2502885"/>
                  <a:ext cx="104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D93986-E341-4739-B555-CBD8C5F95087}"/>
                    </a:ext>
                  </a:extLst>
                </p14:cNvPr>
                <p14:cNvContentPartPr/>
                <p14:nvPr/>
              </p14:nvContentPartPr>
              <p14:xfrm>
                <a:off x="10741677" y="2434125"/>
                <a:ext cx="133560" cy="132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D93986-E341-4739-B555-CBD8C5F950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37357" y="2429805"/>
                  <a:ext cx="142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9019C34-0991-426A-925A-0DB676DA9F43}"/>
                    </a:ext>
                  </a:extLst>
                </p14:cNvPr>
                <p14:cNvContentPartPr/>
                <p14:nvPr/>
              </p14:nvContentPartPr>
              <p14:xfrm>
                <a:off x="11040477" y="2464725"/>
                <a:ext cx="93600" cy="73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9019C34-0991-426A-925A-0DB676DA9F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36157" y="2460405"/>
                  <a:ext cx="102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9BC82D8-E35E-4C26-8217-5729545010F3}"/>
                    </a:ext>
                  </a:extLst>
                </p14:cNvPr>
                <p14:cNvContentPartPr/>
                <p14:nvPr/>
              </p14:nvContentPartPr>
              <p14:xfrm>
                <a:off x="11135877" y="2447805"/>
                <a:ext cx="225360" cy="84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9BC82D8-E35E-4C26-8217-5729545010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31557" y="2443485"/>
                  <a:ext cx="234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115B298-E637-42CA-9D60-1237337202E1}"/>
                    </a:ext>
                  </a:extLst>
                </p14:cNvPr>
                <p14:cNvContentPartPr/>
                <p14:nvPr/>
              </p14:nvContentPartPr>
              <p14:xfrm>
                <a:off x="11351157" y="2411445"/>
                <a:ext cx="202320" cy="79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115B298-E637-42CA-9D60-1237337202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46837" y="2407125"/>
                  <a:ext cx="21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4CA3DA9-E7A7-4D9C-B921-DC1670F8608F}"/>
                    </a:ext>
                  </a:extLst>
                </p14:cNvPr>
                <p14:cNvContentPartPr/>
                <p14:nvPr/>
              </p14:nvContentPartPr>
              <p14:xfrm>
                <a:off x="11547357" y="2368245"/>
                <a:ext cx="28440" cy="15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4CA3DA9-E7A7-4D9C-B921-DC1670F860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43037" y="2363925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1BFDA25-1A32-44E4-A06F-A3506B057C1E}"/>
                    </a:ext>
                  </a:extLst>
                </p14:cNvPr>
                <p14:cNvContentPartPr/>
                <p14:nvPr/>
              </p14:nvContentPartPr>
              <p14:xfrm>
                <a:off x="11566077" y="2388765"/>
                <a:ext cx="59400" cy="82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1BFDA25-1A32-44E4-A06F-A3506B057C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61757" y="2384445"/>
                  <a:ext cx="6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0BFA77-2C2B-442A-993C-13B8E4081D16}"/>
                    </a:ext>
                  </a:extLst>
                </p14:cNvPr>
                <p14:cNvContentPartPr/>
                <p14:nvPr/>
              </p14:nvContentPartPr>
              <p14:xfrm>
                <a:off x="11699277" y="2377965"/>
                <a:ext cx="134280" cy="91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0BFA77-2C2B-442A-993C-13B8E4081D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694957" y="2373645"/>
                  <a:ext cx="142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6CD833-52F5-45DE-82D8-CF7E4BDAC959}"/>
                    </a:ext>
                  </a:extLst>
                </p14:cNvPr>
                <p14:cNvContentPartPr/>
                <p14:nvPr/>
              </p14:nvContentPartPr>
              <p14:xfrm>
                <a:off x="10173237" y="2750565"/>
                <a:ext cx="450720" cy="222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6CD833-52F5-45DE-82D8-CF7E4BDAC9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68917" y="2746245"/>
                  <a:ext cx="459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DEED7BC-AB21-4D0B-817A-A1D8502D76AB}"/>
                    </a:ext>
                  </a:extLst>
                </p14:cNvPr>
                <p14:cNvContentPartPr/>
                <p14:nvPr/>
              </p14:nvContentPartPr>
              <p14:xfrm>
                <a:off x="10757157" y="2686845"/>
                <a:ext cx="95040" cy="112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DEED7BC-AB21-4D0B-817A-A1D8502D76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2837" y="2682525"/>
                  <a:ext cx="103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0563510-54F6-41CA-97E2-1F3C426D387E}"/>
                    </a:ext>
                  </a:extLst>
                </p14:cNvPr>
                <p14:cNvContentPartPr/>
                <p14:nvPr/>
              </p14:nvContentPartPr>
              <p14:xfrm>
                <a:off x="10838517" y="2726805"/>
                <a:ext cx="158040" cy="73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0563510-54F6-41CA-97E2-1F3C426D38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34197" y="2722485"/>
                  <a:ext cx="16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924172B-BBC8-40DF-A4BC-E4D2B543B847}"/>
                    </a:ext>
                  </a:extLst>
                </p14:cNvPr>
                <p14:cNvContentPartPr/>
                <p14:nvPr/>
              </p14:nvContentPartPr>
              <p14:xfrm>
                <a:off x="11015637" y="2695845"/>
                <a:ext cx="139320" cy="180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924172B-BBC8-40DF-A4BC-E4D2B543B8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1317" y="2691525"/>
                  <a:ext cx="147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CBF2495-B51E-4E51-8DCF-D40C33C3AEEF}"/>
                    </a:ext>
                  </a:extLst>
                </p14:cNvPr>
                <p14:cNvContentPartPr/>
                <p14:nvPr/>
              </p14:nvContentPartPr>
              <p14:xfrm>
                <a:off x="11278077" y="2681445"/>
                <a:ext cx="384480" cy="93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CBF2495-B51E-4E51-8DCF-D40C33C3AE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73757" y="2677125"/>
                  <a:ext cx="393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FF1CF57-995B-4C11-992D-6ADD9877BBBE}"/>
                    </a:ext>
                  </a:extLst>
                </p14:cNvPr>
                <p14:cNvContentPartPr/>
                <p14:nvPr/>
              </p14:nvContentPartPr>
              <p14:xfrm>
                <a:off x="11681637" y="2589285"/>
                <a:ext cx="62280" cy="128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FF1CF57-995B-4C11-992D-6ADD9877BBB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77317" y="2584965"/>
                  <a:ext cx="7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6DBCDD-B30A-45F7-B6B0-163E36BB64DD}"/>
                    </a:ext>
                  </a:extLst>
                </p14:cNvPr>
                <p14:cNvContentPartPr/>
                <p14:nvPr/>
              </p14:nvContentPartPr>
              <p14:xfrm>
                <a:off x="11793597" y="2617725"/>
                <a:ext cx="252000" cy="80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6DBCDD-B30A-45F7-B6B0-163E36BB64D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789277" y="2613405"/>
                  <a:ext cx="2606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7DC1466-4796-4843-AB12-FFFD4AD2534B}"/>
                  </a:ext>
                </a:extLst>
              </p14:cNvPr>
              <p14:cNvContentPartPr/>
              <p14:nvPr/>
            </p14:nvContentPartPr>
            <p14:xfrm>
              <a:off x="5533917" y="3154845"/>
              <a:ext cx="1965600" cy="5079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7DC1466-4796-4843-AB12-FFFD4AD2534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29597" y="3150525"/>
                <a:ext cx="19742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EFC3318-0649-47D9-BB0B-9C316B9A2281}"/>
                  </a:ext>
                </a:extLst>
              </p14:cNvPr>
              <p14:cNvContentPartPr/>
              <p14:nvPr/>
            </p14:nvContentPartPr>
            <p14:xfrm>
              <a:off x="8251557" y="3275805"/>
              <a:ext cx="266040" cy="1170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EFC3318-0649-47D9-BB0B-9C316B9A228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247237" y="3271485"/>
                <a:ext cx="27468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E99DCF4-D7AD-43F8-910F-0029332D2C07}"/>
              </a:ext>
            </a:extLst>
          </p:cNvPr>
          <p:cNvGrpSpPr/>
          <p:nvPr/>
        </p:nvGrpSpPr>
        <p:grpSpPr>
          <a:xfrm>
            <a:off x="8679597" y="3097605"/>
            <a:ext cx="461880" cy="279360"/>
            <a:chOff x="8679597" y="3097605"/>
            <a:chExt cx="46188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C5594FD-F64C-4E39-A262-9C984B3D1682}"/>
                    </a:ext>
                  </a:extLst>
                </p14:cNvPr>
                <p14:cNvContentPartPr/>
                <p14:nvPr/>
              </p14:nvContentPartPr>
              <p14:xfrm>
                <a:off x="8679597" y="3203085"/>
                <a:ext cx="112320" cy="173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C5594FD-F64C-4E39-A262-9C984B3D16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75277" y="3198765"/>
                  <a:ext cx="120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5951A95-1F73-4189-9CD1-C7AF34D5E575}"/>
                    </a:ext>
                  </a:extLst>
                </p14:cNvPr>
                <p14:cNvContentPartPr/>
                <p14:nvPr/>
              </p14:nvContentPartPr>
              <p14:xfrm>
                <a:off x="8699397" y="3132165"/>
                <a:ext cx="112680" cy="44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5951A95-1F73-4189-9CD1-C7AF34D5E5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95077" y="3127845"/>
                  <a:ext cx="12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D1C58BE-0EC9-46D6-9094-69F643AA7460}"/>
                    </a:ext>
                  </a:extLst>
                </p14:cNvPr>
                <p14:cNvContentPartPr/>
                <p14:nvPr/>
              </p14:nvContentPartPr>
              <p14:xfrm>
                <a:off x="9017277" y="3149445"/>
                <a:ext cx="67320" cy="167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D1C58BE-0EC9-46D6-9094-69F643AA74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12957" y="3145125"/>
                  <a:ext cx="75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0710ADC-C06B-4246-A4BC-BBC3C72C251D}"/>
                    </a:ext>
                  </a:extLst>
                </p14:cNvPr>
                <p14:cNvContentPartPr/>
                <p14:nvPr/>
              </p14:nvContentPartPr>
              <p14:xfrm>
                <a:off x="8899917" y="3097605"/>
                <a:ext cx="69840" cy="91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0710ADC-C06B-4246-A4BC-BBC3C72C25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95597" y="3093285"/>
                  <a:ext cx="78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D81DB5C-42BA-46B0-B45E-5D40B58C40C1}"/>
                    </a:ext>
                  </a:extLst>
                </p14:cNvPr>
                <p14:cNvContentPartPr/>
                <p14:nvPr/>
              </p14:nvContentPartPr>
              <p14:xfrm>
                <a:off x="9092877" y="3226125"/>
                <a:ext cx="48600" cy="74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D81DB5C-42BA-46B0-B45E-5D40B58C40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88557" y="3221805"/>
                  <a:ext cx="5724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54B5EDA-6903-4CBB-8AB6-41C2517E4DF2}"/>
                  </a:ext>
                </a:extLst>
              </p14:cNvPr>
              <p14:cNvContentPartPr/>
              <p14:nvPr/>
            </p14:nvContentPartPr>
            <p14:xfrm>
              <a:off x="5619237" y="3962325"/>
              <a:ext cx="2732760" cy="11455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54B5EDA-6903-4CBB-8AB6-41C2517E4DF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614917" y="3958005"/>
                <a:ext cx="2741400" cy="11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56" name="Gruppieren 53255">
            <a:extLst>
              <a:ext uri="{FF2B5EF4-FFF2-40B4-BE49-F238E27FC236}">
                <a16:creationId xmlns:a16="http://schemas.microsoft.com/office/drawing/2014/main" id="{0168F100-2432-4BC0-B093-39E55041BD28}"/>
              </a:ext>
            </a:extLst>
          </p:cNvPr>
          <p:cNvGrpSpPr/>
          <p:nvPr/>
        </p:nvGrpSpPr>
        <p:grpSpPr>
          <a:xfrm>
            <a:off x="8347677" y="3486405"/>
            <a:ext cx="1146240" cy="726840"/>
            <a:chOff x="8347677" y="3486405"/>
            <a:chExt cx="1146240" cy="72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DF75048-1BCC-40CD-8200-ECFA8420DD0E}"/>
                    </a:ext>
                  </a:extLst>
                </p14:cNvPr>
                <p14:cNvContentPartPr/>
                <p14:nvPr/>
              </p14:nvContentPartPr>
              <p14:xfrm>
                <a:off x="8347677" y="3963045"/>
                <a:ext cx="323640" cy="250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DF75048-1BCC-40CD-8200-ECFA8420DD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43357" y="3958725"/>
                  <a:ext cx="332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0382F77-80E1-4B89-8D5A-E607128FCDC6}"/>
                    </a:ext>
                  </a:extLst>
                </p14:cNvPr>
                <p14:cNvContentPartPr/>
                <p14:nvPr/>
              </p14:nvContentPartPr>
              <p14:xfrm>
                <a:off x="8799837" y="3790605"/>
                <a:ext cx="52560" cy="247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0382F77-80E1-4B89-8D5A-E607128FCD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95517" y="3786285"/>
                  <a:ext cx="61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248" name="Freihand 53247">
                  <a:extLst>
                    <a:ext uri="{FF2B5EF4-FFF2-40B4-BE49-F238E27FC236}">
                      <a16:creationId xmlns:a16="http://schemas.microsoft.com/office/drawing/2014/main" id="{0F2F7B3C-34CC-4EDC-91BD-ADBA515700CC}"/>
                    </a:ext>
                  </a:extLst>
                </p14:cNvPr>
                <p14:cNvContentPartPr/>
                <p14:nvPr/>
              </p14:nvContentPartPr>
              <p14:xfrm>
                <a:off x="8931957" y="3713925"/>
                <a:ext cx="123120" cy="195840"/>
              </p14:xfrm>
            </p:contentPart>
          </mc:Choice>
          <mc:Fallback>
            <p:pic>
              <p:nvPicPr>
                <p:cNvPr id="53248" name="Freihand 53247">
                  <a:extLst>
                    <a:ext uri="{FF2B5EF4-FFF2-40B4-BE49-F238E27FC236}">
                      <a16:creationId xmlns:a16="http://schemas.microsoft.com/office/drawing/2014/main" id="{0F2F7B3C-34CC-4EDC-91BD-ADBA515700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27637" y="3709605"/>
                  <a:ext cx="131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3249" name="Freihand 53248">
                  <a:extLst>
                    <a:ext uri="{FF2B5EF4-FFF2-40B4-BE49-F238E27FC236}">
                      <a16:creationId xmlns:a16="http://schemas.microsoft.com/office/drawing/2014/main" id="{32988769-B7E9-403D-A33B-1EAFAC935974}"/>
                    </a:ext>
                  </a:extLst>
                </p14:cNvPr>
                <p14:cNvContentPartPr/>
                <p14:nvPr/>
              </p14:nvContentPartPr>
              <p14:xfrm>
                <a:off x="8939877" y="3611325"/>
                <a:ext cx="144000" cy="90360"/>
              </p14:xfrm>
            </p:contentPart>
          </mc:Choice>
          <mc:Fallback>
            <p:pic>
              <p:nvPicPr>
                <p:cNvPr id="53249" name="Freihand 53248">
                  <a:extLst>
                    <a:ext uri="{FF2B5EF4-FFF2-40B4-BE49-F238E27FC236}">
                      <a16:creationId xmlns:a16="http://schemas.microsoft.com/office/drawing/2014/main" id="{32988769-B7E9-403D-A33B-1EAFAC9359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35557" y="3607005"/>
                  <a:ext cx="152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3253" name="Freihand 53252">
                  <a:extLst>
                    <a:ext uri="{FF2B5EF4-FFF2-40B4-BE49-F238E27FC236}">
                      <a16:creationId xmlns:a16="http://schemas.microsoft.com/office/drawing/2014/main" id="{23D0331E-8E89-4CFA-A97F-56CA5653500E}"/>
                    </a:ext>
                  </a:extLst>
                </p14:cNvPr>
                <p14:cNvContentPartPr/>
                <p14:nvPr/>
              </p14:nvContentPartPr>
              <p14:xfrm>
                <a:off x="9276117" y="3599445"/>
                <a:ext cx="71280" cy="231840"/>
              </p14:xfrm>
            </p:contentPart>
          </mc:Choice>
          <mc:Fallback>
            <p:pic>
              <p:nvPicPr>
                <p:cNvPr id="53253" name="Freihand 53252">
                  <a:extLst>
                    <a:ext uri="{FF2B5EF4-FFF2-40B4-BE49-F238E27FC236}">
                      <a16:creationId xmlns:a16="http://schemas.microsoft.com/office/drawing/2014/main" id="{23D0331E-8E89-4CFA-A97F-56CA565350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71797" y="3595125"/>
                  <a:ext cx="79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3254" name="Freihand 53253">
                  <a:extLst>
                    <a:ext uri="{FF2B5EF4-FFF2-40B4-BE49-F238E27FC236}">
                      <a16:creationId xmlns:a16="http://schemas.microsoft.com/office/drawing/2014/main" id="{A0AD3DEF-2041-4C64-899E-D97D4CA0B70A}"/>
                    </a:ext>
                  </a:extLst>
                </p14:cNvPr>
                <p14:cNvContentPartPr/>
                <p14:nvPr/>
              </p14:nvContentPartPr>
              <p14:xfrm>
                <a:off x="9170997" y="3486405"/>
                <a:ext cx="90000" cy="119160"/>
              </p14:xfrm>
            </p:contentPart>
          </mc:Choice>
          <mc:Fallback>
            <p:pic>
              <p:nvPicPr>
                <p:cNvPr id="53254" name="Freihand 53253">
                  <a:extLst>
                    <a:ext uri="{FF2B5EF4-FFF2-40B4-BE49-F238E27FC236}">
                      <a16:creationId xmlns:a16="http://schemas.microsoft.com/office/drawing/2014/main" id="{A0AD3DEF-2041-4C64-899E-D97D4CA0B7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66677" y="3482085"/>
                  <a:ext cx="98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3255" name="Freihand 53254">
                  <a:extLst>
                    <a:ext uri="{FF2B5EF4-FFF2-40B4-BE49-F238E27FC236}">
                      <a16:creationId xmlns:a16="http://schemas.microsoft.com/office/drawing/2014/main" id="{871CBC34-EE1D-49C7-92CA-339D5E852BAC}"/>
                    </a:ext>
                  </a:extLst>
                </p14:cNvPr>
                <p14:cNvContentPartPr/>
                <p14:nvPr/>
              </p14:nvContentPartPr>
              <p14:xfrm>
                <a:off x="9365757" y="3652005"/>
                <a:ext cx="128160" cy="107640"/>
              </p14:xfrm>
            </p:contentPart>
          </mc:Choice>
          <mc:Fallback>
            <p:pic>
              <p:nvPicPr>
                <p:cNvPr id="53255" name="Freihand 53254">
                  <a:extLst>
                    <a:ext uri="{FF2B5EF4-FFF2-40B4-BE49-F238E27FC236}">
                      <a16:creationId xmlns:a16="http://schemas.microsoft.com/office/drawing/2014/main" id="{871CBC34-EE1D-49C7-92CA-339D5E852B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1437" y="3647685"/>
                  <a:ext cx="1368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3257" name="Freihand 53256">
                <a:extLst>
                  <a:ext uri="{FF2B5EF4-FFF2-40B4-BE49-F238E27FC236}">
                    <a16:creationId xmlns:a16="http://schemas.microsoft.com/office/drawing/2014/main" id="{E75ABA48-545D-4622-858F-82DC6723BBEB}"/>
                  </a:ext>
                </a:extLst>
              </p14:cNvPr>
              <p14:cNvContentPartPr/>
              <p14:nvPr/>
            </p14:nvContentPartPr>
            <p14:xfrm>
              <a:off x="6847197" y="5322405"/>
              <a:ext cx="439200" cy="243000"/>
            </p14:xfrm>
          </p:contentPart>
        </mc:Choice>
        <mc:Fallback>
          <p:pic>
            <p:nvPicPr>
              <p:cNvPr id="53257" name="Freihand 53256">
                <a:extLst>
                  <a:ext uri="{FF2B5EF4-FFF2-40B4-BE49-F238E27FC236}">
                    <a16:creationId xmlns:a16="http://schemas.microsoft.com/office/drawing/2014/main" id="{E75ABA48-545D-4622-858F-82DC6723BBE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42877" y="5318085"/>
                <a:ext cx="44784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65" name="Gruppieren 53264">
            <a:extLst>
              <a:ext uri="{FF2B5EF4-FFF2-40B4-BE49-F238E27FC236}">
                <a16:creationId xmlns:a16="http://schemas.microsoft.com/office/drawing/2014/main" id="{6125A441-C814-4F75-9E01-647A3092FAF4}"/>
              </a:ext>
            </a:extLst>
          </p:cNvPr>
          <p:cNvGrpSpPr/>
          <p:nvPr/>
        </p:nvGrpSpPr>
        <p:grpSpPr>
          <a:xfrm>
            <a:off x="7001637" y="5466045"/>
            <a:ext cx="1141920" cy="283320"/>
            <a:chOff x="7001637" y="5466045"/>
            <a:chExt cx="11419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258" name="Freihand 53257">
                  <a:extLst>
                    <a:ext uri="{FF2B5EF4-FFF2-40B4-BE49-F238E27FC236}">
                      <a16:creationId xmlns:a16="http://schemas.microsoft.com/office/drawing/2014/main" id="{113D84F5-56CD-4604-B7B7-CA3D34C21BA6}"/>
                    </a:ext>
                  </a:extLst>
                </p14:cNvPr>
                <p14:cNvContentPartPr/>
                <p14:nvPr/>
              </p14:nvContentPartPr>
              <p14:xfrm>
                <a:off x="7369917" y="5513925"/>
                <a:ext cx="204120" cy="191880"/>
              </p14:xfrm>
            </p:contentPart>
          </mc:Choice>
          <mc:Fallback>
            <p:pic>
              <p:nvPicPr>
                <p:cNvPr id="53258" name="Freihand 53257">
                  <a:extLst>
                    <a:ext uri="{FF2B5EF4-FFF2-40B4-BE49-F238E27FC236}">
                      <a16:creationId xmlns:a16="http://schemas.microsoft.com/office/drawing/2014/main" id="{113D84F5-56CD-4604-B7B7-CA3D34C21B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5597" y="5509605"/>
                  <a:ext cx="212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3259" name="Freihand 53258">
                  <a:extLst>
                    <a:ext uri="{FF2B5EF4-FFF2-40B4-BE49-F238E27FC236}">
                      <a16:creationId xmlns:a16="http://schemas.microsoft.com/office/drawing/2014/main" id="{053843B3-EF9C-4F12-AB33-3D0964B82C89}"/>
                    </a:ext>
                  </a:extLst>
                </p14:cNvPr>
                <p14:cNvContentPartPr/>
                <p14:nvPr/>
              </p14:nvContentPartPr>
              <p14:xfrm>
                <a:off x="7429317" y="5502045"/>
                <a:ext cx="221400" cy="27720"/>
              </p14:xfrm>
            </p:contentPart>
          </mc:Choice>
          <mc:Fallback>
            <p:pic>
              <p:nvPicPr>
                <p:cNvPr id="53259" name="Freihand 53258">
                  <a:extLst>
                    <a:ext uri="{FF2B5EF4-FFF2-40B4-BE49-F238E27FC236}">
                      <a16:creationId xmlns:a16="http://schemas.microsoft.com/office/drawing/2014/main" id="{053843B3-EF9C-4F12-AB33-3D0964B82C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4997" y="5497725"/>
                  <a:ext cx="230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3260" name="Freihand 53259">
                  <a:extLst>
                    <a:ext uri="{FF2B5EF4-FFF2-40B4-BE49-F238E27FC236}">
                      <a16:creationId xmlns:a16="http://schemas.microsoft.com/office/drawing/2014/main" id="{3B64BD50-E430-4437-BE7C-4D1ED2EA0B13}"/>
                    </a:ext>
                  </a:extLst>
                </p14:cNvPr>
                <p14:cNvContentPartPr/>
                <p14:nvPr/>
              </p14:nvContentPartPr>
              <p14:xfrm>
                <a:off x="7685997" y="5473965"/>
                <a:ext cx="209160" cy="194760"/>
              </p14:xfrm>
            </p:contentPart>
          </mc:Choice>
          <mc:Fallback>
            <p:pic>
              <p:nvPicPr>
                <p:cNvPr id="53260" name="Freihand 53259">
                  <a:extLst>
                    <a:ext uri="{FF2B5EF4-FFF2-40B4-BE49-F238E27FC236}">
                      <a16:creationId xmlns:a16="http://schemas.microsoft.com/office/drawing/2014/main" id="{3B64BD50-E430-4437-BE7C-4D1ED2EA0B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81677" y="5469645"/>
                  <a:ext cx="217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3261" name="Freihand 53260">
                  <a:extLst>
                    <a:ext uri="{FF2B5EF4-FFF2-40B4-BE49-F238E27FC236}">
                      <a16:creationId xmlns:a16="http://schemas.microsoft.com/office/drawing/2014/main" id="{DB7225F8-65D2-4D90-820E-87E63E67B0BC}"/>
                    </a:ext>
                  </a:extLst>
                </p14:cNvPr>
                <p14:cNvContentPartPr/>
                <p14:nvPr/>
              </p14:nvContentPartPr>
              <p14:xfrm>
                <a:off x="7975437" y="5505645"/>
                <a:ext cx="128160" cy="145440"/>
              </p14:xfrm>
            </p:contentPart>
          </mc:Choice>
          <mc:Fallback>
            <p:pic>
              <p:nvPicPr>
                <p:cNvPr id="53261" name="Freihand 53260">
                  <a:extLst>
                    <a:ext uri="{FF2B5EF4-FFF2-40B4-BE49-F238E27FC236}">
                      <a16:creationId xmlns:a16="http://schemas.microsoft.com/office/drawing/2014/main" id="{DB7225F8-65D2-4D90-820E-87E63E67B0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71117" y="5501325"/>
                  <a:ext cx="136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3262" name="Freihand 53261">
                  <a:extLst>
                    <a:ext uri="{FF2B5EF4-FFF2-40B4-BE49-F238E27FC236}">
                      <a16:creationId xmlns:a16="http://schemas.microsoft.com/office/drawing/2014/main" id="{57FE0C4A-288C-4A40-A9D6-20E5CE025265}"/>
                    </a:ext>
                  </a:extLst>
                </p14:cNvPr>
                <p14:cNvContentPartPr/>
                <p14:nvPr/>
              </p14:nvContentPartPr>
              <p14:xfrm>
                <a:off x="7926477" y="5466045"/>
                <a:ext cx="114480" cy="93600"/>
              </p14:xfrm>
            </p:contentPart>
          </mc:Choice>
          <mc:Fallback>
            <p:pic>
              <p:nvPicPr>
                <p:cNvPr id="53262" name="Freihand 53261">
                  <a:extLst>
                    <a:ext uri="{FF2B5EF4-FFF2-40B4-BE49-F238E27FC236}">
                      <a16:creationId xmlns:a16="http://schemas.microsoft.com/office/drawing/2014/main" id="{57FE0C4A-288C-4A40-A9D6-20E5CE0252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22157" y="5461725"/>
                  <a:ext cx="123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3263" name="Freihand 53262">
                  <a:extLst>
                    <a:ext uri="{FF2B5EF4-FFF2-40B4-BE49-F238E27FC236}">
                      <a16:creationId xmlns:a16="http://schemas.microsoft.com/office/drawing/2014/main" id="{CFE0D5F2-61B2-4581-8DA4-1767F6BFE80E}"/>
                    </a:ext>
                  </a:extLst>
                </p14:cNvPr>
                <p14:cNvContentPartPr/>
                <p14:nvPr/>
              </p14:nvContentPartPr>
              <p14:xfrm>
                <a:off x="8045277" y="5560365"/>
                <a:ext cx="98280" cy="93600"/>
              </p14:xfrm>
            </p:contentPart>
          </mc:Choice>
          <mc:Fallback>
            <p:pic>
              <p:nvPicPr>
                <p:cNvPr id="53263" name="Freihand 53262">
                  <a:extLst>
                    <a:ext uri="{FF2B5EF4-FFF2-40B4-BE49-F238E27FC236}">
                      <a16:creationId xmlns:a16="http://schemas.microsoft.com/office/drawing/2014/main" id="{CFE0D5F2-61B2-4581-8DA4-1767F6BFE8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40957" y="5556045"/>
                  <a:ext cx="106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3264" name="Freihand 53263">
                  <a:extLst>
                    <a:ext uri="{FF2B5EF4-FFF2-40B4-BE49-F238E27FC236}">
                      <a16:creationId xmlns:a16="http://schemas.microsoft.com/office/drawing/2014/main" id="{B49FD8E0-1F74-4803-BB87-4E9D979FC5C3}"/>
                    </a:ext>
                  </a:extLst>
                </p14:cNvPr>
                <p14:cNvContentPartPr/>
                <p14:nvPr/>
              </p14:nvContentPartPr>
              <p14:xfrm>
                <a:off x="7001637" y="5618325"/>
                <a:ext cx="299880" cy="131040"/>
              </p14:xfrm>
            </p:contentPart>
          </mc:Choice>
          <mc:Fallback>
            <p:pic>
              <p:nvPicPr>
                <p:cNvPr id="53264" name="Freihand 53263">
                  <a:extLst>
                    <a:ext uri="{FF2B5EF4-FFF2-40B4-BE49-F238E27FC236}">
                      <a16:creationId xmlns:a16="http://schemas.microsoft.com/office/drawing/2014/main" id="{B49FD8E0-1F74-4803-BB87-4E9D979FC5C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97317" y="5614005"/>
                  <a:ext cx="308520" cy="139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Breitbild</PresentationFormat>
  <Paragraphs>101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Sparkasse Rg</vt:lpstr>
      <vt:lpstr>Times New Roman</vt:lpstr>
      <vt:lpstr>Office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230</cp:revision>
  <cp:lastPrinted>2022-03-02T20:18:27Z</cp:lastPrinted>
  <dcterms:created xsi:type="dcterms:W3CDTF">2022-03-01T20:52:11Z</dcterms:created>
  <dcterms:modified xsi:type="dcterms:W3CDTF">2024-10-10T07:42:07Z</dcterms:modified>
</cp:coreProperties>
</file>